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</p:sldIdLst>
  <p:sldSz cy="5143500" cx="9144000"/>
  <p:notesSz cx="6858000" cy="9144000"/>
  <p:embeddedFontLst>
    <p:embeddedFont>
      <p:font typeface="Proxima Nova"/>
      <p:regular r:id="rId53"/>
      <p:bold r:id="rId54"/>
      <p:italic r:id="rId55"/>
      <p:boldItalic r:id="rId56"/>
    </p:embeddedFont>
    <p:embeddedFont>
      <p:font typeface="Roboto Medium"/>
      <p:regular r:id="rId57"/>
      <p:bold r:id="rId58"/>
      <p:italic r:id="rId59"/>
      <p:boldItalic r:id="rId60"/>
    </p:embeddedFont>
    <p:embeddedFont>
      <p:font typeface="Signika"/>
      <p:regular r:id="rId61"/>
      <p:bold r:id="rId62"/>
    </p:embeddedFont>
    <p:embeddedFont>
      <p:font typeface="Amatic SC"/>
      <p:regular r:id="rId63"/>
      <p:bold r:id="rId64"/>
    </p:embeddedFont>
    <p:embeddedFont>
      <p:font typeface="Quicksand"/>
      <p:regular r:id="rId65"/>
      <p:bold r:id="rId66"/>
    </p:embeddedFont>
    <p:embeddedFont>
      <p:font typeface="Proxima Nova Semibold"/>
      <p:regular r:id="rId67"/>
      <p:bold r:id="rId68"/>
      <p:boldItalic r:id="rId69"/>
    </p:embeddedFont>
    <p:embeddedFont>
      <p:font typeface="Sriracha"/>
      <p:regular r:id="rId70"/>
    </p:embeddedFont>
    <p:embeddedFont>
      <p:font typeface="Quicksand Medium"/>
      <p:regular r:id="rId71"/>
      <p:bold r:id="rId7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B5C11D9-918E-476A-B6B2-8126892957A5}">
  <a:tblStyle styleId="{9B5C11D9-918E-476A-B6B2-8126892957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2" Type="http://schemas.openxmlformats.org/officeDocument/2006/relationships/font" Target="fonts/QuicksandMedium-bold.fntdata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QuicksandMedium-regular.fntdata"/><Relationship Id="rId70" Type="http://schemas.openxmlformats.org/officeDocument/2006/relationships/font" Target="fonts/Sriracha-regular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Signika-bold.fntdata"/><Relationship Id="rId61" Type="http://schemas.openxmlformats.org/officeDocument/2006/relationships/font" Target="fonts/Signika-regular.fntdata"/><Relationship Id="rId20" Type="http://schemas.openxmlformats.org/officeDocument/2006/relationships/slide" Target="slides/slide14.xml"/><Relationship Id="rId64" Type="http://schemas.openxmlformats.org/officeDocument/2006/relationships/font" Target="fonts/AmaticSC-bold.fntdata"/><Relationship Id="rId63" Type="http://schemas.openxmlformats.org/officeDocument/2006/relationships/font" Target="fonts/AmaticSC-regular.fntdata"/><Relationship Id="rId22" Type="http://schemas.openxmlformats.org/officeDocument/2006/relationships/slide" Target="slides/slide16.xml"/><Relationship Id="rId66" Type="http://schemas.openxmlformats.org/officeDocument/2006/relationships/font" Target="fonts/Quicksand-bold.fntdata"/><Relationship Id="rId21" Type="http://schemas.openxmlformats.org/officeDocument/2006/relationships/slide" Target="slides/slide15.xml"/><Relationship Id="rId65" Type="http://schemas.openxmlformats.org/officeDocument/2006/relationships/font" Target="fonts/Quicksand-regular.fntdata"/><Relationship Id="rId24" Type="http://schemas.openxmlformats.org/officeDocument/2006/relationships/slide" Target="slides/slide18.xml"/><Relationship Id="rId68" Type="http://schemas.openxmlformats.org/officeDocument/2006/relationships/font" Target="fonts/ProximaNovaSemibold-bold.fntdata"/><Relationship Id="rId23" Type="http://schemas.openxmlformats.org/officeDocument/2006/relationships/slide" Target="slides/slide17.xml"/><Relationship Id="rId67" Type="http://schemas.openxmlformats.org/officeDocument/2006/relationships/font" Target="fonts/ProximaNovaSemibold-regular.fntdata"/><Relationship Id="rId60" Type="http://schemas.openxmlformats.org/officeDocument/2006/relationships/font" Target="fonts/RobotoMedium-bold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ProximaNovaSemibold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font" Target="fonts/ProximaNova-regular.fntdata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font" Target="fonts/ProximaNova-italic.fntdata"/><Relationship Id="rId10" Type="http://schemas.openxmlformats.org/officeDocument/2006/relationships/slide" Target="slides/slide4.xml"/><Relationship Id="rId54" Type="http://schemas.openxmlformats.org/officeDocument/2006/relationships/font" Target="fonts/ProximaNova-bold.fntdata"/><Relationship Id="rId13" Type="http://schemas.openxmlformats.org/officeDocument/2006/relationships/slide" Target="slides/slide7.xml"/><Relationship Id="rId57" Type="http://schemas.openxmlformats.org/officeDocument/2006/relationships/font" Target="fonts/RobotoMedium-regular.fntdata"/><Relationship Id="rId12" Type="http://schemas.openxmlformats.org/officeDocument/2006/relationships/slide" Target="slides/slide6.xml"/><Relationship Id="rId56" Type="http://schemas.openxmlformats.org/officeDocument/2006/relationships/font" Target="fonts/ProximaNova-boldItalic.fntdata"/><Relationship Id="rId15" Type="http://schemas.openxmlformats.org/officeDocument/2006/relationships/slide" Target="slides/slide9.xml"/><Relationship Id="rId59" Type="http://schemas.openxmlformats.org/officeDocument/2006/relationships/font" Target="fonts/RobotoMedium-italic.fntdata"/><Relationship Id="rId14" Type="http://schemas.openxmlformats.org/officeDocument/2006/relationships/slide" Target="slides/slide8.xml"/><Relationship Id="rId58" Type="http://schemas.openxmlformats.org/officeDocument/2006/relationships/font" Target="fonts/RobotoMedium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730a1f3b5d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730a1f3b5d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844927c2b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844927c2b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844927c2b8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844927c2b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844927c2b8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844927c2b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844927c2b8_0_26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844927c2b8_0_26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730a1f3b5d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730a1f3b5d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844927c2b8_0_26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844927c2b8_0_26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844927c2b8_0_257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844927c2b8_0_257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844927c2b8_0_7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844927c2b8_0_7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844927c2b8_0_264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844927c2b8_0_264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844927c2b8_0_26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844927c2b8_0_26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843248a64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843248a64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844927c2b8_0_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844927c2b8_0_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844927c2b8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844927c2b8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844927c2b8_0_26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844927c2b8_0_26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844927c2b8_0_26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844927c2b8_0_26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844927c2b8_0_26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844927c2b8_0_26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844927c2b8_0_264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" name="Google Shape;781;g844927c2b8_0_264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844927c2b8_0_26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" name="Google Shape;868;g844927c2b8_0_26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844927c2b8_0_7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g844927c2b8_0_7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844927c2b8_0_10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Google Shape;951;g844927c2b8_0_1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g844927c2b8_0_269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3" name="Google Shape;1203;g844927c2b8_0_269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844927c2b8_0_4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844927c2b8_0_4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7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g844927c2b8_0_1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" name="Google Shape;1599;g844927c2b8_0_1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5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g844927c2b8_0_13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7" name="Google Shape;1607;g844927c2b8_0_13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844927c2b8_0_13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844927c2b8_0_13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g844927c2b8_0_13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1" name="Google Shape;1631;g844927c2b8_0_13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6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g844927c2b8_0_138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8" name="Google Shape;1968;g844927c2b8_0_138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66" name="Shape 8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7" name="Google Shape;8467;g844927c2b8_0_20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8" name="Google Shape;8468;g844927c2b8_0_20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93" name="Shape 8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4" name="Google Shape;8894;g844927c2b8_0_208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5" name="Google Shape;8895;g844927c2b8_0_208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56" name="Shape 9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7" name="Google Shape;9057;g844927c2b8_0_209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8" name="Google Shape;9058;g844927c2b8_0_209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58" name="Shape 9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9" name="Google Shape;9459;g844927c2b8_0_21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0" name="Google Shape;9460;g844927c2b8_0_21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29" name="Shape 9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" name="Google Shape;9830;g844927c2b8_0_217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1" name="Google Shape;9831;g844927c2b8_0_217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844927c2b8_0_260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844927c2b8_0_260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06" name="Shape 10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7" name="Google Shape;10207;g844927c2b8_0_22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08" name="Google Shape;10208;g844927c2b8_0_22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37" name="Shape 10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8" name="Google Shape;10638;g844927c2b8_0_22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39" name="Google Shape;10639;g844927c2b8_0_22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30" name="Shape 1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1" name="Google Shape;11431;g844927c2b8_0_23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2" name="Google Shape;11432;g844927c2b8_0_23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71" name="Shape 1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2" name="Google Shape;12172;g844927c2b8_0_240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3" name="Google Shape;12173;g844927c2b8_0_240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64" name="Shape 1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5" name="Google Shape;12865;g844927c2b8_0_24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6" name="Google Shape;12866;g844927c2b8_0_24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66" name="Shape 13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7" name="Google Shape;13167;g844927c2b8_0_250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68" name="Google Shape;13168;g844927c2b8_0_250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00" name="Shape 13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1" name="Google Shape;13801;g844927c2b8_0_257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02" name="Google Shape;13802;g844927c2b8_0_257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844927c2b8_0_26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844927c2b8_0_26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844927c2b8_0_7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844927c2b8_0_7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844927c2b8_0_6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844927c2b8_0_6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30a1f3b5d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30a1f3b5d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844927c2b8_0_259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844927c2b8_0_259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BA83E">
              <a:alpha val="5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137475"/>
            <a:ext cx="6156650" cy="5006015"/>
          </a:xfrm>
          <a:custGeom>
            <a:rect b="b" l="l" r="r" t="t"/>
            <a:pathLst>
              <a:path extrusionOk="0" h="155575" w="191334">
                <a:moveTo>
                  <a:pt x="118313" y="0"/>
                </a:moveTo>
                <a:cubicBezTo>
                  <a:pt x="116208" y="0"/>
                  <a:pt x="114067" y="389"/>
                  <a:pt x="111990" y="1210"/>
                </a:cubicBezTo>
                <a:lnTo>
                  <a:pt x="0" y="45322"/>
                </a:lnTo>
                <a:lnTo>
                  <a:pt x="0" y="155574"/>
                </a:lnTo>
                <a:lnTo>
                  <a:pt x="191333" y="155574"/>
                </a:lnTo>
                <a:lnTo>
                  <a:pt x="134362" y="10937"/>
                </a:lnTo>
                <a:cubicBezTo>
                  <a:pt x="131691" y="4146"/>
                  <a:pt x="125189" y="0"/>
                  <a:pt x="11831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715450" y="1388829"/>
            <a:ext cx="3856500" cy="275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715450" y="4137663"/>
            <a:ext cx="3856500" cy="46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/>
          <p:nvPr>
            <p:ph hasCustomPrompt="1" type="title"/>
          </p:nvPr>
        </p:nvSpPr>
        <p:spPr>
          <a:xfrm>
            <a:off x="715450" y="1485813"/>
            <a:ext cx="7713300" cy="126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42" name="Google Shape;42;p11"/>
          <p:cNvSpPr txBox="1"/>
          <p:nvPr>
            <p:ph idx="1" type="body"/>
          </p:nvPr>
        </p:nvSpPr>
        <p:spPr>
          <a:xfrm>
            <a:off x="715450" y="2899688"/>
            <a:ext cx="7713300" cy="47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55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55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indent="-355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">
    <p:bg>
      <p:bgPr>
        <a:solidFill>
          <a:srgbClr val="D2FAF0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bg>
      <p:bgPr>
        <a:solidFill>
          <a:schemeClr val="lt1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4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9pPr>
          </a:lstStyle>
          <a:p/>
        </p:txBody>
      </p:sp>
      <p:sp>
        <p:nvSpPr>
          <p:cNvPr id="47" name="Google Shape;47;p14"/>
          <p:cNvSpPr txBox="1"/>
          <p:nvPr>
            <p:ph idx="1" type="subTitle"/>
          </p:nvPr>
        </p:nvSpPr>
        <p:spPr>
          <a:xfrm>
            <a:off x="715450" y="2172213"/>
            <a:ext cx="2043300" cy="402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9pPr>
          </a:lstStyle>
          <a:p/>
        </p:txBody>
      </p:sp>
      <p:sp>
        <p:nvSpPr>
          <p:cNvPr id="48" name="Google Shape;48;p14"/>
          <p:cNvSpPr txBox="1"/>
          <p:nvPr>
            <p:ph idx="2" type="subTitle"/>
          </p:nvPr>
        </p:nvSpPr>
        <p:spPr>
          <a:xfrm>
            <a:off x="715450" y="2468175"/>
            <a:ext cx="2043300" cy="402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49" name="Google Shape;49;p14"/>
          <p:cNvSpPr txBox="1"/>
          <p:nvPr>
            <p:ph hasCustomPrompt="1" idx="3" type="title"/>
          </p:nvPr>
        </p:nvSpPr>
        <p:spPr>
          <a:xfrm>
            <a:off x="715450" y="1479625"/>
            <a:ext cx="2043300" cy="58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0" name="Google Shape;50;p14"/>
          <p:cNvSpPr txBox="1"/>
          <p:nvPr>
            <p:ph idx="4" type="subTitle"/>
          </p:nvPr>
        </p:nvSpPr>
        <p:spPr>
          <a:xfrm>
            <a:off x="3550300" y="2172213"/>
            <a:ext cx="2043300" cy="402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9pPr>
          </a:lstStyle>
          <a:p/>
        </p:txBody>
      </p:sp>
      <p:sp>
        <p:nvSpPr>
          <p:cNvPr id="51" name="Google Shape;51;p14"/>
          <p:cNvSpPr txBox="1"/>
          <p:nvPr>
            <p:ph idx="5" type="subTitle"/>
          </p:nvPr>
        </p:nvSpPr>
        <p:spPr>
          <a:xfrm>
            <a:off x="3550300" y="2468175"/>
            <a:ext cx="2043300" cy="402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52" name="Google Shape;52;p14"/>
          <p:cNvSpPr txBox="1"/>
          <p:nvPr>
            <p:ph hasCustomPrompt="1" idx="6" type="title"/>
          </p:nvPr>
        </p:nvSpPr>
        <p:spPr>
          <a:xfrm>
            <a:off x="3550300" y="1479625"/>
            <a:ext cx="2043300" cy="58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/>
          <p:nvPr>
            <p:ph idx="7" type="subTitle"/>
          </p:nvPr>
        </p:nvSpPr>
        <p:spPr>
          <a:xfrm>
            <a:off x="6385150" y="2172213"/>
            <a:ext cx="2043300" cy="402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9pPr>
          </a:lstStyle>
          <a:p/>
        </p:txBody>
      </p:sp>
      <p:sp>
        <p:nvSpPr>
          <p:cNvPr id="54" name="Google Shape;54;p14"/>
          <p:cNvSpPr txBox="1"/>
          <p:nvPr>
            <p:ph idx="8" type="subTitle"/>
          </p:nvPr>
        </p:nvSpPr>
        <p:spPr>
          <a:xfrm>
            <a:off x="6385150" y="2468175"/>
            <a:ext cx="2043300" cy="402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55" name="Google Shape;55;p14"/>
          <p:cNvSpPr txBox="1"/>
          <p:nvPr>
            <p:ph hasCustomPrompt="1" idx="9" type="title"/>
          </p:nvPr>
        </p:nvSpPr>
        <p:spPr>
          <a:xfrm>
            <a:off x="6385150" y="1479625"/>
            <a:ext cx="2043300" cy="58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6" name="Google Shape;56;p14"/>
          <p:cNvSpPr txBox="1"/>
          <p:nvPr>
            <p:ph idx="13" type="subTitle"/>
          </p:nvPr>
        </p:nvSpPr>
        <p:spPr>
          <a:xfrm>
            <a:off x="715450" y="3906513"/>
            <a:ext cx="2043300" cy="402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4" type="subTitle"/>
          </p:nvPr>
        </p:nvSpPr>
        <p:spPr>
          <a:xfrm>
            <a:off x="715450" y="4202475"/>
            <a:ext cx="2043300" cy="402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58" name="Google Shape;58;p14"/>
          <p:cNvSpPr txBox="1"/>
          <p:nvPr>
            <p:ph hasCustomPrompt="1" idx="15" type="title"/>
          </p:nvPr>
        </p:nvSpPr>
        <p:spPr>
          <a:xfrm>
            <a:off x="715450" y="3213925"/>
            <a:ext cx="2043300" cy="58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9" name="Google Shape;59;p14"/>
          <p:cNvSpPr txBox="1"/>
          <p:nvPr>
            <p:ph idx="16" type="subTitle"/>
          </p:nvPr>
        </p:nvSpPr>
        <p:spPr>
          <a:xfrm>
            <a:off x="3550300" y="3906513"/>
            <a:ext cx="2043300" cy="402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7" type="subTitle"/>
          </p:nvPr>
        </p:nvSpPr>
        <p:spPr>
          <a:xfrm>
            <a:off x="3550300" y="4202475"/>
            <a:ext cx="2043300" cy="402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61" name="Google Shape;61;p14"/>
          <p:cNvSpPr txBox="1"/>
          <p:nvPr>
            <p:ph hasCustomPrompt="1" idx="18" type="title"/>
          </p:nvPr>
        </p:nvSpPr>
        <p:spPr>
          <a:xfrm>
            <a:off x="3550300" y="3213925"/>
            <a:ext cx="2043300" cy="58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2" name="Google Shape;62;p14"/>
          <p:cNvSpPr txBox="1"/>
          <p:nvPr>
            <p:ph idx="19" type="subTitle"/>
          </p:nvPr>
        </p:nvSpPr>
        <p:spPr>
          <a:xfrm>
            <a:off x="6385150" y="3906513"/>
            <a:ext cx="2043300" cy="402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Sriracha"/>
                <a:ea typeface="Sriracha"/>
                <a:cs typeface="Sriracha"/>
                <a:sym typeface="Sriracha"/>
              </a:defRPr>
            </a:lvl9pPr>
          </a:lstStyle>
          <a:p/>
        </p:txBody>
      </p:sp>
      <p:sp>
        <p:nvSpPr>
          <p:cNvPr id="63" name="Google Shape;63;p14"/>
          <p:cNvSpPr txBox="1"/>
          <p:nvPr>
            <p:ph idx="20" type="subTitle"/>
          </p:nvPr>
        </p:nvSpPr>
        <p:spPr>
          <a:xfrm>
            <a:off x="6385150" y="4202475"/>
            <a:ext cx="2043300" cy="402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64" name="Google Shape;64;p14"/>
          <p:cNvSpPr txBox="1"/>
          <p:nvPr>
            <p:ph hasCustomPrompt="1" idx="21" type="title"/>
          </p:nvPr>
        </p:nvSpPr>
        <p:spPr>
          <a:xfrm>
            <a:off x="6385150" y="3213925"/>
            <a:ext cx="2043300" cy="58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right">
  <p:cSld name="BLANK_1_1">
    <p:bg>
      <p:bgPr>
        <a:solidFill>
          <a:srgbClr val="D2FAF0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4866617" y="1605950"/>
            <a:ext cx="3267300" cy="478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4866575" y="2244850"/>
            <a:ext cx="3267300" cy="1292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left">
  <p:cSld name="CUSTOM_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BA83E">
              <a:alpha val="5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6"/>
          <p:cNvSpPr/>
          <p:nvPr/>
        </p:nvSpPr>
        <p:spPr>
          <a:xfrm>
            <a:off x="0" y="185000"/>
            <a:ext cx="4792216" cy="4958546"/>
          </a:xfrm>
          <a:custGeom>
            <a:rect b="b" l="l" r="r" t="t"/>
            <a:pathLst>
              <a:path extrusionOk="0" h="156421" w="151174">
                <a:moveTo>
                  <a:pt x="59085" y="0"/>
                </a:moveTo>
                <a:cubicBezTo>
                  <a:pt x="56348" y="0"/>
                  <a:pt x="53584" y="822"/>
                  <a:pt x="51185" y="2532"/>
                </a:cubicBezTo>
                <a:lnTo>
                  <a:pt x="0" y="38965"/>
                </a:lnTo>
                <a:lnTo>
                  <a:pt x="0" y="156420"/>
                </a:lnTo>
                <a:lnTo>
                  <a:pt x="109799" y="156420"/>
                </a:lnTo>
                <a:lnTo>
                  <a:pt x="143601" y="132358"/>
                </a:lnTo>
                <a:cubicBezTo>
                  <a:pt x="149745" y="127988"/>
                  <a:pt x="151174" y="119475"/>
                  <a:pt x="146804" y="113343"/>
                </a:cubicBezTo>
                <a:lnTo>
                  <a:pt x="70199" y="5723"/>
                </a:lnTo>
                <a:cubicBezTo>
                  <a:pt x="67539" y="1990"/>
                  <a:pt x="63344" y="0"/>
                  <a:pt x="5908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6"/>
          <p:cNvSpPr txBox="1"/>
          <p:nvPr>
            <p:ph type="title"/>
          </p:nvPr>
        </p:nvSpPr>
        <p:spPr>
          <a:xfrm>
            <a:off x="715450" y="2571750"/>
            <a:ext cx="29832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Signika"/>
                <a:ea typeface="Signika"/>
                <a:cs typeface="Signika"/>
                <a:sym typeface="Signik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Signika"/>
                <a:ea typeface="Signika"/>
                <a:cs typeface="Signika"/>
                <a:sym typeface="Signik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Signika"/>
                <a:ea typeface="Signika"/>
                <a:cs typeface="Signika"/>
                <a:sym typeface="Signik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Signika"/>
                <a:ea typeface="Signika"/>
                <a:cs typeface="Signika"/>
                <a:sym typeface="Signik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Signika"/>
                <a:ea typeface="Signika"/>
                <a:cs typeface="Signika"/>
                <a:sym typeface="Signik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Signika"/>
                <a:ea typeface="Signika"/>
                <a:cs typeface="Signika"/>
                <a:sym typeface="Signik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Signika"/>
                <a:ea typeface="Signika"/>
                <a:cs typeface="Signika"/>
                <a:sym typeface="Signik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Signika"/>
                <a:ea typeface="Signika"/>
                <a:cs typeface="Signika"/>
                <a:sym typeface="Signika"/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idx="1" type="subTitle"/>
          </p:nvPr>
        </p:nvSpPr>
        <p:spPr>
          <a:xfrm>
            <a:off x="715450" y="3210650"/>
            <a:ext cx="2983200" cy="13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right 2">
  <p:cSld name="CUSTOM_2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BA83E">
              <a:alpha val="5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7"/>
          <p:cNvSpPr/>
          <p:nvPr/>
        </p:nvSpPr>
        <p:spPr>
          <a:xfrm flipH="1">
            <a:off x="4351775" y="185000"/>
            <a:ext cx="4792216" cy="4958546"/>
          </a:xfrm>
          <a:custGeom>
            <a:rect b="b" l="l" r="r" t="t"/>
            <a:pathLst>
              <a:path extrusionOk="0" h="156421" w="151174">
                <a:moveTo>
                  <a:pt x="59085" y="0"/>
                </a:moveTo>
                <a:cubicBezTo>
                  <a:pt x="56348" y="0"/>
                  <a:pt x="53584" y="822"/>
                  <a:pt x="51185" y="2532"/>
                </a:cubicBezTo>
                <a:lnTo>
                  <a:pt x="0" y="38965"/>
                </a:lnTo>
                <a:lnTo>
                  <a:pt x="0" y="156420"/>
                </a:lnTo>
                <a:lnTo>
                  <a:pt x="109799" y="156420"/>
                </a:lnTo>
                <a:lnTo>
                  <a:pt x="143601" y="132358"/>
                </a:lnTo>
                <a:cubicBezTo>
                  <a:pt x="149745" y="127988"/>
                  <a:pt x="151174" y="119475"/>
                  <a:pt x="146804" y="113343"/>
                </a:cubicBezTo>
                <a:lnTo>
                  <a:pt x="70199" y="5723"/>
                </a:lnTo>
                <a:cubicBezTo>
                  <a:pt x="67539" y="1990"/>
                  <a:pt x="63344" y="0"/>
                  <a:pt x="5908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7"/>
          <p:cNvSpPr txBox="1"/>
          <p:nvPr>
            <p:ph type="title"/>
          </p:nvPr>
        </p:nvSpPr>
        <p:spPr>
          <a:xfrm>
            <a:off x="5445350" y="2571750"/>
            <a:ext cx="29832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Signika"/>
                <a:ea typeface="Signika"/>
                <a:cs typeface="Signika"/>
                <a:sym typeface="Signika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Signika"/>
                <a:ea typeface="Signika"/>
                <a:cs typeface="Signika"/>
                <a:sym typeface="Signika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Signika"/>
                <a:ea typeface="Signika"/>
                <a:cs typeface="Signika"/>
                <a:sym typeface="Signika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Signika"/>
                <a:ea typeface="Signika"/>
                <a:cs typeface="Signika"/>
                <a:sym typeface="Signika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Signika"/>
                <a:ea typeface="Signika"/>
                <a:cs typeface="Signika"/>
                <a:sym typeface="Signika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Signika"/>
                <a:ea typeface="Signika"/>
                <a:cs typeface="Signika"/>
                <a:sym typeface="Signika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Signika"/>
                <a:ea typeface="Signika"/>
                <a:cs typeface="Signika"/>
                <a:sym typeface="Signika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Signika"/>
                <a:ea typeface="Signika"/>
                <a:cs typeface="Signika"/>
                <a:sym typeface="Signika"/>
              </a:defRPr>
            </a:lvl9pPr>
          </a:lstStyle>
          <a:p/>
        </p:txBody>
      </p:sp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5445350" y="3210650"/>
            <a:ext cx="2983200" cy="13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">
    <p:bg>
      <p:bgPr>
        <a:solidFill>
          <a:srgbClr val="D2FAF0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9pPr>
          </a:lstStyle>
          <a:p/>
        </p:txBody>
      </p:sp>
      <p:sp>
        <p:nvSpPr>
          <p:cNvPr id="80" name="Google Shape;80;p18"/>
          <p:cNvSpPr txBox="1"/>
          <p:nvPr>
            <p:ph idx="1" type="subTitle"/>
          </p:nvPr>
        </p:nvSpPr>
        <p:spPr>
          <a:xfrm>
            <a:off x="838000" y="2532350"/>
            <a:ext cx="2175300" cy="478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idx="2" type="subTitle"/>
          </p:nvPr>
        </p:nvSpPr>
        <p:spPr>
          <a:xfrm>
            <a:off x="838000" y="3069050"/>
            <a:ext cx="2175300" cy="1240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82" name="Google Shape;82;p18"/>
          <p:cNvSpPr txBox="1"/>
          <p:nvPr>
            <p:ph idx="3" type="subTitle"/>
          </p:nvPr>
        </p:nvSpPr>
        <p:spPr>
          <a:xfrm>
            <a:off x="3484300" y="2532350"/>
            <a:ext cx="2175300" cy="478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4" type="subTitle"/>
          </p:nvPr>
        </p:nvSpPr>
        <p:spPr>
          <a:xfrm>
            <a:off x="3484301" y="3069050"/>
            <a:ext cx="2175300" cy="1240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84" name="Google Shape;84;p18"/>
          <p:cNvSpPr txBox="1"/>
          <p:nvPr>
            <p:ph idx="5" type="subTitle"/>
          </p:nvPr>
        </p:nvSpPr>
        <p:spPr>
          <a:xfrm>
            <a:off x="6121050" y="2532350"/>
            <a:ext cx="2175300" cy="478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Sriracha"/>
                <a:ea typeface="Sriracha"/>
                <a:cs typeface="Sriracha"/>
                <a:sym typeface="Sriracha"/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6" type="subTitle"/>
          </p:nvPr>
        </p:nvSpPr>
        <p:spPr>
          <a:xfrm>
            <a:off x="6121050" y="3069050"/>
            <a:ext cx="2175300" cy="1240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5">
    <p:bg>
      <p:bgPr>
        <a:solidFill>
          <a:srgbClr val="D2FAF0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9pPr>
          </a:lstStyle>
          <a:p/>
        </p:txBody>
      </p:sp>
      <p:sp>
        <p:nvSpPr>
          <p:cNvPr id="88" name="Google Shape;88;p19"/>
          <p:cNvSpPr txBox="1"/>
          <p:nvPr>
            <p:ph idx="1" type="subTitle"/>
          </p:nvPr>
        </p:nvSpPr>
        <p:spPr>
          <a:xfrm>
            <a:off x="945725" y="1407575"/>
            <a:ext cx="2175300" cy="478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9pPr>
          </a:lstStyle>
          <a:p/>
        </p:txBody>
      </p:sp>
      <p:sp>
        <p:nvSpPr>
          <p:cNvPr id="89" name="Google Shape;89;p19"/>
          <p:cNvSpPr txBox="1"/>
          <p:nvPr>
            <p:ph idx="2" type="subTitle"/>
          </p:nvPr>
        </p:nvSpPr>
        <p:spPr>
          <a:xfrm>
            <a:off x="945738" y="1813613"/>
            <a:ext cx="2175300" cy="850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90" name="Google Shape;90;p19"/>
          <p:cNvSpPr txBox="1"/>
          <p:nvPr>
            <p:ph idx="3" type="subTitle"/>
          </p:nvPr>
        </p:nvSpPr>
        <p:spPr>
          <a:xfrm>
            <a:off x="6022950" y="1407575"/>
            <a:ext cx="2175300" cy="478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4" type="subTitle"/>
          </p:nvPr>
        </p:nvSpPr>
        <p:spPr>
          <a:xfrm>
            <a:off x="6022963" y="1810165"/>
            <a:ext cx="2175300" cy="850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92" name="Google Shape;92;p19"/>
          <p:cNvSpPr txBox="1"/>
          <p:nvPr>
            <p:ph idx="5" type="subTitle"/>
          </p:nvPr>
        </p:nvSpPr>
        <p:spPr>
          <a:xfrm>
            <a:off x="945725" y="3101400"/>
            <a:ext cx="2175300" cy="478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9pPr>
          </a:lstStyle>
          <a:p/>
        </p:txBody>
      </p:sp>
      <p:sp>
        <p:nvSpPr>
          <p:cNvPr id="93" name="Google Shape;93;p19"/>
          <p:cNvSpPr txBox="1"/>
          <p:nvPr>
            <p:ph idx="6" type="subTitle"/>
          </p:nvPr>
        </p:nvSpPr>
        <p:spPr>
          <a:xfrm>
            <a:off x="945738" y="3504000"/>
            <a:ext cx="2175300" cy="850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94" name="Google Shape;94;p19"/>
          <p:cNvSpPr txBox="1"/>
          <p:nvPr>
            <p:ph idx="7" type="subTitle"/>
          </p:nvPr>
        </p:nvSpPr>
        <p:spPr>
          <a:xfrm>
            <a:off x="6022950" y="3101400"/>
            <a:ext cx="2175300" cy="478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9pPr>
          </a:lstStyle>
          <a:p/>
        </p:txBody>
      </p:sp>
      <p:sp>
        <p:nvSpPr>
          <p:cNvPr id="95" name="Google Shape;95;p19"/>
          <p:cNvSpPr txBox="1"/>
          <p:nvPr>
            <p:ph idx="8" type="subTitle"/>
          </p:nvPr>
        </p:nvSpPr>
        <p:spPr>
          <a:xfrm>
            <a:off x="6022963" y="3504000"/>
            <a:ext cx="2175300" cy="850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">
  <p:cSld name="CUSTOM_4">
    <p:bg>
      <p:bgPr>
        <a:solidFill>
          <a:srgbClr val="D2FAF0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None/>
              <a:defRPr sz="3000">
                <a:solidFill>
                  <a:srgbClr val="1A4477"/>
                </a:solidFill>
              </a:defRPr>
            </a:lvl9pPr>
          </a:lstStyle>
          <a:p/>
        </p:txBody>
      </p:sp>
      <p:sp>
        <p:nvSpPr>
          <p:cNvPr id="98" name="Google Shape;98;p20"/>
          <p:cNvSpPr txBox="1"/>
          <p:nvPr>
            <p:ph idx="1" type="subTitle"/>
          </p:nvPr>
        </p:nvSpPr>
        <p:spPr>
          <a:xfrm>
            <a:off x="1041375" y="1300213"/>
            <a:ext cx="3205500" cy="478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9pPr>
          </a:lstStyle>
          <a:p/>
        </p:txBody>
      </p:sp>
      <p:sp>
        <p:nvSpPr>
          <p:cNvPr id="99" name="Google Shape;99;p20"/>
          <p:cNvSpPr txBox="1"/>
          <p:nvPr>
            <p:ph idx="2" type="subTitle"/>
          </p:nvPr>
        </p:nvSpPr>
        <p:spPr>
          <a:xfrm>
            <a:off x="1041375" y="1684529"/>
            <a:ext cx="3205500" cy="583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0" name="Google Shape;100;p20"/>
          <p:cNvSpPr txBox="1"/>
          <p:nvPr>
            <p:ph idx="3" type="subTitle"/>
          </p:nvPr>
        </p:nvSpPr>
        <p:spPr>
          <a:xfrm>
            <a:off x="1041375" y="3498988"/>
            <a:ext cx="3205500" cy="478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9pPr>
          </a:lstStyle>
          <a:p/>
        </p:txBody>
      </p:sp>
      <p:sp>
        <p:nvSpPr>
          <p:cNvPr id="101" name="Google Shape;101;p20"/>
          <p:cNvSpPr txBox="1"/>
          <p:nvPr>
            <p:ph idx="4" type="subTitle"/>
          </p:nvPr>
        </p:nvSpPr>
        <p:spPr>
          <a:xfrm>
            <a:off x="1041375" y="3883304"/>
            <a:ext cx="3205500" cy="583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2" name="Google Shape;102;p20"/>
          <p:cNvSpPr txBox="1"/>
          <p:nvPr>
            <p:ph idx="5" type="subTitle"/>
          </p:nvPr>
        </p:nvSpPr>
        <p:spPr>
          <a:xfrm>
            <a:off x="1041375" y="2399600"/>
            <a:ext cx="3205500" cy="478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9pPr>
          </a:lstStyle>
          <a:p/>
        </p:txBody>
      </p:sp>
      <p:sp>
        <p:nvSpPr>
          <p:cNvPr id="103" name="Google Shape;103;p20"/>
          <p:cNvSpPr txBox="1"/>
          <p:nvPr>
            <p:ph idx="6" type="subTitle"/>
          </p:nvPr>
        </p:nvSpPr>
        <p:spPr>
          <a:xfrm>
            <a:off x="1041375" y="2783897"/>
            <a:ext cx="3205500" cy="583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4572000" y="2707500"/>
            <a:ext cx="3856500" cy="46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4572000" y="1247323"/>
            <a:ext cx="3055800" cy="11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4572000" y="3229775"/>
            <a:ext cx="2836800" cy="6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CUSTOM_6">
    <p:bg>
      <p:bgPr>
        <a:solidFill>
          <a:schemeClr val="lt1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715450" y="1469900"/>
            <a:ext cx="7713000" cy="15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1pPr>
            <a:lvl2pPr lvl="1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2pPr>
            <a:lvl3pPr lvl="2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3pPr>
            <a:lvl4pPr lvl="3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4pPr>
            <a:lvl5pPr lvl="4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5pPr>
            <a:lvl6pPr lvl="5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6pPr>
            <a:lvl7pPr lvl="6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7pPr>
            <a:lvl8pPr lvl="7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8pPr>
            <a:lvl9pPr lvl="8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9pPr>
          </a:lstStyle>
          <a:p/>
        </p:txBody>
      </p:sp>
      <p:sp>
        <p:nvSpPr>
          <p:cNvPr id="106" name="Google Shape;106;p21"/>
          <p:cNvSpPr txBox="1"/>
          <p:nvPr>
            <p:ph idx="1" type="subTitle"/>
          </p:nvPr>
        </p:nvSpPr>
        <p:spPr>
          <a:xfrm>
            <a:off x="2028450" y="3210400"/>
            <a:ext cx="5087100" cy="4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3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BA83E">
              <a:alpha val="5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2"/>
          <p:cNvSpPr/>
          <p:nvPr/>
        </p:nvSpPr>
        <p:spPr>
          <a:xfrm flipH="1">
            <a:off x="2987350" y="137475"/>
            <a:ext cx="6156650" cy="5006015"/>
          </a:xfrm>
          <a:custGeom>
            <a:rect b="b" l="l" r="r" t="t"/>
            <a:pathLst>
              <a:path extrusionOk="0" h="155575" w="191334">
                <a:moveTo>
                  <a:pt x="118313" y="0"/>
                </a:moveTo>
                <a:cubicBezTo>
                  <a:pt x="116208" y="0"/>
                  <a:pt x="114067" y="389"/>
                  <a:pt x="111990" y="1210"/>
                </a:cubicBezTo>
                <a:lnTo>
                  <a:pt x="0" y="45322"/>
                </a:lnTo>
                <a:lnTo>
                  <a:pt x="0" y="155574"/>
                </a:lnTo>
                <a:lnTo>
                  <a:pt x="191333" y="155574"/>
                </a:lnTo>
                <a:lnTo>
                  <a:pt x="134362" y="10937"/>
                </a:lnTo>
                <a:cubicBezTo>
                  <a:pt x="131691" y="4146"/>
                  <a:pt x="125189" y="0"/>
                  <a:pt x="11831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2"/>
          <p:cNvSpPr txBox="1"/>
          <p:nvPr>
            <p:ph type="ctrTitle"/>
          </p:nvPr>
        </p:nvSpPr>
        <p:spPr>
          <a:xfrm>
            <a:off x="4572000" y="1219076"/>
            <a:ext cx="3856500" cy="63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11" name="Google Shape;111;p22"/>
          <p:cNvSpPr txBox="1"/>
          <p:nvPr>
            <p:ph idx="1" type="subTitle"/>
          </p:nvPr>
        </p:nvSpPr>
        <p:spPr>
          <a:xfrm>
            <a:off x="4572000" y="1906674"/>
            <a:ext cx="3856500" cy="89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/>
        </p:nvSpPr>
        <p:spPr>
          <a:xfrm>
            <a:off x="4572000" y="3748075"/>
            <a:ext cx="3856500" cy="58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CREDITS: This presentation template was created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, including icons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, and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. </a:t>
            </a:r>
            <a:endParaRPr b="1" sz="11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rgbClr val="D2FAF0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715450" y="1301025"/>
            <a:ext cx="7713000" cy="33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1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1106550" y="3067450"/>
            <a:ext cx="3074700" cy="1240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963050" y="3067450"/>
            <a:ext cx="3074700" cy="1240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4" name="Google Shape;24;p5"/>
          <p:cNvSpPr txBox="1"/>
          <p:nvPr>
            <p:ph idx="3" type="subTitle"/>
          </p:nvPr>
        </p:nvSpPr>
        <p:spPr>
          <a:xfrm>
            <a:off x="1106450" y="2530750"/>
            <a:ext cx="3074700" cy="478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4" type="subTitle"/>
          </p:nvPr>
        </p:nvSpPr>
        <p:spPr>
          <a:xfrm>
            <a:off x="4963050" y="2530750"/>
            <a:ext cx="3074700" cy="478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Sriracha"/>
                <a:ea typeface="Sriracha"/>
                <a:cs typeface="Sriracha"/>
                <a:sym typeface="Srirach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rgbClr val="D2FAF0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1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715425" y="1605950"/>
            <a:ext cx="38565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715450" y="2244850"/>
            <a:ext cx="3856500" cy="129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8"/>
          <p:cNvSpPr txBox="1"/>
          <p:nvPr>
            <p:ph type="title"/>
          </p:nvPr>
        </p:nvSpPr>
        <p:spPr>
          <a:xfrm>
            <a:off x="715450" y="526350"/>
            <a:ext cx="7713000" cy="166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1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/>
          <p:nvPr>
            <p:ph type="title"/>
          </p:nvPr>
        </p:nvSpPr>
        <p:spPr>
          <a:xfrm>
            <a:off x="745125" y="1233175"/>
            <a:ext cx="38370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5" name="Google Shape;35;p9"/>
          <p:cNvSpPr txBox="1"/>
          <p:nvPr>
            <p:ph idx="1" type="subTitle"/>
          </p:nvPr>
        </p:nvSpPr>
        <p:spPr>
          <a:xfrm>
            <a:off x="745125" y="2803075"/>
            <a:ext cx="383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6" name="Google Shape;36;p9"/>
          <p:cNvSpPr txBox="1"/>
          <p:nvPr>
            <p:ph idx="2" type="body"/>
          </p:nvPr>
        </p:nvSpPr>
        <p:spPr>
          <a:xfrm>
            <a:off x="4591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1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/>
          <p:nvPr>
            <p:ph idx="1" type="body"/>
          </p:nvPr>
        </p:nvSpPr>
        <p:spPr>
          <a:xfrm>
            <a:off x="2043750" y="1130575"/>
            <a:ext cx="5056500" cy="152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</a:lstStyle>
          <a:p/>
        </p:txBody>
      </p:sp>
      <p:sp>
        <p:nvSpPr>
          <p:cNvPr id="39" name="Google Shape;39;p10"/>
          <p:cNvSpPr txBox="1"/>
          <p:nvPr>
            <p:ph type="title"/>
          </p:nvPr>
        </p:nvSpPr>
        <p:spPr>
          <a:xfrm>
            <a:off x="1038820" y="3744675"/>
            <a:ext cx="26148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Font typeface="Sriracha"/>
              <a:buNone/>
              <a:defRPr sz="30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Font typeface="Sriracha"/>
              <a:buNone/>
              <a:defRPr sz="30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Font typeface="Sriracha"/>
              <a:buNone/>
              <a:defRPr sz="30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Font typeface="Sriracha"/>
              <a:buNone/>
              <a:defRPr sz="30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Font typeface="Sriracha"/>
              <a:buNone/>
              <a:defRPr sz="30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Font typeface="Sriracha"/>
              <a:buNone/>
              <a:defRPr sz="30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Font typeface="Sriracha"/>
              <a:buNone/>
              <a:defRPr sz="30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Font typeface="Sriracha"/>
              <a:buNone/>
              <a:defRPr sz="30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3000"/>
              <a:buFont typeface="Sriracha"/>
              <a:buNone/>
              <a:defRPr sz="30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450" y="1310275"/>
            <a:ext cx="7713000" cy="32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4477"/>
              </a:buClr>
              <a:buSzPts val="1800"/>
              <a:buFont typeface="Quicksand Medium"/>
              <a:buChar char="●"/>
              <a:defRPr sz="1800"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A4477"/>
              </a:buClr>
              <a:buSzPts val="1400"/>
              <a:buFont typeface="Quicksand Medium"/>
              <a:buChar char="○"/>
              <a:defRPr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A4477"/>
              </a:buClr>
              <a:buSzPts val="1400"/>
              <a:buFont typeface="Quicksand Medium"/>
              <a:buChar char="■"/>
              <a:defRPr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A4477"/>
              </a:buClr>
              <a:buSzPts val="1400"/>
              <a:buFont typeface="Quicksand Medium"/>
              <a:buChar char="●"/>
              <a:defRPr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A4477"/>
              </a:buClr>
              <a:buSzPts val="1400"/>
              <a:buFont typeface="Quicksand Medium"/>
              <a:buChar char="○"/>
              <a:defRPr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A4477"/>
              </a:buClr>
              <a:buSzPts val="1400"/>
              <a:buFont typeface="Quicksand Medium"/>
              <a:buChar char="■"/>
              <a:defRPr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A4477"/>
              </a:buClr>
              <a:buSzPts val="1400"/>
              <a:buFont typeface="Quicksand Medium"/>
              <a:buChar char="●"/>
              <a:defRPr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A4477"/>
              </a:buClr>
              <a:buSzPts val="1400"/>
              <a:buFont typeface="Quicksand Medium"/>
              <a:buChar char="○"/>
              <a:defRPr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A4477"/>
              </a:buClr>
              <a:buSzPts val="1400"/>
              <a:buFont typeface="Quicksand Medium"/>
              <a:buChar char="■"/>
              <a:defRPr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ocs.google.com/spreadsheets/d/1pzZBnUgcJDYkfJhBJubghFA20aVsEW59JuI4VxygeRo/copy" TargetMode="External"/><Relationship Id="rId4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ocs.google.com/spreadsheets/d/1pzZBnUgcJDYkfJhBJubghFA20aVsEW59JuI4VxygeRo/copy" TargetMode="External"/><Relationship Id="rId4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31.xml"/><Relationship Id="rId10" Type="http://schemas.openxmlformats.org/officeDocument/2006/relationships/slide" Target="/ppt/slides/slide30.xml"/><Relationship Id="rId13" Type="http://schemas.openxmlformats.org/officeDocument/2006/relationships/slide" Target="/ppt/slides/slide32.xml"/><Relationship Id="rId12" Type="http://schemas.openxmlformats.org/officeDocument/2006/relationships/slide" Target="/ppt/slides/slide32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slidesgo.com/" TargetMode="Externa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/ppt/slides/slide28.xml"/><Relationship Id="rId15" Type="http://schemas.openxmlformats.org/officeDocument/2006/relationships/slide" Target="/ppt/slides/slide33.xml"/><Relationship Id="rId14" Type="http://schemas.openxmlformats.org/officeDocument/2006/relationships/slide" Target="/ppt/slides/slide33.xml"/><Relationship Id="rId16" Type="http://schemas.openxmlformats.org/officeDocument/2006/relationships/slide" Target="/ppt/slides/slide39.xml"/><Relationship Id="rId5" Type="http://schemas.openxmlformats.org/officeDocument/2006/relationships/hyperlink" Target="http://bit.ly/33VAFh3" TargetMode="External"/><Relationship Id="rId6" Type="http://schemas.openxmlformats.org/officeDocument/2006/relationships/slide" Target="/ppt/slides/slide29.xml"/><Relationship Id="rId7" Type="http://schemas.openxmlformats.org/officeDocument/2006/relationships/slide" Target="/ppt/slides/slide29.xml"/><Relationship Id="rId8" Type="http://schemas.openxmlformats.org/officeDocument/2006/relationships/slide" Target="/ppt/slides/slide28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8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20" Type="http://schemas.openxmlformats.org/officeDocument/2006/relationships/hyperlink" Target="https://www.freepik.com/free-photo/front-view-smiley-girl-graduating-looking-camera_5070614.htm/?utm_source=slidesgo_template&amp;utm_medium=referral-link&amp;utm_campaign=sg_resources&amp;utm_content=freepik" TargetMode="External"/><Relationship Id="rId11" Type="http://schemas.openxmlformats.org/officeDocument/2006/relationships/hyperlink" Target="https://www.freepik.com/free-vector/hand-drawn-mind-map-with-colorful-style_1291456.htm/?utm_source=slidesgo_template&amp;utm_medium=referral-link&amp;utm_campaign=sg_resources&amp;utm_content=freepik" TargetMode="External"/><Relationship Id="rId22" Type="http://schemas.openxmlformats.org/officeDocument/2006/relationships/hyperlink" Target="https://www.freepik.com/free-photo/students-posing-coworking-white_1308367.htm/?utm_source=slidesgo_template&amp;utm_medium=referral-link&amp;utm_campaign=sg_resources&amp;utm_content=freepik" TargetMode="External"/><Relationship Id="rId10" Type="http://schemas.openxmlformats.org/officeDocument/2006/relationships/hyperlink" Target="https://www.freepik.com/free-vector/business-icons-sketchy-style_766035.htm/?utm_source=slidesgo_template&amp;utm_medium=referral-link&amp;utm_campaign=sg_resources&amp;utm_content=freepik" TargetMode="External"/><Relationship Id="rId21" Type="http://schemas.openxmlformats.org/officeDocument/2006/relationships/hyperlink" Target="https://www.freepik.com/free-photo/high-angle-womens-office-working_7068852.htm/?utm_source=slidesgo_template&amp;utm_medium=referral-link&amp;utm_campaign=sg_resources&amp;utm_content=freepik" TargetMode="External"/><Relationship Id="rId13" Type="http://schemas.openxmlformats.org/officeDocument/2006/relationships/hyperlink" Target="https://www.freepik.com/free-vector/hand-drawn-back-school-pattern-collection_4781347.htm/?utm_source=slidesgo_template&amp;utm_medium=referral-link&amp;utm_campaign=sg_resources&amp;utm_content=freepik" TargetMode="External"/><Relationship Id="rId24" Type="http://schemas.openxmlformats.org/officeDocument/2006/relationships/hyperlink" Target="https://www.freepik.com/free-photo/group-young-professionals-working-together_7523045.htm/?utm_source=slidesgo_template&amp;utm_medium=referral-link&amp;utm_campaign=sg_resources&amp;utm_content=freepik" TargetMode="External"/><Relationship Id="rId12" Type="http://schemas.openxmlformats.org/officeDocument/2006/relationships/hyperlink" Target="https://www.freepik.com/free-vector/back-school-hand-drawn-bottom_1260193.htm/?utm_source=slidesgo_template&amp;utm_medium=referral-link&amp;utm_campaign=sg_resources&amp;utm_content=freepik" TargetMode="External"/><Relationship Id="rId23" Type="http://schemas.openxmlformats.org/officeDocument/2006/relationships/hyperlink" Target="https://www.freepik.com/free-photo/back-school-witch-school-supplies_4386556.htm/?utm_source=slidesgo_template&amp;utm_medium=referral-link&amp;utm_campaign=sg_resources&amp;utm_content=freepik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www.freepik.com/free-vector/hand-drawn-idea-elements_801058.htm#page=1&amp;query=handdrawn&amp;position=15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hand-drawn-decorative-arrow-collection_4810525.htm#page=1&amp;query=handdrawn&amp;position=5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vector/sketchy-back-school-background_780632.htm/?utm_source=slidesgo_template&amp;utm_medium=referral-link&amp;utm_campaign=sg_resources&amp;utm_content=freepik" TargetMode="External"/><Relationship Id="rId15" Type="http://schemas.openxmlformats.org/officeDocument/2006/relationships/hyperlink" Target="https://www.freepik.com/free-vector/hand-drawn-people-avatar-collection_5114977.htm/?utm_source=slidesgo_template&amp;utm_medium=referral-link&amp;utm_campaign=sg_resources&amp;utm_content=freepik" TargetMode="External"/><Relationship Id="rId14" Type="http://schemas.openxmlformats.org/officeDocument/2006/relationships/hyperlink" Target="https://www.freepik.com/free-vector/nice-infographic-with-drawings_949412.htm/?utm_source=slidesgo_template&amp;utm_medium=referral-link&amp;utm_campaign=sg_resources&amp;utm_content=freepik" TargetMode="External"/><Relationship Id="rId17" Type="http://schemas.openxmlformats.org/officeDocument/2006/relationships/hyperlink" Target="https://www.freepik.com/free-photo/team-students-completing-task_1308331.htm/?utm_source=slidesgo_template&amp;utm_medium=referral-link&amp;utm_campaign=sg_resources&amp;utm_content=freepik" TargetMode="External"/><Relationship Id="rId16" Type="http://schemas.openxmlformats.org/officeDocument/2006/relationships/hyperlink" Target="https://www.freepik.com/free-photo/group-students-posing-table_1308303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hand-drawn-timeline-infographic-template_5913941.htm/?utm_source=slidesgo_template&amp;utm_medium=referral-link&amp;utm_campaign=sg_resources&amp;utm_content=freepik" TargetMode="External"/><Relationship Id="rId19" Type="http://schemas.openxmlformats.org/officeDocument/2006/relationships/hyperlink" Target="https://www.freepik.com/free-photo/collaborating-man-woman-with-papers_1372745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hand-drawn-timeline-infographic_6331422.htm/?utm_source=slidesgo_template&amp;utm_medium=referral-link&amp;utm_campaign=sg_resources&amp;utm_content=freepik" TargetMode="External"/><Relationship Id="rId18" Type="http://schemas.openxmlformats.org/officeDocument/2006/relationships/hyperlink" Target="https://www.freepik.com/free-photo/woman-typing-laptop-office_1372784.htm#page=1&amp;query=project&amp;position=19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vector/pack-hand-drawn-speech-bubbles_1257398.htm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vector/hand-drawn-business-icons_769576.htm/?utm_source=slidesgo_template&amp;utm_medium=referral-link&amp;utm_campaign=sg_resources&amp;utm_content=freepik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28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fonts.google.com/specimen/Sriracha?query=srirach" TargetMode="External"/><Relationship Id="rId4" Type="http://schemas.openxmlformats.org/officeDocument/2006/relationships/hyperlink" Target="https://fonts.google.com/specimen/Quicksand?query=qui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bit.ly/2ZjL1pd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5"/>
          <p:cNvSpPr/>
          <p:nvPr/>
        </p:nvSpPr>
        <p:spPr>
          <a:xfrm>
            <a:off x="1025001" y="1912450"/>
            <a:ext cx="3237397" cy="194353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5"/>
          <p:cNvSpPr/>
          <p:nvPr/>
        </p:nvSpPr>
        <p:spPr>
          <a:xfrm>
            <a:off x="1427394" y="2841150"/>
            <a:ext cx="2432611" cy="194353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25"/>
          <p:cNvSpPr/>
          <p:nvPr/>
        </p:nvSpPr>
        <p:spPr>
          <a:xfrm>
            <a:off x="1165467" y="3769850"/>
            <a:ext cx="2956466" cy="194353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5"/>
          <p:cNvSpPr txBox="1"/>
          <p:nvPr>
            <p:ph idx="1" type="subTitle"/>
          </p:nvPr>
        </p:nvSpPr>
        <p:spPr>
          <a:xfrm>
            <a:off x="715450" y="4137663"/>
            <a:ext cx="3856500" cy="46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4477"/>
                </a:solidFill>
              </a:rPr>
              <a:t>Here is where your presentation begins</a:t>
            </a:r>
            <a:endParaRPr>
              <a:solidFill>
                <a:srgbClr val="1A4477"/>
              </a:solidFill>
            </a:endParaRPr>
          </a:p>
        </p:txBody>
      </p:sp>
      <p:sp>
        <p:nvSpPr>
          <p:cNvPr id="125" name="Google Shape;125;p25"/>
          <p:cNvSpPr txBox="1"/>
          <p:nvPr>
            <p:ph type="ctrTitle"/>
          </p:nvPr>
        </p:nvSpPr>
        <p:spPr>
          <a:xfrm>
            <a:off x="715450" y="1388829"/>
            <a:ext cx="3856500" cy="275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4477"/>
                </a:solidFill>
              </a:rPr>
              <a:t>University Project Proposal</a:t>
            </a:r>
            <a:endParaRPr>
              <a:solidFill>
                <a:srgbClr val="1A4477"/>
              </a:solidFill>
            </a:endParaRPr>
          </a:p>
        </p:txBody>
      </p:sp>
      <p:sp>
        <p:nvSpPr>
          <p:cNvPr id="126" name="Google Shape;126;p25"/>
          <p:cNvSpPr/>
          <p:nvPr/>
        </p:nvSpPr>
        <p:spPr>
          <a:xfrm rot="-3524697">
            <a:off x="329612" y="2212358"/>
            <a:ext cx="654958" cy="724830"/>
          </a:xfrm>
          <a:custGeom>
            <a:rect b="b" l="l" r="r" t="t"/>
            <a:pathLst>
              <a:path extrusionOk="0" h="17540" w="15850">
                <a:moveTo>
                  <a:pt x="8484" y="7308"/>
                </a:moveTo>
                <a:cubicBezTo>
                  <a:pt x="9186" y="7308"/>
                  <a:pt x="9890" y="7403"/>
                  <a:pt x="10569" y="7583"/>
                </a:cubicBezTo>
                <a:cubicBezTo>
                  <a:pt x="11924" y="7932"/>
                  <a:pt x="13852" y="8715"/>
                  <a:pt x="14396" y="10153"/>
                </a:cubicBezTo>
                <a:cubicBezTo>
                  <a:pt x="15108" y="12065"/>
                  <a:pt x="12883" y="12957"/>
                  <a:pt x="11339" y="12957"/>
                </a:cubicBezTo>
                <a:cubicBezTo>
                  <a:pt x="11247" y="12957"/>
                  <a:pt x="11158" y="12953"/>
                  <a:pt x="11072" y="12947"/>
                </a:cubicBezTo>
                <a:cubicBezTo>
                  <a:pt x="9633" y="12821"/>
                  <a:pt x="8124" y="12347"/>
                  <a:pt x="6867" y="11648"/>
                </a:cubicBezTo>
                <a:cubicBezTo>
                  <a:pt x="5638" y="10964"/>
                  <a:pt x="4688" y="9986"/>
                  <a:pt x="4129" y="8840"/>
                </a:cubicBezTo>
                <a:cubicBezTo>
                  <a:pt x="4562" y="8463"/>
                  <a:pt x="5065" y="8156"/>
                  <a:pt x="5610" y="7904"/>
                </a:cubicBezTo>
                <a:cubicBezTo>
                  <a:pt x="6516" y="7496"/>
                  <a:pt x="7498" y="7308"/>
                  <a:pt x="8484" y="7308"/>
                </a:cubicBezTo>
                <a:close/>
                <a:moveTo>
                  <a:pt x="9367" y="1"/>
                </a:moveTo>
                <a:cubicBezTo>
                  <a:pt x="7377" y="1"/>
                  <a:pt x="5401" y="881"/>
                  <a:pt x="4073" y="2582"/>
                </a:cubicBezTo>
                <a:cubicBezTo>
                  <a:pt x="2621" y="4440"/>
                  <a:pt x="2341" y="6689"/>
                  <a:pt x="3054" y="8645"/>
                </a:cubicBezTo>
                <a:cubicBezTo>
                  <a:pt x="1545" y="10195"/>
                  <a:pt x="777" y="12347"/>
                  <a:pt x="1321" y="14470"/>
                </a:cubicBezTo>
                <a:cubicBezTo>
                  <a:pt x="1098" y="14232"/>
                  <a:pt x="861" y="13995"/>
                  <a:pt x="595" y="13799"/>
                </a:cubicBezTo>
                <a:cubicBezTo>
                  <a:pt x="545" y="13762"/>
                  <a:pt x="491" y="13746"/>
                  <a:pt x="439" y="13746"/>
                </a:cubicBezTo>
                <a:cubicBezTo>
                  <a:pt x="212" y="13746"/>
                  <a:pt x="1" y="14042"/>
                  <a:pt x="148" y="14246"/>
                </a:cubicBezTo>
                <a:cubicBezTo>
                  <a:pt x="847" y="15266"/>
                  <a:pt x="1559" y="16174"/>
                  <a:pt x="2062" y="17292"/>
                </a:cubicBezTo>
                <a:cubicBezTo>
                  <a:pt x="2141" y="17465"/>
                  <a:pt x="2295" y="17540"/>
                  <a:pt x="2455" y="17540"/>
                </a:cubicBezTo>
                <a:cubicBezTo>
                  <a:pt x="2720" y="17540"/>
                  <a:pt x="3001" y="17336"/>
                  <a:pt x="2984" y="17040"/>
                </a:cubicBezTo>
                <a:cubicBezTo>
                  <a:pt x="2942" y="15881"/>
                  <a:pt x="3962" y="15350"/>
                  <a:pt x="4786" y="14777"/>
                </a:cubicBezTo>
                <a:cubicBezTo>
                  <a:pt x="5211" y="14482"/>
                  <a:pt x="4967" y="13888"/>
                  <a:pt x="4553" y="13888"/>
                </a:cubicBezTo>
                <a:cubicBezTo>
                  <a:pt x="4477" y="13888"/>
                  <a:pt x="4395" y="13908"/>
                  <a:pt x="4311" y="13953"/>
                </a:cubicBezTo>
                <a:cubicBezTo>
                  <a:pt x="3570" y="14344"/>
                  <a:pt x="2844" y="14861"/>
                  <a:pt x="2411" y="15559"/>
                </a:cubicBezTo>
                <a:cubicBezTo>
                  <a:pt x="1475" y="13450"/>
                  <a:pt x="2006" y="11145"/>
                  <a:pt x="3431" y="9511"/>
                </a:cubicBezTo>
                <a:cubicBezTo>
                  <a:pt x="3962" y="10489"/>
                  <a:pt x="4744" y="11369"/>
                  <a:pt x="5764" y="12039"/>
                </a:cubicBezTo>
                <a:cubicBezTo>
                  <a:pt x="7342" y="13073"/>
                  <a:pt x="9340" y="13743"/>
                  <a:pt x="11226" y="13841"/>
                </a:cubicBezTo>
                <a:cubicBezTo>
                  <a:pt x="11315" y="13846"/>
                  <a:pt x="11406" y="13848"/>
                  <a:pt x="11497" y="13848"/>
                </a:cubicBezTo>
                <a:cubicBezTo>
                  <a:pt x="13088" y="13848"/>
                  <a:pt x="14802" y="13147"/>
                  <a:pt x="15304" y="11508"/>
                </a:cubicBezTo>
                <a:cubicBezTo>
                  <a:pt x="15849" y="9706"/>
                  <a:pt x="14313" y="8268"/>
                  <a:pt x="12874" y="7513"/>
                </a:cubicBezTo>
                <a:cubicBezTo>
                  <a:pt x="11516" y="6804"/>
                  <a:pt x="9989" y="6396"/>
                  <a:pt x="8464" y="6396"/>
                </a:cubicBezTo>
                <a:cubicBezTo>
                  <a:pt x="7887" y="6396"/>
                  <a:pt x="7309" y="6455"/>
                  <a:pt x="6741" y="6577"/>
                </a:cubicBezTo>
                <a:cubicBezTo>
                  <a:pt x="5652" y="6815"/>
                  <a:pt x="4646" y="7318"/>
                  <a:pt x="3794" y="7988"/>
                </a:cubicBezTo>
                <a:cubicBezTo>
                  <a:pt x="3403" y="6647"/>
                  <a:pt x="3529" y="5180"/>
                  <a:pt x="4367" y="3770"/>
                </a:cubicBezTo>
                <a:cubicBezTo>
                  <a:pt x="5497" y="1869"/>
                  <a:pt x="7470" y="892"/>
                  <a:pt x="9483" y="892"/>
                </a:cubicBezTo>
                <a:cubicBezTo>
                  <a:pt x="10829" y="892"/>
                  <a:pt x="12193" y="1329"/>
                  <a:pt x="13335" y="2219"/>
                </a:cubicBezTo>
                <a:cubicBezTo>
                  <a:pt x="13408" y="2275"/>
                  <a:pt x="13487" y="2298"/>
                  <a:pt x="13564" y="2298"/>
                </a:cubicBezTo>
                <a:cubicBezTo>
                  <a:pt x="13853" y="2298"/>
                  <a:pt x="14103" y="1959"/>
                  <a:pt x="13838" y="1716"/>
                </a:cubicBezTo>
                <a:cubicBezTo>
                  <a:pt x="12554" y="562"/>
                  <a:pt x="10956" y="1"/>
                  <a:pt x="9367" y="1"/>
                </a:cubicBezTo>
                <a:close/>
              </a:path>
            </a:pathLst>
          </a:custGeom>
          <a:solidFill>
            <a:srgbClr val="74CB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5"/>
          <p:cNvSpPr/>
          <p:nvPr/>
        </p:nvSpPr>
        <p:spPr>
          <a:xfrm rot="7060241">
            <a:off x="4390714" y="3819475"/>
            <a:ext cx="613903" cy="563497"/>
          </a:xfrm>
          <a:custGeom>
            <a:rect b="b" l="l" r="r" t="t"/>
            <a:pathLst>
              <a:path extrusionOk="0" h="18144" w="19767">
                <a:moveTo>
                  <a:pt x="12375" y="2473"/>
                </a:moveTo>
                <a:cubicBezTo>
                  <a:pt x="13220" y="2473"/>
                  <a:pt x="14061" y="2600"/>
                  <a:pt x="14877" y="2850"/>
                </a:cubicBezTo>
                <a:cubicBezTo>
                  <a:pt x="14822" y="2850"/>
                  <a:pt x="14780" y="2864"/>
                  <a:pt x="14752" y="2892"/>
                </a:cubicBezTo>
                <a:cubicBezTo>
                  <a:pt x="13865" y="2645"/>
                  <a:pt x="12956" y="2527"/>
                  <a:pt x="12052" y="2527"/>
                </a:cubicBezTo>
                <a:cubicBezTo>
                  <a:pt x="11731" y="2527"/>
                  <a:pt x="11410" y="2542"/>
                  <a:pt x="11092" y="2571"/>
                </a:cubicBezTo>
                <a:cubicBezTo>
                  <a:pt x="11519" y="2505"/>
                  <a:pt x="11948" y="2473"/>
                  <a:pt x="12375" y="2473"/>
                </a:cubicBezTo>
                <a:close/>
                <a:moveTo>
                  <a:pt x="12531" y="3437"/>
                </a:moveTo>
                <a:cubicBezTo>
                  <a:pt x="12782" y="3451"/>
                  <a:pt x="13034" y="3479"/>
                  <a:pt x="13285" y="3521"/>
                </a:cubicBezTo>
                <a:cubicBezTo>
                  <a:pt x="12852" y="3479"/>
                  <a:pt x="12419" y="3451"/>
                  <a:pt x="11986" y="3451"/>
                </a:cubicBezTo>
                <a:cubicBezTo>
                  <a:pt x="12167" y="3437"/>
                  <a:pt x="12349" y="3437"/>
                  <a:pt x="12531" y="3437"/>
                </a:cubicBezTo>
                <a:close/>
                <a:moveTo>
                  <a:pt x="14794" y="3465"/>
                </a:moveTo>
                <a:cubicBezTo>
                  <a:pt x="14933" y="3493"/>
                  <a:pt x="15073" y="3521"/>
                  <a:pt x="15213" y="3563"/>
                </a:cubicBezTo>
                <a:cubicBezTo>
                  <a:pt x="15199" y="3591"/>
                  <a:pt x="15199" y="3633"/>
                  <a:pt x="15185" y="3661"/>
                </a:cubicBezTo>
                <a:cubicBezTo>
                  <a:pt x="15059" y="3591"/>
                  <a:pt x="14919" y="3521"/>
                  <a:pt x="14794" y="3465"/>
                </a:cubicBezTo>
                <a:close/>
                <a:moveTo>
                  <a:pt x="10435" y="3842"/>
                </a:moveTo>
                <a:lnTo>
                  <a:pt x="10435" y="3842"/>
                </a:lnTo>
                <a:cubicBezTo>
                  <a:pt x="9709" y="3968"/>
                  <a:pt x="8997" y="4177"/>
                  <a:pt x="8326" y="4485"/>
                </a:cubicBezTo>
                <a:cubicBezTo>
                  <a:pt x="8843" y="4247"/>
                  <a:pt x="9374" y="4038"/>
                  <a:pt x="9918" y="3870"/>
                </a:cubicBezTo>
                <a:lnTo>
                  <a:pt x="10016" y="3870"/>
                </a:lnTo>
                <a:cubicBezTo>
                  <a:pt x="10156" y="3856"/>
                  <a:pt x="10296" y="3856"/>
                  <a:pt x="10435" y="3842"/>
                </a:cubicBezTo>
                <a:close/>
                <a:moveTo>
                  <a:pt x="16288" y="4485"/>
                </a:moveTo>
                <a:cubicBezTo>
                  <a:pt x="16414" y="4499"/>
                  <a:pt x="16540" y="4499"/>
                  <a:pt x="16665" y="4513"/>
                </a:cubicBezTo>
                <a:cubicBezTo>
                  <a:pt x="16638" y="4513"/>
                  <a:pt x="16610" y="4527"/>
                  <a:pt x="16596" y="4527"/>
                </a:cubicBezTo>
                <a:cubicBezTo>
                  <a:pt x="16484" y="4527"/>
                  <a:pt x="16358" y="4541"/>
                  <a:pt x="16246" y="4541"/>
                </a:cubicBezTo>
                <a:cubicBezTo>
                  <a:pt x="16274" y="4527"/>
                  <a:pt x="16288" y="4513"/>
                  <a:pt x="16288" y="4485"/>
                </a:cubicBezTo>
                <a:close/>
                <a:moveTo>
                  <a:pt x="15799" y="4471"/>
                </a:moveTo>
                <a:cubicBezTo>
                  <a:pt x="15869" y="4499"/>
                  <a:pt x="15939" y="4527"/>
                  <a:pt x="16023" y="4569"/>
                </a:cubicBezTo>
                <a:cubicBezTo>
                  <a:pt x="15925" y="4569"/>
                  <a:pt x="15841" y="4583"/>
                  <a:pt x="15744" y="4596"/>
                </a:cubicBezTo>
                <a:cubicBezTo>
                  <a:pt x="15758" y="4555"/>
                  <a:pt x="15785" y="4513"/>
                  <a:pt x="15799" y="4471"/>
                </a:cubicBezTo>
                <a:close/>
                <a:moveTo>
                  <a:pt x="12044" y="2890"/>
                </a:moveTo>
                <a:cubicBezTo>
                  <a:pt x="12542" y="2890"/>
                  <a:pt x="13042" y="2927"/>
                  <a:pt x="13536" y="3004"/>
                </a:cubicBezTo>
                <a:cubicBezTo>
                  <a:pt x="13448" y="3002"/>
                  <a:pt x="13359" y="3001"/>
                  <a:pt x="13271" y="3001"/>
                </a:cubicBezTo>
                <a:cubicBezTo>
                  <a:pt x="12828" y="3001"/>
                  <a:pt x="12384" y="3030"/>
                  <a:pt x="11930" y="3088"/>
                </a:cubicBezTo>
                <a:cubicBezTo>
                  <a:pt x="10994" y="3102"/>
                  <a:pt x="10058" y="3283"/>
                  <a:pt x="9164" y="3605"/>
                </a:cubicBezTo>
                <a:cubicBezTo>
                  <a:pt x="8102" y="3758"/>
                  <a:pt x="7111" y="4108"/>
                  <a:pt x="6231" y="4680"/>
                </a:cubicBezTo>
                <a:cubicBezTo>
                  <a:pt x="7950" y="3523"/>
                  <a:pt x="9994" y="2890"/>
                  <a:pt x="12044" y="2890"/>
                </a:cubicBezTo>
                <a:close/>
                <a:moveTo>
                  <a:pt x="19138" y="5071"/>
                </a:moveTo>
                <a:cubicBezTo>
                  <a:pt x="19180" y="5113"/>
                  <a:pt x="19222" y="5141"/>
                  <a:pt x="19264" y="5183"/>
                </a:cubicBezTo>
                <a:cubicBezTo>
                  <a:pt x="18928" y="5211"/>
                  <a:pt x="18579" y="5253"/>
                  <a:pt x="18244" y="5295"/>
                </a:cubicBezTo>
                <a:cubicBezTo>
                  <a:pt x="18537" y="5225"/>
                  <a:pt x="18831" y="5155"/>
                  <a:pt x="19138" y="5071"/>
                </a:cubicBezTo>
                <a:close/>
                <a:moveTo>
                  <a:pt x="5770" y="5002"/>
                </a:moveTo>
                <a:lnTo>
                  <a:pt x="5770" y="5002"/>
                </a:lnTo>
                <a:cubicBezTo>
                  <a:pt x="5448" y="5253"/>
                  <a:pt x="5141" y="5532"/>
                  <a:pt x="4848" y="5854"/>
                </a:cubicBezTo>
                <a:cubicBezTo>
                  <a:pt x="4387" y="6357"/>
                  <a:pt x="3982" y="6929"/>
                  <a:pt x="3632" y="7544"/>
                </a:cubicBezTo>
                <a:cubicBezTo>
                  <a:pt x="3618" y="7572"/>
                  <a:pt x="3604" y="7600"/>
                  <a:pt x="3591" y="7614"/>
                </a:cubicBezTo>
                <a:cubicBezTo>
                  <a:pt x="3437" y="7809"/>
                  <a:pt x="3297" y="7991"/>
                  <a:pt x="3157" y="8187"/>
                </a:cubicBezTo>
                <a:cubicBezTo>
                  <a:pt x="3465" y="7572"/>
                  <a:pt x="3800" y="6985"/>
                  <a:pt x="4191" y="6440"/>
                </a:cubicBezTo>
                <a:cubicBezTo>
                  <a:pt x="4359" y="6259"/>
                  <a:pt x="4540" y="6077"/>
                  <a:pt x="4722" y="5896"/>
                </a:cubicBezTo>
                <a:cubicBezTo>
                  <a:pt x="5043" y="5574"/>
                  <a:pt x="5393" y="5281"/>
                  <a:pt x="5770" y="5002"/>
                </a:cubicBezTo>
                <a:close/>
                <a:moveTo>
                  <a:pt x="7893" y="4680"/>
                </a:moveTo>
                <a:cubicBezTo>
                  <a:pt x="6985" y="5155"/>
                  <a:pt x="6147" y="5798"/>
                  <a:pt x="5448" y="6650"/>
                </a:cubicBezTo>
                <a:cubicBezTo>
                  <a:pt x="4750" y="7502"/>
                  <a:pt x="4177" y="8480"/>
                  <a:pt x="3688" y="9500"/>
                </a:cubicBezTo>
                <a:cubicBezTo>
                  <a:pt x="4149" y="8368"/>
                  <a:pt x="4792" y="7292"/>
                  <a:pt x="5658" y="6343"/>
                </a:cubicBezTo>
                <a:cubicBezTo>
                  <a:pt x="5979" y="5979"/>
                  <a:pt x="6328" y="5644"/>
                  <a:pt x="6706" y="5337"/>
                </a:cubicBezTo>
                <a:cubicBezTo>
                  <a:pt x="7097" y="5099"/>
                  <a:pt x="7488" y="4890"/>
                  <a:pt x="7893" y="4680"/>
                </a:cubicBezTo>
                <a:close/>
                <a:moveTo>
                  <a:pt x="5015" y="6594"/>
                </a:moveTo>
                <a:cubicBezTo>
                  <a:pt x="3702" y="8242"/>
                  <a:pt x="2948" y="10184"/>
                  <a:pt x="2655" y="12210"/>
                </a:cubicBezTo>
                <a:cubicBezTo>
                  <a:pt x="2599" y="12405"/>
                  <a:pt x="2543" y="12615"/>
                  <a:pt x="2501" y="12810"/>
                </a:cubicBezTo>
                <a:cubicBezTo>
                  <a:pt x="2613" y="11036"/>
                  <a:pt x="3074" y="9262"/>
                  <a:pt x="3898" y="7781"/>
                </a:cubicBezTo>
                <a:cubicBezTo>
                  <a:pt x="3940" y="7712"/>
                  <a:pt x="3982" y="7656"/>
                  <a:pt x="4024" y="7600"/>
                </a:cubicBezTo>
                <a:cubicBezTo>
                  <a:pt x="4261" y="7320"/>
                  <a:pt x="4526" y="7041"/>
                  <a:pt x="4792" y="6790"/>
                </a:cubicBezTo>
                <a:cubicBezTo>
                  <a:pt x="4862" y="6734"/>
                  <a:pt x="4932" y="6664"/>
                  <a:pt x="5015" y="6594"/>
                </a:cubicBezTo>
                <a:close/>
                <a:moveTo>
                  <a:pt x="2431" y="10841"/>
                </a:moveTo>
                <a:cubicBezTo>
                  <a:pt x="2138" y="12238"/>
                  <a:pt x="2068" y="13690"/>
                  <a:pt x="2208" y="15073"/>
                </a:cubicBezTo>
                <a:cubicBezTo>
                  <a:pt x="2222" y="15506"/>
                  <a:pt x="2263" y="15939"/>
                  <a:pt x="2361" y="16372"/>
                </a:cubicBezTo>
                <a:cubicBezTo>
                  <a:pt x="1900" y="14556"/>
                  <a:pt x="1928" y="12629"/>
                  <a:pt x="2431" y="10841"/>
                </a:cubicBezTo>
                <a:close/>
                <a:moveTo>
                  <a:pt x="2557" y="8759"/>
                </a:moveTo>
                <a:lnTo>
                  <a:pt x="2557" y="8759"/>
                </a:lnTo>
                <a:cubicBezTo>
                  <a:pt x="2124" y="9779"/>
                  <a:pt x="1789" y="10827"/>
                  <a:pt x="1495" y="11860"/>
                </a:cubicBezTo>
                <a:cubicBezTo>
                  <a:pt x="1076" y="13271"/>
                  <a:pt x="755" y="14780"/>
                  <a:pt x="992" y="16219"/>
                </a:cubicBezTo>
                <a:cubicBezTo>
                  <a:pt x="992" y="16400"/>
                  <a:pt x="992" y="16568"/>
                  <a:pt x="1006" y="16749"/>
                </a:cubicBezTo>
                <a:cubicBezTo>
                  <a:pt x="503" y="14975"/>
                  <a:pt x="964" y="12852"/>
                  <a:pt x="1509" y="11176"/>
                </a:cubicBezTo>
                <a:cubicBezTo>
                  <a:pt x="1789" y="10338"/>
                  <a:pt x="2138" y="9528"/>
                  <a:pt x="2557" y="8759"/>
                </a:cubicBezTo>
                <a:close/>
                <a:moveTo>
                  <a:pt x="15918" y="1"/>
                </a:moveTo>
                <a:cubicBezTo>
                  <a:pt x="15806" y="1"/>
                  <a:pt x="15685" y="141"/>
                  <a:pt x="15758" y="266"/>
                </a:cubicBezTo>
                <a:cubicBezTo>
                  <a:pt x="15785" y="308"/>
                  <a:pt x="15813" y="364"/>
                  <a:pt x="15841" y="406"/>
                </a:cubicBezTo>
                <a:cubicBezTo>
                  <a:pt x="15730" y="434"/>
                  <a:pt x="15646" y="587"/>
                  <a:pt x="15744" y="713"/>
                </a:cubicBezTo>
                <a:cubicBezTo>
                  <a:pt x="15744" y="713"/>
                  <a:pt x="15758" y="727"/>
                  <a:pt x="15758" y="727"/>
                </a:cubicBezTo>
                <a:cubicBezTo>
                  <a:pt x="15674" y="727"/>
                  <a:pt x="15604" y="783"/>
                  <a:pt x="15590" y="895"/>
                </a:cubicBezTo>
                <a:cubicBezTo>
                  <a:pt x="15534" y="1286"/>
                  <a:pt x="15506" y="1663"/>
                  <a:pt x="15464" y="2054"/>
                </a:cubicBezTo>
                <a:cubicBezTo>
                  <a:pt x="15455" y="2052"/>
                  <a:pt x="15446" y="2051"/>
                  <a:pt x="15437" y="2051"/>
                </a:cubicBezTo>
                <a:cubicBezTo>
                  <a:pt x="15307" y="2051"/>
                  <a:pt x="15194" y="2229"/>
                  <a:pt x="15324" y="2334"/>
                </a:cubicBezTo>
                <a:cubicBezTo>
                  <a:pt x="15366" y="2375"/>
                  <a:pt x="15408" y="2403"/>
                  <a:pt x="15436" y="2431"/>
                </a:cubicBezTo>
                <a:cubicBezTo>
                  <a:pt x="15436" y="2515"/>
                  <a:pt x="15436" y="2585"/>
                  <a:pt x="15422" y="2669"/>
                </a:cubicBezTo>
                <a:cubicBezTo>
                  <a:pt x="14453" y="2303"/>
                  <a:pt x="13429" y="2114"/>
                  <a:pt x="12399" y="2114"/>
                </a:cubicBezTo>
                <a:cubicBezTo>
                  <a:pt x="11620" y="2114"/>
                  <a:pt x="10837" y="2222"/>
                  <a:pt x="10072" y="2445"/>
                </a:cubicBezTo>
                <a:cubicBezTo>
                  <a:pt x="7935" y="3060"/>
                  <a:pt x="5658" y="4135"/>
                  <a:pt x="4233" y="5882"/>
                </a:cubicBezTo>
                <a:cubicBezTo>
                  <a:pt x="4205" y="5910"/>
                  <a:pt x="4191" y="5924"/>
                  <a:pt x="4177" y="5951"/>
                </a:cubicBezTo>
                <a:cubicBezTo>
                  <a:pt x="2766" y="7432"/>
                  <a:pt x="1747" y="9262"/>
                  <a:pt x="1146" y="11218"/>
                </a:cubicBezTo>
                <a:cubicBezTo>
                  <a:pt x="503" y="13271"/>
                  <a:pt x="0" y="15925"/>
                  <a:pt x="1118" y="17881"/>
                </a:cubicBezTo>
                <a:cubicBezTo>
                  <a:pt x="1152" y="17943"/>
                  <a:pt x="1200" y="17970"/>
                  <a:pt x="1248" y="17970"/>
                </a:cubicBezTo>
                <a:cubicBezTo>
                  <a:pt x="1340" y="17970"/>
                  <a:pt x="1430" y="17874"/>
                  <a:pt x="1411" y="17755"/>
                </a:cubicBezTo>
                <a:cubicBezTo>
                  <a:pt x="1411" y="17671"/>
                  <a:pt x="1397" y="17588"/>
                  <a:pt x="1383" y="17504"/>
                </a:cubicBezTo>
                <a:lnTo>
                  <a:pt x="1383" y="17504"/>
                </a:lnTo>
                <a:cubicBezTo>
                  <a:pt x="1467" y="17699"/>
                  <a:pt x="1565" y="17881"/>
                  <a:pt x="1691" y="18077"/>
                </a:cubicBezTo>
                <a:cubicBezTo>
                  <a:pt x="1719" y="18123"/>
                  <a:pt x="1764" y="18143"/>
                  <a:pt x="1809" y="18143"/>
                </a:cubicBezTo>
                <a:cubicBezTo>
                  <a:pt x="1900" y="18143"/>
                  <a:pt x="1993" y="18063"/>
                  <a:pt x="1956" y="17951"/>
                </a:cubicBezTo>
                <a:cubicBezTo>
                  <a:pt x="1830" y="17476"/>
                  <a:pt x="1733" y="17001"/>
                  <a:pt x="1663" y="16512"/>
                </a:cubicBezTo>
                <a:lnTo>
                  <a:pt x="1663" y="16512"/>
                </a:lnTo>
                <a:cubicBezTo>
                  <a:pt x="1844" y="17029"/>
                  <a:pt x="2096" y="17518"/>
                  <a:pt x="2403" y="17993"/>
                </a:cubicBezTo>
                <a:cubicBezTo>
                  <a:pt x="2437" y="18038"/>
                  <a:pt x="2488" y="18058"/>
                  <a:pt x="2538" y="18058"/>
                </a:cubicBezTo>
                <a:cubicBezTo>
                  <a:pt x="2610" y="18058"/>
                  <a:pt x="2680" y="18017"/>
                  <a:pt x="2696" y="17951"/>
                </a:cubicBezTo>
                <a:cubicBezTo>
                  <a:pt x="2780" y="17937"/>
                  <a:pt x="2850" y="17853"/>
                  <a:pt x="2808" y="17755"/>
                </a:cubicBezTo>
                <a:cubicBezTo>
                  <a:pt x="2766" y="17630"/>
                  <a:pt x="2710" y="17504"/>
                  <a:pt x="2669" y="17392"/>
                </a:cubicBezTo>
                <a:lnTo>
                  <a:pt x="2669" y="17392"/>
                </a:lnTo>
                <a:cubicBezTo>
                  <a:pt x="2710" y="17476"/>
                  <a:pt x="2738" y="17574"/>
                  <a:pt x="2780" y="17657"/>
                </a:cubicBezTo>
                <a:cubicBezTo>
                  <a:pt x="2808" y="17713"/>
                  <a:pt x="2850" y="17727"/>
                  <a:pt x="2892" y="17741"/>
                </a:cubicBezTo>
                <a:cubicBezTo>
                  <a:pt x="2906" y="17755"/>
                  <a:pt x="2906" y="17783"/>
                  <a:pt x="2906" y="17797"/>
                </a:cubicBezTo>
                <a:cubicBezTo>
                  <a:pt x="2922" y="17857"/>
                  <a:pt x="2967" y="17883"/>
                  <a:pt x="3013" y="17883"/>
                </a:cubicBezTo>
                <a:cubicBezTo>
                  <a:pt x="3084" y="17883"/>
                  <a:pt x="3160" y="17821"/>
                  <a:pt x="3143" y="17727"/>
                </a:cubicBezTo>
                <a:cubicBezTo>
                  <a:pt x="2794" y="15953"/>
                  <a:pt x="2710" y="14109"/>
                  <a:pt x="2962" y="12335"/>
                </a:cubicBezTo>
                <a:cubicBezTo>
                  <a:pt x="3018" y="12112"/>
                  <a:pt x="3088" y="11888"/>
                  <a:pt x="3171" y="11679"/>
                </a:cubicBezTo>
                <a:cubicBezTo>
                  <a:pt x="3786" y="9919"/>
                  <a:pt x="4624" y="8089"/>
                  <a:pt x="5853" y="6664"/>
                </a:cubicBezTo>
                <a:cubicBezTo>
                  <a:pt x="7516" y="4769"/>
                  <a:pt x="9881" y="4017"/>
                  <a:pt x="12294" y="4017"/>
                </a:cubicBezTo>
                <a:cubicBezTo>
                  <a:pt x="12923" y="4017"/>
                  <a:pt x="13555" y="4068"/>
                  <a:pt x="14179" y="4163"/>
                </a:cubicBezTo>
                <a:cubicBezTo>
                  <a:pt x="14193" y="4219"/>
                  <a:pt x="14249" y="4275"/>
                  <a:pt x="14319" y="4275"/>
                </a:cubicBezTo>
                <a:lnTo>
                  <a:pt x="14430" y="4275"/>
                </a:lnTo>
                <a:cubicBezTo>
                  <a:pt x="14444" y="4317"/>
                  <a:pt x="14486" y="4359"/>
                  <a:pt x="14556" y="4359"/>
                </a:cubicBezTo>
                <a:cubicBezTo>
                  <a:pt x="14626" y="4359"/>
                  <a:pt x="14710" y="4373"/>
                  <a:pt x="14794" y="4373"/>
                </a:cubicBezTo>
                <a:cubicBezTo>
                  <a:pt x="14668" y="4555"/>
                  <a:pt x="14556" y="4736"/>
                  <a:pt x="14444" y="4918"/>
                </a:cubicBezTo>
                <a:cubicBezTo>
                  <a:pt x="14333" y="4932"/>
                  <a:pt x="14207" y="4946"/>
                  <a:pt x="14095" y="4974"/>
                </a:cubicBezTo>
                <a:cubicBezTo>
                  <a:pt x="13935" y="5000"/>
                  <a:pt x="13966" y="5269"/>
                  <a:pt x="14115" y="5269"/>
                </a:cubicBezTo>
                <a:cubicBezTo>
                  <a:pt x="14122" y="5269"/>
                  <a:pt x="14130" y="5268"/>
                  <a:pt x="14137" y="5267"/>
                </a:cubicBezTo>
                <a:cubicBezTo>
                  <a:pt x="14165" y="5267"/>
                  <a:pt x="14193" y="5267"/>
                  <a:pt x="14221" y="5253"/>
                </a:cubicBezTo>
                <a:lnTo>
                  <a:pt x="14221" y="5253"/>
                </a:lnTo>
                <a:cubicBezTo>
                  <a:pt x="14207" y="5281"/>
                  <a:pt x="14193" y="5295"/>
                  <a:pt x="14193" y="5309"/>
                </a:cubicBezTo>
                <a:cubicBezTo>
                  <a:pt x="14123" y="5337"/>
                  <a:pt x="14053" y="5365"/>
                  <a:pt x="13983" y="5393"/>
                </a:cubicBezTo>
                <a:lnTo>
                  <a:pt x="13942" y="5393"/>
                </a:lnTo>
                <a:cubicBezTo>
                  <a:pt x="13736" y="5420"/>
                  <a:pt x="13719" y="5728"/>
                  <a:pt x="13928" y="5728"/>
                </a:cubicBezTo>
                <a:cubicBezTo>
                  <a:pt x="13932" y="5728"/>
                  <a:pt x="13937" y="5728"/>
                  <a:pt x="13942" y="5728"/>
                </a:cubicBezTo>
                <a:cubicBezTo>
                  <a:pt x="13942" y="5742"/>
                  <a:pt x="13942" y="5756"/>
                  <a:pt x="13942" y="5770"/>
                </a:cubicBezTo>
                <a:cubicBezTo>
                  <a:pt x="13888" y="5876"/>
                  <a:pt x="13924" y="6008"/>
                  <a:pt x="14060" y="6008"/>
                </a:cubicBezTo>
                <a:cubicBezTo>
                  <a:pt x="14067" y="6008"/>
                  <a:pt x="14074" y="6008"/>
                  <a:pt x="14081" y="6007"/>
                </a:cubicBezTo>
                <a:cubicBezTo>
                  <a:pt x="14305" y="5993"/>
                  <a:pt x="14542" y="5965"/>
                  <a:pt x="14766" y="5951"/>
                </a:cubicBezTo>
                <a:cubicBezTo>
                  <a:pt x="14888" y="5955"/>
                  <a:pt x="15009" y="5956"/>
                  <a:pt x="15131" y="5956"/>
                </a:cubicBezTo>
                <a:cubicBezTo>
                  <a:pt x="16572" y="5956"/>
                  <a:pt x="18002" y="5736"/>
                  <a:pt x="19431" y="5504"/>
                </a:cubicBezTo>
                <a:cubicBezTo>
                  <a:pt x="19515" y="5490"/>
                  <a:pt x="19543" y="5421"/>
                  <a:pt x="19543" y="5337"/>
                </a:cubicBezTo>
                <a:cubicBezTo>
                  <a:pt x="19669" y="5323"/>
                  <a:pt x="19753" y="5169"/>
                  <a:pt x="19641" y="5057"/>
                </a:cubicBezTo>
                <a:cubicBezTo>
                  <a:pt x="19613" y="5016"/>
                  <a:pt x="19585" y="4974"/>
                  <a:pt x="19543" y="4932"/>
                </a:cubicBezTo>
                <a:cubicBezTo>
                  <a:pt x="19669" y="4932"/>
                  <a:pt x="19767" y="4764"/>
                  <a:pt x="19669" y="4638"/>
                </a:cubicBezTo>
                <a:cubicBezTo>
                  <a:pt x="18677" y="3395"/>
                  <a:pt x="17685" y="2138"/>
                  <a:pt x="16693" y="895"/>
                </a:cubicBezTo>
                <a:cubicBezTo>
                  <a:pt x="16610" y="783"/>
                  <a:pt x="16526" y="685"/>
                  <a:pt x="16456" y="573"/>
                </a:cubicBezTo>
                <a:cubicBezTo>
                  <a:pt x="16442" y="559"/>
                  <a:pt x="16414" y="532"/>
                  <a:pt x="16400" y="532"/>
                </a:cubicBezTo>
                <a:cubicBezTo>
                  <a:pt x="16274" y="364"/>
                  <a:pt x="16149" y="210"/>
                  <a:pt x="16023" y="57"/>
                </a:cubicBezTo>
                <a:cubicBezTo>
                  <a:pt x="15994" y="17"/>
                  <a:pt x="15957" y="1"/>
                  <a:pt x="15918" y="1"/>
                </a:cubicBezTo>
                <a:close/>
              </a:path>
            </a:pathLst>
          </a:custGeom>
          <a:solidFill>
            <a:srgbClr val="74CB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4"/>
          <p:cNvSpPr/>
          <p:nvPr/>
        </p:nvSpPr>
        <p:spPr>
          <a:xfrm>
            <a:off x="799375" y="2874725"/>
            <a:ext cx="739023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34"/>
          <p:cNvSpPr txBox="1"/>
          <p:nvPr>
            <p:ph type="title"/>
          </p:nvPr>
        </p:nvSpPr>
        <p:spPr>
          <a:xfrm>
            <a:off x="715450" y="2571750"/>
            <a:ext cx="29832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</a:t>
            </a:r>
            <a:endParaRPr/>
          </a:p>
        </p:txBody>
      </p:sp>
      <p:sp>
        <p:nvSpPr>
          <p:cNvPr id="301" name="Google Shape;301;p34"/>
          <p:cNvSpPr txBox="1"/>
          <p:nvPr>
            <p:ph idx="1" type="subTitle"/>
          </p:nvPr>
        </p:nvSpPr>
        <p:spPr>
          <a:xfrm>
            <a:off x="715450" y="3210650"/>
            <a:ext cx="2983200" cy="13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Mercury, and is poisonous</a:t>
            </a:r>
            <a:endParaRPr/>
          </a:p>
        </p:txBody>
      </p:sp>
      <p:grpSp>
        <p:nvGrpSpPr>
          <p:cNvPr id="302" name="Google Shape;302;p34"/>
          <p:cNvGrpSpPr/>
          <p:nvPr/>
        </p:nvGrpSpPr>
        <p:grpSpPr>
          <a:xfrm>
            <a:off x="799381" y="1490005"/>
            <a:ext cx="639471" cy="829057"/>
            <a:chOff x="5080975" y="1177575"/>
            <a:chExt cx="250950" cy="325350"/>
          </a:xfrm>
        </p:grpSpPr>
        <p:sp>
          <p:nvSpPr>
            <p:cNvPr id="303" name="Google Shape;303;p34"/>
            <p:cNvSpPr/>
            <p:nvPr/>
          </p:nvSpPr>
          <p:spPr>
            <a:xfrm>
              <a:off x="5080975" y="1177575"/>
              <a:ext cx="250950" cy="325350"/>
            </a:xfrm>
            <a:custGeom>
              <a:rect b="b" l="l" r="r" t="t"/>
              <a:pathLst>
                <a:path extrusionOk="0" h="13014" w="10038">
                  <a:moveTo>
                    <a:pt x="5485" y="502"/>
                  </a:moveTo>
                  <a:cubicBezTo>
                    <a:pt x="5577" y="502"/>
                    <a:pt x="5633" y="535"/>
                    <a:pt x="5716" y="587"/>
                  </a:cubicBezTo>
                  <a:cubicBezTo>
                    <a:pt x="5704" y="599"/>
                    <a:pt x="5692" y="623"/>
                    <a:pt x="5680" y="635"/>
                  </a:cubicBezTo>
                  <a:cubicBezTo>
                    <a:pt x="5668" y="635"/>
                    <a:pt x="5668" y="623"/>
                    <a:pt x="5656" y="623"/>
                  </a:cubicBezTo>
                  <a:cubicBezTo>
                    <a:pt x="5604" y="604"/>
                    <a:pt x="5542" y="596"/>
                    <a:pt x="5477" y="596"/>
                  </a:cubicBezTo>
                  <a:cubicBezTo>
                    <a:pt x="5380" y="596"/>
                    <a:pt x="5278" y="613"/>
                    <a:pt x="5192" y="635"/>
                  </a:cubicBezTo>
                  <a:cubicBezTo>
                    <a:pt x="5263" y="575"/>
                    <a:pt x="5347" y="528"/>
                    <a:pt x="5442" y="504"/>
                  </a:cubicBezTo>
                  <a:cubicBezTo>
                    <a:pt x="5457" y="502"/>
                    <a:pt x="5472" y="502"/>
                    <a:pt x="5485" y="502"/>
                  </a:cubicBezTo>
                  <a:close/>
                  <a:moveTo>
                    <a:pt x="1941" y="702"/>
                  </a:moveTo>
                  <a:cubicBezTo>
                    <a:pt x="2002" y="702"/>
                    <a:pt x="2065" y="706"/>
                    <a:pt x="2132" y="706"/>
                  </a:cubicBezTo>
                  <a:cubicBezTo>
                    <a:pt x="2108" y="730"/>
                    <a:pt x="2096" y="754"/>
                    <a:pt x="2072" y="778"/>
                  </a:cubicBezTo>
                  <a:cubicBezTo>
                    <a:pt x="2072" y="766"/>
                    <a:pt x="2072" y="754"/>
                    <a:pt x="2049" y="742"/>
                  </a:cubicBezTo>
                  <a:cubicBezTo>
                    <a:pt x="2006" y="723"/>
                    <a:pt x="1955" y="715"/>
                    <a:pt x="1902" y="715"/>
                  </a:cubicBezTo>
                  <a:cubicBezTo>
                    <a:pt x="1823" y="715"/>
                    <a:pt x="1739" y="732"/>
                    <a:pt x="1668" y="754"/>
                  </a:cubicBezTo>
                  <a:cubicBezTo>
                    <a:pt x="1760" y="711"/>
                    <a:pt x="1849" y="702"/>
                    <a:pt x="1941" y="702"/>
                  </a:cubicBezTo>
                  <a:close/>
                  <a:moveTo>
                    <a:pt x="8507" y="739"/>
                  </a:moveTo>
                  <a:cubicBezTo>
                    <a:pt x="8521" y="739"/>
                    <a:pt x="8535" y="740"/>
                    <a:pt x="8549" y="742"/>
                  </a:cubicBezTo>
                  <a:cubicBezTo>
                    <a:pt x="8621" y="766"/>
                    <a:pt x="8657" y="825"/>
                    <a:pt x="8680" y="885"/>
                  </a:cubicBezTo>
                  <a:lnTo>
                    <a:pt x="8633" y="885"/>
                  </a:lnTo>
                  <a:cubicBezTo>
                    <a:pt x="8502" y="885"/>
                    <a:pt x="8359" y="873"/>
                    <a:pt x="8228" y="873"/>
                  </a:cubicBezTo>
                  <a:cubicBezTo>
                    <a:pt x="8252" y="849"/>
                    <a:pt x="8287" y="825"/>
                    <a:pt x="8323" y="801"/>
                  </a:cubicBezTo>
                  <a:cubicBezTo>
                    <a:pt x="8372" y="762"/>
                    <a:pt x="8438" y="739"/>
                    <a:pt x="8507" y="739"/>
                  </a:cubicBezTo>
                  <a:close/>
                  <a:moveTo>
                    <a:pt x="9049" y="825"/>
                  </a:moveTo>
                  <a:cubicBezTo>
                    <a:pt x="9085" y="825"/>
                    <a:pt x="9121" y="825"/>
                    <a:pt x="9157" y="837"/>
                  </a:cubicBezTo>
                  <a:cubicBezTo>
                    <a:pt x="9216" y="837"/>
                    <a:pt x="9276" y="849"/>
                    <a:pt x="9335" y="849"/>
                  </a:cubicBezTo>
                  <a:cubicBezTo>
                    <a:pt x="9311" y="861"/>
                    <a:pt x="9288" y="873"/>
                    <a:pt x="9264" y="885"/>
                  </a:cubicBezTo>
                  <a:cubicBezTo>
                    <a:pt x="9252" y="897"/>
                    <a:pt x="9228" y="909"/>
                    <a:pt x="9216" y="921"/>
                  </a:cubicBezTo>
                  <a:cubicBezTo>
                    <a:pt x="9204" y="932"/>
                    <a:pt x="9204" y="932"/>
                    <a:pt x="9192" y="944"/>
                  </a:cubicBezTo>
                  <a:cubicBezTo>
                    <a:pt x="9133" y="932"/>
                    <a:pt x="9073" y="921"/>
                    <a:pt x="9026" y="909"/>
                  </a:cubicBezTo>
                  <a:cubicBezTo>
                    <a:pt x="9038" y="873"/>
                    <a:pt x="9038" y="849"/>
                    <a:pt x="9049" y="825"/>
                  </a:cubicBezTo>
                  <a:close/>
                  <a:moveTo>
                    <a:pt x="7633" y="790"/>
                  </a:moveTo>
                  <a:lnTo>
                    <a:pt x="7633" y="790"/>
                  </a:lnTo>
                  <a:cubicBezTo>
                    <a:pt x="7621" y="801"/>
                    <a:pt x="7621" y="813"/>
                    <a:pt x="7609" y="825"/>
                  </a:cubicBezTo>
                  <a:cubicBezTo>
                    <a:pt x="7597" y="873"/>
                    <a:pt x="7585" y="932"/>
                    <a:pt x="7573" y="980"/>
                  </a:cubicBezTo>
                  <a:cubicBezTo>
                    <a:pt x="7525" y="968"/>
                    <a:pt x="7466" y="956"/>
                    <a:pt x="7406" y="944"/>
                  </a:cubicBezTo>
                  <a:cubicBezTo>
                    <a:pt x="7466" y="861"/>
                    <a:pt x="7549" y="825"/>
                    <a:pt x="7633" y="790"/>
                  </a:cubicBezTo>
                  <a:close/>
                  <a:moveTo>
                    <a:pt x="6394" y="730"/>
                  </a:moveTo>
                  <a:cubicBezTo>
                    <a:pt x="6466" y="757"/>
                    <a:pt x="6557" y="770"/>
                    <a:pt x="6649" y="770"/>
                  </a:cubicBezTo>
                  <a:cubicBezTo>
                    <a:pt x="6679" y="770"/>
                    <a:pt x="6710" y="769"/>
                    <a:pt x="6740" y="766"/>
                  </a:cubicBezTo>
                  <a:lnTo>
                    <a:pt x="6740" y="766"/>
                  </a:lnTo>
                  <a:cubicBezTo>
                    <a:pt x="6704" y="837"/>
                    <a:pt x="6668" y="909"/>
                    <a:pt x="6644" y="992"/>
                  </a:cubicBezTo>
                  <a:cubicBezTo>
                    <a:pt x="6585" y="968"/>
                    <a:pt x="6537" y="956"/>
                    <a:pt x="6466" y="944"/>
                  </a:cubicBezTo>
                  <a:cubicBezTo>
                    <a:pt x="6394" y="944"/>
                    <a:pt x="6311" y="944"/>
                    <a:pt x="6240" y="956"/>
                  </a:cubicBezTo>
                  <a:cubicBezTo>
                    <a:pt x="6263" y="873"/>
                    <a:pt x="6311" y="790"/>
                    <a:pt x="6394" y="730"/>
                  </a:cubicBezTo>
                  <a:close/>
                  <a:moveTo>
                    <a:pt x="4370" y="659"/>
                  </a:moveTo>
                  <a:cubicBezTo>
                    <a:pt x="4323" y="754"/>
                    <a:pt x="4299" y="861"/>
                    <a:pt x="4275" y="968"/>
                  </a:cubicBezTo>
                  <a:cubicBezTo>
                    <a:pt x="4275" y="980"/>
                    <a:pt x="4275" y="1004"/>
                    <a:pt x="4275" y="1016"/>
                  </a:cubicBezTo>
                  <a:cubicBezTo>
                    <a:pt x="4247" y="1002"/>
                    <a:pt x="4219" y="997"/>
                    <a:pt x="4190" y="997"/>
                  </a:cubicBezTo>
                  <a:cubicBezTo>
                    <a:pt x="4146" y="997"/>
                    <a:pt x="4099" y="1009"/>
                    <a:pt x="4049" y="1016"/>
                  </a:cubicBezTo>
                  <a:cubicBezTo>
                    <a:pt x="3965" y="1028"/>
                    <a:pt x="3882" y="1028"/>
                    <a:pt x="3799" y="1040"/>
                  </a:cubicBezTo>
                  <a:cubicBezTo>
                    <a:pt x="3823" y="968"/>
                    <a:pt x="3858" y="897"/>
                    <a:pt x="3918" y="837"/>
                  </a:cubicBezTo>
                  <a:lnTo>
                    <a:pt x="3930" y="837"/>
                  </a:lnTo>
                  <a:cubicBezTo>
                    <a:pt x="4025" y="813"/>
                    <a:pt x="4108" y="825"/>
                    <a:pt x="4204" y="813"/>
                  </a:cubicBezTo>
                  <a:cubicBezTo>
                    <a:pt x="4251" y="813"/>
                    <a:pt x="4263" y="730"/>
                    <a:pt x="4216" y="718"/>
                  </a:cubicBezTo>
                  <a:cubicBezTo>
                    <a:pt x="4192" y="694"/>
                    <a:pt x="4156" y="694"/>
                    <a:pt x="4120" y="694"/>
                  </a:cubicBezTo>
                  <a:cubicBezTo>
                    <a:pt x="4204" y="670"/>
                    <a:pt x="4287" y="659"/>
                    <a:pt x="4370" y="659"/>
                  </a:cubicBezTo>
                  <a:close/>
                  <a:moveTo>
                    <a:pt x="5132" y="706"/>
                  </a:moveTo>
                  <a:cubicBezTo>
                    <a:pt x="5142" y="716"/>
                    <a:pt x="5152" y="733"/>
                    <a:pt x="5167" y="733"/>
                  </a:cubicBezTo>
                  <a:cubicBezTo>
                    <a:pt x="5171" y="733"/>
                    <a:pt x="5175" y="732"/>
                    <a:pt x="5180" y="730"/>
                  </a:cubicBezTo>
                  <a:cubicBezTo>
                    <a:pt x="5263" y="730"/>
                    <a:pt x="5347" y="718"/>
                    <a:pt x="5430" y="718"/>
                  </a:cubicBezTo>
                  <a:cubicBezTo>
                    <a:pt x="5478" y="718"/>
                    <a:pt x="5525" y="723"/>
                    <a:pt x="5569" y="723"/>
                  </a:cubicBezTo>
                  <a:cubicBezTo>
                    <a:pt x="5591" y="723"/>
                    <a:pt x="5613" y="722"/>
                    <a:pt x="5632" y="718"/>
                  </a:cubicBezTo>
                  <a:lnTo>
                    <a:pt x="5632" y="718"/>
                  </a:lnTo>
                  <a:cubicBezTo>
                    <a:pt x="5585" y="825"/>
                    <a:pt x="5549" y="932"/>
                    <a:pt x="5525" y="1051"/>
                  </a:cubicBezTo>
                  <a:cubicBezTo>
                    <a:pt x="5436" y="1040"/>
                    <a:pt x="5344" y="1034"/>
                    <a:pt x="5251" y="1034"/>
                  </a:cubicBezTo>
                  <a:cubicBezTo>
                    <a:pt x="5159" y="1034"/>
                    <a:pt x="5067" y="1040"/>
                    <a:pt x="4978" y="1051"/>
                  </a:cubicBezTo>
                  <a:cubicBezTo>
                    <a:pt x="5001" y="932"/>
                    <a:pt x="5061" y="813"/>
                    <a:pt x="5132" y="706"/>
                  </a:cubicBezTo>
                  <a:close/>
                  <a:moveTo>
                    <a:pt x="3239" y="825"/>
                  </a:moveTo>
                  <a:cubicBezTo>
                    <a:pt x="3192" y="897"/>
                    <a:pt x="3156" y="968"/>
                    <a:pt x="3144" y="1051"/>
                  </a:cubicBezTo>
                  <a:cubicBezTo>
                    <a:pt x="3070" y="1047"/>
                    <a:pt x="2994" y="1044"/>
                    <a:pt x="2918" y="1044"/>
                  </a:cubicBezTo>
                  <a:cubicBezTo>
                    <a:pt x="2810" y="1044"/>
                    <a:pt x="2701" y="1049"/>
                    <a:pt x="2596" y="1063"/>
                  </a:cubicBezTo>
                  <a:cubicBezTo>
                    <a:pt x="2644" y="980"/>
                    <a:pt x="2715" y="909"/>
                    <a:pt x="2787" y="861"/>
                  </a:cubicBezTo>
                  <a:cubicBezTo>
                    <a:pt x="2799" y="873"/>
                    <a:pt x="2811" y="885"/>
                    <a:pt x="2834" y="885"/>
                  </a:cubicBezTo>
                  <a:cubicBezTo>
                    <a:pt x="2965" y="861"/>
                    <a:pt x="3108" y="861"/>
                    <a:pt x="3239" y="825"/>
                  </a:cubicBezTo>
                  <a:close/>
                  <a:moveTo>
                    <a:pt x="1822" y="849"/>
                  </a:moveTo>
                  <a:cubicBezTo>
                    <a:pt x="1870" y="849"/>
                    <a:pt x="1918" y="854"/>
                    <a:pt x="1965" y="854"/>
                  </a:cubicBezTo>
                  <a:cubicBezTo>
                    <a:pt x="1989" y="854"/>
                    <a:pt x="2013" y="853"/>
                    <a:pt x="2037" y="849"/>
                  </a:cubicBezTo>
                  <a:lnTo>
                    <a:pt x="2037" y="849"/>
                  </a:lnTo>
                  <a:cubicBezTo>
                    <a:pt x="1989" y="932"/>
                    <a:pt x="1941" y="1028"/>
                    <a:pt x="1906" y="1123"/>
                  </a:cubicBezTo>
                  <a:cubicBezTo>
                    <a:pt x="1808" y="1097"/>
                    <a:pt x="1695" y="1078"/>
                    <a:pt x="1586" y="1078"/>
                  </a:cubicBezTo>
                  <a:cubicBezTo>
                    <a:pt x="1497" y="1078"/>
                    <a:pt x="1409" y="1091"/>
                    <a:pt x="1334" y="1123"/>
                  </a:cubicBezTo>
                  <a:cubicBezTo>
                    <a:pt x="1370" y="1028"/>
                    <a:pt x="1429" y="932"/>
                    <a:pt x="1513" y="861"/>
                  </a:cubicBezTo>
                  <a:cubicBezTo>
                    <a:pt x="1523" y="880"/>
                    <a:pt x="1532" y="900"/>
                    <a:pt x="1555" y="900"/>
                  </a:cubicBezTo>
                  <a:cubicBezTo>
                    <a:pt x="1560" y="900"/>
                    <a:pt x="1566" y="899"/>
                    <a:pt x="1572" y="897"/>
                  </a:cubicBezTo>
                  <a:cubicBezTo>
                    <a:pt x="1656" y="873"/>
                    <a:pt x="1739" y="849"/>
                    <a:pt x="1822" y="849"/>
                  </a:cubicBezTo>
                  <a:close/>
                  <a:moveTo>
                    <a:pt x="667" y="909"/>
                  </a:moveTo>
                  <a:lnTo>
                    <a:pt x="667" y="909"/>
                  </a:lnTo>
                  <a:cubicBezTo>
                    <a:pt x="644" y="956"/>
                    <a:pt x="632" y="992"/>
                    <a:pt x="620" y="1040"/>
                  </a:cubicBezTo>
                  <a:cubicBezTo>
                    <a:pt x="608" y="1087"/>
                    <a:pt x="596" y="1135"/>
                    <a:pt x="584" y="1194"/>
                  </a:cubicBezTo>
                  <a:cubicBezTo>
                    <a:pt x="564" y="1184"/>
                    <a:pt x="542" y="1181"/>
                    <a:pt x="519" y="1181"/>
                  </a:cubicBezTo>
                  <a:cubicBezTo>
                    <a:pt x="488" y="1181"/>
                    <a:pt x="457" y="1187"/>
                    <a:pt x="429" y="1194"/>
                  </a:cubicBezTo>
                  <a:cubicBezTo>
                    <a:pt x="370" y="1206"/>
                    <a:pt x="334" y="1218"/>
                    <a:pt x="286" y="1242"/>
                  </a:cubicBezTo>
                  <a:cubicBezTo>
                    <a:pt x="334" y="1147"/>
                    <a:pt x="417" y="1051"/>
                    <a:pt x="513" y="992"/>
                  </a:cubicBezTo>
                  <a:cubicBezTo>
                    <a:pt x="560" y="956"/>
                    <a:pt x="620" y="932"/>
                    <a:pt x="667" y="909"/>
                  </a:cubicBezTo>
                  <a:close/>
                  <a:moveTo>
                    <a:pt x="8435" y="390"/>
                  </a:moveTo>
                  <a:cubicBezTo>
                    <a:pt x="8672" y="390"/>
                    <a:pt x="8884" y="537"/>
                    <a:pt x="8907" y="885"/>
                  </a:cubicBezTo>
                  <a:cubicBezTo>
                    <a:pt x="8907" y="885"/>
                    <a:pt x="8907" y="897"/>
                    <a:pt x="8907" y="897"/>
                  </a:cubicBezTo>
                  <a:lnTo>
                    <a:pt x="8811" y="897"/>
                  </a:lnTo>
                  <a:cubicBezTo>
                    <a:pt x="8871" y="699"/>
                    <a:pt x="8652" y="584"/>
                    <a:pt x="8474" y="584"/>
                  </a:cubicBezTo>
                  <a:cubicBezTo>
                    <a:pt x="8437" y="584"/>
                    <a:pt x="8401" y="589"/>
                    <a:pt x="8371" y="599"/>
                  </a:cubicBezTo>
                  <a:cubicBezTo>
                    <a:pt x="8204" y="647"/>
                    <a:pt x="8085" y="766"/>
                    <a:pt x="8026" y="932"/>
                  </a:cubicBezTo>
                  <a:cubicBezTo>
                    <a:pt x="8014" y="932"/>
                    <a:pt x="8014" y="944"/>
                    <a:pt x="8014" y="944"/>
                  </a:cubicBezTo>
                  <a:cubicBezTo>
                    <a:pt x="7990" y="1016"/>
                    <a:pt x="7978" y="1087"/>
                    <a:pt x="7990" y="1159"/>
                  </a:cubicBezTo>
                  <a:cubicBezTo>
                    <a:pt x="7990" y="1171"/>
                    <a:pt x="7990" y="1171"/>
                    <a:pt x="7990" y="1182"/>
                  </a:cubicBezTo>
                  <a:cubicBezTo>
                    <a:pt x="7966" y="1302"/>
                    <a:pt x="8002" y="1432"/>
                    <a:pt x="8073" y="1528"/>
                  </a:cubicBezTo>
                  <a:cubicBezTo>
                    <a:pt x="8133" y="1611"/>
                    <a:pt x="8276" y="1694"/>
                    <a:pt x="8407" y="1718"/>
                  </a:cubicBezTo>
                  <a:cubicBezTo>
                    <a:pt x="8407" y="1742"/>
                    <a:pt x="8395" y="1754"/>
                    <a:pt x="8395" y="1778"/>
                  </a:cubicBezTo>
                  <a:cubicBezTo>
                    <a:pt x="8347" y="1813"/>
                    <a:pt x="8287" y="1825"/>
                    <a:pt x="8204" y="1825"/>
                  </a:cubicBezTo>
                  <a:cubicBezTo>
                    <a:pt x="8014" y="1825"/>
                    <a:pt x="7930" y="1730"/>
                    <a:pt x="7835" y="1563"/>
                  </a:cubicBezTo>
                  <a:cubicBezTo>
                    <a:pt x="7728" y="1361"/>
                    <a:pt x="7692" y="1099"/>
                    <a:pt x="7775" y="873"/>
                  </a:cubicBezTo>
                  <a:cubicBezTo>
                    <a:pt x="7870" y="577"/>
                    <a:pt x="8168" y="390"/>
                    <a:pt x="8435" y="390"/>
                  </a:cubicBezTo>
                  <a:close/>
                  <a:moveTo>
                    <a:pt x="7499" y="396"/>
                  </a:moveTo>
                  <a:cubicBezTo>
                    <a:pt x="7593" y="396"/>
                    <a:pt x="7691" y="428"/>
                    <a:pt x="7787" y="504"/>
                  </a:cubicBezTo>
                  <a:cubicBezTo>
                    <a:pt x="7787" y="504"/>
                    <a:pt x="7799" y="516"/>
                    <a:pt x="7799" y="516"/>
                  </a:cubicBezTo>
                  <a:cubicBezTo>
                    <a:pt x="7775" y="551"/>
                    <a:pt x="7740" y="575"/>
                    <a:pt x="7716" y="623"/>
                  </a:cubicBezTo>
                  <a:cubicBezTo>
                    <a:pt x="7716" y="611"/>
                    <a:pt x="7716" y="611"/>
                    <a:pt x="7716" y="611"/>
                  </a:cubicBezTo>
                  <a:cubicBezTo>
                    <a:pt x="7696" y="607"/>
                    <a:pt x="7676" y="605"/>
                    <a:pt x="7656" y="605"/>
                  </a:cubicBezTo>
                  <a:cubicBezTo>
                    <a:pt x="7500" y="605"/>
                    <a:pt x="7360" y="721"/>
                    <a:pt x="7275" y="837"/>
                  </a:cubicBezTo>
                  <a:cubicBezTo>
                    <a:pt x="7204" y="944"/>
                    <a:pt x="7168" y="1063"/>
                    <a:pt x="7156" y="1194"/>
                  </a:cubicBezTo>
                  <a:cubicBezTo>
                    <a:pt x="7109" y="1349"/>
                    <a:pt x="7133" y="1504"/>
                    <a:pt x="7180" y="1659"/>
                  </a:cubicBezTo>
                  <a:cubicBezTo>
                    <a:pt x="7228" y="1778"/>
                    <a:pt x="7311" y="1921"/>
                    <a:pt x="7430" y="1992"/>
                  </a:cubicBezTo>
                  <a:cubicBezTo>
                    <a:pt x="7427" y="2007"/>
                    <a:pt x="7411" y="2013"/>
                    <a:pt x="7389" y="2013"/>
                  </a:cubicBezTo>
                  <a:cubicBezTo>
                    <a:pt x="7325" y="2013"/>
                    <a:pt x="7207" y="1965"/>
                    <a:pt x="7180" y="1956"/>
                  </a:cubicBezTo>
                  <a:cubicBezTo>
                    <a:pt x="7085" y="1909"/>
                    <a:pt x="7002" y="1849"/>
                    <a:pt x="6942" y="1754"/>
                  </a:cubicBezTo>
                  <a:cubicBezTo>
                    <a:pt x="6799" y="1587"/>
                    <a:pt x="6763" y="1373"/>
                    <a:pt x="6787" y="1159"/>
                  </a:cubicBezTo>
                  <a:cubicBezTo>
                    <a:pt x="6834" y="840"/>
                    <a:pt x="7147" y="396"/>
                    <a:pt x="7499" y="396"/>
                  </a:cubicBezTo>
                  <a:close/>
                  <a:moveTo>
                    <a:pt x="6546" y="236"/>
                  </a:moveTo>
                  <a:cubicBezTo>
                    <a:pt x="6708" y="236"/>
                    <a:pt x="6870" y="297"/>
                    <a:pt x="7013" y="432"/>
                  </a:cubicBezTo>
                  <a:cubicBezTo>
                    <a:pt x="6990" y="456"/>
                    <a:pt x="6954" y="492"/>
                    <a:pt x="6930" y="516"/>
                  </a:cubicBezTo>
                  <a:cubicBezTo>
                    <a:pt x="6930" y="516"/>
                    <a:pt x="6930" y="504"/>
                    <a:pt x="6918" y="504"/>
                  </a:cubicBezTo>
                  <a:cubicBezTo>
                    <a:pt x="6855" y="461"/>
                    <a:pt x="6777" y="443"/>
                    <a:pt x="6697" y="443"/>
                  </a:cubicBezTo>
                  <a:cubicBezTo>
                    <a:pt x="6551" y="443"/>
                    <a:pt x="6395" y="503"/>
                    <a:pt x="6287" y="587"/>
                  </a:cubicBezTo>
                  <a:cubicBezTo>
                    <a:pt x="6132" y="718"/>
                    <a:pt x="6049" y="968"/>
                    <a:pt x="6109" y="1171"/>
                  </a:cubicBezTo>
                  <a:cubicBezTo>
                    <a:pt x="6073" y="1444"/>
                    <a:pt x="6228" y="1718"/>
                    <a:pt x="6430" y="1897"/>
                  </a:cubicBezTo>
                  <a:cubicBezTo>
                    <a:pt x="6430" y="1897"/>
                    <a:pt x="6430" y="1909"/>
                    <a:pt x="6430" y="1909"/>
                  </a:cubicBezTo>
                  <a:cubicBezTo>
                    <a:pt x="6418" y="1944"/>
                    <a:pt x="6418" y="1980"/>
                    <a:pt x="6406" y="2016"/>
                  </a:cubicBezTo>
                  <a:lnTo>
                    <a:pt x="6132" y="2064"/>
                  </a:lnTo>
                  <a:cubicBezTo>
                    <a:pt x="6073" y="2016"/>
                    <a:pt x="6013" y="1968"/>
                    <a:pt x="5954" y="1921"/>
                  </a:cubicBezTo>
                  <a:cubicBezTo>
                    <a:pt x="5859" y="1825"/>
                    <a:pt x="5763" y="1683"/>
                    <a:pt x="5716" y="1552"/>
                  </a:cubicBezTo>
                  <a:cubicBezTo>
                    <a:pt x="5632" y="1302"/>
                    <a:pt x="5656" y="1028"/>
                    <a:pt x="5775" y="790"/>
                  </a:cubicBezTo>
                  <a:cubicBezTo>
                    <a:pt x="5939" y="454"/>
                    <a:pt x="6241" y="236"/>
                    <a:pt x="6546" y="236"/>
                  </a:cubicBezTo>
                  <a:close/>
                  <a:moveTo>
                    <a:pt x="5299" y="174"/>
                  </a:moveTo>
                  <a:cubicBezTo>
                    <a:pt x="5490" y="174"/>
                    <a:pt x="5684" y="246"/>
                    <a:pt x="5847" y="409"/>
                  </a:cubicBezTo>
                  <a:cubicBezTo>
                    <a:pt x="5835" y="420"/>
                    <a:pt x="5823" y="432"/>
                    <a:pt x="5811" y="456"/>
                  </a:cubicBezTo>
                  <a:cubicBezTo>
                    <a:pt x="5744" y="375"/>
                    <a:pt x="5643" y="342"/>
                    <a:pt x="5535" y="342"/>
                  </a:cubicBezTo>
                  <a:cubicBezTo>
                    <a:pt x="5373" y="342"/>
                    <a:pt x="5196" y="416"/>
                    <a:pt x="5097" y="516"/>
                  </a:cubicBezTo>
                  <a:cubicBezTo>
                    <a:pt x="4930" y="682"/>
                    <a:pt x="4835" y="932"/>
                    <a:pt x="4847" y="1182"/>
                  </a:cubicBezTo>
                  <a:cubicBezTo>
                    <a:pt x="4847" y="1182"/>
                    <a:pt x="4847" y="1182"/>
                    <a:pt x="4847" y="1194"/>
                  </a:cubicBezTo>
                  <a:cubicBezTo>
                    <a:pt x="4823" y="1540"/>
                    <a:pt x="4989" y="1968"/>
                    <a:pt x="5287" y="2194"/>
                  </a:cubicBezTo>
                  <a:cubicBezTo>
                    <a:pt x="5287" y="2194"/>
                    <a:pt x="5287" y="2194"/>
                    <a:pt x="5287" y="2206"/>
                  </a:cubicBezTo>
                  <a:cubicBezTo>
                    <a:pt x="5252" y="2219"/>
                    <a:pt x="5217" y="2225"/>
                    <a:pt x="5182" y="2225"/>
                  </a:cubicBezTo>
                  <a:cubicBezTo>
                    <a:pt x="4931" y="2225"/>
                    <a:pt x="4691" y="1917"/>
                    <a:pt x="4597" y="1718"/>
                  </a:cubicBezTo>
                  <a:cubicBezTo>
                    <a:pt x="4454" y="1456"/>
                    <a:pt x="4382" y="1159"/>
                    <a:pt x="4466" y="861"/>
                  </a:cubicBezTo>
                  <a:cubicBezTo>
                    <a:pt x="4568" y="445"/>
                    <a:pt x="4928" y="174"/>
                    <a:pt x="5299" y="174"/>
                  </a:cubicBezTo>
                  <a:close/>
                  <a:moveTo>
                    <a:pt x="4258" y="327"/>
                  </a:moveTo>
                  <a:cubicBezTo>
                    <a:pt x="4341" y="327"/>
                    <a:pt x="4426" y="341"/>
                    <a:pt x="4513" y="373"/>
                  </a:cubicBezTo>
                  <a:lnTo>
                    <a:pt x="4561" y="373"/>
                  </a:lnTo>
                  <a:cubicBezTo>
                    <a:pt x="4525" y="409"/>
                    <a:pt x="4489" y="444"/>
                    <a:pt x="4466" y="492"/>
                  </a:cubicBezTo>
                  <a:cubicBezTo>
                    <a:pt x="4410" y="476"/>
                    <a:pt x="4356" y="468"/>
                    <a:pt x="4302" y="468"/>
                  </a:cubicBezTo>
                  <a:cubicBezTo>
                    <a:pt x="3919" y="468"/>
                    <a:pt x="3605" y="855"/>
                    <a:pt x="3668" y="1242"/>
                  </a:cubicBezTo>
                  <a:cubicBezTo>
                    <a:pt x="3656" y="1397"/>
                    <a:pt x="3668" y="1540"/>
                    <a:pt x="3727" y="1694"/>
                  </a:cubicBezTo>
                  <a:cubicBezTo>
                    <a:pt x="3751" y="1766"/>
                    <a:pt x="3846" y="1897"/>
                    <a:pt x="3870" y="1956"/>
                  </a:cubicBezTo>
                  <a:cubicBezTo>
                    <a:pt x="3894" y="1992"/>
                    <a:pt x="3918" y="2028"/>
                    <a:pt x="3954" y="2064"/>
                  </a:cubicBezTo>
                  <a:cubicBezTo>
                    <a:pt x="3846" y="2189"/>
                    <a:pt x="3751" y="2251"/>
                    <a:pt x="3669" y="2251"/>
                  </a:cubicBezTo>
                  <a:cubicBezTo>
                    <a:pt x="3587" y="2251"/>
                    <a:pt x="3519" y="2189"/>
                    <a:pt x="3465" y="2064"/>
                  </a:cubicBezTo>
                  <a:cubicBezTo>
                    <a:pt x="3239" y="1706"/>
                    <a:pt x="3156" y="1135"/>
                    <a:pt x="3442" y="801"/>
                  </a:cubicBezTo>
                  <a:cubicBezTo>
                    <a:pt x="3650" y="545"/>
                    <a:pt x="3934" y="327"/>
                    <a:pt x="4258" y="327"/>
                  </a:cubicBezTo>
                  <a:close/>
                  <a:moveTo>
                    <a:pt x="3170" y="276"/>
                  </a:moveTo>
                  <a:cubicBezTo>
                    <a:pt x="3323" y="276"/>
                    <a:pt x="3480" y="314"/>
                    <a:pt x="3632" y="397"/>
                  </a:cubicBezTo>
                  <a:cubicBezTo>
                    <a:pt x="3561" y="456"/>
                    <a:pt x="3489" y="528"/>
                    <a:pt x="3418" y="599"/>
                  </a:cubicBezTo>
                  <a:cubicBezTo>
                    <a:pt x="3418" y="575"/>
                    <a:pt x="3394" y="575"/>
                    <a:pt x="3370" y="563"/>
                  </a:cubicBezTo>
                  <a:cubicBezTo>
                    <a:pt x="3324" y="554"/>
                    <a:pt x="3278" y="550"/>
                    <a:pt x="3231" y="550"/>
                  </a:cubicBezTo>
                  <a:cubicBezTo>
                    <a:pt x="2838" y="550"/>
                    <a:pt x="2433" y="850"/>
                    <a:pt x="2465" y="1254"/>
                  </a:cubicBezTo>
                  <a:cubicBezTo>
                    <a:pt x="2394" y="1528"/>
                    <a:pt x="2441" y="1813"/>
                    <a:pt x="2584" y="2040"/>
                  </a:cubicBezTo>
                  <a:cubicBezTo>
                    <a:pt x="2572" y="2087"/>
                    <a:pt x="2584" y="2147"/>
                    <a:pt x="2644" y="2171"/>
                  </a:cubicBezTo>
                  <a:cubicBezTo>
                    <a:pt x="2692" y="2206"/>
                    <a:pt x="2680" y="2254"/>
                    <a:pt x="2632" y="2302"/>
                  </a:cubicBezTo>
                  <a:cubicBezTo>
                    <a:pt x="2549" y="2302"/>
                    <a:pt x="2453" y="2266"/>
                    <a:pt x="2430" y="2254"/>
                  </a:cubicBezTo>
                  <a:cubicBezTo>
                    <a:pt x="2287" y="2171"/>
                    <a:pt x="2168" y="2040"/>
                    <a:pt x="2096" y="1885"/>
                  </a:cubicBezTo>
                  <a:cubicBezTo>
                    <a:pt x="1953" y="1575"/>
                    <a:pt x="2013" y="1206"/>
                    <a:pt x="2180" y="909"/>
                  </a:cubicBezTo>
                  <a:cubicBezTo>
                    <a:pt x="2394" y="530"/>
                    <a:pt x="2771" y="276"/>
                    <a:pt x="3170" y="276"/>
                  </a:cubicBezTo>
                  <a:close/>
                  <a:moveTo>
                    <a:pt x="1829" y="253"/>
                  </a:moveTo>
                  <a:cubicBezTo>
                    <a:pt x="2003" y="253"/>
                    <a:pt x="2174" y="307"/>
                    <a:pt x="2322" y="432"/>
                  </a:cubicBezTo>
                  <a:cubicBezTo>
                    <a:pt x="2334" y="444"/>
                    <a:pt x="2346" y="444"/>
                    <a:pt x="2358" y="444"/>
                  </a:cubicBezTo>
                  <a:cubicBezTo>
                    <a:pt x="2311" y="492"/>
                    <a:pt x="2263" y="540"/>
                    <a:pt x="2215" y="587"/>
                  </a:cubicBezTo>
                  <a:cubicBezTo>
                    <a:pt x="2144" y="543"/>
                    <a:pt x="2060" y="525"/>
                    <a:pt x="1974" y="525"/>
                  </a:cubicBezTo>
                  <a:cubicBezTo>
                    <a:pt x="1801" y="525"/>
                    <a:pt x="1616" y="599"/>
                    <a:pt x="1489" y="694"/>
                  </a:cubicBezTo>
                  <a:cubicBezTo>
                    <a:pt x="1275" y="849"/>
                    <a:pt x="1156" y="1111"/>
                    <a:pt x="1191" y="1385"/>
                  </a:cubicBezTo>
                  <a:cubicBezTo>
                    <a:pt x="1191" y="1397"/>
                    <a:pt x="1203" y="1409"/>
                    <a:pt x="1215" y="1409"/>
                  </a:cubicBezTo>
                  <a:cubicBezTo>
                    <a:pt x="1203" y="1623"/>
                    <a:pt x="1251" y="1861"/>
                    <a:pt x="1370" y="2040"/>
                  </a:cubicBezTo>
                  <a:cubicBezTo>
                    <a:pt x="1358" y="2075"/>
                    <a:pt x="1370" y="2099"/>
                    <a:pt x="1394" y="2135"/>
                  </a:cubicBezTo>
                  <a:cubicBezTo>
                    <a:pt x="1453" y="2183"/>
                    <a:pt x="1465" y="2254"/>
                    <a:pt x="1441" y="2314"/>
                  </a:cubicBezTo>
                  <a:cubicBezTo>
                    <a:pt x="1430" y="2314"/>
                    <a:pt x="1419" y="2315"/>
                    <a:pt x="1408" y="2315"/>
                  </a:cubicBezTo>
                  <a:cubicBezTo>
                    <a:pt x="1068" y="2315"/>
                    <a:pt x="820" y="1969"/>
                    <a:pt x="751" y="1635"/>
                  </a:cubicBezTo>
                  <a:cubicBezTo>
                    <a:pt x="691" y="1349"/>
                    <a:pt x="739" y="1051"/>
                    <a:pt x="894" y="813"/>
                  </a:cubicBezTo>
                  <a:cubicBezTo>
                    <a:pt x="1080" y="497"/>
                    <a:pt x="1459" y="253"/>
                    <a:pt x="1829" y="253"/>
                  </a:cubicBezTo>
                  <a:close/>
                  <a:moveTo>
                    <a:pt x="9526" y="921"/>
                  </a:moveTo>
                  <a:lnTo>
                    <a:pt x="9526" y="921"/>
                  </a:lnTo>
                  <a:cubicBezTo>
                    <a:pt x="9442" y="1849"/>
                    <a:pt x="9514" y="2802"/>
                    <a:pt x="9526" y="3742"/>
                  </a:cubicBezTo>
                  <a:cubicBezTo>
                    <a:pt x="9538" y="4754"/>
                    <a:pt x="9538" y="5778"/>
                    <a:pt x="9550" y="6802"/>
                  </a:cubicBezTo>
                  <a:cubicBezTo>
                    <a:pt x="9550" y="7743"/>
                    <a:pt x="9550" y="8695"/>
                    <a:pt x="9573" y="9648"/>
                  </a:cubicBezTo>
                  <a:cubicBezTo>
                    <a:pt x="9597" y="10445"/>
                    <a:pt x="10038" y="11934"/>
                    <a:pt x="9288" y="12517"/>
                  </a:cubicBezTo>
                  <a:cubicBezTo>
                    <a:pt x="9335" y="12434"/>
                    <a:pt x="9371" y="12327"/>
                    <a:pt x="9395" y="12208"/>
                  </a:cubicBezTo>
                  <a:cubicBezTo>
                    <a:pt x="9597" y="11196"/>
                    <a:pt x="9383" y="10064"/>
                    <a:pt x="9335" y="9052"/>
                  </a:cubicBezTo>
                  <a:cubicBezTo>
                    <a:pt x="9204" y="6385"/>
                    <a:pt x="9192" y="3707"/>
                    <a:pt x="9288" y="1040"/>
                  </a:cubicBezTo>
                  <a:cubicBezTo>
                    <a:pt x="9299" y="1028"/>
                    <a:pt x="9323" y="1028"/>
                    <a:pt x="9335" y="1016"/>
                  </a:cubicBezTo>
                  <a:cubicBezTo>
                    <a:pt x="9383" y="1004"/>
                    <a:pt x="9430" y="980"/>
                    <a:pt x="9478" y="956"/>
                  </a:cubicBezTo>
                  <a:cubicBezTo>
                    <a:pt x="9502" y="956"/>
                    <a:pt x="9514" y="932"/>
                    <a:pt x="9526" y="921"/>
                  </a:cubicBezTo>
                  <a:close/>
                  <a:moveTo>
                    <a:pt x="8156" y="1063"/>
                  </a:moveTo>
                  <a:cubicBezTo>
                    <a:pt x="8311" y="1087"/>
                    <a:pt x="8478" y="1087"/>
                    <a:pt x="8633" y="1087"/>
                  </a:cubicBezTo>
                  <a:cubicBezTo>
                    <a:pt x="8788" y="1087"/>
                    <a:pt x="8930" y="1087"/>
                    <a:pt x="9085" y="1075"/>
                  </a:cubicBezTo>
                  <a:lnTo>
                    <a:pt x="9085" y="1075"/>
                  </a:lnTo>
                  <a:cubicBezTo>
                    <a:pt x="8978" y="3647"/>
                    <a:pt x="8978" y="6231"/>
                    <a:pt x="9097" y="8802"/>
                  </a:cubicBezTo>
                  <a:cubicBezTo>
                    <a:pt x="9133" y="9445"/>
                    <a:pt x="9169" y="10088"/>
                    <a:pt x="9204" y="10731"/>
                  </a:cubicBezTo>
                  <a:cubicBezTo>
                    <a:pt x="9228" y="11207"/>
                    <a:pt x="9359" y="11946"/>
                    <a:pt x="9133" y="12362"/>
                  </a:cubicBezTo>
                  <a:cubicBezTo>
                    <a:pt x="8943" y="12718"/>
                    <a:pt x="8541" y="12817"/>
                    <a:pt x="8106" y="12817"/>
                  </a:cubicBezTo>
                  <a:cubicBezTo>
                    <a:pt x="7638" y="12817"/>
                    <a:pt x="7132" y="12703"/>
                    <a:pt x="6811" y="12672"/>
                  </a:cubicBezTo>
                  <a:cubicBezTo>
                    <a:pt x="6360" y="12629"/>
                    <a:pt x="5910" y="12623"/>
                    <a:pt x="5459" y="12623"/>
                  </a:cubicBezTo>
                  <a:cubicBezTo>
                    <a:pt x="5279" y="12623"/>
                    <a:pt x="5098" y="12624"/>
                    <a:pt x="4918" y="12624"/>
                  </a:cubicBezTo>
                  <a:lnTo>
                    <a:pt x="3013" y="12624"/>
                  </a:lnTo>
                  <a:cubicBezTo>
                    <a:pt x="2600" y="12624"/>
                    <a:pt x="2161" y="12656"/>
                    <a:pt x="1734" y="12656"/>
                  </a:cubicBezTo>
                  <a:cubicBezTo>
                    <a:pt x="1521" y="12656"/>
                    <a:pt x="1310" y="12648"/>
                    <a:pt x="1108" y="12624"/>
                  </a:cubicBezTo>
                  <a:cubicBezTo>
                    <a:pt x="1068" y="12629"/>
                    <a:pt x="1028" y="12632"/>
                    <a:pt x="990" y="12632"/>
                  </a:cubicBezTo>
                  <a:cubicBezTo>
                    <a:pt x="743" y="12632"/>
                    <a:pt x="533" y="12533"/>
                    <a:pt x="358" y="12327"/>
                  </a:cubicBezTo>
                  <a:cubicBezTo>
                    <a:pt x="334" y="12136"/>
                    <a:pt x="322" y="11946"/>
                    <a:pt x="322" y="11755"/>
                  </a:cubicBezTo>
                  <a:cubicBezTo>
                    <a:pt x="322" y="11505"/>
                    <a:pt x="322" y="11267"/>
                    <a:pt x="322" y="11017"/>
                  </a:cubicBezTo>
                  <a:cubicBezTo>
                    <a:pt x="322" y="10374"/>
                    <a:pt x="322" y="9719"/>
                    <a:pt x="322" y="9076"/>
                  </a:cubicBezTo>
                  <a:cubicBezTo>
                    <a:pt x="322" y="6505"/>
                    <a:pt x="453" y="3897"/>
                    <a:pt x="298" y="1325"/>
                  </a:cubicBezTo>
                  <a:cubicBezTo>
                    <a:pt x="346" y="1313"/>
                    <a:pt x="406" y="1302"/>
                    <a:pt x="453" y="1302"/>
                  </a:cubicBezTo>
                  <a:cubicBezTo>
                    <a:pt x="489" y="1302"/>
                    <a:pt x="536" y="1302"/>
                    <a:pt x="572" y="1290"/>
                  </a:cubicBezTo>
                  <a:lnTo>
                    <a:pt x="572" y="1290"/>
                  </a:lnTo>
                  <a:cubicBezTo>
                    <a:pt x="536" y="1623"/>
                    <a:pt x="620" y="1968"/>
                    <a:pt x="822" y="2218"/>
                  </a:cubicBezTo>
                  <a:cubicBezTo>
                    <a:pt x="727" y="2337"/>
                    <a:pt x="810" y="2504"/>
                    <a:pt x="929" y="2587"/>
                  </a:cubicBezTo>
                  <a:cubicBezTo>
                    <a:pt x="1009" y="2651"/>
                    <a:pt x="1115" y="2677"/>
                    <a:pt x="1219" y="2677"/>
                  </a:cubicBezTo>
                  <a:cubicBezTo>
                    <a:pt x="1271" y="2677"/>
                    <a:pt x="1322" y="2671"/>
                    <a:pt x="1370" y="2659"/>
                  </a:cubicBezTo>
                  <a:cubicBezTo>
                    <a:pt x="1525" y="2611"/>
                    <a:pt x="1644" y="2468"/>
                    <a:pt x="1668" y="2314"/>
                  </a:cubicBezTo>
                  <a:cubicBezTo>
                    <a:pt x="1679" y="2302"/>
                    <a:pt x="1679" y="2290"/>
                    <a:pt x="1679" y="2290"/>
                  </a:cubicBezTo>
                  <a:cubicBezTo>
                    <a:pt x="1679" y="2278"/>
                    <a:pt x="1679" y="2278"/>
                    <a:pt x="1679" y="2266"/>
                  </a:cubicBezTo>
                  <a:cubicBezTo>
                    <a:pt x="1679" y="2254"/>
                    <a:pt x="1679" y="2254"/>
                    <a:pt x="1679" y="2242"/>
                  </a:cubicBezTo>
                  <a:cubicBezTo>
                    <a:pt x="1679" y="2147"/>
                    <a:pt x="1632" y="2052"/>
                    <a:pt x="1549" y="1980"/>
                  </a:cubicBezTo>
                  <a:cubicBezTo>
                    <a:pt x="1537" y="1968"/>
                    <a:pt x="1513" y="1956"/>
                    <a:pt x="1501" y="1956"/>
                  </a:cubicBezTo>
                  <a:cubicBezTo>
                    <a:pt x="1453" y="1897"/>
                    <a:pt x="1418" y="1825"/>
                    <a:pt x="1394" y="1754"/>
                  </a:cubicBezTo>
                  <a:cubicBezTo>
                    <a:pt x="1346" y="1599"/>
                    <a:pt x="1322" y="1432"/>
                    <a:pt x="1334" y="1266"/>
                  </a:cubicBezTo>
                  <a:lnTo>
                    <a:pt x="1346" y="1266"/>
                  </a:lnTo>
                  <a:cubicBezTo>
                    <a:pt x="1377" y="1270"/>
                    <a:pt x="1410" y="1272"/>
                    <a:pt x="1443" y="1272"/>
                  </a:cubicBezTo>
                  <a:cubicBezTo>
                    <a:pt x="1587" y="1272"/>
                    <a:pt x="1746" y="1235"/>
                    <a:pt x="1882" y="1206"/>
                  </a:cubicBezTo>
                  <a:lnTo>
                    <a:pt x="1882" y="1206"/>
                  </a:lnTo>
                  <a:cubicBezTo>
                    <a:pt x="1858" y="1325"/>
                    <a:pt x="1834" y="1444"/>
                    <a:pt x="1846" y="1563"/>
                  </a:cubicBezTo>
                  <a:cubicBezTo>
                    <a:pt x="1858" y="1790"/>
                    <a:pt x="1941" y="2016"/>
                    <a:pt x="2084" y="2194"/>
                  </a:cubicBezTo>
                  <a:cubicBezTo>
                    <a:pt x="2004" y="2445"/>
                    <a:pt x="2253" y="2645"/>
                    <a:pt x="2490" y="2645"/>
                  </a:cubicBezTo>
                  <a:cubicBezTo>
                    <a:pt x="2535" y="2645"/>
                    <a:pt x="2579" y="2638"/>
                    <a:pt x="2620" y="2623"/>
                  </a:cubicBezTo>
                  <a:cubicBezTo>
                    <a:pt x="2870" y="2528"/>
                    <a:pt x="3049" y="2123"/>
                    <a:pt x="2763" y="1956"/>
                  </a:cubicBezTo>
                  <a:cubicBezTo>
                    <a:pt x="2739" y="1944"/>
                    <a:pt x="2715" y="1944"/>
                    <a:pt x="2703" y="1944"/>
                  </a:cubicBezTo>
                  <a:cubicBezTo>
                    <a:pt x="2572" y="1730"/>
                    <a:pt x="2537" y="1480"/>
                    <a:pt x="2572" y="1230"/>
                  </a:cubicBezTo>
                  <a:cubicBezTo>
                    <a:pt x="2739" y="1230"/>
                    <a:pt x="2942" y="1206"/>
                    <a:pt x="3108" y="1159"/>
                  </a:cubicBezTo>
                  <a:lnTo>
                    <a:pt x="3108" y="1159"/>
                  </a:lnTo>
                  <a:cubicBezTo>
                    <a:pt x="3061" y="1444"/>
                    <a:pt x="3132" y="1754"/>
                    <a:pt x="3275" y="2040"/>
                  </a:cubicBezTo>
                  <a:cubicBezTo>
                    <a:pt x="3299" y="2087"/>
                    <a:pt x="3334" y="2147"/>
                    <a:pt x="3382" y="2206"/>
                  </a:cubicBezTo>
                  <a:cubicBezTo>
                    <a:pt x="3335" y="2486"/>
                    <a:pt x="3603" y="2649"/>
                    <a:pt x="3859" y="2649"/>
                  </a:cubicBezTo>
                  <a:cubicBezTo>
                    <a:pt x="3929" y="2649"/>
                    <a:pt x="3999" y="2637"/>
                    <a:pt x="4061" y="2611"/>
                  </a:cubicBezTo>
                  <a:cubicBezTo>
                    <a:pt x="4216" y="2552"/>
                    <a:pt x="4323" y="2409"/>
                    <a:pt x="4323" y="2242"/>
                  </a:cubicBezTo>
                  <a:cubicBezTo>
                    <a:pt x="4312" y="2115"/>
                    <a:pt x="4245" y="1960"/>
                    <a:pt x="4114" y="1960"/>
                  </a:cubicBezTo>
                  <a:cubicBezTo>
                    <a:pt x="4097" y="1960"/>
                    <a:pt x="4079" y="1963"/>
                    <a:pt x="4061" y="1968"/>
                  </a:cubicBezTo>
                  <a:lnTo>
                    <a:pt x="4049" y="1968"/>
                  </a:lnTo>
                  <a:cubicBezTo>
                    <a:pt x="3858" y="1718"/>
                    <a:pt x="3787" y="1468"/>
                    <a:pt x="3775" y="1171"/>
                  </a:cubicBezTo>
                  <a:cubicBezTo>
                    <a:pt x="3775" y="1159"/>
                    <a:pt x="3775" y="1159"/>
                    <a:pt x="3775" y="1159"/>
                  </a:cubicBezTo>
                  <a:cubicBezTo>
                    <a:pt x="3870" y="1182"/>
                    <a:pt x="3965" y="1182"/>
                    <a:pt x="4061" y="1182"/>
                  </a:cubicBezTo>
                  <a:cubicBezTo>
                    <a:pt x="4144" y="1182"/>
                    <a:pt x="4216" y="1182"/>
                    <a:pt x="4275" y="1147"/>
                  </a:cubicBezTo>
                  <a:cubicBezTo>
                    <a:pt x="4275" y="1492"/>
                    <a:pt x="4430" y="1849"/>
                    <a:pt x="4668" y="2111"/>
                  </a:cubicBezTo>
                  <a:cubicBezTo>
                    <a:pt x="4573" y="2206"/>
                    <a:pt x="4656" y="2361"/>
                    <a:pt x="4751" y="2444"/>
                  </a:cubicBezTo>
                  <a:cubicBezTo>
                    <a:pt x="4852" y="2528"/>
                    <a:pt x="4982" y="2583"/>
                    <a:pt x="5112" y="2583"/>
                  </a:cubicBezTo>
                  <a:cubicBezTo>
                    <a:pt x="5167" y="2583"/>
                    <a:pt x="5222" y="2573"/>
                    <a:pt x="5275" y="2552"/>
                  </a:cubicBezTo>
                  <a:cubicBezTo>
                    <a:pt x="5430" y="2480"/>
                    <a:pt x="5537" y="2337"/>
                    <a:pt x="5537" y="2171"/>
                  </a:cubicBezTo>
                  <a:cubicBezTo>
                    <a:pt x="5526" y="2021"/>
                    <a:pt x="5414" y="1849"/>
                    <a:pt x="5266" y="1849"/>
                  </a:cubicBezTo>
                  <a:cubicBezTo>
                    <a:pt x="5261" y="1849"/>
                    <a:pt x="5256" y="1849"/>
                    <a:pt x="5251" y="1849"/>
                  </a:cubicBezTo>
                  <a:cubicBezTo>
                    <a:pt x="5228" y="1849"/>
                    <a:pt x="5204" y="1861"/>
                    <a:pt x="5180" y="1873"/>
                  </a:cubicBezTo>
                  <a:cubicBezTo>
                    <a:pt x="5156" y="1825"/>
                    <a:pt x="5120" y="1778"/>
                    <a:pt x="5097" y="1718"/>
                  </a:cubicBezTo>
                  <a:cubicBezTo>
                    <a:pt x="5049" y="1635"/>
                    <a:pt x="5013" y="1528"/>
                    <a:pt x="4989" y="1432"/>
                  </a:cubicBezTo>
                  <a:cubicBezTo>
                    <a:pt x="4989" y="1421"/>
                    <a:pt x="5001" y="1421"/>
                    <a:pt x="4989" y="1409"/>
                  </a:cubicBezTo>
                  <a:cubicBezTo>
                    <a:pt x="4978" y="1337"/>
                    <a:pt x="4966" y="1278"/>
                    <a:pt x="4966" y="1206"/>
                  </a:cubicBezTo>
                  <a:lnTo>
                    <a:pt x="4966" y="1206"/>
                  </a:lnTo>
                  <a:cubicBezTo>
                    <a:pt x="5005" y="1211"/>
                    <a:pt x="5044" y="1214"/>
                    <a:pt x="5085" y="1214"/>
                  </a:cubicBezTo>
                  <a:cubicBezTo>
                    <a:pt x="5227" y="1214"/>
                    <a:pt x="5374" y="1184"/>
                    <a:pt x="5513" y="1147"/>
                  </a:cubicBezTo>
                  <a:cubicBezTo>
                    <a:pt x="5513" y="1218"/>
                    <a:pt x="5513" y="1278"/>
                    <a:pt x="5513" y="1337"/>
                  </a:cubicBezTo>
                  <a:cubicBezTo>
                    <a:pt x="5537" y="1575"/>
                    <a:pt x="5644" y="1825"/>
                    <a:pt x="5811" y="2016"/>
                  </a:cubicBezTo>
                  <a:cubicBezTo>
                    <a:pt x="5811" y="2028"/>
                    <a:pt x="5811" y="2040"/>
                    <a:pt x="5811" y="2040"/>
                  </a:cubicBezTo>
                  <a:cubicBezTo>
                    <a:pt x="5770" y="2288"/>
                    <a:pt x="5989" y="2482"/>
                    <a:pt x="6219" y="2482"/>
                  </a:cubicBezTo>
                  <a:cubicBezTo>
                    <a:pt x="6253" y="2482"/>
                    <a:pt x="6288" y="2478"/>
                    <a:pt x="6323" y="2468"/>
                  </a:cubicBezTo>
                  <a:cubicBezTo>
                    <a:pt x="6454" y="2444"/>
                    <a:pt x="6597" y="2302"/>
                    <a:pt x="6656" y="2147"/>
                  </a:cubicBezTo>
                  <a:cubicBezTo>
                    <a:pt x="6704" y="2087"/>
                    <a:pt x="6728" y="2016"/>
                    <a:pt x="6656" y="1968"/>
                  </a:cubicBezTo>
                  <a:cubicBezTo>
                    <a:pt x="6644" y="1921"/>
                    <a:pt x="6632" y="1885"/>
                    <a:pt x="6597" y="1861"/>
                  </a:cubicBezTo>
                  <a:cubicBezTo>
                    <a:pt x="6579" y="1844"/>
                    <a:pt x="6562" y="1833"/>
                    <a:pt x="6544" y="1833"/>
                  </a:cubicBezTo>
                  <a:cubicBezTo>
                    <a:pt x="6538" y="1833"/>
                    <a:pt x="6532" y="1834"/>
                    <a:pt x="6525" y="1837"/>
                  </a:cubicBezTo>
                  <a:cubicBezTo>
                    <a:pt x="6335" y="1635"/>
                    <a:pt x="6263" y="1397"/>
                    <a:pt x="6240" y="1123"/>
                  </a:cubicBezTo>
                  <a:cubicBezTo>
                    <a:pt x="6371" y="1123"/>
                    <a:pt x="6490" y="1123"/>
                    <a:pt x="6609" y="1111"/>
                  </a:cubicBezTo>
                  <a:lnTo>
                    <a:pt x="6609" y="1111"/>
                  </a:lnTo>
                  <a:cubicBezTo>
                    <a:pt x="6561" y="1421"/>
                    <a:pt x="6668" y="1766"/>
                    <a:pt x="6883" y="1968"/>
                  </a:cubicBezTo>
                  <a:cubicBezTo>
                    <a:pt x="6883" y="1980"/>
                    <a:pt x="6883" y="1992"/>
                    <a:pt x="6883" y="1992"/>
                  </a:cubicBezTo>
                  <a:cubicBezTo>
                    <a:pt x="6872" y="2227"/>
                    <a:pt x="7115" y="2348"/>
                    <a:pt x="7327" y="2348"/>
                  </a:cubicBezTo>
                  <a:cubicBezTo>
                    <a:pt x="7363" y="2348"/>
                    <a:pt x="7398" y="2344"/>
                    <a:pt x="7430" y="2337"/>
                  </a:cubicBezTo>
                  <a:cubicBezTo>
                    <a:pt x="7549" y="2314"/>
                    <a:pt x="7668" y="2230"/>
                    <a:pt x="7692" y="2099"/>
                  </a:cubicBezTo>
                  <a:cubicBezTo>
                    <a:pt x="7716" y="1968"/>
                    <a:pt x="7656" y="1825"/>
                    <a:pt x="7525" y="1813"/>
                  </a:cubicBezTo>
                  <a:cubicBezTo>
                    <a:pt x="7514" y="1813"/>
                    <a:pt x="7502" y="1825"/>
                    <a:pt x="7490" y="1825"/>
                  </a:cubicBezTo>
                  <a:cubicBezTo>
                    <a:pt x="7430" y="1754"/>
                    <a:pt x="7371" y="1683"/>
                    <a:pt x="7335" y="1587"/>
                  </a:cubicBezTo>
                  <a:cubicBezTo>
                    <a:pt x="7287" y="1456"/>
                    <a:pt x="7287" y="1313"/>
                    <a:pt x="7299" y="1182"/>
                  </a:cubicBezTo>
                  <a:cubicBezTo>
                    <a:pt x="7299" y="1159"/>
                    <a:pt x="7311" y="1147"/>
                    <a:pt x="7311" y="1135"/>
                  </a:cubicBezTo>
                  <a:cubicBezTo>
                    <a:pt x="7323" y="1136"/>
                    <a:pt x="7335" y="1137"/>
                    <a:pt x="7347" y="1137"/>
                  </a:cubicBezTo>
                  <a:cubicBezTo>
                    <a:pt x="7421" y="1137"/>
                    <a:pt x="7500" y="1109"/>
                    <a:pt x="7561" y="1099"/>
                  </a:cubicBezTo>
                  <a:lnTo>
                    <a:pt x="7561" y="1099"/>
                  </a:lnTo>
                  <a:cubicBezTo>
                    <a:pt x="7549" y="1373"/>
                    <a:pt x="7645" y="1659"/>
                    <a:pt x="7823" y="1861"/>
                  </a:cubicBezTo>
                  <a:cubicBezTo>
                    <a:pt x="7787" y="1885"/>
                    <a:pt x="7775" y="1933"/>
                    <a:pt x="7811" y="1968"/>
                  </a:cubicBezTo>
                  <a:cubicBezTo>
                    <a:pt x="7930" y="2077"/>
                    <a:pt x="8105" y="2185"/>
                    <a:pt x="8284" y="2185"/>
                  </a:cubicBezTo>
                  <a:cubicBezTo>
                    <a:pt x="8321" y="2185"/>
                    <a:pt x="8358" y="2181"/>
                    <a:pt x="8395" y="2171"/>
                  </a:cubicBezTo>
                  <a:cubicBezTo>
                    <a:pt x="8561" y="2111"/>
                    <a:pt x="8692" y="1921"/>
                    <a:pt x="8633" y="1742"/>
                  </a:cubicBezTo>
                  <a:cubicBezTo>
                    <a:pt x="8633" y="1718"/>
                    <a:pt x="8621" y="1706"/>
                    <a:pt x="8621" y="1694"/>
                  </a:cubicBezTo>
                  <a:cubicBezTo>
                    <a:pt x="8621" y="1694"/>
                    <a:pt x="8621" y="1683"/>
                    <a:pt x="8621" y="1671"/>
                  </a:cubicBezTo>
                  <a:cubicBezTo>
                    <a:pt x="8621" y="1671"/>
                    <a:pt x="8621" y="1659"/>
                    <a:pt x="8621" y="1659"/>
                  </a:cubicBezTo>
                  <a:cubicBezTo>
                    <a:pt x="8621" y="1647"/>
                    <a:pt x="8621" y="1647"/>
                    <a:pt x="8633" y="1647"/>
                  </a:cubicBezTo>
                  <a:cubicBezTo>
                    <a:pt x="8657" y="1611"/>
                    <a:pt x="8645" y="1575"/>
                    <a:pt x="8609" y="1563"/>
                  </a:cubicBezTo>
                  <a:cubicBezTo>
                    <a:pt x="8587" y="1555"/>
                    <a:pt x="8565" y="1552"/>
                    <a:pt x="8542" y="1552"/>
                  </a:cubicBezTo>
                  <a:cubicBezTo>
                    <a:pt x="8518" y="1552"/>
                    <a:pt x="8492" y="1555"/>
                    <a:pt x="8465" y="1555"/>
                  </a:cubicBezTo>
                  <a:cubicBezTo>
                    <a:pt x="8450" y="1555"/>
                    <a:pt x="8435" y="1554"/>
                    <a:pt x="8418" y="1552"/>
                  </a:cubicBezTo>
                  <a:cubicBezTo>
                    <a:pt x="8347" y="1540"/>
                    <a:pt x="8276" y="1516"/>
                    <a:pt x="8216" y="1456"/>
                  </a:cubicBezTo>
                  <a:cubicBezTo>
                    <a:pt x="8121" y="1349"/>
                    <a:pt x="8109" y="1194"/>
                    <a:pt x="8156" y="1063"/>
                  </a:cubicBezTo>
                  <a:close/>
                  <a:moveTo>
                    <a:pt x="5324" y="0"/>
                  </a:moveTo>
                  <a:cubicBezTo>
                    <a:pt x="5061" y="0"/>
                    <a:pt x="4801" y="120"/>
                    <a:pt x="4608" y="313"/>
                  </a:cubicBezTo>
                  <a:cubicBezTo>
                    <a:pt x="4620" y="278"/>
                    <a:pt x="4597" y="230"/>
                    <a:pt x="4549" y="218"/>
                  </a:cubicBezTo>
                  <a:cubicBezTo>
                    <a:pt x="4451" y="180"/>
                    <a:pt x="4353" y="163"/>
                    <a:pt x="4257" y="163"/>
                  </a:cubicBezTo>
                  <a:cubicBezTo>
                    <a:pt x="4085" y="163"/>
                    <a:pt x="3920" y="217"/>
                    <a:pt x="3775" y="301"/>
                  </a:cubicBezTo>
                  <a:cubicBezTo>
                    <a:pt x="3583" y="170"/>
                    <a:pt x="3380" y="111"/>
                    <a:pt x="3181" y="111"/>
                  </a:cubicBezTo>
                  <a:cubicBezTo>
                    <a:pt x="2911" y="111"/>
                    <a:pt x="2649" y="219"/>
                    <a:pt x="2430" y="397"/>
                  </a:cubicBezTo>
                  <a:cubicBezTo>
                    <a:pt x="2430" y="373"/>
                    <a:pt x="2430" y="361"/>
                    <a:pt x="2406" y="337"/>
                  </a:cubicBezTo>
                  <a:cubicBezTo>
                    <a:pt x="2252" y="148"/>
                    <a:pt x="2059" y="69"/>
                    <a:pt x="1856" y="69"/>
                  </a:cubicBezTo>
                  <a:cubicBezTo>
                    <a:pt x="1448" y="69"/>
                    <a:pt x="1001" y="388"/>
                    <a:pt x="763" y="754"/>
                  </a:cubicBezTo>
                  <a:cubicBezTo>
                    <a:pt x="749" y="751"/>
                    <a:pt x="734" y="750"/>
                    <a:pt x="720" y="750"/>
                  </a:cubicBezTo>
                  <a:cubicBezTo>
                    <a:pt x="613" y="750"/>
                    <a:pt x="503" y="822"/>
                    <a:pt x="429" y="885"/>
                  </a:cubicBezTo>
                  <a:cubicBezTo>
                    <a:pt x="322" y="968"/>
                    <a:pt x="239" y="1075"/>
                    <a:pt x="191" y="1194"/>
                  </a:cubicBezTo>
                  <a:cubicBezTo>
                    <a:pt x="179" y="1206"/>
                    <a:pt x="179" y="1206"/>
                    <a:pt x="179" y="1218"/>
                  </a:cubicBezTo>
                  <a:cubicBezTo>
                    <a:pt x="155" y="1230"/>
                    <a:pt x="144" y="1254"/>
                    <a:pt x="132" y="1290"/>
                  </a:cubicBezTo>
                  <a:cubicBezTo>
                    <a:pt x="1" y="3623"/>
                    <a:pt x="120" y="6004"/>
                    <a:pt x="132" y="8350"/>
                  </a:cubicBezTo>
                  <a:cubicBezTo>
                    <a:pt x="132" y="9517"/>
                    <a:pt x="120" y="10696"/>
                    <a:pt x="132" y="11874"/>
                  </a:cubicBezTo>
                  <a:cubicBezTo>
                    <a:pt x="144" y="12624"/>
                    <a:pt x="382" y="12803"/>
                    <a:pt x="1108" y="12815"/>
                  </a:cubicBezTo>
                  <a:cubicBezTo>
                    <a:pt x="2251" y="12827"/>
                    <a:pt x="3406" y="12827"/>
                    <a:pt x="4561" y="12827"/>
                  </a:cubicBezTo>
                  <a:cubicBezTo>
                    <a:pt x="5704" y="12827"/>
                    <a:pt x="6811" y="12958"/>
                    <a:pt x="7942" y="13005"/>
                  </a:cubicBezTo>
                  <a:cubicBezTo>
                    <a:pt x="8027" y="13010"/>
                    <a:pt x="8110" y="13013"/>
                    <a:pt x="8192" y="13013"/>
                  </a:cubicBezTo>
                  <a:cubicBezTo>
                    <a:pt x="8510" y="13013"/>
                    <a:pt x="8798" y="12969"/>
                    <a:pt x="9026" y="12827"/>
                  </a:cubicBezTo>
                  <a:cubicBezTo>
                    <a:pt x="9026" y="12827"/>
                    <a:pt x="9038" y="12827"/>
                    <a:pt x="9061" y="12815"/>
                  </a:cubicBezTo>
                  <a:cubicBezTo>
                    <a:pt x="9740" y="12565"/>
                    <a:pt x="9895" y="11898"/>
                    <a:pt x="9859" y="11231"/>
                  </a:cubicBezTo>
                  <a:cubicBezTo>
                    <a:pt x="9800" y="10160"/>
                    <a:pt x="9716" y="9100"/>
                    <a:pt x="9704" y="8029"/>
                  </a:cubicBezTo>
                  <a:cubicBezTo>
                    <a:pt x="9704" y="6838"/>
                    <a:pt x="9692" y="5659"/>
                    <a:pt x="9680" y="4469"/>
                  </a:cubicBezTo>
                  <a:cubicBezTo>
                    <a:pt x="9680" y="3254"/>
                    <a:pt x="9764" y="2004"/>
                    <a:pt x="9621" y="801"/>
                  </a:cubicBezTo>
                  <a:cubicBezTo>
                    <a:pt x="9621" y="772"/>
                    <a:pt x="9600" y="757"/>
                    <a:pt x="9579" y="757"/>
                  </a:cubicBezTo>
                  <a:cubicBezTo>
                    <a:pt x="9558" y="757"/>
                    <a:pt x="9538" y="772"/>
                    <a:pt x="9538" y="801"/>
                  </a:cubicBezTo>
                  <a:cubicBezTo>
                    <a:pt x="9526" y="825"/>
                    <a:pt x="9526" y="861"/>
                    <a:pt x="9526" y="885"/>
                  </a:cubicBezTo>
                  <a:cubicBezTo>
                    <a:pt x="9515" y="853"/>
                    <a:pt x="9485" y="811"/>
                    <a:pt x="9445" y="811"/>
                  </a:cubicBezTo>
                  <a:cubicBezTo>
                    <a:pt x="9440" y="811"/>
                    <a:pt x="9436" y="812"/>
                    <a:pt x="9430" y="813"/>
                  </a:cubicBezTo>
                  <a:cubicBezTo>
                    <a:pt x="9442" y="790"/>
                    <a:pt x="9442" y="766"/>
                    <a:pt x="9419" y="754"/>
                  </a:cubicBezTo>
                  <a:cubicBezTo>
                    <a:pt x="9359" y="706"/>
                    <a:pt x="9264" y="706"/>
                    <a:pt x="9169" y="706"/>
                  </a:cubicBezTo>
                  <a:cubicBezTo>
                    <a:pt x="9133" y="706"/>
                    <a:pt x="9097" y="694"/>
                    <a:pt x="9049" y="694"/>
                  </a:cubicBezTo>
                  <a:cubicBezTo>
                    <a:pt x="9026" y="432"/>
                    <a:pt x="8752" y="230"/>
                    <a:pt x="8478" y="218"/>
                  </a:cubicBezTo>
                  <a:cubicBezTo>
                    <a:pt x="8462" y="217"/>
                    <a:pt x="8447" y="217"/>
                    <a:pt x="8432" y="217"/>
                  </a:cubicBezTo>
                  <a:cubicBezTo>
                    <a:pt x="8235" y="217"/>
                    <a:pt x="8050" y="287"/>
                    <a:pt x="7906" y="409"/>
                  </a:cubicBezTo>
                  <a:cubicBezTo>
                    <a:pt x="7906" y="409"/>
                    <a:pt x="7895" y="397"/>
                    <a:pt x="7895" y="397"/>
                  </a:cubicBezTo>
                  <a:cubicBezTo>
                    <a:pt x="7774" y="276"/>
                    <a:pt x="7641" y="225"/>
                    <a:pt x="7506" y="225"/>
                  </a:cubicBezTo>
                  <a:cubicBezTo>
                    <a:pt x="7376" y="225"/>
                    <a:pt x="7244" y="273"/>
                    <a:pt x="7121" y="349"/>
                  </a:cubicBezTo>
                  <a:cubicBezTo>
                    <a:pt x="6997" y="160"/>
                    <a:pt x="6783" y="67"/>
                    <a:pt x="6561" y="67"/>
                  </a:cubicBezTo>
                  <a:cubicBezTo>
                    <a:pt x="6461" y="67"/>
                    <a:pt x="6359" y="86"/>
                    <a:pt x="6263" y="123"/>
                  </a:cubicBezTo>
                  <a:cubicBezTo>
                    <a:pt x="6156" y="159"/>
                    <a:pt x="6049" y="218"/>
                    <a:pt x="5966" y="289"/>
                  </a:cubicBezTo>
                  <a:cubicBezTo>
                    <a:pt x="5774" y="87"/>
                    <a:pt x="5548" y="0"/>
                    <a:pt x="5324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4"/>
            <p:cNvSpPr/>
            <p:nvPr/>
          </p:nvSpPr>
          <p:spPr>
            <a:xfrm>
              <a:off x="5120875" y="1393450"/>
              <a:ext cx="154800" cy="77475"/>
            </a:xfrm>
            <a:custGeom>
              <a:rect b="b" l="l" r="r" t="t"/>
              <a:pathLst>
                <a:path extrusionOk="0" h="3099" w="6192">
                  <a:moveTo>
                    <a:pt x="3084" y="167"/>
                  </a:moveTo>
                  <a:cubicBezTo>
                    <a:pt x="4072" y="167"/>
                    <a:pt x="5060" y="215"/>
                    <a:pt x="6049" y="263"/>
                  </a:cubicBezTo>
                  <a:cubicBezTo>
                    <a:pt x="5989" y="1168"/>
                    <a:pt x="5918" y="2061"/>
                    <a:pt x="5977" y="2965"/>
                  </a:cubicBezTo>
                  <a:cubicBezTo>
                    <a:pt x="4587" y="2931"/>
                    <a:pt x="3191" y="2883"/>
                    <a:pt x="1798" y="2883"/>
                  </a:cubicBezTo>
                  <a:cubicBezTo>
                    <a:pt x="1282" y="2883"/>
                    <a:pt x="765" y="2890"/>
                    <a:pt x="250" y="2906"/>
                  </a:cubicBezTo>
                  <a:cubicBezTo>
                    <a:pt x="179" y="2775"/>
                    <a:pt x="226" y="2418"/>
                    <a:pt x="214" y="2275"/>
                  </a:cubicBezTo>
                  <a:cubicBezTo>
                    <a:pt x="203" y="2037"/>
                    <a:pt x="191" y="1799"/>
                    <a:pt x="179" y="1560"/>
                  </a:cubicBezTo>
                  <a:cubicBezTo>
                    <a:pt x="155" y="1120"/>
                    <a:pt x="143" y="679"/>
                    <a:pt x="131" y="239"/>
                  </a:cubicBezTo>
                  <a:cubicBezTo>
                    <a:pt x="131" y="227"/>
                    <a:pt x="131" y="215"/>
                    <a:pt x="131" y="215"/>
                  </a:cubicBezTo>
                  <a:cubicBezTo>
                    <a:pt x="367" y="235"/>
                    <a:pt x="604" y="243"/>
                    <a:pt x="842" y="243"/>
                  </a:cubicBezTo>
                  <a:cubicBezTo>
                    <a:pt x="1589" y="243"/>
                    <a:pt x="2343" y="167"/>
                    <a:pt x="3084" y="167"/>
                  </a:cubicBezTo>
                  <a:close/>
                  <a:moveTo>
                    <a:pt x="2003" y="1"/>
                  </a:moveTo>
                  <a:cubicBezTo>
                    <a:pt x="1352" y="1"/>
                    <a:pt x="691" y="17"/>
                    <a:pt x="72" y="144"/>
                  </a:cubicBezTo>
                  <a:cubicBezTo>
                    <a:pt x="60" y="144"/>
                    <a:pt x="48" y="156"/>
                    <a:pt x="48" y="167"/>
                  </a:cubicBezTo>
                  <a:cubicBezTo>
                    <a:pt x="24" y="179"/>
                    <a:pt x="0" y="191"/>
                    <a:pt x="0" y="239"/>
                  </a:cubicBezTo>
                  <a:cubicBezTo>
                    <a:pt x="0" y="775"/>
                    <a:pt x="12" y="1322"/>
                    <a:pt x="36" y="1870"/>
                  </a:cubicBezTo>
                  <a:cubicBezTo>
                    <a:pt x="48" y="2191"/>
                    <a:pt x="0" y="2668"/>
                    <a:pt x="143" y="2965"/>
                  </a:cubicBezTo>
                  <a:cubicBezTo>
                    <a:pt x="155" y="2989"/>
                    <a:pt x="191" y="3001"/>
                    <a:pt x="214" y="3001"/>
                  </a:cubicBezTo>
                  <a:lnTo>
                    <a:pt x="226" y="2989"/>
                  </a:lnTo>
                  <a:cubicBezTo>
                    <a:pt x="226" y="3001"/>
                    <a:pt x="238" y="3001"/>
                    <a:pt x="238" y="3001"/>
                  </a:cubicBezTo>
                  <a:cubicBezTo>
                    <a:pt x="2155" y="3073"/>
                    <a:pt x="4084" y="3049"/>
                    <a:pt x="6001" y="3096"/>
                  </a:cubicBezTo>
                  <a:cubicBezTo>
                    <a:pt x="6006" y="3098"/>
                    <a:pt x="6010" y="3099"/>
                    <a:pt x="6015" y="3099"/>
                  </a:cubicBezTo>
                  <a:cubicBezTo>
                    <a:pt x="6043" y="3099"/>
                    <a:pt x="6060" y="3069"/>
                    <a:pt x="6060" y="3049"/>
                  </a:cubicBezTo>
                  <a:cubicBezTo>
                    <a:pt x="6084" y="3037"/>
                    <a:pt x="6108" y="3025"/>
                    <a:pt x="6108" y="2989"/>
                  </a:cubicBezTo>
                  <a:cubicBezTo>
                    <a:pt x="6144" y="2061"/>
                    <a:pt x="6108" y="1144"/>
                    <a:pt x="6168" y="215"/>
                  </a:cubicBezTo>
                  <a:cubicBezTo>
                    <a:pt x="6191" y="167"/>
                    <a:pt x="6168" y="84"/>
                    <a:pt x="6096" y="84"/>
                  </a:cubicBezTo>
                  <a:cubicBezTo>
                    <a:pt x="5048" y="25"/>
                    <a:pt x="4013" y="1"/>
                    <a:pt x="2965" y="1"/>
                  </a:cubicBezTo>
                  <a:cubicBezTo>
                    <a:pt x="2860" y="2"/>
                    <a:pt x="2755" y="3"/>
                    <a:pt x="2648" y="3"/>
                  </a:cubicBezTo>
                  <a:cubicBezTo>
                    <a:pt x="2436" y="3"/>
                    <a:pt x="2220" y="1"/>
                    <a:pt x="2003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4"/>
            <p:cNvSpPr/>
            <p:nvPr/>
          </p:nvSpPr>
          <p:spPr>
            <a:xfrm>
              <a:off x="5144975" y="1422975"/>
              <a:ext cx="104500" cy="4025"/>
            </a:xfrm>
            <a:custGeom>
              <a:rect b="b" l="l" r="r" t="t"/>
              <a:pathLst>
                <a:path extrusionOk="0" h="161" w="4180">
                  <a:moveTo>
                    <a:pt x="2455" y="1"/>
                  </a:moveTo>
                  <a:cubicBezTo>
                    <a:pt x="1655" y="1"/>
                    <a:pt x="851" y="11"/>
                    <a:pt x="48" y="46"/>
                  </a:cubicBezTo>
                  <a:cubicBezTo>
                    <a:pt x="1" y="46"/>
                    <a:pt x="1" y="129"/>
                    <a:pt x="48" y="129"/>
                  </a:cubicBezTo>
                  <a:cubicBezTo>
                    <a:pt x="679" y="152"/>
                    <a:pt x="1310" y="161"/>
                    <a:pt x="1940" y="161"/>
                  </a:cubicBezTo>
                  <a:cubicBezTo>
                    <a:pt x="2665" y="161"/>
                    <a:pt x="3388" y="149"/>
                    <a:pt x="4108" y="129"/>
                  </a:cubicBezTo>
                  <a:cubicBezTo>
                    <a:pt x="4180" y="129"/>
                    <a:pt x="4180" y="10"/>
                    <a:pt x="4108" y="10"/>
                  </a:cubicBezTo>
                  <a:cubicBezTo>
                    <a:pt x="3559" y="5"/>
                    <a:pt x="3008" y="1"/>
                    <a:pt x="2455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4"/>
            <p:cNvSpPr/>
            <p:nvPr/>
          </p:nvSpPr>
          <p:spPr>
            <a:xfrm>
              <a:off x="5142900" y="1446725"/>
              <a:ext cx="110450" cy="5700"/>
            </a:xfrm>
            <a:custGeom>
              <a:rect b="b" l="l" r="r" t="t"/>
              <a:pathLst>
                <a:path extrusionOk="0" h="228" w="4418">
                  <a:moveTo>
                    <a:pt x="4310" y="1"/>
                  </a:moveTo>
                  <a:cubicBezTo>
                    <a:pt x="2893" y="25"/>
                    <a:pt x="1465" y="49"/>
                    <a:pt x="48" y="96"/>
                  </a:cubicBezTo>
                  <a:cubicBezTo>
                    <a:pt x="12" y="96"/>
                    <a:pt x="0" y="132"/>
                    <a:pt x="24" y="156"/>
                  </a:cubicBezTo>
                  <a:cubicBezTo>
                    <a:pt x="24" y="156"/>
                    <a:pt x="24" y="168"/>
                    <a:pt x="24" y="168"/>
                  </a:cubicBezTo>
                  <a:cubicBezTo>
                    <a:pt x="30" y="174"/>
                    <a:pt x="39" y="177"/>
                    <a:pt x="46" y="177"/>
                  </a:cubicBezTo>
                  <a:cubicBezTo>
                    <a:pt x="54" y="177"/>
                    <a:pt x="60" y="174"/>
                    <a:pt x="60" y="168"/>
                  </a:cubicBezTo>
                  <a:cubicBezTo>
                    <a:pt x="61" y="167"/>
                    <a:pt x="66" y="166"/>
                    <a:pt x="75" y="166"/>
                  </a:cubicBezTo>
                  <a:cubicBezTo>
                    <a:pt x="179" y="166"/>
                    <a:pt x="803" y="227"/>
                    <a:pt x="869" y="227"/>
                  </a:cubicBezTo>
                  <a:cubicBezTo>
                    <a:pt x="1262" y="227"/>
                    <a:pt x="1655" y="215"/>
                    <a:pt x="2048" y="203"/>
                  </a:cubicBezTo>
                  <a:cubicBezTo>
                    <a:pt x="2810" y="191"/>
                    <a:pt x="3560" y="180"/>
                    <a:pt x="4310" y="168"/>
                  </a:cubicBezTo>
                  <a:cubicBezTo>
                    <a:pt x="4417" y="168"/>
                    <a:pt x="4417" y="1"/>
                    <a:pt x="4310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7" name="Google Shape;307;p34"/>
          <p:cNvSpPr/>
          <p:nvPr/>
        </p:nvSpPr>
        <p:spPr>
          <a:xfrm rot="4499989">
            <a:off x="1650988" y="1614250"/>
            <a:ext cx="597539" cy="661251"/>
          </a:xfrm>
          <a:custGeom>
            <a:rect b="b" l="l" r="r" t="t"/>
            <a:pathLst>
              <a:path extrusionOk="0" h="17540" w="15850">
                <a:moveTo>
                  <a:pt x="8484" y="7308"/>
                </a:moveTo>
                <a:cubicBezTo>
                  <a:pt x="9186" y="7308"/>
                  <a:pt x="9890" y="7403"/>
                  <a:pt x="10569" y="7583"/>
                </a:cubicBezTo>
                <a:cubicBezTo>
                  <a:pt x="11924" y="7932"/>
                  <a:pt x="13852" y="8715"/>
                  <a:pt x="14396" y="10153"/>
                </a:cubicBezTo>
                <a:cubicBezTo>
                  <a:pt x="15108" y="12065"/>
                  <a:pt x="12883" y="12957"/>
                  <a:pt x="11339" y="12957"/>
                </a:cubicBezTo>
                <a:cubicBezTo>
                  <a:pt x="11247" y="12957"/>
                  <a:pt x="11158" y="12953"/>
                  <a:pt x="11072" y="12947"/>
                </a:cubicBezTo>
                <a:cubicBezTo>
                  <a:pt x="9633" y="12821"/>
                  <a:pt x="8124" y="12347"/>
                  <a:pt x="6867" y="11648"/>
                </a:cubicBezTo>
                <a:cubicBezTo>
                  <a:pt x="5638" y="10964"/>
                  <a:pt x="4688" y="9986"/>
                  <a:pt x="4129" y="8840"/>
                </a:cubicBezTo>
                <a:cubicBezTo>
                  <a:pt x="4562" y="8463"/>
                  <a:pt x="5065" y="8156"/>
                  <a:pt x="5610" y="7904"/>
                </a:cubicBezTo>
                <a:cubicBezTo>
                  <a:pt x="6516" y="7496"/>
                  <a:pt x="7498" y="7308"/>
                  <a:pt x="8484" y="7308"/>
                </a:cubicBezTo>
                <a:close/>
                <a:moveTo>
                  <a:pt x="9367" y="1"/>
                </a:moveTo>
                <a:cubicBezTo>
                  <a:pt x="7377" y="1"/>
                  <a:pt x="5401" y="881"/>
                  <a:pt x="4073" y="2582"/>
                </a:cubicBezTo>
                <a:cubicBezTo>
                  <a:pt x="2621" y="4440"/>
                  <a:pt x="2341" y="6689"/>
                  <a:pt x="3054" y="8645"/>
                </a:cubicBezTo>
                <a:cubicBezTo>
                  <a:pt x="1545" y="10195"/>
                  <a:pt x="777" y="12347"/>
                  <a:pt x="1321" y="14470"/>
                </a:cubicBezTo>
                <a:cubicBezTo>
                  <a:pt x="1098" y="14232"/>
                  <a:pt x="861" y="13995"/>
                  <a:pt x="595" y="13799"/>
                </a:cubicBezTo>
                <a:cubicBezTo>
                  <a:pt x="545" y="13762"/>
                  <a:pt x="491" y="13746"/>
                  <a:pt x="439" y="13746"/>
                </a:cubicBezTo>
                <a:cubicBezTo>
                  <a:pt x="212" y="13746"/>
                  <a:pt x="1" y="14042"/>
                  <a:pt x="148" y="14246"/>
                </a:cubicBezTo>
                <a:cubicBezTo>
                  <a:pt x="847" y="15266"/>
                  <a:pt x="1559" y="16174"/>
                  <a:pt x="2062" y="17292"/>
                </a:cubicBezTo>
                <a:cubicBezTo>
                  <a:pt x="2141" y="17465"/>
                  <a:pt x="2295" y="17540"/>
                  <a:pt x="2455" y="17540"/>
                </a:cubicBezTo>
                <a:cubicBezTo>
                  <a:pt x="2720" y="17540"/>
                  <a:pt x="3001" y="17336"/>
                  <a:pt x="2984" y="17040"/>
                </a:cubicBezTo>
                <a:cubicBezTo>
                  <a:pt x="2942" y="15881"/>
                  <a:pt x="3962" y="15350"/>
                  <a:pt x="4786" y="14777"/>
                </a:cubicBezTo>
                <a:cubicBezTo>
                  <a:pt x="5211" y="14482"/>
                  <a:pt x="4967" y="13888"/>
                  <a:pt x="4553" y="13888"/>
                </a:cubicBezTo>
                <a:cubicBezTo>
                  <a:pt x="4477" y="13888"/>
                  <a:pt x="4395" y="13908"/>
                  <a:pt x="4311" y="13953"/>
                </a:cubicBezTo>
                <a:cubicBezTo>
                  <a:pt x="3570" y="14344"/>
                  <a:pt x="2844" y="14861"/>
                  <a:pt x="2411" y="15559"/>
                </a:cubicBezTo>
                <a:cubicBezTo>
                  <a:pt x="1475" y="13450"/>
                  <a:pt x="2006" y="11145"/>
                  <a:pt x="3431" y="9511"/>
                </a:cubicBezTo>
                <a:cubicBezTo>
                  <a:pt x="3962" y="10489"/>
                  <a:pt x="4744" y="11369"/>
                  <a:pt x="5764" y="12039"/>
                </a:cubicBezTo>
                <a:cubicBezTo>
                  <a:pt x="7342" y="13073"/>
                  <a:pt x="9340" y="13743"/>
                  <a:pt x="11226" y="13841"/>
                </a:cubicBezTo>
                <a:cubicBezTo>
                  <a:pt x="11315" y="13846"/>
                  <a:pt x="11406" y="13848"/>
                  <a:pt x="11497" y="13848"/>
                </a:cubicBezTo>
                <a:cubicBezTo>
                  <a:pt x="13088" y="13848"/>
                  <a:pt x="14802" y="13147"/>
                  <a:pt x="15304" y="11508"/>
                </a:cubicBezTo>
                <a:cubicBezTo>
                  <a:pt x="15849" y="9706"/>
                  <a:pt x="14313" y="8268"/>
                  <a:pt x="12874" y="7513"/>
                </a:cubicBezTo>
                <a:cubicBezTo>
                  <a:pt x="11516" y="6804"/>
                  <a:pt x="9989" y="6396"/>
                  <a:pt x="8464" y="6396"/>
                </a:cubicBezTo>
                <a:cubicBezTo>
                  <a:pt x="7887" y="6396"/>
                  <a:pt x="7309" y="6455"/>
                  <a:pt x="6741" y="6577"/>
                </a:cubicBezTo>
                <a:cubicBezTo>
                  <a:pt x="5652" y="6815"/>
                  <a:pt x="4646" y="7318"/>
                  <a:pt x="3794" y="7988"/>
                </a:cubicBezTo>
                <a:cubicBezTo>
                  <a:pt x="3403" y="6647"/>
                  <a:pt x="3529" y="5180"/>
                  <a:pt x="4367" y="3770"/>
                </a:cubicBezTo>
                <a:cubicBezTo>
                  <a:pt x="5497" y="1869"/>
                  <a:pt x="7470" y="892"/>
                  <a:pt x="9483" y="892"/>
                </a:cubicBezTo>
                <a:cubicBezTo>
                  <a:pt x="10829" y="892"/>
                  <a:pt x="12193" y="1329"/>
                  <a:pt x="13335" y="2219"/>
                </a:cubicBezTo>
                <a:cubicBezTo>
                  <a:pt x="13408" y="2275"/>
                  <a:pt x="13487" y="2298"/>
                  <a:pt x="13564" y="2298"/>
                </a:cubicBezTo>
                <a:cubicBezTo>
                  <a:pt x="13853" y="2298"/>
                  <a:pt x="14103" y="1959"/>
                  <a:pt x="13838" y="1716"/>
                </a:cubicBezTo>
                <a:cubicBezTo>
                  <a:pt x="12554" y="562"/>
                  <a:pt x="10956" y="1"/>
                  <a:pt x="936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5"/>
          <p:cNvSpPr/>
          <p:nvPr/>
        </p:nvSpPr>
        <p:spPr>
          <a:xfrm>
            <a:off x="7185175" y="2898725"/>
            <a:ext cx="1191363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5"/>
          <p:cNvSpPr txBox="1"/>
          <p:nvPr>
            <p:ph type="title"/>
          </p:nvPr>
        </p:nvSpPr>
        <p:spPr>
          <a:xfrm>
            <a:off x="5445350" y="2571750"/>
            <a:ext cx="29832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</a:t>
            </a:r>
            <a:endParaRPr/>
          </a:p>
        </p:txBody>
      </p:sp>
      <p:sp>
        <p:nvSpPr>
          <p:cNvPr id="314" name="Google Shape;314;p35"/>
          <p:cNvSpPr txBox="1"/>
          <p:nvPr>
            <p:ph idx="1" type="subTitle"/>
          </p:nvPr>
        </p:nvSpPr>
        <p:spPr>
          <a:xfrm>
            <a:off x="5445350" y="3210650"/>
            <a:ext cx="2983200" cy="13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giant, the biggest planet in the Solar System and the fourth-brightest object in the night sky</a:t>
            </a:r>
            <a:endParaRPr/>
          </a:p>
        </p:txBody>
      </p:sp>
      <p:sp>
        <p:nvSpPr>
          <p:cNvPr id="315" name="Google Shape;315;p35"/>
          <p:cNvSpPr/>
          <p:nvPr/>
        </p:nvSpPr>
        <p:spPr>
          <a:xfrm>
            <a:off x="7714050" y="1489999"/>
            <a:ext cx="620580" cy="829053"/>
          </a:xfrm>
          <a:custGeom>
            <a:rect b="b" l="l" r="r" t="t"/>
            <a:pathLst>
              <a:path extrusionOk="0" h="14905" w="11157">
                <a:moveTo>
                  <a:pt x="8085" y="2446"/>
                </a:moveTo>
                <a:cubicBezTo>
                  <a:pt x="8156" y="2506"/>
                  <a:pt x="8228" y="2566"/>
                  <a:pt x="8299" y="2625"/>
                </a:cubicBezTo>
                <a:cubicBezTo>
                  <a:pt x="9061" y="3292"/>
                  <a:pt x="9478" y="4220"/>
                  <a:pt x="9597" y="5209"/>
                </a:cubicBezTo>
                <a:cubicBezTo>
                  <a:pt x="9528" y="5186"/>
                  <a:pt x="9451" y="5165"/>
                  <a:pt x="9377" y="5165"/>
                </a:cubicBezTo>
                <a:cubicBezTo>
                  <a:pt x="9298" y="5165"/>
                  <a:pt x="9224" y="5189"/>
                  <a:pt x="9168" y="5256"/>
                </a:cubicBezTo>
                <a:cubicBezTo>
                  <a:pt x="9121" y="5316"/>
                  <a:pt x="9121" y="5411"/>
                  <a:pt x="9073" y="5471"/>
                </a:cubicBezTo>
                <a:cubicBezTo>
                  <a:pt x="9013" y="5534"/>
                  <a:pt x="8968" y="5558"/>
                  <a:pt x="8934" y="5558"/>
                </a:cubicBezTo>
                <a:cubicBezTo>
                  <a:pt x="8846" y="5558"/>
                  <a:pt x="8832" y="5400"/>
                  <a:pt x="8823" y="5340"/>
                </a:cubicBezTo>
                <a:cubicBezTo>
                  <a:pt x="8811" y="5304"/>
                  <a:pt x="8811" y="5268"/>
                  <a:pt x="8799" y="5232"/>
                </a:cubicBezTo>
                <a:cubicBezTo>
                  <a:pt x="8757" y="5127"/>
                  <a:pt x="8640" y="4975"/>
                  <a:pt x="8514" y="4975"/>
                </a:cubicBezTo>
                <a:cubicBezTo>
                  <a:pt x="8498" y="4975"/>
                  <a:pt x="8482" y="4977"/>
                  <a:pt x="8466" y="4982"/>
                </a:cubicBezTo>
                <a:cubicBezTo>
                  <a:pt x="8406" y="5006"/>
                  <a:pt x="8383" y="5054"/>
                  <a:pt x="8395" y="5102"/>
                </a:cubicBezTo>
                <a:cubicBezTo>
                  <a:pt x="8388" y="5095"/>
                  <a:pt x="8373" y="5088"/>
                  <a:pt x="8359" y="5088"/>
                </a:cubicBezTo>
                <a:cubicBezTo>
                  <a:pt x="8349" y="5088"/>
                  <a:pt x="8340" y="5091"/>
                  <a:pt x="8335" y="5102"/>
                </a:cubicBezTo>
                <a:cubicBezTo>
                  <a:pt x="8275" y="5173"/>
                  <a:pt x="8287" y="5221"/>
                  <a:pt x="8264" y="5304"/>
                </a:cubicBezTo>
                <a:cubicBezTo>
                  <a:pt x="8209" y="5512"/>
                  <a:pt x="8114" y="5644"/>
                  <a:pt x="7952" y="5644"/>
                </a:cubicBezTo>
                <a:cubicBezTo>
                  <a:pt x="7900" y="5644"/>
                  <a:pt x="7842" y="5630"/>
                  <a:pt x="7775" y="5602"/>
                </a:cubicBezTo>
                <a:cubicBezTo>
                  <a:pt x="7644" y="5542"/>
                  <a:pt x="7561" y="5387"/>
                  <a:pt x="7454" y="5292"/>
                </a:cubicBezTo>
                <a:cubicBezTo>
                  <a:pt x="7323" y="5197"/>
                  <a:pt x="7132" y="5113"/>
                  <a:pt x="7073" y="4959"/>
                </a:cubicBezTo>
                <a:cubicBezTo>
                  <a:pt x="7097" y="4947"/>
                  <a:pt x="7121" y="4923"/>
                  <a:pt x="7109" y="4899"/>
                </a:cubicBezTo>
                <a:cubicBezTo>
                  <a:pt x="7025" y="4744"/>
                  <a:pt x="7228" y="4435"/>
                  <a:pt x="7323" y="4328"/>
                </a:cubicBezTo>
                <a:cubicBezTo>
                  <a:pt x="7371" y="4256"/>
                  <a:pt x="7466" y="4220"/>
                  <a:pt x="7513" y="4161"/>
                </a:cubicBezTo>
                <a:cubicBezTo>
                  <a:pt x="7597" y="4066"/>
                  <a:pt x="7633" y="3982"/>
                  <a:pt x="7668" y="3863"/>
                </a:cubicBezTo>
                <a:cubicBezTo>
                  <a:pt x="7704" y="3673"/>
                  <a:pt x="7644" y="3470"/>
                  <a:pt x="7633" y="3280"/>
                </a:cubicBezTo>
                <a:cubicBezTo>
                  <a:pt x="7633" y="2911"/>
                  <a:pt x="7775" y="2625"/>
                  <a:pt x="8085" y="2446"/>
                </a:cubicBezTo>
                <a:close/>
                <a:moveTo>
                  <a:pt x="8042" y="5949"/>
                </a:moveTo>
                <a:cubicBezTo>
                  <a:pt x="8237" y="5949"/>
                  <a:pt x="8444" y="5985"/>
                  <a:pt x="8668" y="6030"/>
                </a:cubicBezTo>
                <a:cubicBezTo>
                  <a:pt x="8841" y="6066"/>
                  <a:pt x="9011" y="6096"/>
                  <a:pt x="9171" y="6096"/>
                </a:cubicBezTo>
                <a:cubicBezTo>
                  <a:pt x="9332" y="6096"/>
                  <a:pt x="9484" y="6066"/>
                  <a:pt x="9621" y="5983"/>
                </a:cubicBezTo>
                <a:lnTo>
                  <a:pt x="9621" y="5983"/>
                </a:lnTo>
                <a:cubicBezTo>
                  <a:pt x="9597" y="6768"/>
                  <a:pt x="9407" y="7542"/>
                  <a:pt x="9061" y="8221"/>
                </a:cubicBezTo>
                <a:cubicBezTo>
                  <a:pt x="8609" y="9078"/>
                  <a:pt x="7930" y="9721"/>
                  <a:pt x="7132" y="10150"/>
                </a:cubicBezTo>
                <a:cubicBezTo>
                  <a:pt x="7132" y="10150"/>
                  <a:pt x="7132" y="10150"/>
                  <a:pt x="7132" y="10138"/>
                </a:cubicBezTo>
                <a:cubicBezTo>
                  <a:pt x="7121" y="9614"/>
                  <a:pt x="7906" y="9257"/>
                  <a:pt x="7752" y="8721"/>
                </a:cubicBezTo>
                <a:cubicBezTo>
                  <a:pt x="7692" y="8542"/>
                  <a:pt x="7585" y="8471"/>
                  <a:pt x="7430" y="8388"/>
                </a:cubicBezTo>
                <a:cubicBezTo>
                  <a:pt x="7299" y="8316"/>
                  <a:pt x="7144" y="8340"/>
                  <a:pt x="7025" y="8245"/>
                </a:cubicBezTo>
                <a:cubicBezTo>
                  <a:pt x="6763" y="8030"/>
                  <a:pt x="6704" y="7697"/>
                  <a:pt x="6740" y="7388"/>
                </a:cubicBezTo>
                <a:cubicBezTo>
                  <a:pt x="6775" y="7018"/>
                  <a:pt x="6918" y="6661"/>
                  <a:pt x="7156" y="6375"/>
                </a:cubicBezTo>
                <a:cubicBezTo>
                  <a:pt x="7431" y="6049"/>
                  <a:pt x="7720" y="5949"/>
                  <a:pt x="8042" y="5949"/>
                </a:cubicBezTo>
                <a:close/>
                <a:moveTo>
                  <a:pt x="4037" y="1387"/>
                </a:moveTo>
                <a:cubicBezTo>
                  <a:pt x="4204" y="1542"/>
                  <a:pt x="4418" y="1589"/>
                  <a:pt x="4632" y="1649"/>
                </a:cubicBezTo>
                <a:cubicBezTo>
                  <a:pt x="4787" y="1708"/>
                  <a:pt x="4942" y="1756"/>
                  <a:pt x="5049" y="1887"/>
                </a:cubicBezTo>
                <a:cubicBezTo>
                  <a:pt x="5299" y="2185"/>
                  <a:pt x="5049" y="2458"/>
                  <a:pt x="4763" y="2566"/>
                </a:cubicBezTo>
                <a:cubicBezTo>
                  <a:pt x="4751" y="2566"/>
                  <a:pt x="4739" y="2577"/>
                  <a:pt x="4739" y="2577"/>
                </a:cubicBezTo>
                <a:cubicBezTo>
                  <a:pt x="4739" y="2577"/>
                  <a:pt x="4727" y="2589"/>
                  <a:pt x="4727" y="2589"/>
                </a:cubicBezTo>
                <a:cubicBezTo>
                  <a:pt x="4346" y="2792"/>
                  <a:pt x="3608" y="2494"/>
                  <a:pt x="3382" y="3006"/>
                </a:cubicBezTo>
                <a:cubicBezTo>
                  <a:pt x="3299" y="3185"/>
                  <a:pt x="3406" y="3268"/>
                  <a:pt x="3442" y="3435"/>
                </a:cubicBezTo>
                <a:cubicBezTo>
                  <a:pt x="3596" y="4042"/>
                  <a:pt x="3072" y="3923"/>
                  <a:pt x="2870" y="4268"/>
                </a:cubicBezTo>
                <a:cubicBezTo>
                  <a:pt x="2846" y="4304"/>
                  <a:pt x="2882" y="4351"/>
                  <a:pt x="2930" y="4351"/>
                </a:cubicBezTo>
                <a:cubicBezTo>
                  <a:pt x="2489" y="4768"/>
                  <a:pt x="1715" y="4542"/>
                  <a:pt x="1275" y="5030"/>
                </a:cubicBezTo>
                <a:cubicBezTo>
                  <a:pt x="1156" y="5173"/>
                  <a:pt x="1084" y="5304"/>
                  <a:pt x="917" y="5423"/>
                </a:cubicBezTo>
                <a:cubicBezTo>
                  <a:pt x="846" y="5459"/>
                  <a:pt x="763" y="5494"/>
                  <a:pt x="715" y="5554"/>
                </a:cubicBezTo>
                <a:cubicBezTo>
                  <a:pt x="596" y="5697"/>
                  <a:pt x="584" y="5840"/>
                  <a:pt x="667" y="5983"/>
                </a:cubicBezTo>
                <a:cubicBezTo>
                  <a:pt x="644" y="6066"/>
                  <a:pt x="691" y="6125"/>
                  <a:pt x="775" y="6197"/>
                </a:cubicBezTo>
                <a:cubicBezTo>
                  <a:pt x="850" y="6250"/>
                  <a:pt x="998" y="6260"/>
                  <a:pt x="1127" y="6260"/>
                </a:cubicBezTo>
                <a:cubicBezTo>
                  <a:pt x="1200" y="6260"/>
                  <a:pt x="1267" y="6256"/>
                  <a:pt x="1310" y="6256"/>
                </a:cubicBezTo>
                <a:cubicBezTo>
                  <a:pt x="1382" y="6256"/>
                  <a:pt x="1453" y="6245"/>
                  <a:pt x="1525" y="6233"/>
                </a:cubicBezTo>
                <a:cubicBezTo>
                  <a:pt x="1679" y="6206"/>
                  <a:pt x="1757" y="6156"/>
                  <a:pt x="1839" y="6156"/>
                </a:cubicBezTo>
                <a:cubicBezTo>
                  <a:pt x="1903" y="6156"/>
                  <a:pt x="1968" y="6186"/>
                  <a:pt x="2072" y="6280"/>
                </a:cubicBezTo>
                <a:cubicBezTo>
                  <a:pt x="2382" y="6554"/>
                  <a:pt x="2108" y="7007"/>
                  <a:pt x="2215" y="7388"/>
                </a:cubicBezTo>
                <a:cubicBezTo>
                  <a:pt x="2275" y="7626"/>
                  <a:pt x="2406" y="7828"/>
                  <a:pt x="2382" y="8078"/>
                </a:cubicBezTo>
                <a:cubicBezTo>
                  <a:pt x="2370" y="8185"/>
                  <a:pt x="2299" y="8280"/>
                  <a:pt x="2287" y="8400"/>
                </a:cubicBezTo>
                <a:cubicBezTo>
                  <a:pt x="2275" y="8614"/>
                  <a:pt x="2358" y="8781"/>
                  <a:pt x="2418" y="8983"/>
                </a:cubicBezTo>
                <a:cubicBezTo>
                  <a:pt x="2418" y="9102"/>
                  <a:pt x="2430" y="9221"/>
                  <a:pt x="2477" y="9328"/>
                </a:cubicBezTo>
                <a:cubicBezTo>
                  <a:pt x="2549" y="9543"/>
                  <a:pt x="2751" y="9662"/>
                  <a:pt x="2834" y="9864"/>
                </a:cubicBezTo>
                <a:cubicBezTo>
                  <a:pt x="2930" y="10066"/>
                  <a:pt x="2811" y="10293"/>
                  <a:pt x="2894" y="10483"/>
                </a:cubicBezTo>
                <a:cubicBezTo>
                  <a:pt x="2930" y="10578"/>
                  <a:pt x="3013" y="10638"/>
                  <a:pt x="3084" y="10697"/>
                </a:cubicBezTo>
                <a:cubicBezTo>
                  <a:pt x="1620" y="10043"/>
                  <a:pt x="525" y="8721"/>
                  <a:pt x="251" y="7090"/>
                </a:cubicBezTo>
                <a:cubicBezTo>
                  <a:pt x="72" y="6090"/>
                  <a:pt x="179" y="5054"/>
                  <a:pt x="525" y="4101"/>
                </a:cubicBezTo>
                <a:cubicBezTo>
                  <a:pt x="917" y="3018"/>
                  <a:pt x="1644" y="2268"/>
                  <a:pt x="2691" y="1792"/>
                </a:cubicBezTo>
                <a:cubicBezTo>
                  <a:pt x="3120" y="1589"/>
                  <a:pt x="3584" y="1458"/>
                  <a:pt x="4037" y="1387"/>
                </a:cubicBezTo>
                <a:close/>
                <a:moveTo>
                  <a:pt x="4828" y="1335"/>
                </a:moveTo>
                <a:cubicBezTo>
                  <a:pt x="5958" y="1335"/>
                  <a:pt x="7070" y="1697"/>
                  <a:pt x="7990" y="2387"/>
                </a:cubicBezTo>
                <a:cubicBezTo>
                  <a:pt x="7502" y="2566"/>
                  <a:pt x="7537" y="3066"/>
                  <a:pt x="7537" y="3530"/>
                </a:cubicBezTo>
                <a:cubicBezTo>
                  <a:pt x="7525" y="3899"/>
                  <a:pt x="7359" y="4078"/>
                  <a:pt x="7121" y="4316"/>
                </a:cubicBezTo>
                <a:cubicBezTo>
                  <a:pt x="7061" y="4375"/>
                  <a:pt x="6990" y="4447"/>
                  <a:pt x="6954" y="4530"/>
                </a:cubicBezTo>
                <a:cubicBezTo>
                  <a:pt x="6894" y="4661"/>
                  <a:pt x="6894" y="4768"/>
                  <a:pt x="6966" y="4863"/>
                </a:cubicBezTo>
                <a:cubicBezTo>
                  <a:pt x="6942" y="4982"/>
                  <a:pt x="7002" y="5102"/>
                  <a:pt x="7085" y="5197"/>
                </a:cubicBezTo>
                <a:cubicBezTo>
                  <a:pt x="7192" y="5292"/>
                  <a:pt x="7323" y="5352"/>
                  <a:pt x="7430" y="5447"/>
                </a:cubicBezTo>
                <a:cubicBezTo>
                  <a:pt x="7513" y="5530"/>
                  <a:pt x="7549" y="5637"/>
                  <a:pt x="7656" y="5685"/>
                </a:cubicBezTo>
                <a:cubicBezTo>
                  <a:pt x="7736" y="5725"/>
                  <a:pt x="7852" y="5750"/>
                  <a:pt x="7964" y="5750"/>
                </a:cubicBezTo>
                <a:cubicBezTo>
                  <a:pt x="8054" y="5750"/>
                  <a:pt x="8141" y="5734"/>
                  <a:pt x="8204" y="5697"/>
                </a:cubicBezTo>
                <a:cubicBezTo>
                  <a:pt x="8418" y="5578"/>
                  <a:pt x="8323" y="5328"/>
                  <a:pt x="8406" y="5137"/>
                </a:cubicBezTo>
                <a:lnTo>
                  <a:pt x="8406" y="5137"/>
                </a:lnTo>
                <a:cubicBezTo>
                  <a:pt x="8406" y="5140"/>
                  <a:pt x="8406" y="5143"/>
                  <a:pt x="8406" y="5149"/>
                </a:cubicBezTo>
                <a:cubicBezTo>
                  <a:pt x="8411" y="5158"/>
                  <a:pt x="8419" y="5162"/>
                  <a:pt x="8427" y="5162"/>
                </a:cubicBezTo>
                <a:cubicBezTo>
                  <a:pt x="8439" y="5162"/>
                  <a:pt x="8450" y="5152"/>
                  <a:pt x="8442" y="5137"/>
                </a:cubicBezTo>
                <a:cubicBezTo>
                  <a:pt x="8470" y="5130"/>
                  <a:pt x="8496" y="5126"/>
                  <a:pt x="8518" y="5126"/>
                </a:cubicBezTo>
                <a:cubicBezTo>
                  <a:pt x="8602" y="5126"/>
                  <a:pt x="8650" y="5177"/>
                  <a:pt x="8668" y="5280"/>
                </a:cubicBezTo>
                <a:cubicBezTo>
                  <a:pt x="8668" y="5316"/>
                  <a:pt x="8680" y="5352"/>
                  <a:pt x="8680" y="5387"/>
                </a:cubicBezTo>
                <a:cubicBezTo>
                  <a:pt x="8692" y="5447"/>
                  <a:pt x="8704" y="5506"/>
                  <a:pt x="8728" y="5566"/>
                </a:cubicBezTo>
                <a:cubicBezTo>
                  <a:pt x="8764" y="5637"/>
                  <a:pt x="8823" y="5709"/>
                  <a:pt x="8918" y="5709"/>
                </a:cubicBezTo>
                <a:cubicBezTo>
                  <a:pt x="8928" y="5710"/>
                  <a:pt x="8938" y="5711"/>
                  <a:pt x="8947" y="5711"/>
                </a:cubicBezTo>
                <a:cubicBezTo>
                  <a:pt x="9028" y="5711"/>
                  <a:pt x="9091" y="5666"/>
                  <a:pt x="9145" y="5602"/>
                </a:cubicBezTo>
                <a:cubicBezTo>
                  <a:pt x="9180" y="5554"/>
                  <a:pt x="9192" y="5506"/>
                  <a:pt x="9216" y="5459"/>
                </a:cubicBezTo>
                <a:cubicBezTo>
                  <a:pt x="9296" y="5352"/>
                  <a:pt x="9384" y="5298"/>
                  <a:pt x="9492" y="5298"/>
                </a:cubicBezTo>
                <a:cubicBezTo>
                  <a:pt x="9529" y="5298"/>
                  <a:pt x="9567" y="5304"/>
                  <a:pt x="9609" y="5316"/>
                </a:cubicBezTo>
                <a:cubicBezTo>
                  <a:pt x="9621" y="5494"/>
                  <a:pt x="9633" y="5685"/>
                  <a:pt x="9621" y="5875"/>
                </a:cubicBezTo>
                <a:cubicBezTo>
                  <a:pt x="9482" y="5938"/>
                  <a:pt x="9341" y="5961"/>
                  <a:pt x="9199" y="5961"/>
                </a:cubicBezTo>
                <a:cubicBezTo>
                  <a:pt x="8808" y="5961"/>
                  <a:pt x="8404" y="5790"/>
                  <a:pt x="8001" y="5790"/>
                </a:cubicBezTo>
                <a:cubicBezTo>
                  <a:pt x="7854" y="5790"/>
                  <a:pt x="7707" y="5813"/>
                  <a:pt x="7561" y="5875"/>
                </a:cubicBezTo>
                <a:cubicBezTo>
                  <a:pt x="7073" y="6090"/>
                  <a:pt x="6763" y="6637"/>
                  <a:pt x="6644" y="7126"/>
                </a:cubicBezTo>
                <a:cubicBezTo>
                  <a:pt x="6549" y="7507"/>
                  <a:pt x="6513" y="7995"/>
                  <a:pt x="6835" y="8292"/>
                </a:cubicBezTo>
                <a:cubicBezTo>
                  <a:pt x="6918" y="8376"/>
                  <a:pt x="7013" y="8376"/>
                  <a:pt x="7097" y="8447"/>
                </a:cubicBezTo>
                <a:cubicBezTo>
                  <a:pt x="7442" y="8519"/>
                  <a:pt x="7537" y="8804"/>
                  <a:pt x="7359" y="9328"/>
                </a:cubicBezTo>
                <a:lnTo>
                  <a:pt x="7240" y="9459"/>
                </a:lnTo>
                <a:cubicBezTo>
                  <a:pt x="7097" y="9709"/>
                  <a:pt x="6966" y="9828"/>
                  <a:pt x="6990" y="10138"/>
                </a:cubicBezTo>
                <a:cubicBezTo>
                  <a:pt x="6990" y="10174"/>
                  <a:pt x="7013" y="10197"/>
                  <a:pt x="7049" y="10209"/>
                </a:cubicBezTo>
                <a:cubicBezTo>
                  <a:pt x="6152" y="10668"/>
                  <a:pt x="5116" y="10882"/>
                  <a:pt x="4089" y="10882"/>
                </a:cubicBezTo>
                <a:cubicBezTo>
                  <a:pt x="3917" y="10882"/>
                  <a:pt x="3744" y="10876"/>
                  <a:pt x="3573" y="10864"/>
                </a:cubicBezTo>
                <a:cubicBezTo>
                  <a:pt x="3566" y="10861"/>
                  <a:pt x="3560" y="10859"/>
                  <a:pt x="3554" y="10859"/>
                </a:cubicBezTo>
                <a:cubicBezTo>
                  <a:pt x="3542" y="10859"/>
                  <a:pt x="3533" y="10868"/>
                  <a:pt x="3525" y="10876"/>
                </a:cubicBezTo>
                <a:cubicBezTo>
                  <a:pt x="3453" y="10852"/>
                  <a:pt x="3394" y="10828"/>
                  <a:pt x="3322" y="10805"/>
                </a:cubicBezTo>
                <a:cubicBezTo>
                  <a:pt x="3322" y="10793"/>
                  <a:pt x="3322" y="10781"/>
                  <a:pt x="3322" y="10781"/>
                </a:cubicBezTo>
                <a:cubicBezTo>
                  <a:pt x="3299" y="10638"/>
                  <a:pt x="3192" y="10614"/>
                  <a:pt x="3120" y="10507"/>
                </a:cubicBezTo>
                <a:cubicBezTo>
                  <a:pt x="3001" y="10340"/>
                  <a:pt x="3108" y="10114"/>
                  <a:pt x="3049" y="9935"/>
                </a:cubicBezTo>
                <a:cubicBezTo>
                  <a:pt x="3013" y="9804"/>
                  <a:pt x="2918" y="9709"/>
                  <a:pt x="2834" y="9602"/>
                </a:cubicBezTo>
                <a:cubicBezTo>
                  <a:pt x="2680" y="9412"/>
                  <a:pt x="2596" y="9245"/>
                  <a:pt x="2549" y="9042"/>
                </a:cubicBezTo>
                <a:cubicBezTo>
                  <a:pt x="2525" y="8721"/>
                  <a:pt x="2441" y="8447"/>
                  <a:pt x="2501" y="8114"/>
                </a:cubicBezTo>
                <a:cubicBezTo>
                  <a:pt x="2537" y="7959"/>
                  <a:pt x="2608" y="7816"/>
                  <a:pt x="2572" y="7661"/>
                </a:cubicBezTo>
                <a:cubicBezTo>
                  <a:pt x="2537" y="7435"/>
                  <a:pt x="2489" y="7542"/>
                  <a:pt x="2418" y="7364"/>
                </a:cubicBezTo>
                <a:cubicBezTo>
                  <a:pt x="2310" y="7126"/>
                  <a:pt x="2334" y="6983"/>
                  <a:pt x="2370" y="6745"/>
                </a:cubicBezTo>
                <a:cubicBezTo>
                  <a:pt x="2394" y="6518"/>
                  <a:pt x="2441" y="6137"/>
                  <a:pt x="2215" y="5983"/>
                </a:cubicBezTo>
                <a:cubicBezTo>
                  <a:pt x="2156" y="5947"/>
                  <a:pt x="2084" y="5935"/>
                  <a:pt x="2025" y="5935"/>
                </a:cubicBezTo>
                <a:cubicBezTo>
                  <a:pt x="2024" y="5935"/>
                  <a:pt x="2023" y="5935"/>
                  <a:pt x="2021" y="5935"/>
                </a:cubicBezTo>
                <a:cubicBezTo>
                  <a:pt x="1966" y="5935"/>
                  <a:pt x="1375" y="6094"/>
                  <a:pt x="1016" y="6094"/>
                </a:cubicBezTo>
                <a:cubicBezTo>
                  <a:pt x="897" y="6094"/>
                  <a:pt x="803" y="6077"/>
                  <a:pt x="763" y="6030"/>
                </a:cubicBezTo>
                <a:cubicBezTo>
                  <a:pt x="775" y="6018"/>
                  <a:pt x="786" y="6006"/>
                  <a:pt x="786" y="5983"/>
                </a:cubicBezTo>
                <a:cubicBezTo>
                  <a:pt x="715" y="5661"/>
                  <a:pt x="1096" y="5518"/>
                  <a:pt x="1263" y="5328"/>
                </a:cubicBezTo>
                <a:cubicBezTo>
                  <a:pt x="1489" y="5066"/>
                  <a:pt x="1668" y="4887"/>
                  <a:pt x="2013" y="4816"/>
                </a:cubicBezTo>
                <a:cubicBezTo>
                  <a:pt x="2441" y="4721"/>
                  <a:pt x="2787" y="4697"/>
                  <a:pt x="3025" y="4304"/>
                </a:cubicBezTo>
                <a:cubicBezTo>
                  <a:pt x="3037" y="4292"/>
                  <a:pt x="3037" y="4292"/>
                  <a:pt x="3037" y="4280"/>
                </a:cubicBezTo>
                <a:cubicBezTo>
                  <a:pt x="3322" y="4101"/>
                  <a:pt x="3680" y="3982"/>
                  <a:pt x="3644" y="3554"/>
                </a:cubicBezTo>
                <a:cubicBezTo>
                  <a:pt x="3632" y="3399"/>
                  <a:pt x="3442" y="3161"/>
                  <a:pt x="3573" y="3018"/>
                </a:cubicBezTo>
                <a:cubicBezTo>
                  <a:pt x="3703" y="2863"/>
                  <a:pt x="3954" y="2839"/>
                  <a:pt x="4144" y="2827"/>
                </a:cubicBezTo>
                <a:cubicBezTo>
                  <a:pt x="4370" y="2804"/>
                  <a:pt x="4561" y="2804"/>
                  <a:pt x="4751" y="2673"/>
                </a:cubicBezTo>
                <a:cubicBezTo>
                  <a:pt x="4763" y="2673"/>
                  <a:pt x="4763" y="2685"/>
                  <a:pt x="4775" y="2685"/>
                </a:cubicBezTo>
                <a:cubicBezTo>
                  <a:pt x="4780" y="2685"/>
                  <a:pt x="4784" y="2685"/>
                  <a:pt x="4789" y="2685"/>
                </a:cubicBezTo>
                <a:cubicBezTo>
                  <a:pt x="5208" y="2685"/>
                  <a:pt x="5415" y="2145"/>
                  <a:pt x="5180" y="1827"/>
                </a:cubicBezTo>
                <a:cubicBezTo>
                  <a:pt x="4954" y="1518"/>
                  <a:pt x="4513" y="1530"/>
                  <a:pt x="4180" y="1375"/>
                </a:cubicBezTo>
                <a:cubicBezTo>
                  <a:pt x="4396" y="1348"/>
                  <a:pt x="4612" y="1335"/>
                  <a:pt x="4828" y="1335"/>
                </a:cubicBezTo>
                <a:close/>
                <a:moveTo>
                  <a:pt x="6168" y="803"/>
                </a:moveTo>
                <a:cubicBezTo>
                  <a:pt x="6692" y="911"/>
                  <a:pt x="7228" y="1006"/>
                  <a:pt x="7728" y="1220"/>
                </a:cubicBezTo>
                <a:cubicBezTo>
                  <a:pt x="8478" y="1542"/>
                  <a:pt x="9061" y="2077"/>
                  <a:pt x="9478" y="2780"/>
                </a:cubicBezTo>
                <a:cubicBezTo>
                  <a:pt x="10240" y="4113"/>
                  <a:pt x="10478" y="5875"/>
                  <a:pt x="10133" y="7364"/>
                </a:cubicBezTo>
                <a:cubicBezTo>
                  <a:pt x="9776" y="8840"/>
                  <a:pt x="8668" y="10388"/>
                  <a:pt x="7311" y="11114"/>
                </a:cubicBezTo>
                <a:cubicBezTo>
                  <a:pt x="6625" y="11477"/>
                  <a:pt x="5885" y="11625"/>
                  <a:pt x="5137" y="11625"/>
                </a:cubicBezTo>
                <a:cubicBezTo>
                  <a:pt x="4510" y="11625"/>
                  <a:pt x="3877" y="11521"/>
                  <a:pt x="3263" y="11352"/>
                </a:cubicBezTo>
                <a:cubicBezTo>
                  <a:pt x="3299" y="11209"/>
                  <a:pt x="3322" y="11078"/>
                  <a:pt x="3334" y="10947"/>
                </a:cubicBezTo>
                <a:cubicBezTo>
                  <a:pt x="3394" y="10959"/>
                  <a:pt x="3453" y="10983"/>
                  <a:pt x="3513" y="10995"/>
                </a:cubicBezTo>
                <a:cubicBezTo>
                  <a:pt x="3525" y="11007"/>
                  <a:pt x="3549" y="11031"/>
                  <a:pt x="3573" y="11031"/>
                </a:cubicBezTo>
                <a:cubicBezTo>
                  <a:pt x="3769" y="11047"/>
                  <a:pt x="3967" y="11055"/>
                  <a:pt x="4165" y="11055"/>
                </a:cubicBezTo>
                <a:cubicBezTo>
                  <a:pt x="6027" y="11055"/>
                  <a:pt x="7900" y="10337"/>
                  <a:pt x="8966" y="8733"/>
                </a:cubicBezTo>
                <a:cubicBezTo>
                  <a:pt x="9502" y="7935"/>
                  <a:pt x="9811" y="6876"/>
                  <a:pt x="9823" y="5816"/>
                </a:cubicBezTo>
                <a:cubicBezTo>
                  <a:pt x="9835" y="5804"/>
                  <a:pt x="9835" y="5780"/>
                  <a:pt x="9823" y="5768"/>
                </a:cubicBezTo>
                <a:cubicBezTo>
                  <a:pt x="9835" y="4744"/>
                  <a:pt x="9549" y="3720"/>
                  <a:pt x="8907" y="2982"/>
                </a:cubicBezTo>
                <a:cubicBezTo>
                  <a:pt x="8156" y="2101"/>
                  <a:pt x="7132" y="1518"/>
                  <a:pt x="6025" y="1280"/>
                </a:cubicBezTo>
                <a:cubicBezTo>
                  <a:pt x="6085" y="1125"/>
                  <a:pt x="6132" y="958"/>
                  <a:pt x="6168" y="803"/>
                </a:cubicBezTo>
                <a:close/>
                <a:moveTo>
                  <a:pt x="5704" y="184"/>
                </a:moveTo>
                <a:cubicBezTo>
                  <a:pt x="7454" y="458"/>
                  <a:pt x="9061" y="994"/>
                  <a:pt x="10002" y="2613"/>
                </a:cubicBezTo>
                <a:cubicBezTo>
                  <a:pt x="10883" y="4137"/>
                  <a:pt x="10954" y="6209"/>
                  <a:pt x="10597" y="7899"/>
                </a:cubicBezTo>
                <a:cubicBezTo>
                  <a:pt x="10264" y="9471"/>
                  <a:pt x="8871" y="10959"/>
                  <a:pt x="7430" y="11602"/>
                </a:cubicBezTo>
                <a:cubicBezTo>
                  <a:pt x="6697" y="11930"/>
                  <a:pt x="5942" y="12073"/>
                  <a:pt x="5184" y="12073"/>
                </a:cubicBezTo>
                <a:cubicBezTo>
                  <a:pt x="4183" y="12073"/>
                  <a:pt x="3178" y="11824"/>
                  <a:pt x="2215" y="11424"/>
                </a:cubicBezTo>
                <a:cubicBezTo>
                  <a:pt x="2239" y="11376"/>
                  <a:pt x="2263" y="11340"/>
                  <a:pt x="2299" y="11305"/>
                </a:cubicBezTo>
                <a:cubicBezTo>
                  <a:pt x="2322" y="11269"/>
                  <a:pt x="2370" y="11257"/>
                  <a:pt x="2406" y="11233"/>
                </a:cubicBezTo>
                <a:cubicBezTo>
                  <a:pt x="2418" y="11257"/>
                  <a:pt x="2430" y="11269"/>
                  <a:pt x="2453" y="11269"/>
                </a:cubicBezTo>
                <a:cubicBezTo>
                  <a:pt x="3292" y="11597"/>
                  <a:pt x="4190" y="11798"/>
                  <a:pt x="5081" y="11798"/>
                </a:cubicBezTo>
                <a:cubicBezTo>
                  <a:pt x="5874" y="11798"/>
                  <a:pt x="6660" y="11639"/>
                  <a:pt x="7394" y="11269"/>
                </a:cubicBezTo>
                <a:cubicBezTo>
                  <a:pt x="8835" y="10543"/>
                  <a:pt x="10002" y="8864"/>
                  <a:pt x="10335" y="7304"/>
                </a:cubicBezTo>
                <a:cubicBezTo>
                  <a:pt x="10669" y="5744"/>
                  <a:pt x="10407" y="3887"/>
                  <a:pt x="9538" y="2530"/>
                </a:cubicBezTo>
                <a:cubicBezTo>
                  <a:pt x="8716" y="1232"/>
                  <a:pt x="7228" y="672"/>
                  <a:pt x="5728" y="577"/>
                </a:cubicBezTo>
                <a:cubicBezTo>
                  <a:pt x="5716" y="565"/>
                  <a:pt x="5704" y="553"/>
                  <a:pt x="5680" y="553"/>
                </a:cubicBezTo>
                <a:cubicBezTo>
                  <a:pt x="5632" y="553"/>
                  <a:pt x="5680" y="315"/>
                  <a:pt x="5704" y="184"/>
                </a:cubicBezTo>
                <a:close/>
                <a:moveTo>
                  <a:pt x="4549" y="12233"/>
                </a:moveTo>
                <a:lnTo>
                  <a:pt x="4549" y="12233"/>
                </a:lnTo>
                <a:cubicBezTo>
                  <a:pt x="4680" y="12245"/>
                  <a:pt x="4823" y="12245"/>
                  <a:pt x="4954" y="12257"/>
                </a:cubicBezTo>
                <a:cubicBezTo>
                  <a:pt x="4918" y="12674"/>
                  <a:pt x="4918" y="13103"/>
                  <a:pt x="4918" y="13531"/>
                </a:cubicBezTo>
                <a:cubicBezTo>
                  <a:pt x="4870" y="13543"/>
                  <a:pt x="4823" y="13567"/>
                  <a:pt x="4775" y="13591"/>
                </a:cubicBezTo>
                <a:cubicBezTo>
                  <a:pt x="4759" y="13596"/>
                  <a:pt x="4731" y="13601"/>
                  <a:pt x="4702" y="13601"/>
                </a:cubicBezTo>
                <a:cubicBezTo>
                  <a:pt x="4666" y="13601"/>
                  <a:pt x="4628" y="13593"/>
                  <a:pt x="4608" y="13567"/>
                </a:cubicBezTo>
                <a:cubicBezTo>
                  <a:pt x="4656" y="13138"/>
                  <a:pt x="4632" y="12650"/>
                  <a:pt x="4549" y="12233"/>
                </a:cubicBezTo>
                <a:close/>
                <a:moveTo>
                  <a:pt x="4442" y="12924"/>
                </a:moveTo>
                <a:lnTo>
                  <a:pt x="4442" y="12924"/>
                </a:lnTo>
                <a:cubicBezTo>
                  <a:pt x="4430" y="13150"/>
                  <a:pt x="4442" y="13388"/>
                  <a:pt x="4477" y="13603"/>
                </a:cubicBezTo>
                <a:cubicBezTo>
                  <a:pt x="4477" y="13626"/>
                  <a:pt x="4489" y="13638"/>
                  <a:pt x="4513" y="13638"/>
                </a:cubicBezTo>
                <a:cubicBezTo>
                  <a:pt x="4537" y="13698"/>
                  <a:pt x="4596" y="13745"/>
                  <a:pt x="4668" y="13757"/>
                </a:cubicBezTo>
                <a:cubicBezTo>
                  <a:pt x="4684" y="13761"/>
                  <a:pt x="4701" y="13762"/>
                  <a:pt x="4718" y="13762"/>
                </a:cubicBezTo>
                <a:cubicBezTo>
                  <a:pt x="4833" y="13762"/>
                  <a:pt x="4977" y="13699"/>
                  <a:pt x="5049" y="13626"/>
                </a:cubicBezTo>
                <a:cubicBezTo>
                  <a:pt x="5061" y="13614"/>
                  <a:pt x="5073" y="13603"/>
                  <a:pt x="5073" y="13591"/>
                </a:cubicBezTo>
                <a:cubicBezTo>
                  <a:pt x="5073" y="13579"/>
                  <a:pt x="5073" y="13567"/>
                  <a:pt x="5073" y="13555"/>
                </a:cubicBezTo>
                <a:cubicBezTo>
                  <a:pt x="5073" y="13364"/>
                  <a:pt x="5073" y="13186"/>
                  <a:pt x="5073" y="13007"/>
                </a:cubicBezTo>
                <a:cubicBezTo>
                  <a:pt x="5478" y="12972"/>
                  <a:pt x="5870" y="12936"/>
                  <a:pt x="6275" y="12936"/>
                </a:cubicBezTo>
                <a:cubicBezTo>
                  <a:pt x="6353" y="12936"/>
                  <a:pt x="6463" y="12932"/>
                  <a:pt x="6589" y="12932"/>
                </a:cubicBezTo>
                <a:cubicBezTo>
                  <a:pt x="6965" y="12932"/>
                  <a:pt x="7472" y="12966"/>
                  <a:pt x="7597" y="13233"/>
                </a:cubicBezTo>
                <a:cubicBezTo>
                  <a:pt x="7597" y="13245"/>
                  <a:pt x="7609" y="13245"/>
                  <a:pt x="7621" y="13245"/>
                </a:cubicBezTo>
                <a:cubicBezTo>
                  <a:pt x="7692" y="13495"/>
                  <a:pt x="7525" y="13793"/>
                  <a:pt x="7335" y="13960"/>
                </a:cubicBezTo>
                <a:cubicBezTo>
                  <a:pt x="7144" y="14115"/>
                  <a:pt x="6740" y="14115"/>
                  <a:pt x="6513" y="14138"/>
                </a:cubicBezTo>
                <a:cubicBezTo>
                  <a:pt x="6025" y="14174"/>
                  <a:pt x="5537" y="14174"/>
                  <a:pt x="5061" y="14174"/>
                </a:cubicBezTo>
                <a:cubicBezTo>
                  <a:pt x="4573" y="14174"/>
                  <a:pt x="4084" y="14174"/>
                  <a:pt x="3608" y="14162"/>
                </a:cubicBezTo>
                <a:cubicBezTo>
                  <a:pt x="3585" y="14161"/>
                  <a:pt x="3557" y="14161"/>
                  <a:pt x="3525" y="14161"/>
                </a:cubicBezTo>
                <a:cubicBezTo>
                  <a:pt x="3424" y="14161"/>
                  <a:pt x="3286" y="14164"/>
                  <a:pt x="3133" y="14164"/>
                </a:cubicBezTo>
                <a:cubicBezTo>
                  <a:pt x="2646" y="14164"/>
                  <a:pt x="2007" y="14131"/>
                  <a:pt x="1906" y="13853"/>
                </a:cubicBezTo>
                <a:cubicBezTo>
                  <a:pt x="1614" y="12968"/>
                  <a:pt x="2900" y="12931"/>
                  <a:pt x="3822" y="12931"/>
                </a:cubicBezTo>
                <a:cubicBezTo>
                  <a:pt x="3904" y="12931"/>
                  <a:pt x="3984" y="12932"/>
                  <a:pt x="4060" y="12932"/>
                </a:cubicBezTo>
                <a:cubicBezTo>
                  <a:pt x="4207" y="12932"/>
                  <a:pt x="4338" y="12931"/>
                  <a:pt x="4442" y="12924"/>
                </a:cubicBezTo>
                <a:close/>
                <a:moveTo>
                  <a:pt x="7764" y="13745"/>
                </a:moveTo>
                <a:cubicBezTo>
                  <a:pt x="7775" y="13805"/>
                  <a:pt x="7775" y="13865"/>
                  <a:pt x="7775" y="13924"/>
                </a:cubicBezTo>
                <a:cubicBezTo>
                  <a:pt x="7764" y="14067"/>
                  <a:pt x="7716" y="14210"/>
                  <a:pt x="7644" y="14329"/>
                </a:cubicBezTo>
                <a:cubicBezTo>
                  <a:pt x="6751" y="14722"/>
                  <a:pt x="5751" y="14722"/>
                  <a:pt x="4787" y="14722"/>
                </a:cubicBezTo>
                <a:cubicBezTo>
                  <a:pt x="4311" y="14722"/>
                  <a:pt x="3846" y="14722"/>
                  <a:pt x="3370" y="14686"/>
                </a:cubicBezTo>
                <a:cubicBezTo>
                  <a:pt x="3049" y="14674"/>
                  <a:pt x="2072" y="14734"/>
                  <a:pt x="1882" y="14424"/>
                </a:cubicBezTo>
                <a:cubicBezTo>
                  <a:pt x="1882" y="14317"/>
                  <a:pt x="1846" y="14198"/>
                  <a:pt x="1834" y="14091"/>
                </a:cubicBezTo>
                <a:cubicBezTo>
                  <a:pt x="1822" y="14067"/>
                  <a:pt x="1822" y="14043"/>
                  <a:pt x="1822" y="14019"/>
                </a:cubicBezTo>
                <a:lnTo>
                  <a:pt x="1822" y="14019"/>
                </a:lnTo>
                <a:cubicBezTo>
                  <a:pt x="1834" y="14031"/>
                  <a:pt x="1846" y="14043"/>
                  <a:pt x="1858" y="14055"/>
                </a:cubicBezTo>
                <a:cubicBezTo>
                  <a:pt x="1882" y="14079"/>
                  <a:pt x="1894" y="14079"/>
                  <a:pt x="1918" y="14079"/>
                </a:cubicBezTo>
                <a:cubicBezTo>
                  <a:pt x="2108" y="14329"/>
                  <a:pt x="2572" y="14293"/>
                  <a:pt x="2882" y="14305"/>
                </a:cubicBezTo>
                <a:cubicBezTo>
                  <a:pt x="3580" y="14337"/>
                  <a:pt x="4279" y="14358"/>
                  <a:pt x="4977" y="14358"/>
                </a:cubicBezTo>
                <a:cubicBezTo>
                  <a:pt x="5327" y="14358"/>
                  <a:pt x="5676" y="14353"/>
                  <a:pt x="6025" y="14341"/>
                </a:cubicBezTo>
                <a:cubicBezTo>
                  <a:pt x="6549" y="14317"/>
                  <a:pt x="7335" y="14376"/>
                  <a:pt x="7692" y="13876"/>
                </a:cubicBezTo>
                <a:cubicBezTo>
                  <a:pt x="7716" y="13829"/>
                  <a:pt x="7752" y="13793"/>
                  <a:pt x="7764" y="13745"/>
                </a:cubicBezTo>
                <a:close/>
                <a:moveTo>
                  <a:pt x="5707" y="0"/>
                </a:moveTo>
                <a:cubicBezTo>
                  <a:pt x="5694" y="0"/>
                  <a:pt x="5684" y="6"/>
                  <a:pt x="5668" y="6"/>
                </a:cubicBezTo>
                <a:cubicBezTo>
                  <a:pt x="5659" y="3"/>
                  <a:pt x="5650" y="1"/>
                  <a:pt x="5641" y="1"/>
                </a:cubicBezTo>
                <a:cubicBezTo>
                  <a:pt x="5615" y="1"/>
                  <a:pt x="5591" y="15"/>
                  <a:pt x="5573" y="41"/>
                </a:cubicBezTo>
                <a:cubicBezTo>
                  <a:pt x="5489" y="160"/>
                  <a:pt x="5466" y="387"/>
                  <a:pt x="5501" y="518"/>
                </a:cubicBezTo>
                <a:cubicBezTo>
                  <a:pt x="5513" y="577"/>
                  <a:pt x="5537" y="625"/>
                  <a:pt x="5573" y="661"/>
                </a:cubicBezTo>
                <a:cubicBezTo>
                  <a:pt x="5585" y="661"/>
                  <a:pt x="5597" y="672"/>
                  <a:pt x="5608" y="672"/>
                </a:cubicBezTo>
                <a:cubicBezTo>
                  <a:pt x="5728" y="708"/>
                  <a:pt x="5859" y="732"/>
                  <a:pt x="5978" y="756"/>
                </a:cubicBezTo>
                <a:cubicBezTo>
                  <a:pt x="5942" y="922"/>
                  <a:pt x="5906" y="1089"/>
                  <a:pt x="5882" y="1256"/>
                </a:cubicBezTo>
                <a:cubicBezTo>
                  <a:pt x="5537" y="1189"/>
                  <a:pt x="5187" y="1154"/>
                  <a:pt x="4836" y="1154"/>
                </a:cubicBezTo>
                <a:cubicBezTo>
                  <a:pt x="4314" y="1154"/>
                  <a:pt x="3792" y="1230"/>
                  <a:pt x="3287" y="1387"/>
                </a:cubicBezTo>
                <a:cubicBezTo>
                  <a:pt x="2346" y="1684"/>
                  <a:pt x="1394" y="2220"/>
                  <a:pt x="846" y="3066"/>
                </a:cubicBezTo>
                <a:cubicBezTo>
                  <a:pt x="263" y="3959"/>
                  <a:pt x="1" y="5102"/>
                  <a:pt x="1" y="6161"/>
                </a:cubicBezTo>
                <a:cubicBezTo>
                  <a:pt x="1" y="8209"/>
                  <a:pt x="1239" y="10245"/>
                  <a:pt x="3215" y="10900"/>
                </a:cubicBezTo>
                <a:cubicBezTo>
                  <a:pt x="3156" y="11031"/>
                  <a:pt x="3108" y="11162"/>
                  <a:pt x="3072" y="11293"/>
                </a:cubicBezTo>
                <a:cubicBezTo>
                  <a:pt x="2882" y="11233"/>
                  <a:pt x="2691" y="11174"/>
                  <a:pt x="2501" y="11102"/>
                </a:cubicBezTo>
                <a:lnTo>
                  <a:pt x="2477" y="11102"/>
                </a:lnTo>
                <a:cubicBezTo>
                  <a:pt x="2477" y="11102"/>
                  <a:pt x="2477" y="11102"/>
                  <a:pt x="2477" y="11090"/>
                </a:cubicBezTo>
                <a:cubicBezTo>
                  <a:pt x="2454" y="11073"/>
                  <a:pt x="2427" y="11065"/>
                  <a:pt x="2400" y="11065"/>
                </a:cubicBezTo>
                <a:cubicBezTo>
                  <a:pt x="2316" y="11065"/>
                  <a:pt x="2221" y="11135"/>
                  <a:pt x="2168" y="11198"/>
                </a:cubicBezTo>
                <a:cubicBezTo>
                  <a:pt x="2096" y="11293"/>
                  <a:pt x="2060" y="11400"/>
                  <a:pt x="2096" y="11519"/>
                </a:cubicBezTo>
                <a:cubicBezTo>
                  <a:pt x="2103" y="11540"/>
                  <a:pt x="2126" y="11552"/>
                  <a:pt x="2149" y="11552"/>
                </a:cubicBezTo>
                <a:cubicBezTo>
                  <a:pt x="2165" y="11552"/>
                  <a:pt x="2181" y="11546"/>
                  <a:pt x="2191" y="11531"/>
                </a:cubicBezTo>
                <a:cubicBezTo>
                  <a:pt x="2906" y="11912"/>
                  <a:pt x="3692" y="12150"/>
                  <a:pt x="4501" y="12221"/>
                </a:cubicBezTo>
                <a:cubicBezTo>
                  <a:pt x="4465" y="12412"/>
                  <a:pt x="4454" y="12614"/>
                  <a:pt x="4442" y="12817"/>
                </a:cubicBezTo>
                <a:cubicBezTo>
                  <a:pt x="4211" y="12790"/>
                  <a:pt x="3977" y="12782"/>
                  <a:pt x="3744" y="12782"/>
                </a:cubicBezTo>
                <a:cubicBezTo>
                  <a:pt x="3555" y="12782"/>
                  <a:pt x="3366" y="12788"/>
                  <a:pt x="3180" y="12793"/>
                </a:cubicBezTo>
                <a:cubicBezTo>
                  <a:pt x="2846" y="12793"/>
                  <a:pt x="2513" y="12793"/>
                  <a:pt x="2203" y="12936"/>
                </a:cubicBezTo>
                <a:cubicBezTo>
                  <a:pt x="1882" y="13103"/>
                  <a:pt x="1644" y="13448"/>
                  <a:pt x="1715" y="13781"/>
                </a:cubicBezTo>
                <a:cubicBezTo>
                  <a:pt x="1703" y="13888"/>
                  <a:pt x="1691" y="14007"/>
                  <a:pt x="1703" y="14126"/>
                </a:cubicBezTo>
                <a:cubicBezTo>
                  <a:pt x="1715" y="14246"/>
                  <a:pt x="1727" y="14400"/>
                  <a:pt x="1798" y="14496"/>
                </a:cubicBezTo>
                <a:cubicBezTo>
                  <a:pt x="1810" y="14519"/>
                  <a:pt x="1834" y="14519"/>
                  <a:pt x="1846" y="14519"/>
                </a:cubicBezTo>
                <a:cubicBezTo>
                  <a:pt x="1906" y="14650"/>
                  <a:pt x="2025" y="14698"/>
                  <a:pt x="2191" y="14734"/>
                </a:cubicBezTo>
                <a:cubicBezTo>
                  <a:pt x="2822" y="14877"/>
                  <a:pt x="3549" y="14877"/>
                  <a:pt x="4192" y="14888"/>
                </a:cubicBezTo>
                <a:cubicBezTo>
                  <a:pt x="4474" y="14897"/>
                  <a:pt x="4763" y="14905"/>
                  <a:pt x="5056" y="14905"/>
                </a:cubicBezTo>
                <a:cubicBezTo>
                  <a:pt x="5985" y="14905"/>
                  <a:pt x="6942" y="14825"/>
                  <a:pt x="7775" y="14436"/>
                </a:cubicBezTo>
                <a:cubicBezTo>
                  <a:pt x="7835" y="14412"/>
                  <a:pt x="7823" y="14353"/>
                  <a:pt x="7775" y="14317"/>
                </a:cubicBezTo>
                <a:cubicBezTo>
                  <a:pt x="7942" y="14067"/>
                  <a:pt x="8025" y="13710"/>
                  <a:pt x="7835" y="13460"/>
                </a:cubicBezTo>
                <a:cubicBezTo>
                  <a:pt x="7835" y="13460"/>
                  <a:pt x="7835" y="13460"/>
                  <a:pt x="7823" y="13448"/>
                </a:cubicBezTo>
                <a:cubicBezTo>
                  <a:pt x="7811" y="13269"/>
                  <a:pt x="7716" y="13103"/>
                  <a:pt x="7537" y="12983"/>
                </a:cubicBezTo>
                <a:cubicBezTo>
                  <a:pt x="7525" y="12972"/>
                  <a:pt x="7525" y="12972"/>
                  <a:pt x="7525" y="12972"/>
                </a:cubicBezTo>
                <a:cubicBezTo>
                  <a:pt x="7394" y="12876"/>
                  <a:pt x="7216" y="12829"/>
                  <a:pt x="7049" y="12805"/>
                </a:cubicBezTo>
                <a:cubicBezTo>
                  <a:pt x="6800" y="12769"/>
                  <a:pt x="6548" y="12755"/>
                  <a:pt x="6296" y="12755"/>
                </a:cubicBezTo>
                <a:cubicBezTo>
                  <a:pt x="5884" y="12755"/>
                  <a:pt x="5471" y="12792"/>
                  <a:pt x="5073" y="12829"/>
                </a:cubicBezTo>
                <a:cubicBezTo>
                  <a:pt x="5061" y="12638"/>
                  <a:pt x="5061" y="12448"/>
                  <a:pt x="5049" y="12257"/>
                </a:cubicBezTo>
                <a:lnTo>
                  <a:pt x="5049" y="12257"/>
                </a:lnTo>
                <a:cubicBezTo>
                  <a:pt x="5079" y="12258"/>
                  <a:pt x="5109" y="12258"/>
                  <a:pt x="5140" y="12258"/>
                </a:cubicBezTo>
                <a:cubicBezTo>
                  <a:pt x="5895" y="12258"/>
                  <a:pt x="6649" y="12115"/>
                  <a:pt x="7359" y="11829"/>
                </a:cubicBezTo>
                <a:cubicBezTo>
                  <a:pt x="8180" y="11495"/>
                  <a:pt x="8918" y="10959"/>
                  <a:pt x="9490" y="10281"/>
                </a:cubicBezTo>
                <a:cubicBezTo>
                  <a:pt x="10002" y="9650"/>
                  <a:pt x="10550" y="8864"/>
                  <a:pt x="10740" y="8054"/>
                </a:cubicBezTo>
                <a:cubicBezTo>
                  <a:pt x="11157" y="6292"/>
                  <a:pt x="11026" y="4125"/>
                  <a:pt x="10133" y="2530"/>
                </a:cubicBezTo>
                <a:cubicBezTo>
                  <a:pt x="9180" y="863"/>
                  <a:pt x="7513" y="303"/>
                  <a:pt x="5728" y="6"/>
                </a:cubicBezTo>
                <a:cubicBezTo>
                  <a:pt x="5720" y="2"/>
                  <a:pt x="5713" y="0"/>
                  <a:pt x="5707" y="0"/>
                </a:cubicBezTo>
                <a:close/>
              </a:path>
            </a:pathLst>
          </a:cu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35"/>
          <p:cNvSpPr/>
          <p:nvPr/>
        </p:nvSpPr>
        <p:spPr>
          <a:xfrm flipH="1" rot="10800000">
            <a:off x="7021138" y="1600375"/>
            <a:ext cx="494175" cy="453600"/>
          </a:xfrm>
          <a:custGeom>
            <a:rect b="b" l="l" r="r" t="t"/>
            <a:pathLst>
              <a:path extrusionOk="0" h="18144" w="19767">
                <a:moveTo>
                  <a:pt x="12375" y="2473"/>
                </a:moveTo>
                <a:cubicBezTo>
                  <a:pt x="13220" y="2473"/>
                  <a:pt x="14061" y="2600"/>
                  <a:pt x="14877" y="2850"/>
                </a:cubicBezTo>
                <a:cubicBezTo>
                  <a:pt x="14822" y="2850"/>
                  <a:pt x="14780" y="2864"/>
                  <a:pt x="14752" y="2892"/>
                </a:cubicBezTo>
                <a:cubicBezTo>
                  <a:pt x="13865" y="2645"/>
                  <a:pt x="12956" y="2527"/>
                  <a:pt x="12052" y="2527"/>
                </a:cubicBezTo>
                <a:cubicBezTo>
                  <a:pt x="11731" y="2527"/>
                  <a:pt x="11410" y="2542"/>
                  <a:pt x="11092" y="2571"/>
                </a:cubicBezTo>
                <a:cubicBezTo>
                  <a:pt x="11519" y="2505"/>
                  <a:pt x="11948" y="2473"/>
                  <a:pt x="12375" y="2473"/>
                </a:cubicBezTo>
                <a:close/>
                <a:moveTo>
                  <a:pt x="12531" y="3437"/>
                </a:moveTo>
                <a:cubicBezTo>
                  <a:pt x="12782" y="3451"/>
                  <a:pt x="13034" y="3479"/>
                  <a:pt x="13285" y="3521"/>
                </a:cubicBezTo>
                <a:cubicBezTo>
                  <a:pt x="12852" y="3479"/>
                  <a:pt x="12419" y="3451"/>
                  <a:pt x="11986" y="3451"/>
                </a:cubicBezTo>
                <a:cubicBezTo>
                  <a:pt x="12167" y="3437"/>
                  <a:pt x="12349" y="3437"/>
                  <a:pt x="12531" y="3437"/>
                </a:cubicBezTo>
                <a:close/>
                <a:moveTo>
                  <a:pt x="14794" y="3465"/>
                </a:moveTo>
                <a:cubicBezTo>
                  <a:pt x="14933" y="3493"/>
                  <a:pt x="15073" y="3521"/>
                  <a:pt x="15213" y="3563"/>
                </a:cubicBezTo>
                <a:cubicBezTo>
                  <a:pt x="15199" y="3591"/>
                  <a:pt x="15199" y="3633"/>
                  <a:pt x="15185" y="3661"/>
                </a:cubicBezTo>
                <a:cubicBezTo>
                  <a:pt x="15059" y="3591"/>
                  <a:pt x="14919" y="3521"/>
                  <a:pt x="14794" y="3465"/>
                </a:cubicBezTo>
                <a:close/>
                <a:moveTo>
                  <a:pt x="10435" y="3842"/>
                </a:moveTo>
                <a:lnTo>
                  <a:pt x="10435" y="3842"/>
                </a:lnTo>
                <a:cubicBezTo>
                  <a:pt x="9709" y="3968"/>
                  <a:pt x="8997" y="4177"/>
                  <a:pt x="8326" y="4485"/>
                </a:cubicBezTo>
                <a:cubicBezTo>
                  <a:pt x="8843" y="4247"/>
                  <a:pt x="9374" y="4038"/>
                  <a:pt x="9918" y="3870"/>
                </a:cubicBezTo>
                <a:lnTo>
                  <a:pt x="10016" y="3870"/>
                </a:lnTo>
                <a:cubicBezTo>
                  <a:pt x="10156" y="3856"/>
                  <a:pt x="10296" y="3856"/>
                  <a:pt x="10435" y="3842"/>
                </a:cubicBezTo>
                <a:close/>
                <a:moveTo>
                  <a:pt x="16288" y="4485"/>
                </a:moveTo>
                <a:cubicBezTo>
                  <a:pt x="16414" y="4499"/>
                  <a:pt x="16540" y="4499"/>
                  <a:pt x="16665" y="4513"/>
                </a:cubicBezTo>
                <a:cubicBezTo>
                  <a:pt x="16638" y="4513"/>
                  <a:pt x="16610" y="4527"/>
                  <a:pt x="16596" y="4527"/>
                </a:cubicBezTo>
                <a:cubicBezTo>
                  <a:pt x="16484" y="4527"/>
                  <a:pt x="16358" y="4541"/>
                  <a:pt x="16246" y="4541"/>
                </a:cubicBezTo>
                <a:cubicBezTo>
                  <a:pt x="16274" y="4527"/>
                  <a:pt x="16288" y="4513"/>
                  <a:pt x="16288" y="4485"/>
                </a:cubicBezTo>
                <a:close/>
                <a:moveTo>
                  <a:pt x="15799" y="4471"/>
                </a:moveTo>
                <a:cubicBezTo>
                  <a:pt x="15869" y="4499"/>
                  <a:pt x="15939" y="4527"/>
                  <a:pt x="16023" y="4569"/>
                </a:cubicBezTo>
                <a:cubicBezTo>
                  <a:pt x="15925" y="4569"/>
                  <a:pt x="15841" y="4583"/>
                  <a:pt x="15744" y="4596"/>
                </a:cubicBezTo>
                <a:cubicBezTo>
                  <a:pt x="15758" y="4555"/>
                  <a:pt x="15785" y="4513"/>
                  <a:pt x="15799" y="4471"/>
                </a:cubicBezTo>
                <a:close/>
                <a:moveTo>
                  <a:pt x="12044" y="2890"/>
                </a:moveTo>
                <a:cubicBezTo>
                  <a:pt x="12542" y="2890"/>
                  <a:pt x="13042" y="2927"/>
                  <a:pt x="13536" y="3004"/>
                </a:cubicBezTo>
                <a:cubicBezTo>
                  <a:pt x="13448" y="3002"/>
                  <a:pt x="13359" y="3001"/>
                  <a:pt x="13271" y="3001"/>
                </a:cubicBezTo>
                <a:cubicBezTo>
                  <a:pt x="12828" y="3001"/>
                  <a:pt x="12384" y="3030"/>
                  <a:pt x="11930" y="3088"/>
                </a:cubicBezTo>
                <a:cubicBezTo>
                  <a:pt x="10994" y="3102"/>
                  <a:pt x="10058" y="3283"/>
                  <a:pt x="9164" y="3605"/>
                </a:cubicBezTo>
                <a:cubicBezTo>
                  <a:pt x="8102" y="3758"/>
                  <a:pt x="7111" y="4108"/>
                  <a:pt x="6231" y="4680"/>
                </a:cubicBezTo>
                <a:cubicBezTo>
                  <a:pt x="7950" y="3523"/>
                  <a:pt x="9994" y="2890"/>
                  <a:pt x="12044" y="2890"/>
                </a:cubicBezTo>
                <a:close/>
                <a:moveTo>
                  <a:pt x="19138" y="5071"/>
                </a:moveTo>
                <a:cubicBezTo>
                  <a:pt x="19180" y="5113"/>
                  <a:pt x="19222" y="5141"/>
                  <a:pt x="19264" y="5183"/>
                </a:cubicBezTo>
                <a:cubicBezTo>
                  <a:pt x="18928" y="5211"/>
                  <a:pt x="18579" y="5253"/>
                  <a:pt x="18244" y="5295"/>
                </a:cubicBezTo>
                <a:cubicBezTo>
                  <a:pt x="18537" y="5225"/>
                  <a:pt x="18831" y="5155"/>
                  <a:pt x="19138" y="5071"/>
                </a:cubicBezTo>
                <a:close/>
                <a:moveTo>
                  <a:pt x="5770" y="5002"/>
                </a:moveTo>
                <a:lnTo>
                  <a:pt x="5770" y="5002"/>
                </a:lnTo>
                <a:cubicBezTo>
                  <a:pt x="5448" y="5253"/>
                  <a:pt x="5141" y="5532"/>
                  <a:pt x="4848" y="5854"/>
                </a:cubicBezTo>
                <a:cubicBezTo>
                  <a:pt x="4387" y="6357"/>
                  <a:pt x="3982" y="6929"/>
                  <a:pt x="3632" y="7544"/>
                </a:cubicBezTo>
                <a:cubicBezTo>
                  <a:pt x="3618" y="7572"/>
                  <a:pt x="3604" y="7600"/>
                  <a:pt x="3591" y="7614"/>
                </a:cubicBezTo>
                <a:cubicBezTo>
                  <a:pt x="3437" y="7809"/>
                  <a:pt x="3297" y="7991"/>
                  <a:pt x="3157" y="8187"/>
                </a:cubicBezTo>
                <a:cubicBezTo>
                  <a:pt x="3465" y="7572"/>
                  <a:pt x="3800" y="6985"/>
                  <a:pt x="4191" y="6440"/>
                </a:cubicBezTo>
                <a:cubicBezTo>
                  <a:pt x="4359" y="6259"/>
                  <a:pt x="4540" y="6077"/>
                  <a:pt x="4722" y="5896"/>
                </a:cubicBezTo>
                <a:cubicBezTo>
                  <a:pt x="5043" y="5574"/>
                  <a:pt x="5393" y="5281"/>
                  <a:pt x="5770" y="5002"/>
                </a:cubicBezTo>
                <a:close/>
                <a:moveTo>
                  <a:pt x="7893" y="4680"/>
                </a:moveTo>
                <a:cubicBezTo>
                  <a:pt x="6985" y="5155"/>
                  <a:pt x="6147" y="5798"/>
                  <a:pt x="5448" y="6650"/>
                </a:cubicBezTo>
                <a:cubicBezTo>
                  <a:pt x="4750" y="7502"/>
                  <a:pt x="4177" y="8480"/>
                  <a:pt x="3688" y="9500"/>
                </a:cubicBezTo>
                <a:cubicBezTo>
                  <a:pt x="4149" y="8368"/>
                  <a:pt x="4792" y="7292"/>
                  <a:pt x="5658" y="6343"/>
                </a:cubicBezTo>
                <a:cubicBezTo>
                  <a:pt x="5979" y="5979"/>
                  <a:pt x="6328" y="5644"/>
                  <a:pt x="6706" y="5337"/>
                </a:cubicBezTo>
                <a:cubicBezTo>
                  <a:pt x="7097" y="5099"/>
                  <a:pt x="7488" y="4890"/>
                  <a:pt x="7893" y="4680"/>
                </a:cubicBezTo>
                <a:close/>
                <a:moveTo>
                  <a:pt x="5015" y="6594"/>
                </a:moveTo>
                <a:cubicBezTo>
                  <a:pt x="3702" y="8242"/>
                  <a:pt x="2948" y="10184"/>
                  <a:pt x="2655" y="12210"/>
                </a:cubicBezTo>
                <a:cubicBezTo>
                  <a:pt x="2599" y="12405"/>
                  <a:pt x="2543" y="12615"/>
                  <a:pt x="2501" y="12810"/>
                </a:cubicBezTo>
                <a:cubicBezTo>
                  <a:pt x="2613" y="11036"/>
                  <a:pt x="3074" y="9262"/>
                  <a:pt x="3898" y="7781"/>
                </a:cubicBezTo>
                <a:cubicBezTo>
                  <a:pt x="3940" y="7712"/>
                  <a:pt x="3982" y="7656"/>
                  <a:pt x="4024" y="7600"/>
                </a:cubicBezTo>
                <a:cubicBezTo>
                  <a:pt x="4261" y="7320"/>
                  <a:pt x="4526" y="7041"/>
                  <a:pt x="4792" y="6790"/>
                </a:cubicBezTo>
                <a:cubicBezTo>
                  <a:pt x="4862" y="6734"/>
                  <a:pt x="4932" y="6664"/>
                  <a:pt x="5015" y="6594"/>
                </a:cubicBezTo>
                <a:close/>
                <a:moveTo>
                  <a:pt x="2431" y="10841"/>
                </a:moveTo>
                <a:cubicBezTo>
                  <a:pt x="2138" y="12238"/>
                  <a:pt x="2068" y="13690"/>
                  <a:pt x="2208" y="15073"/>
                </a:cubicBezTo>
                <a:cubicBezTo>
                  <a:pt x="2222" y="15506"/>
                  <a:pt x="2263" y="15939"/>
                  <a:pt x="2361" y="16372"/>
                </a:cubicBezTo>
                <a:cubicBezTo>
                  <a:pt x="1900" y="14556"/>
                  <a:pt x="1928" y="12629"/>
                  <a:pt x="2431" y="10841"/>
                </a:cubicBezTo>
                <a:close/>
                <a:moveTo>
                  <a:pt x="2557" y="8759"/>
                </a:moveTo>
                <a:lnTo>
                  <a:pt x="2557" y="8759"/>
                </a:lnTo>
                <a:cubicBezTo>
                  <a:pt x="2124" y="9779"/>
                  <a:pt x="1789" y="10827"/>
                  <a:pt x="1495" y="11860"/>
                </a:cubicBezTo>
                <a:cubicBezTo>
                  <a:pt x="1076" y="13271"/>
                  <a:pt x="755" y="14780"/>
                  <a:pt x="992" y="16219"/>
                </a:cubicBezTo>
                <a:cubicBezTo>
                  <a:pt x="992" y="16400"/>
                  <a:pt x="992" y="16568"/>
                  <a:pt x="1006" y="16749"/>
                </a:cubicBezTo>
                <a:cubicBezTo>
                  <a:pt x="503" y="14975"/>
                  <a:pt x="964" y="12852"/>
                  <a:pt x="1509" y="11176"/>
                </a:cubicBezTo>
                <a:cubicBezTo>
                  <a:pt x="1789" y="10338"/>
                  <a:pt x="2138" y="9528"/>
                  <a:pt x="2557" y="8759"/>
                </a:cubicBezTo>
                <a:close/>
                <a:moveTo>
                  <a:pt x="15918" y="1"/>
                </a:moveTo>
                <a:cubicBezTo>
                  <a:pt x="15806" y="1"/>
                  <a:pt x="15685" y="141"/>
                  <a:pt x="15758" y="266"/>
                </a:cubicBezTo>
                <a:cubicBezTo>
                  <a:pt x="15785" y="308"/>
                  <a:pt x="15813" y="364"/>
                  <a:pt x="15841" y="406"/>
                </a:cubicBezTo>
                <a:cubicBezTo>
                  <a:pt x="15730" y="434"/>
                  <a:pt x="15646" y="587"/>
                  <a:pt x="15744" y="713"/>
                </a:cubicBezTo>
                <a:cubicBezTo>
                  <a:pt x="15744" y="713"/>
                  <a:pt x="15758" y="727"/>
                  <a:pt x="15758" y="727"/>
                </a:cubicBezTo>
                <a:cubicBezTo>
                  <a:pt x="15674" y="727"/>
                  <a:pt x="15604" y="783"/>
                  <a:pt x="15590" y="895"/>
                </a:cubicBezTo>
                <a:cubicBezTo>
                  <a:pt x="15534" y="1286"/>
                  <a:pt x="15506" y="1663"/>
                  <a:pt x="15464" y="2054"/>
                </a:cubicBezTo>
                <a:cubicBezTo>
                  <a:pt x="15455" y="2052"/>
                  <a:pt x="15446" y="2051"/>
                  <a:pt x="15437" y="2051"/>
                </a:cubicBezTo>
                <a:cubicBezTo>
                  <a:pt x="15307" y="2051"/>
                  <a:pt x="15194" y="2229"/>
                  <a:pt x="15324" y="2334"/>
                </a:cubicBezTo>
                <a:cubicBezTo>
                  <a:pt x="15366" y="2375"/>
                  <a:pt x="15408" y="2403"/>
                  <a:pt x="15436" y="2431"/>
                </a:cubicBezTo>
                <a:cubicBezTo>
                  <a:pt x="15436" y="2515"/>
                  <a:pt x="15436" y="2585"/>
                  <a:pt x="15422" y="2669"/>
                </a:cubicBezTo>
                <a:cubicBezTo>
                  <a:pt x="14453" y="2303"/>
                  <a:pt x="13429" y="2114"/>
                  <a:pt x="12399" y="2114"/>
                </a:cubicBezTo>
                <a:cubicBezTo>
                  <a:pt x="11620" y="2114"/>
                  <a:pt x="10837" y="2222"/>
                  <a:pt x="10072" y="2445"/>
                </a:cubicBezTo>
                <a:cubicBezTo>
                  <a:pt x="7935" y="3060"/>
                  <a:pt x="5658" y="4135"/>
                  <a:pt x="4233" y="5882"/>
                </a:cubicBezTo>
                <a:cubicBezTo>
                  <a:pt x="4205" y="5910"/>
                  <a:pt x="4191" y="5924"/>
                  <a:pt x="4177" y="5951"/>
                </a:cubicBezTo>
                <a:cubicBezTo>
                  <a:pt x="2766" y="7432"/>
                  <a:pt x="1747" y="9262"/>
                  <a:pt x="1146" y="11218"/>
                </a:cubicBezTo>
                <a:cubicBezTo>
                  <a:pt x="503" y="13271"/>
                  <a:pt x="0" y="15925"/>
                  <a:pt x="1118" y="17881"/>
                </a:cubicBezTo>
                <a:cubicBezTo>
                  <a:pt x="1152" y="17943"/>
                  <a:pt x="1200" y="17970"/>
                  <a:pt x="1248" y="17970"/>
                </a:cubicBezTo>
                <a:cubicBezTo>
                  <a:pt x="1340" y="17970"/>
                  <a:pt x="1430" y="17874"/>
                  <a:pt x="1411" y="17755"/>
                </a:cubicBezTo>
                <a:cubicBezTo>
                  <a:pt x="1411" y="17671"/>
                  <a:pt x="1397" y="17588"/>
                  <a:pt x="1383" y="17504"/>
                </a:cubicBezTo>
                <a:lnTo>
                  <a:pt x="1383" y="17504"/>
                </a:lnTo>
                <a:cubicBezTo>
                  <a:pt x="1467" y="17699"/>
                  <a:pt x="1565" y="17881"/>
                  <a:pt x="1691" y="18077"/>
                </a:cubicBezTo>
                <a:cubicBezTo>
                  <a:pt x="1719" y="18123"/>
                  <a:pt x="1764" y="18143"/>
                  <a:pt x="1809" y="18143"/>
                </a:cubicBezTo>
                <a:cubicBezTo>
                  <a:pt x="1900" y="18143"/>
                  <a:pt x="1993" y="18063"/>
                  <a:pt x="1956" y="17951"/>
                </a:cubicBezTo>
                <a:cubicBezTo>
                  <a:pt x="1830" y="17476"/>
                  <a:pt x="1733" y="17001"/>
                  <a:pt x="1663" y="16512"/>
                </a:cubicBezTo>
                <a:lnTo>
                  <a:pt x="1663" y="16512"/>
                </a:lnTo>
                <a:cubicBezTo>
                  <a:pt x="1844" y="17029"/>
                  <a:pt x="2096" y="17518"/>
                  <a:pt x="2403" y="17993"/>
                </a:cubicBezTo>
                <a:cubicBezTo>
                  <a:pt x="2437" y="18038"/>
                  <a:pt x="2488" y="18058"/>
                  <a:pt x="2538" y="18058"/>
                </a:cubicBezTo>
                <a:cubicBezTo>
                  <a:pt x="2610" y="18058"/>
                  <a:pt x="2680" y="18017"/>
                  <a:pt x="2696" y="17951"/>
                </a:cubicBezTo>
                <a:cubicBezTo>
                  <a:pt x="2780" y="17937"/>
                  <a:pt x="2850" y="17853"/>
                  <a:pt x="2808" y="17755"/>
                </a:cubicBezTo>
                <a:cubicBezTo>
                  <a:pt x="2766" y="17630"/>
                  <a:pt x="2710" y="17504"/>
                  <a:pt x="2669" y="17392"/>
                </a:cubicBezTo>
                <a:lnTo>
                  <a:pt x="2669" y="17392"/>
                </a:lnTo>
                <a:cubicBezTo>
                  <a:pt x="2710" y="17476"/>
                  <a:pt x="2738" y="17574"/>
                  <a:pt x="2780" y="17657"/>
                </a:cubicBezTo>
                <a:cubicBezTo>
                  <a:pt x="2808" y="17713"/>
                  <a:pt x="2850" y="17727"/>
                  <a:pt x="2892" y="17741"/>
                </a:cubicBezTo>
                <a:cubicBezTo>
                  <a:pt x="2906" y="17755"/>
                  <a:pt x="2906" y="17783"/>
                  <a:pt x="2906" y="17797"/>
                </a:cubicBezTo>
                <a:cubicBezTo>
                  <a:pt x="2922" y="17857"/>
                  <a:pt x="2967" y="17883"/>
                  <a:pt x="3013" y="17883"/>
                </a:cubicBezTo>
                <a:cubicBezTo>
                  <a:pt x="3084" y="17883"/>
                  <a:pt x="3160" y="17821"/>
                  <a:pt x="3143" y="17727"/>
                </a:cubicBezTo>
                <a:cubicBezTo>
                  <a:pt x="2794" y="15953"/>
                  <a:pt x="2710" y="14109"/>
                  <a:pt x="2962" y="12335"/>
                </a:cubicBezTo>
                <a:cubicBezTo>
                  <a:pt x="3018" y="12112"/>
                  <a:pt x="3088" y="11888"/>
                  <a:pt x="3171" y="11679"/>
                </a:cubicBezTo>
                <a:cubicBezTo>
                  <a:pt x="3786" y="9919"/>
                  <a:pt x="4624" y="8089"/>
                  <a:pt x="5853" y="6664"/>
                </a:cubicBezTo>
                <a:cubicBezTo>
                  <a:pt x="7516" y="4769"/>
                  <a:pt x="9881" y="4017"/>
                  <a:pt x="12294" y="4017"/>
                </a:cubicBezTo>
                <a:cubicBezTo>
                  <a:pt x="12923" y="4017"/>
                  <a:pt x="13555" y="4068"/>
                  <a:pt x="14179" y="4163"/>
                </a:cubicBezTo>
                <a:cubicBezTo>
                  <a:pt x="14193" y="4219"/>
                  <a:pt x="14249" y="4275"/>
                  <a:pt x="14319" y="4275"/>
                </a:cubicBezTo>
                <a:lnTo>
                  <a:pt x="14430" y="4275"/>
                </a:lnTo>
                <a:cubicBezTo>
                  <a:pt x="14444" y="4317"/>
                  <a:pt x="14486" y="4359"/>
                  <a:pt x="14556" y="4359"/>
                </a:cubicBezTo>
                <a:cubicBezTo>
                  <a:pt x="14626" y="4359"/>
                  <a:pt x="14710" y="4373"/>
                  <a:pt x="14794" y="4373"/>
                </a:cubicBezTo>
                <a:cubicBezTo>
                  <a:pt x="14668" y="4555"/>
                  <a:pt x="14556" y="4736"/>
                  <a:pt x="14444" y="4918"/>
                </a:cubicBezTo>
                <a:cubicBezTo>
                  <a:pt x="14333" y="4932"/>
                  <a:pt x="14207" y="4946"/>
                  <a:pt x="14095" y="4974"/>
                </a:cubicBezTo>
                <a:cubicBezTo>
                  <a:pt x="13935" y="5000"/>
                  <a:pt x="13966" y="5269"/>
                  <a:pt x="14115" y="5269"/>
                </a:cubicBezTo>
                <a:cubicBezTo>
                  <a:pt x="14122" y="5269"/>
                  <a:pt x="14130" y="5268"/>
                  <a:pt x="14137" y="5267"/>
                </a:cubicBezTo>
                <a:cubicBezTo>
                  <a:pt x="14165" y="5267"/>
                  <a:pt x="14193" y="5267"/>
                  <a:pt x="14221" y="5253"/>
                </a:cubicBezTo>
                <a:lnTo>
                  <a:pt x="14221" y="5253"/>
                </a:lnTo>
                <a:cubicBezTo>
                  <a:pt x="14207" y="5281"/>
                  <a:pt x="14193" y="5295"/>
                  <a:pt x="14193" y="5309"/>
                </a:cubicBezTo>
                <a:cubicBezTo>
                  <a:pt x="14123" y="5337"/>
                  <a:pt x="14053" y="5365"/>
                  <a:pt x="13983" y="5393"/>
                </a:cubicBezTo>
                <a:lnTo>
                  <a:pt x="13942" y="5393"/>
                </a:lnTo>
                <a:cubicBezTo>
                  <a:pt x="13736" y="5420"/>
                  <a:pt x="13719" y="5728"/>
                  <a:pt x="13928" y="5728"/>
                </a:cubicBezTo>
                <a:cubicBezTo>
                  <a:pt x="13932" y="5728"/>
                  <a:pt x="13937" y="5728"/>
                  <a:pt x="13942" y="5728"/>
                </a:cubicBezTo>
                <a:cubicBezTo>
                  <a:pt x="13942" y="5742"/>
                  <a:pt x="13942" y="5756"/>
                  <a:pt x="13942" y="5770"/>
                </a:cubicBezTo>
                <a:cubicBezTo>
                  <a:pt x="13888" y="5876"/>
                  <a:pt x="13924" y="6008"/>
                  <a:pt x="14060" y="6008"/>
                </a:cubicBezTo>
                <a:cubicBezTo>
                  <a:pt x="14067" y="6008"/>
                  <a:pt x="14074" y="6008"/>
                  <a:pt x="14081" y="6007"/>
                </a:cubicBezTo>
                <a:cubicBezTo>
                  <a:pt x="14305" y="5993"/>
                  <a:pt x="14542" y="5965"/>
                  <a:pt x="14766" y="5951"/>
                </a:cubicBezTo>
                <a:cubicBezTo>
                  <a:pt x="14888" y="5955"/>
                  <a:pt x="15009" y="5956"/>
                  <a:pt x="15131" y="5956"/>
                </a:cubicBezTo>
                <a:cubicBezTo>
                  <a:pt x="16572" y="5956"/>
                  <a:pt x="18002" y="5736"/>
                  <a:pt x="19431" y="5504"/>
                </a:cubicBezTo>
                <a:cubicBezTo>
                  <a:pt x="19515" y="5490"/>
                  <a:pt x="19543" y="5421"/>
                  <a:pt x="19543" y="5337"/>
                </a:cubicBezTo>
                <a:cubicBezTo>
                  <a:pt x="19669" y="5323"/>
                  <a:pt x="19753" y="5169"/>
                  <a:pt x="19641" y="5057"/>
                </a:cubicBezTo>
                <a:cubicBezTo>
                  <a:pt x="19613" y="5016"/>
                  <a:pt x="19585" y="4974"/>
                  <a:pt x="19543" y="4932"/>
                </a:cubicBezTo>
                <a:cubicBezTo>
                  <a:pt x="19669" y="4932"/>
                  <a:pt x="19767" y="4764"/>
                  <a:pt x="19669" y="4638"/>
                </a:cubicBezTo>
                <a:cubicBezTo>
                  <a:pt x="18677" y="3395"/>
                  <a:pt x="17685" y="2138"/>
                  <a:pt x="16693" y="895"/>
                </a:cubicBezTo>
                <a:cubicBezTo>
                  <a:pt x="16610" y="783"/>
                  <a:pt x="16526" y="685"/>
                  <a:pt x="16456" y="573"/>
                </a:cubicBezTo>
                <a:cubicBezTo>
                  <a:pt x="16442" y="559"/>
                  <a:pt x="16414" y="532"/>
                  <a:pt x="16400" y="532"/>
                </a:cubicBezTo>
                <a:cubicBezTo>
                  <a:pt x="16274" y="364"/>
                  <a:pt x="16149" y="210"/>
                  <a:pt x="16023" y="57"/>
                </a:cubicBezTo>
                <a:cubicBezTo>
                  <a:pt x="15994" y="17"/>
                  <a:pt x="15957" y="1"/>
                  <a:pt x="1591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" name="Google Shape;321;p36"/>
          <p:cNvGrpSpPr/>
          <p:nvPr/>
        </p:nvGrpSpPr>
        <p:grpSpPr>
          <a:xfrm>
            <a:off x="1264664" y="1998043"/>
            <a:ext cx="1668468" cy="932534"/>
            <a:chOff x="1264664" y="1998043"/>
            <a:chExt cx="1668468" cy="932534"/>
          </a:xfrm>
        </p:grpSpPr>
        <p:sp>
          <p:nvSpPr>
            <p:cNvPr id="322" name="Google Shape;322;p36"/>
            <p:cNvSpPr/>
            <p:nvPr/>
          </p:nvSpPr>
          <p:spPr>
            <a:xfrm>
              <a:off x="1354050" y="2097151"/>
              <a:ext cx="1423139" cy="676219"/>
            </a:xfrm>
            <a:custGeom>
              <a:rect b="b" l="l" r="r" t="t"/>
              <a:pathLst>
                <a:path extrusionOk="0" h="13874" w="27917">
                  <a:moveTo>
                    <a:pt x="26275" y="1"/>
                  </a:moveTo>
                  <a:cubicBezTo>
                    <a:pt x="26248" y="1"/>
                    <a:pt x="26222" y="1"/>
                    <a:pt x="26197" y="2"/>
                  </a:cubicBezTo>
                  <a:cubicBezTo>
                    <a:pt x="20178" y="79"/>
                    <a:pt x="14164" y="636"/>
                    <a:pt x="8228" y="1666"/>
                  </a:cubicBezTo>
                  <a:lnTo>
                    <a:pt x="35" y="2961"/>
                  </a:lnTo>
                  <a:lnTo>
                    <a:pt x="69" y="10601"/>
                  </a:lnTo>
                  <a:cubicBezTo>
                    <a:pt x="35" y="11172"/>
                    <a:pt x="0" y="11755"/>
                    <a:pt x="129" y="12317"/>
                  </a:cubicBezTo>
                  <a:cubicBezTo>
                    <a:pt x="262" y="12875"/>
                    <a:pt x="584" y="13415"/>
                    <a:pt x="1098" y="13677"/>
                  </a:cubicBezTo>
                  <a:cubicBezTo>
                    <a:pt x="1424" y="13839"/>
                    <a:pt x="1794" y="13874"/>
                    <a:pt x="2164" y="13874"/>
                  </a:cubicBezTo>
                  <a:cubicBezTo>
                    <a:pt x="2291" y="13874"/>
                    <a:pt x="2419" y="13870"/>
                    <a:pt x="2544" y="13865"/>
                  </a:cubicBezTo>
                  <a:cubicBezTo>
                    <a:pt x="5182" y="13775"/>
                    <a:pt x="7820" y="13681"/>
                    <a:pt x="10454" y="13591"/>
                  </a:cubicBezTo>
                  <a:cubicBezTo>
                    <a:pt x="14825" y="13436"/>
                    <a:pt x="19235" y="13282"/>
                    <a:pt x="23481" y="12231"/>
                  </a:cubicBezTo>
                  <a:cubicBezTo>
                    <a:pt x="24494" y="11982"/>
                    <a:pt x="25493" y="11682"/>
                    <a:pt x="26475" y="11335"/>
                  </a:cubicBezTo>
                  <a:cubicBezTo>
                    <a:pt x="26840" y="11202"/>
                    <a:pt x="27213" y="11056"/>
                    <a:pt x="27475" y="10773"/>
                  </a:cubicBezTo>
                  <a:cubicBezTo>
                    <a:pt x="27917" y="10284"/>
                    <a:pt x="27891" y="9542"/>
                    <a:pt x="27844" y="8885"/>
                  </a:cubicBezTo>
                  <a:lnTo>
                    <a:pt x="27222" y="851"/>
                  </a:lnTo>
                  <a:cubicBezTo>
                    <a:pt x="27205" y="636"/>
                    <a:pt x="27183" y="409"/>
                    <a:pt x="27046" y="246"/>
                  </a:cubicBezTo>
                  <a:cubicBezTo>
                    <a:pt x="26869" y="30"/>
                    <a:pt x="26562" y="1"/>
                    <a:pt x="262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6"/>
            <p:cNvSpPr/>
            <p:nvPr/>
          </p:nvSpPr>
          <p:spPr>
            <a:xfrm>
              <a:off x="1264664" y="1998043"/>
              <a:ext cx="1601379" cy="874444"/>
            </a:xfrm>
            <a:custGeom>
              <a:rect b="b" l="l" r="r" t="t"/>
              <a:pathLst>
                <a:path extrusionOk="0" h="14406" w="28450">
                  <a:moveTo>
                    <a:pt x="26573" y="1"/>
                  </a:moveTo>
                  <a:cubicBezTo>
                    <a:pt x="26535" y="1"/>
                    <a:pt x="26500" y="1"/>
                    <a:pt x="26468" y="2"/>
                  </a:cubicBezTo>
                  <a:cubicBezTo>
                    <a:pt x="20445" y="79"/>
                    <a:pt x="14388" y="641"/>
                    <a:pt x="8456" y="1670"/>
                  </a:cubicBezTo>
                  <a:cubicBezTo>
                    <a:pt x="8310" y="1692"/>
                    <a:pt x="8211" y="1833"/>
                    <a:pt x="8237" y="1975"/>
                  </a:cubicBezTo>
                  <a:cubicBezTo>
                    <a:pt x="8260" y="2105"/>
                    <a:pt x="8372" y="2198"/>
                    <a:pt x="8499" y="2198"/>
                  </a:cubicBezTo>
                  <a:cubicBezTo>
                    <a:pt x="8515" y="2198"/>
                    <a:pt x="8530" y="2196"/>
                    <a:pt x="8546" y="2194"/>
                  </a:cubicBezTo>
                  <a:cubicBezTo>
                    <a:pt x="14448" y="1173"/>
                    <a:pt x="20479" y="611"/>
                    <a:pt x="26472" y="534"/>
                  </a:cubicBezTo>
                  <a:cubicBezTo>
                    <a:pt x="26494" y="533"/>
                    <a:pt x="26517" y="533"/>
                    <a:pt x="26539" y="533"/>
                  </a:cubicBezTo>
                  <a:cubicBezTo>
                    <a:pt x="26781" y="533"/>
                    <a:pt x="27009" y="558"/>
                    <a:pt x="27115" y="684"/>
                  </a:cubicBezTo>
                  <a:cubicBezTo>
                    <a:pt x="27193" y="778"/>
                    <a:pt x="27214" y="945"/>
                    <a:pt x="27227" y="1138"/>
                  </a:cubicBezTo>
                  <a:lnTo>
                    <a:pt x="27849" y="9173"/>
                  </a:lnTo>
                  <a:cubicBezTo>
                    <a:pt x="27896" y="9803"/>
                    <a:pt x="27913" y="10455"/>
                    <a:pt x="27549" y="10858"/>
                  </a:cubicBezTo>
                  <a:cubicBezTo>
                    <a:pt x="27334" y="11094"/>
                    <a:pt x="27004" y="11223"/>
                    <a:pt x="26656" y="11347"/>
                  </a:cubicBezTo>
                  <a:cubicBezTo>
                    <a:pt x="25687" y="11691"/>
                    <a:pt x="24687" y="11991"/>
                    <a:pt x="23688" y="12240"/>
                  </a:cubicBezTo>
                  <a:cubicBezTo>
                    <a:pt x="19454" y="13286"/>
                    <a:pt x="15010" y="13441"/>
                    <a:pt x="10716" y="13591"/>
                  </a:cubicBezTo>
                  <a:lnTo>
                    <a:pt x="2806" y="13865"/>
                  </a:lnTo>
                  <a:cubicBezTo>
                    <a:pt x="2684" y="13870"/>
                    <a:pt x="2556" y="13875"/>
                    <a:pt x="2428" y="13875"/>
                  </a:cubicBezTo>
                  <a:cubicBezTo>
                    <a:pt x="2102" y="13875"/>
                    <a:pt x="1769" y="13844"/>
                    <a:pt x="1489" y="13702"/>
                  </a:cubicBezTo>
                  <a:cubicBezTo>
                    <a:pt x="1091" y="13505"/>
                    <a:pt x="790" y="13072"/>
                    <a:pt x="662" y="12519"/>
                  </a:cubicBezTo>
                  <a:cubicBezTo>
                    <a:pt x="537" y="11995"/>
                    <a:pt x="571" y="11429"/>
                    <a:pt x="606" y="10880"/>
                  </a:cubicBezTo>
                  <a:cubicBezTo>
                    <a:pt x="614" y="10734"/>
                    <a:pt x="503" y="10610"/>
                    <a:pt x="357" y="10601"/>
                  </a:cubicBezTo>
                  <a:cubicBezTo>
                    <a:pt x="352" y="10601"/>
                    <a:pt x="346" y="10601"/>
                    <a:pt x="341" y="10601"/>
                  </a:cubicBezTo>
                  <a:cubicBezTo>
                    <a:pt x="202" y="10601"/>
                    <a:pt x="82" y="10705"/>
                    <a:pt x="74" y="10850"/>
                  </a:cubicBezTo>
                  <a:cubicBezTo>
                    <a:pt x="35" y="11433"/>
                    <a:pt x="1" y="12038"/>
                    <a:pt x="143" y="12643"/>
                  </a:cubicBezTo>
                  <a:cubicBezTo>
                    <a:pt x="306" y="13351"/>
                    <a:pt x="709" y="13908"/>
                    <a:pt x="1249" y="14179"/>
                  </a:cubicBezTo>
                  <a:cubicBezTo>
                    <a:pt x="1631" y="14367"/>
                    <a:pt x="2051" y="14406"/>
                    <a:pt x="2437" y="14406"/>
                  </a:cubicBezTo>
                  <a:cubicBezTo>
                    <a:pt x="2575" y="14406"/>
                    <a:pt x="2703" y="14402"/>
                    <a:pt x="2824" y="14397"/>
                  </a:cubicBezTo>
                  <a:lnTo>
                    <a:pt x="10733" y="14123"/>
                  </a:lnTo>
                  <a:cubicBezTo>
                    <a:pt x="15057" y="13973"/>
                    <a:pt x="19527" y="13814"/>
                    <a:pt x="23817" y="12754"/>
                  </a:cubicBezTo>
                  <a:cubicBezTo>
                    <a:pt x="24833" y="12506"/>
                    <a:pt x="25846" y="12201"/>
                    <a:pt x="26837" y="11849"/>
                  </a:cubicBezTo>
                  <a:cubicBezTo>
                    <a:pt x="27248" y="11704"/>
                    <a:pt x="27647" y="11545"/>
                    <a:pt x="27943" y="11215"/>
                  </a:cubicBezTo>
                  <a:cubicBezTo>
                    <a:pt x="28449" y="10657"/>
                    <a:pt x="28432" y="9846"/>
                    <a:pt x="28377" y="9130"/>
                  </a:cubicBezTo>
                  <a:lnTo>
                    <a:pt x="27759" y="1095"/>
                  </a:lnTo>
                  <a:cubicBezTo>
                    <a:pt x="27742" y="877"/>
                    <a:pt x="27720" y="576"/>
                    <a:pt x="27523" y="345"/>
                  </a:cubicBezTo>
                  <a:cubicBezTo>
                    <a:pt x="27266" y="31"/>
                    <a:pt x="26850" y="1"/>
                    <a:pt x="26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6"/>
            <p:cNvSpPr/>
            <p:nvPr/>
          </p:nvSpPr>
          <p:spPr>
            <a:xfrm>
              <a:off x="2042382" y="2167882"/>
              <a:ext cx="890750" cy="762695"/>
            </a:xfrm>
            <a:custGeom>
              <a:rect b="b" l="l" r="r" t="t"/>
              <a:pathLst>
                <a:path extrusionOk="0" h="12565" w="15825">
                  <a:moveTo>
                    <a:pt x="15117" y="0"/>
                  </a:moveTo>
                  <a:cubicBezTo>
                    <a:pt x="15114" y="0"/>
                    <a:pt x="15111" y="0"/>
                    <a:pt x="15109" y="0"/>
                  </a:cubicBezTo>
                  <a:cubicBezTo>
                    <a:pt x="14963" y="9"/>
                    <a:pt x="14851" y="133"/>
                    <a:pt x="14860" y="284"/>
                  </a:cubicBezTo>
                  <a:lnTo>
                    <a:pt x="15207" y="6546"/>
                  </a:lnTo>
                  <a:cubicBezTo>
                    <a:pt x="15242" y="7194"/>
                    <a:pt x="15284" y="7932"/>
                    <a:pt x="14971" y="8519"/>
                  </a:cubicBezTo>
                  <a:cubicBezTo>
                    <a:pt x="14555" y="9300"/>
                    <a:pt x="13612" y="9665"/>
                    <a:pt x="12659" y="9939"/>
                  </a:cubicBezTo>
                  <a:cubicBezTo>
                    <a:pt x="8623" y="11110"/>
                    <a:pt x="4367" y="11578"/>
                    <a:pt x="254" y="12033"/>
                  </a:cubicBezTo>
                  <a:cubicBezTo>
                    <a:pt x="104" y="12050"/>
                    <a:pt x="1" y="12178"/>
                    <a:pt x="18" y="12324"/>
                  </a:cubicBezTo>
                  <a:cubicBezTo>
                    <a:pt x="31" y="12462"/>
                    <a:pt x="147" y="12565"/>
                    <a:pt x="280" y="12565"/>
                  </a:cubicBezTo>
                  <a:cubicBezTo>
                    <a:pt x="288" y="12565"/>
                    <a:pt x="301" y="12565"/>
                    <a:pt x="310" y="12560"/>
                  </a:cubicBezTo>
                  <a:cubicBezTo>
                    <a:pt x="4449" y="12106"/>
                    <a:pt x="8726" y="11634"/>
                    <a:pt x="12805" y="10454"/>
                  </a:cubicBezTo>
                  <a:cubicBezTo>
                    <a:pt x="13873" y="10145"/>
                    <a:pt x="14933" y="9725"/>
                    <a:pt x="15439" y="8768"/>
                  </a:cubicBezTo>
                  <a:cubicBezTo>
                    <a:pt x="15825" y="8048"/>
                    <a:pt x="15778" y="7198"/>
                    <a:pt x="15739" y="6516"/>
                  </a:cubicBezTo>
                  <a:lnTo>
                    <a:pt x="15392" y="253"/>
                  </a:lnTo>
                  <a:cubicBezTo>
                    <a:pt x="15383" y="106"/>
                    <a:pt x="15259" y="0"/>
                    <a:pt x="15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5" name="Google Shape;325;p36"/>
          <p:cNvGrpSpPr/>
          <p:nvPr/>
        </p:nvGrpSpPr>
        <p:grpSpPr>
          <a:xfrm>
            <a:off x="715450" y="1563732"/>
            <a:ext cx="1016046" cy="897392"/>
            <a:chOff x="715450" y="1563732"/>
            <a:chExt cx="1016046" cy="897392"/>
          </a:xfrm>
        </p:grpSpPr>
        <p:sp>
          <p:nvSpPr>
            <p:cNvPr id="326" name="Google Shape;326;p36"/>
            <p:cNvSpPr/>
            <p:nvPr/>
          </p:nvSpPr>
          <p:spPr>
            <a:xfrm>
              <a:off x="835049" y="1645449"/>
              <a:ext cx="806365" cy="732896"/>
            </a:xfrm>
            <a:custGeom>
              <a:rect b="b" l="l" r="r" t="t"/>
              <a:pathLst>
                <a:path extrusionOk="0" h="15572" w="17133">
                  <a:moveTo>
                    <a:pt x="8899" y="0"/>
                  </a:moveTo>
                  <a:cubicBezTo>
                    <a:pt x="4373" y="0"/>
                    <a:pt x="0" y="4002"/>
                    <a:pt x="986" y="9207"/>
                  </a:cubicBezTo>
                  <a:cubicBezTo>
                    <a:pt x="1591" y="12416"/>
                    <a:pt x="4401" y="15075"/>
                    <a:pt x="7635" y="15509"/>
                  </a:cubicBezTo>
                  <a:cubicBezTo>
                    <a:pt x="7953" y="15551"/>
                    <a:pt x="8272" y="15572"/>
                    <a:pt x="8590" y="15572"/>
                  </a:cubicBezTo>
                  <a:cubicBezTo>
                    <a:pt x="11520" y="15572"/>
                    <a:pt x="14420" y="13822"/>
                    <a:pt x="15704" y="11176"/>
                  </a:cubicBezTo>
                  <a:cubicBezTo>
                    <a:pt x="17132" y="8242"/>
                    <a:pt x="16463" y="4429"/>
                    <a:pt x="14130" y="2155"/>
                  </a:cubicBezTo>
                  <a:cubicBezTo>
                    <a:pt x="12591" y="657"/>
                    <a:pt x="10733" y="0"/>
                    <a:pt x="88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6"/>
            <p:cNvSpPr/>
            <p:nvPr/>
          </p:nvSpPr>
          <p:spPr>
            <a:xfrm>
              <a:off x="715450" y="1563732"/>
              <a:ext cx="1016046" cy="897392"/>
            </a:xfrm>
            <a:custGeom>
              <a:rect b="b" l="l" r="r" t="t"/>
              <a:pathLst>
                <a:path extrusionOk="0" h="15943" w="18051">
                  <a:moveTo>
                    <a:pt x="6615" y="573"/>
                  </a:moveTo>
                  <a:lnTo>
                    <a:pt x="6615" y="573"/>
                  </a:lnTo>
                  <a:cubicBezTo>
                    <a:pt x="6297" y="697"/>
                    <a:pt x="5984" y="843"/>
                    <a:pt x="5675" y="1010"/>
                  </a:cubicBezTo>
                  <a:cubicBezTo>
                    <a:pt x="5448" y="1130"/>
                    <a:pt x="5225" y="1263"/>
                    <a:pt x="5015" y="1405"/>
                  </a:cubicBezTo>
                  <a:cubicBezTo>
                    <a:pt x="4744" y="1439"/>
                    <a:pt x="4504" y="1473"/>
                    <a:pt x="4260" y="1516"/>
                  </a:cubicBezTo>
                  <a:cubicBezTo>
                    <a:pt x="4993" y="1083"/>
                    <a:pt x="5791" y="761"/>
                    <a:pt x="6615" y="573"/>
                  </a:cubicBezTo>
                  <a:close/>
                  <a:moveTo>
                    <a:pt x="4388" y="1855"/>
                  </a:moveTo>
                  <a:lnTo>
                    <a:pt x="4388" y="1855"/>
                  </a:lnTo>
                  <a:cubicBezTo>
                    <a:pt x="4165" y="2031"/>
                    <a:pt x="3955" y="2215"/>
                    <a:pt x="3758" y="2408"/>
                  </a:cubicBezTo>
                  <a:cubicBezTo>
                    <a:pt x="3526" y="2434"/>
                    <a:pt x="3342" y="2447"/>
                    <a:pt x="3162" y="2460"/>
                  </a:cubicBezTo>
                  <a:cubicBezTo>
                    <a:pt x="3089" y="2469"/>
                    <a:pt x="3011" y="2473"/>
                    <a:pt x="2939" y="2481"/>
                  </a:cubicBezTo>
                  <a:cubicBezTo>
                    <a:pt x="3119" y="2318"/>
                    <a:pt x="3307" y="2164"/>
                    <a:pt x="3505" y="2018"/>
                  </a:cubicBezTo>
                  <a:cubicBezTo>
                    <a:pt x="3513" y="2018"/>
                    <a:pt x="3526" y="2018"/>
                    <a:pt x="3535" y="2014"/>
                  </a:cubicBezTo>
                  <a:cubicBezTo>
                    <a:pt x="3839" y="1950"/>
                    <a:pt x="4110" y="1898"/>
                    <a:pt x="4388" y="1855"/>
                  </a:cubicBezTo>
                  <a:close/>
                  <a:moveTo>
                    <a:pt x="3376" y="2803"/>
                  </a:moveTo>
                  <a:cubicBezTo>
                    <a:pt x="3136" y="3069"/>
                    <a:pt x="2917" y="3352"/>
                    <a:pt x="2715" y="3648"/>
                  </a:cubicBezTo>
                  <a:cubicBezTo>
                    <a:pt x="2703" y="3648"/>
                    <a:pt x="2690" y="3648"/>
                    <a:pt x="2681" y="3652"/>
                  </a:cubicBezTo>
                  <a:lnTo>
                    <a:pt x="1673" y="3940"/>
                  </a:lnTo>
                  <a:cubicBezTo>
                    <a:pt x="1866" y="3652"/>
                    <a:pt x="2076" y="3369"/>
                    <a:pt x="2317" y="3103"/>
                  </a:cubicBezTo>
                  <a:cubicBezTo>
                    <a:pt x="2385" y="3026"/>
                    <a:pt x="2458" y="2949"/>
                    <a:pt x="2531" y="2876"/>
                  </a:cubicBezTo>
                  <a:cubicBezTo>
                    <a:pt x="2793" y="2846"/>
                    <a:pt x="2990" y="2833"/>
                    <a:pt x="3187" y="2816"/>
                  </a:cubicBezTo>
                  <a:cubicBezTo>
                    <a:pt x="3252" y="2812"/>
                    <a:pt x="3312" y="2807"/>
                    <a:pt x="3376" y="2803"/>
                  </a:cubicBezTo>
                  <a:close/>
                  <a:moveTo>
                    <a:pt x="2437" y="4090"/>
                  </a:moveTo>
                  <a:lnTo>
                    <a:pt x="2437" y="4090"/>
                  </a:lnTo>
                  <a:cubicBezTo>
                    <a:pt x="2308" y="4309"/>
                    <a:pt x="2192" y="4528"/>
                    <a:pt x="2089" y="4755"/>
                  </a:cubicBezTo>
                  <a:cubicBezTo>
                    <a:pt x="2072" y="4759"/>
                    <a:pt x="2055" y="4759"/>
                    <a:pt x="2038" y="4768"/>
                  </a:cubicBezTo>
                  <a:cubicBezTo>
                    <a:pt x="1669" y="4918"/>
                    <a:pt x="1304" y="5098"/>
                    <a:pt x="957" y="5300"/>
                  </a:cubicBezTo>
                  <a:cubicBezTo>
                    <a:pt x="1077" y="4987"/>
                    <a:pt x="1227" y="4686"/>
                    <a:pt x="1394" y="4390"/>
                  </a:cubicBezTo>
                  <a:lnTo>
                    <a:pt x="2437" y="4090"/>
                  </a:lnTo>
                  <a:close/>
                  <a:moveTo>
                    <a:pt x="1896" y="5218"/>
                  </a:moveTo>
                  <a:lnTo>
                    <a:pt x="1896" y="5218"/>
                  </a:lnTo>
                  <a:cubicBezTo>
                    <a:pt x="1810" y="5437"/>
                    <a:pt x="1737" y="5656"/>
                    <a:pt x="1677" y="5883"/>
                  </a:cubicBezTo>
                  <a:cubicBezTo>
                    <a:pt x="1660" y="5887"/>
                    <a:pt x="1643" y="5896"/>
                    <a:pt x="1630" y="5904"/>
                  </a:cubicBezTo>
                  <a:cubicBezTo>
                    <a:pt x="1257" y="6188"/>
                    <a:pt x="897" y="6488"/>
                    <a:pt x="545" y="6797"/>
                  </a:cubicBezTo>
                  <a:cubicBezTo>
                    <a:pt x="596" y="6466"/>
                    <a:pt x="674" y="6145"/>
                    <a:pt x="772" y="5827"/>
                  </a:cubicBezTo>
                  <a:cubicBezTo>
                    <a:pt x="1128" y="5596"/>
                    <a:pt x="1506" y="5390"/>
                    <a:pt x="1896" y="5218"/>
                  </a:cubicBezTo>
                  <a:close/>
                  <a:moveTo>
                    <a:pt x="1544" y="6428"/>
                  </a:moveTo>
                  <a:lnTo>
                    <a:pt x="1544" y="6428"/>
                  </a:lnTo>
                  <a:cubicBezTo>
                    <a:pt x="1480" y="6750"/>
                    <a:pt x="1437" y="7084"/>
                    <a:pt x="1411" y="7419"/>
                  </a:cubicBezTo>
                  <a:cubicBezTo>
                    <a:pt x="1394" y="7427"/>
                    <a:pt x="1377" y="7436"/>
                    <a:pt x="1364" y="7453"/>
                  </a:cubicBezTo>
                  <a:lnTo>
                    <a:pt x="476" y="8440"/>
                  </a:lnTo>
                  <a:cubicBezTo>
                    <a:pt x="451" y="8062"/>
                    <a:pt x="451" y="7689"/>
                    <a:pt x="485" y="7320"/>
                  </a:cubicBezTo>
                  <a:cubicBezTo>
                    <a:pt x="824" y="7011"/>
                    <a:pt x="1184" y="6715"/>
                    <a:pt x="1544" y="6428"/>
                  </a:cubicBezTo>
                  <a:close/>
                  <a:moveTo>
                    <a:pt x="1394" y="7951"/>
                  </a:moveTo>
                  <a:cubicBezTo>
                    <a:pt x="1394" y="8401"/>
                    <a:pt x="1433" y="8856"/>
                    <a:pt x="1514" y="9310"/>
                  </a:cubicBezTo>
                  <a:cubicBezTo>
                    <a:pt x="1497" y="9323"/>
                    <a:pt x="1484" y="9332"/>
                    <a:pt x="1472" y="9349"/>
                  </a:cubicBezTo>
                  <a:cubicBezTo>
                    <a:pt x="1240" y="9636"/>
                    <a:pt x="1021" y="9937"/>
                    <a:pt x="815" y="10241"/>
                  </a:cubicBezTo>
                  <a:cubicBezTo>
                    <a:pt x="725" y="9954"/>
                    <a:pt x="648" y="9666"/>
                    <a:pt x="592" y="9370"/>
                  </a:cubicBezTo>
                  <a:cubicBezTo>
                    <a:pt x="566" y="9220"/>
                    <a:pt x="541" y="9070"/>
                    <a:pt x="524" y="8920"/>
                  </a:cubicBezTo>
                  <a:lnTo>
                    <a:pt x="1394" y="7951"/>
                  </a:lnTo>
                  <a:close/>
                  <a:moveTo>
                    <a:pt x="1604" y="9757"/>
                  </a:moveTo>
                  <a:cubicBezTo>
                    <a:pt x="1682" y="10070"/>
                    <a:pt x="1776" y="10374"/>
                    <a:pt x="1888" y="10674"/>
                  </a:cubicBezTo>
                  <a:cubicBezTo>
                    <a:pt x="1725" y="10949"/>
                    <a:pt x="1536" y="11211"/>
                    <a:pt x="1339" y="11459"/>
                  </a:cubicBezTo>
                  <a:cubicBezTo>
                    <a:pt x="1197" y="11198"/>
                    <a:pt x="1073" y="10928"/>
                    <a:pt x="965" y="10653"/>
                  </a:cubicBezTo>
                  <a:cubicBezTo>
                    <a:pt x="1163" y="10344"/>
                    <a:pt x="1381" y="10048"/>
                    <a:pt x="1604" y="9757"/>
                  </a:cubicBezTo>
                  <a:close/>
                  <a:moveTo>
                    <a:pt x="2055" y="11078"/>
                  </a:moveTo>
                  <a:cubicBezTo>
                    <a:pt x="2192" y="11391"/>
                    <a:pt x="2351" y="11695"/>
                    <a:pt x="2531" y="11987"/>
                  </a:cubicBezTo>
                  <a:cubicBezTo>
                    <a:pt x="2518" y="12000"/>
                    <a:pt x="2510" y="12009"/>
                    <a:pt x="2501" y="12021"/>
                  </a:cubicBezTo>
                  <a:cubicBezTo>
                    <a:pt x="2372" y="12236"/>
                    <a:pt x="2261" y="12459"/>
                    <a:pt x="2154" y="12686"/>
                  </a:cubicBezTo>
                  <a:cubicBezTo>
                    <a:pt x="1926" y="12403"/>
                    <a:pt x="1712" y="12103"/>
                    <a:pt x="1527" y="11790"/>
                  </a:cubicBezTo>
                  <a:cubicBezTo>
                    <a:pt x="1716" y="11562"/>
                    <a:pt x="1892" y="11322"/>
                    <a:pt x="2055" y="11078"/>
                  </a:cubicBezTo>
                  <a:close/>
                  <a:moveTo>
                    <a:pt x="2741" y="12317"/>
                  </a:moveTo>
                  <a:cubicBezTo>
                    <a:pt x="2891" y="12536"/>
                    <a:pt x="3050" y="12751"/>
                    <a:pt x="3222" y="12957"/>
                  </a:cubicBezTo>
                  <a:cubicBezTo>
                    <a:pt x="3205" y="12969"/>
                    <a:pt x="3192" y="12991"/>
                    <a:pt x="3183" y="13012"/>
                  </a:cubicBezTo>
                  <a:lnTo>
                    <a:pt x="2964" y="13548"/>
                  </a:lnTo>
                  <a:cubicBezTo>
                    <a:pt x="2771" y="13368"/>
                    <a:pt x="2583" y="13184"/>
                    <a:pt x="2407" y="12987"/>
                  </a:cubicBezTo>
                  <a:cubicBezTo>
                    <a:pt x="2505" y="12755"/>
                    <a:pt x="2621" y="12532"/>
                    <a:pt x="2741" y="12317"/>
                  </a:cubicBezTo>
                  <a:close/>
                  <a:moveTo>
                    <a:pt x="3470" y="13248"/>
                  </a:moveTo>
                  <a:cubicBezTo>
                    <a:pt x="3685" y="13480"/>
                    <a:pt x="3912" y="13703"/>
                    <a:pt x="4148" y="13913"/>
                  </a:cubicBezTo>
                  <a:cubicBezTo>
                    <a:pt x="4144" y="13917"/>
                    <a:pt x="4140" y="13922"/>
                    <a:pt x="4140" y="13930"/>
                  </a:cubicBezTo>
                  <a:cubicBezTo>
                    <a:pt x="4088" y="14072"/>
                    <a:pt x="4050" y="14222"/>
                    <a:pt x="4024" y="14372"/>
                  </a:cubicBezTo>
                  <a:cubicBezTo>
                    <a:pt x="3754" y="14196"/>
                    <a:pt x="3496" y="14003"/>
                    <a:pt x="3247" y="13797"/>
                  </a:cubicBezTo>
                  <a:lnTo>
                    <a:pt x="3470" y="13248"/>
                  </a:lnTo>
                  <a:close/>
                  <a:moveTo>
                    <a:pt x="4440" y="14158"/>
                  </a:moveTo>
                  <a:cubicBezTo>
                    <a:pt x="5139" y="14720"/>
                    <a:pt x="5924" y="15170"/>
                    <a:pt x="6769" y="15474"/>
                  </a:cubicBezTo>
                  <a:cubicBezTo>
                    <a:pt x="5916" y="15320"/>
                    <a:pt x="5100" y="15007"/>
                    <a:pt x="4354" y="14574"/>
                  </a:cubicBezTo>
                  <a:cubicBezTo>
                    <a:pt x="4371" y="14432"/>
                    <a:pt x="4397" y="14295"/>
                    <a:pt x="4440" y="14158"/>
                  </a:cubicBezTo>
                  <a:close/>
                  <a:moveTo>
                    <a:pt x="9592" y="354"/>
                  </a:moveTo>
                  <a:cubicBezTo>
                    <a:pt x="11479" y="354"/>
                    <a:pt x="13302" y="1070"/>
                    <a:pt x="14726" y="2456"/>
                  </a:cubicBezTo>
                  <a:cubicBezTo>
                    <a:pt x="17017" y="4691"/>
                    <a:pt x="17665" y="8397"/>
                    <a:pt x="16266" y="11275"/>
                  </a:cubicBezTo>
                  <a:cubicBezTo>
                    <a:pt x="15006" y="13869"/>
                    <a:pt x="12188" y="15571"/>
                    <a:pt x="9320" y="15571"/>
                  </a:cubicBezTo>
                  <a:cubicBezTo>
                    <a:pt x="9006" y="15571"/>
                    <a:pt x="8691" y="15551"/>
                    <a:pt x="8378" y="15509"/>
                  </a:cubicBezTo>
                  <a:cubicBezTo>
                    <a:pt x="5208" y="15084"/>
                    <a:pt x="2475" y="12498"/>
                    <a:pt x="1883" y="9353"/>
                  </a:cubicBezTo>
                  <a:cubicBezTo>
                    <a:pt x="1411" y="6857"/>
                    <a:pt x="2214" y="4425"/>
                    <a:pt x="3972" y="2692"/>
                  </a:cubicBezTo>
                  <a:cubicBezTo>
                    <a:pt x="3977" y="2692"/>
                    <a:pt x="3977" y="2692"/>
                    <a:pt x="3977" y="2687"/>
                  </a:cubicBezTo>
                  <a:cubicBezTo>
                    <a:pt x="4517" y="2164"/>
                    <a:pt x="5139" y="1701"/>
                    <a:pt x="5843" y="1323"/>
                  </a:cubicBezTo>
                  <a:cubicBezTo>
                    <a:pt x="7052" y="671"/>
                    <a:pt x="8335" y="354"/>
                    <a:pt x="9592" y="354"/>
                  </a:cubicBezTo>
                  <a:close/>
                  <a:moveTo>
                    <a:pt x="9594" y="0"/>
                  </a:moveTo>
                  <a:cubicBezTo>
                    <a:pt x="9344" y="0"/>
                    <a:pt x="9092" y="12"/>
                    <a:pt x="8841" y="36"/>
                  </a:cubicBezTo>
                  <a:cubicBezTo>
                    <a:pt x="8676" y="26"/>
                    <a:pt x="8510" y="20"/>
                    <a:pt x="8345" y="20"/>
                  </a:cubicBezTo>
                  <a:cubicBezTo>
                    <a:pt x="6008" y="20"/>
                    <a:pt x="3637" y="1081"/>
                    <a:pt x="2051" y="2867"/>
                  </a:cubicBezTo>
                  <a:cubicBezTo>
                    <a:pt x="1317" y="3691"/>
                    <a:pt x="785" y="4622"/>
                    <a:pt x="463" y="5617"/>
                  </a:cubicBezTo>
                  <a:cubicBezTo>
                    <a:pt x="438" y="5651"/>
                    <a:pt x="429" y="5690"/>
                    <a:pt x="429" y="5729"/>
                  </a:cubicBezTo>
                  <a:cubicBezTo>
                    <a:pt x="73" y="6900"/>
                    <a:pt x="0" y="8157"/>
                    <a:pt x="245" y="9435"/>
                  </a:cubicBezTo>
                  <a:cubicBezTo>
                    <a:pt x="502" y="10812"/>
                    <a:pt x="1154" y="12086"/>
                    <a:pt x="2068" y="13132"/>
                  </a:cubicBezTo>
                  <a:cubicBezTo>
                    <a:pt x="2072" y="13137"/>
                    <a:pt x="2072" y="13137"/>
                    <a:pt x="2076" y="13141"/>
                  </a:cubicBezTo>
                  <a:cubicBezTo>
                    <a:pt x="3346" y="14599"/>
                    <a:pt x="5118" y="15620"/>
                    <a:pt x="7044" y="15878"/>
                  </a:cubicBezTo>
                  <a:cubicBezTo>
                    <a:pt x="7365" y="15921"/>
                    <a:pt x="7696" y="15942"/>
                    <a:pt x="8022" y="15942"/>
                  </a:cubicBezTo>
                  <a:cubicBezTo>
                    <a:pt x="8270" y="15942"/>
                    <a:pt x="8524" y="15929"/>
                    <a:pt x="8772" y="15903"/>
                  </a:cubicBezTo>
                  <a:cubicBezTo>
                    <a:pt x="8953" y="15916"/>
                    <a:pt x="9137" y="15925"/>
                    <a:pt x="9317" y="15925"/>
                  </a:cubicBezTo>
                  <a:cubicBezTo>
                    <a:pt x="12316" y="15925"/>
                    <a:pt x="15267" y="14145"/>
                    <a:pt x="16584" y="11429"/>
                  </a:cubicBezTo>
                  <a:cubicBezTo>
                    <a:pt x="18051" y="8418"/>
                    <a:pt x="17373" y="4540"/>
                    <a:pt x="14975" y="2203"/>
                  </a:cubicBezTo>
                  <a:cubicBezTo>
                    <a:pt x="13483" y="748"/>
                    <a:pt x="11568" y="0"/>
                    <a:pt x="9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8" name="Google Shape;328;p36"/>
          <p:cNvSpPr/>
          <p:nvPr/>
        </p:nvSpPr>
        <p:spPr>
          <a:xfrm>
            <a:off x="838001" y="820450"/>
            <a:ext cx="3410057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6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Major Requirements</a:t>
            </a:r>
            <a:endParaRPr/>
          </a:p>
        </p:txBody>
      </p:sp>
      <p:grpSp>
        <p:nvGrpSpPr>
          <p:cNvPr id="330" name="Google Shape;330;p36"/>
          <p:cNvGrpSpPr/>
          <p:nvPr/>
        </p:nvGrpSpPr>
        <p:grpSpPr>
          <a:xfrm>
            <a:off x="6145189" y="1562619"/>
            <a:ext cx="2280456" cy="1366513"/>
            <a:chOff x="6145189" y="1562619"/>
            <a:chExt cx="2280456" cy="1366513"/>
          </a:xfrm>
        </p:grpSpPr>
        <p:grpSp>
          <p:nvGrpSpPr>
            <p:cNvPr id="331" name="Google Shape;331;p36"/>
            <p:cNvGrpSpPr/>
            <p:nvPr/>
          </p:nvGrpSpPr>
          <p:grpSpPr>
            <a:xfrm flipH="1">
              <a:off x="6704911" y="1996600"/>
              <a:ext cx="1720734" cy="932532"/>
              <a:chOff x="6535955" y="3837363"/>
              <a:chExt cx="1699826" cy="872340"/>
            </a:xfrm>
          </p:grpSpPr>
          <p:sp>
            <p:nvSpPr>
              <p:cNvPr id="332" name="Google Shape;332;p36"/>
              <p:cNvSpPr/>
              <p:nvPr/>
            </p:nvSpPr>
            <p:spPr>
              <a:xfrm>
                <a:off x="6710059" y="3934837"/>
                <a:ext cx="1387130" cy="629154"/>
              </a:xfrm>
              <a:custGeom>
                <a:rect b="b" l="l" r="r" t="t"/>
                <a:pathLst>
                  <a:path extrusionOk="0" h="14105" w="28882">
                    <a:moveTo>
                      <a:pt x="8303" y="1"/>
                    </a:moveTo>
                    <a:cubicBezTo>
                      <a:pt x="6831" y="1"/>
                      <a:pt x="5228" y="21"/>
                      <a:pt x="3359" y="61"/>
                    </a:cubicBezTo>
                    <a:cubicBezTo>
                      <a:pt x="2604" y="74"/>
                      <a:pt x="1802" y="108"/>
                      <a:pt x="1175" y="533"/>
                    </a:cubicBezTo>
                    <a:cubicBezTo>
                      <a:pt x="107" y="1258"/>
                      <a:pt x="0" y="2768"/>
                      <a:pt x="52" y="4059"/>
                    </a:cubicBezTo>
                    <a:cubicBezTo>
                      <a:pt x="150" y="6470"/>
                      <a:pt x="438" y="8876"/>
                      <a:pt x="905" y="11244"/>
                    </a:cubicBezTo>
                    <a:cubicBezTo>
                      <a:pt x="1047" y="11956"/>
                      <a:pt x="1223" y="12702"/>
                      <a:pt x="1712" y="13234"/>
                    </a:cubicBezTo>
                    <a:cubicBezTo>
                      <a:pt x="2385" y="13968"/>
                      <a:pt x="3438" y="14105"/>
                      <a:pt x="4459" y="14105"/>
                    </a:cubicBezTo>
                    <a:cubicBezTo>
                      <a:pt x="4661" y="14105"/>
                      <a:pt x="4861" y="14099"/>
                      <a:pt x="5057" y="14092"/>
                    </a:cubicBezTo>
                    <a:cubicBezTo>
                      <a:pt x="13658" y="13792"/>
                      <a:pt x="18209" y="13363"/>
                      <a:pt x="26801" y="12917"/>
                    </a:cubicBezTo>
                    <a:cubicBezTo>
                      <a:pt x="27170" y="12895"/>
                      <a:pt x="27548" y="12874"/>
                      <a:pt x="27874" y="12711"/>
                    </a:cubicBezTo>
                    <a:cubicBezTo>
                      <a:pt x="28869" y="12222"/>
                      <a:pt x="28882" y="10832"/>
                      <a:pt x="28753" y="9730"/>
                    </a:cubicBezTo>
                    <a:lnTo>
                      <a:pt x="27921" y="1905"/>
                    </a:lnTo>
                    <a:lnTo>
                      <a:pt x="21101" y="559"/>
                    </a:lnTo>
                    <a:cubicBezTo>
                      <a:pt x="15716" y="173"/>
                      <a:pt x="12552" y="1"/>
                      <a:pt x="83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36"/>
              <p:cNvSpPr/>
              <p:nvPr/>
            </p:nvSpPr>
            <p:spPr>
              <a:xfrm>
                <a:off x="6576032" y="3837363"/>
                <a:ext cx="1659750" cy="824049"/>
              </a:xfrm>
              <a:custGeom>
                <a:rect b="b" l="l" r="r" t="t"/>
                <a:pathLst>
                  <a:path extrusionOk="0" h="14640" w="29487">
                    <a:moveTo>
                      <a:pt x="8536" y="0"/>
                    </a:moveTo>
                    <a:cubicBezTo>
                      <a:pt x="7071" y="0"/>
                      <a:pt x="5476" y="20"/>
                      <a:pt x="3617" y="59"/>
                    </a:cubicBezTo>
                    <a:cubicBezTo>
                      <a:pt x="2939" y="76"/>
                      <a:pt x="2004" y="93"/>
                      <a:pt x="1287" y="582"/>
                    </a:cubicBezTo>
                    <a:cubicBezTo>
                      <a:pt x="73" y="1406"/>
                      <a:pt x="0" y="3117"/>
                      <a:pt x="48" y="4335"/>
                    </a:cubicBezTo>
                    <a:cubicBezTo>
                      <a:pt x="146" y="6755"/>
                      <a:pt x="438" y="9187"/>
                      <a:pt x="906" y="11563"/>
                    </a:cubicBezTo>
                    <a:cubicBezTo>
                      <a:pt x="1056" y="12318"/>
                      <a:pt x="1244" y="13103"/>
                      <a:pt x="1776" y="13682"/>
                    </a:cubicBezTo>
                    <a:cubicBezTo>
                      <a:pt x="2516" y="14487"/>
                      <a:pt x="3635" y="14639"/>
                      <a:pt x="4719" y="14639"/>
                    </a:cubicBezTo>
                    <a:cubicBezTo>
                      <a:pt x="4924" y="14639"/>
                      <a:pt x="5128" y="14634"/>
                      <a:pt x="5328" y="14626"/>
                    </a:cubicBezTo>
                    <a:cubicBezTo>
                      <a:pt x="10647" y="14442"/>
                      <a:pt x="14491" y="14201"/>
                      <a:pt x="18553" y="13948"/>
                    </a:cubicBezTo>
                    <a:cubicBezTo>
                      <a:pt x="21131" y="13785"/>
                      <a:pt x="23799" y="13622"/>
                      <a:pt x="27081" y="13451"/>
                    </a:cubicBezTo>
                    <a:cubicBezTo>
                      <a:pt x="27175" y="13446"/>
                      <a:pt x="27278" y="13438"/>
                      <a:pt x="27381" y="13434"/>
                    </a:cubicBezTo>
                    <a:cubicBezTo>
                      <a:pt x="27668" y="13408"/>
                      <a:pt x="27973" y="13361"/>
                      <a:pt x="28256" y="13219"/>
                    </a:cubicBezTo>
                    <a:cubicBezTo>
                      <a:pt x="29152" y="12777"/>
                      <a:pt x="29487" y="11713"/>
                      <a:pt x="29277" y="9963"/>
                    </a:cubicBezTo>
                    <a:cubicBezTo>
                      <a:pt x="29261" y="9828"/>
                      <a:pt x="29145" y="9730"/>
                      <a:pt x="29013" y="9730"/>
                    </a:cubicBezTo>
                    <a:cubicBezTo>
                      <a:pt x="29002" y="9730"/>
                      <a:pt x="28991" y="9730"/>
                      <a:pt x="28981" y="9732"/>
                    </a:cubicBezTo>
                    <a:cubicBezTo>
                      <a:pt x="28835" y="9749"/>
                      <a:pt x="28732" y="9882"/>
                      <a:pt x="28749" y="10028"/>
                    </a:cubicBezTo>
                    <a:cubicBezTo>
                      <a:pt x="28929" y="11525"/>
                      <a:pt x="28689" y="12413"/>
                      <a:pt x="28020" y="12743"/>
                    </a:cubicBezTo>
                    <a:cubicBezTo>
                      <a:pt x="27733" y="12885"/>
                      <a:pt x="27389" y="12902"/>
                      <a:pt x="27050" y="12919"/>
                    </a:cubicBezTo>
                    <a:cubicBezTo>
                      <a:pt x="23769" y="13090"/>
                      <a:pt x="21101" y="13253"/>
                      <a:pt x="18523" y="13416"/>
                    </a:cubicBezTo>
                    <a:cubicBezTo>
                      <a:pt x="14461" y="13670"/>
                      <a:pt x="10621" y="13910"/>
                      <a:pt x="5311" y="14094"/>
                    </a:cubicBezTo>
                    <a:cubicBezTo>
                      <a:pt x="5119" y="14101"/>
                      <a:pt x="4922" y="14107"/>
                      <a:pt x="4726" y="14107"/>
                    </a:cubicBezTo>
                    <a:cubicBezTo>
                      <a:pt x="3756" y="14107"/>
                      <a:pt x="2774" y="13978"/>
                      <a:pt x="2171" y="13322"/>
                    </a:cubicBezTo>
                    <a:cubicBezTo>
                      <a:pt x="1729" y="12846"/>
                      <a:pt x="1570" y="12168"/>
                      <a:pt x="1429" y="11460"/>
                    </a:cubicBezTo>
                    <a:cubicBezTo>
                      <a:pt x="966" y="9114"/>
                      <a:pt x="678" y="6708"/>
                      <a:pt x="580" y="4314"/>
                    </a:cubicBezTo>
                    <a:cubicBezTo>
                      <a:pt x="537" y="3224"/>
                      <a:pt x="592" y="1697"/>
                      <a:pt x="1588" y="1020"/>
                    </a:cubicBezTo>
                    <a:cubicBezTo>
                      <a:pt x="2132" y="655"/>
                      <a:pt x="2832" y="608"/>
                      <a:pt x="3629" y="595"/>
                    </a:cubicBezTo>
                    <a:cubicBezTo>
                      <a:pt x="5490" y="556"/>
                      <a:pt x="7085" y="536"/>
                      <a:pt x="8550" y="536"/>
                    </a:cubicBezTo>
                    <a:cubicBezTo>
                      <a:pt x="12794" y="536"/>
                      <a:pt x="15950" y="706"/>
                      <a:pt x="21345" y="1088"/>
                    </a:cubicBezTo>
                    <a:cubicBezTo>
                      <a:pt x="21353" y="1089"/>
                      <a:pt x="21361" y="1089"/>
                      <a:pt x="21368" y="1089"/>
                    </a:cubicBezTo>
                    <a:cubicBezTo>
                      <a:pt x="21504" y="1089"/>
                      <a:pt x="21620" y="982"/>
                      <a:pt x="21628" y="844"/>
                    </a:cubicBezTo>
                    <a:cubicBezTo>
                      <a:pt x="21641" y="698"/>
                      <a:pt x="21530" y="569"/>
                      <a:pt x="21384" y="561"/>
                    </a:cubicBezTo>
                    <a:cubicBezTo>
                      <a:pt x="15966" y="171"/>
                      <a:pt x="12800" y="0"/>
                      <a:pt x="85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36"/>
              <p:cNvSpPr/>
              <p:nvPr/>
            </p:nvSpPr>
            <p:spPr>
              <a:xfrm>
                <a:off x="6535955" y="4257208"/>
                <a:ext cx="843187" cy="452495"/>
              </a:xfrm>
              <a:custGeom>
                <a:rect b="b" l="l" r="r" t="t"/>
                <a:pathLst>
                  <a:path extrusionOk="0" h="8039" w="14980">
                    <a:moveTo>
                      <a:pt x="285" y="0"/>
                    </a:moveTo>
                    <a:cubicBezTo>
                      <a:pt x="272" y="0"/>
                      <a:pt x="258" y="1"/>
                      <a:pt x="245" y="4"/>
                    </a:cubicBezTo>
                    <a:cubicBezTo>
                      <a:pt x="99" y="29"/>
                      <a:pt x="0" y="167"/>
                      <a:pt x="26" y="312"/>
                    </a:cubicBezTo>
                    <a:cubicBezTo>
                      <a:pt x="322" y="2062"/>
                      <a:pt x="682" y="3826"/>
                      <a:pt x="1103" y="5550"/>
                    </a:cubicBezTo>
                    <a:cubicBezTo>
                      <a:pt x="1266" y="6228"/>
                      <a:pt x="1455" y="6875"/>
                      <a:pt x="1939" y="7347"/>
                    </a:cubicBezTo>
                    <a:cubicBezTo>
                      <a:pt x="2538" y="7928"/>
                      <a:pt x="3368" y="8039"/>
                      <a:pt x="4214" y="8039"/>
                    </a:cubicBezTo>
                    <a:cubicBezTo>
                      <a:pt x="4374" y="8039"/>
                      <a:pt x="4534" y="8035"/>
                      <a:pt x="4693" y="8029"/>
                    </a:cubicBezTo>
                    <a:lnTo>
                      <a:pt x="14718" y="7703"/>
                    </a:lnTo>
                    <a:lnTo>
                      <a:pt x="14731" y="7703"/>
                    </a:lnTo>
                    <a:cubicBezTo>
                      <a:pt x="14872" y="7690"/>
                      <a:pt x="14980" y="7570"/>
                      <a:pt x="14975" y="7429"/>
                    </a:cubicBezTo>
                    <a:cubicBezTo>
                      <a:pt x="14971" y="7286"/>
                      <a:pt x="14855" y="7171"/>
                      <a:pt x="14709" y="7171"/>
                    </a:cubicBezTo>
                    <a:cubicBezTo>
                      <a:pt x="14706" y="7171"/>
                      <a:pt x="14703" y="7171"/>
                      <a:pt x="14701" y="7171"/>
                    </a:cubicBezTo>
                    <a:lnTo>
                      <a:pt x="4676" y="7497"/>
                    </a:lnTo>
                    <a:cubicBezTo>
                      <a:pt x="4525" y="7502"/>
                      <a:pt x="4373" y="7506"/>
                      <a:pt x="4222" y="7506"/>
                    </a:cubicBezTo>
                    <a:cubicBezTo>
                      <a:pt x="3487" y="7506"/>
                      <a:pt x="2778" y="7417"/>
                      <a:pt x="2308" y="6965"/>
                    </a:cubicBezTo>
                    <a:cubicBezTo>
                      <a:pt x="1926" y="6592"/>
                      <a:pt x="1763" y="6026"/>
                      <a:pt x="1618" y="5426"/>
                    </a:cubicBezTo>
                    <a:cubicBezTo>
                      <a:pt x="1206" y="3710"/>
                      <a:pt x="845" y="1960"/>
                      <a:pt x="549" y="222"/>
                    </a:cubicBezTo>
                    <a:cubicBezTo>
                      <a:pt x="530" y="90"/>
                      <a:pt x="412" y="0"/>
                      <a:pt x="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5" name="Google Shape;335;p36"/>
            <p:cNvGrpSpPr/>
            <p:nvPr/>
          </p:nvGrpSpPr>
          <p:grpSpPr>
            <a:xfrm>
              <a:off x="6145189" y="1562619"/>
              <a:ext cx="1036127" cy="902813"/>
              <a:chOff x="4695649" y="2635521"/>
              <a:chExt cx="980810" cy="854613"/>
            </a:xfrm>
          </p:grpSpPr>
          <p:sp>
            <p:nvSpPr>
              <p:cNvPr id="336" name="Google Shape;336;p36"/>
              <p:cNvSpPr/>
              <p:nvPr/>
            </p:nvSpPr>
            <p:spPr>
              <a:xfrm>
                <a:off x="4867825" y="2718876"/>
                <a:ext cx="721511" cy="687741"/>
              </a:xfrm>
              <a:custGeom>
                <a:rect b="b" l="l" r="r" t="t"/>
                <a:pathLst>
                  <a:path extrusionOk="0" h="14826" w="15554">
                    <a:moveTo>
                      <a:pt x="8530" y="0"/>
                    </a:moveTo>
                    <a:cubicBezTo>
                      <a:pt x="4245" y="0"/>
                      <a:pt x="0" y="4166"/>
                      <a:pt x="463" y="8541"/>
                    </a:cubicBezTo>
                    <a:cubicBezTo>
                      <a:pt x="724" y="11037"/>
                      <a:pt x="2466" y="13307"/>
                      <a:pt x="4786" y="14272"/>
                    </a:cubicBezTo>
                    <a:cubicBezTo>
                      <a:pt x="5679" y="14645"/>
                      <a:pt x="6643" y="14826"/>
                      <a:pt x="7609" y="14826"/>
                    </a:cubicBezTo>
                    <a:cubicBezTo>
                      <a:pt x="9149" y="14826"/>
                      <a:pt x="10696" y="14367"/>
                      <a:pt x="11972" y="13500"/>
                    </a:cubicBezTo>
                    <a:cubicBezTo>
                      <a:pt x="14194" y="11990"/>
                      <a:pt x="15553" y="9262"/>
                      <a:pt x="15339" y="6581"/>
                    </a:cubicBezTo>
                    <a:cubicBezTo>
                      <a:pt x="15124" y="3900"/>
                      <a:pt x="13310" y="1394"/>
                      <a:pt x="10800" y="421"/>
                    </a:cubicBezTo>
                    <a:cubicBezTo>
                      <a:pt x="10060" y="133"/>
                      <a:pt x="9294" y="0"/>
                      <a:pt x="85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36"/>
              <p:cNvSpPr/>
              <p:nvPr/>
            </p:nvSpPr>
            <p:spPr>
              <a:xfrm>
                <a:off x="4695649" y="2635521"/>
                <a:ext cx="980810" cy="854613"/>
              </a:xfrm>
              <a:custGeom>
                <a:rect b="b" l="l" r="r" t="t"/>
                <a:pathLst>
                  <a:path extrusionOk="0" h="15183" w="17425">
                    <a:moveTo>
                      <a:pt x="7902" y="383"/>
                    </a:moveTo>
                    <a:cubicBezTo>
                      <a:pt x="7481" y="521"/>
                      <a:pt x="7065" y="696"/>
                      <a:pt x="6653" y="911"/>
                    </a:cubicBezTo>
                    <a:cubicBezTo>
                      <a:pt x="6645" y="907"/>
                      <a:pt x="6632" y="902"/>
                      <a:pt x="6619" y="902"/>
                    </a:cubicBezTo>
                    <a:cubicBezTo>
                      <a:pt x="6587" y="902"/>
                      <a:pt x="6554" y="902"/>
                      <a:pt x="6522" y="902"/>
                    </a:cubicBezTo>
                    <a:cubicBezTo>
                      <a:pt x="6233" y="902"/>
                      <a:pt x="5948" y="919"/>
                      <a:pt x="5662" y="949"/>
                    </a:cubicBezTo>
                    <a:cubicBezTo>
                      <a:pt x="6392" y="641"/>
                      <a:pt x="7151" y="452"/>
                      <a:pt x="7902" y="383"/>
                    </a:cubicBezTo>
                    <a:close/>
                    <a:moveTo>
                      <a:pt x="6023" y="1276"/>
                    </a:moveTo>
                    <a:lnTo>
                      <a:pt x="6023" y="1276"/>
                    </a:lnTo>
                    <a:cubicBezTo>
                      <a:pt x="5783" y="1426"/>
                      <a:pt x="5547" y="1584"/>
                      <a:pt x="5315" y="1765"/>
                    </a:cubicBezTo>
                    <a:cubicBezTo>
                      <a:pt x="5208" y="1846"/>
                      <a:pt x="5105" y="1932"/>
                      <a:pt x="5002" y="2013"/>
                    </a:cubicBezTo>
                    <a:lnTo>
                      <a:pt x="4985" y="2013"/>
                    </a:lnTo>
                    <a:cubicBezTo>
                      <a:pt x="4972" y="2009"/>
                      <a:pt x="4959" y="2009"/>
                      <a:pt x="4946" y="2009"/>
                    </a:cubicBezTo>
                    <a:cubicBezTo>
                      <a:pt x="4517" y="2026"/>
                      <a:pt x="4088" y="2073"/>
                      <a:pt x="3664" y="2142"/>
                    </a:cubicBezTo>
                    <a:cubicBezTo>
                      <a:pt x="3968" y="1897"/>
                      <a:pt x="4290" y="1679"/>
                      <a:pt x="4616" y="1481"/>
                    </a:cubicBezTo>
                    <a:cubicBezTo>
                      <a:pt x="5079" y="1374"/>
                      <a:pt x="5551" y="1306"/>
                      <a:pt x="6023" y="1276"/>
                    </a:cubicBezTo>
                    <a:close/>
                    <a:moveTo>
                      <a:pt x="4581" y="2386"/>
                    </a:moveTo>
                    <a:lnTo>
                      <a:pt x="4581" y="2386"/>
                    </a:lnTo>
                    <a:cubicBezTo>
                      <a:pt x="4260" y="2691"/>
                      <a:pt x="3964" y="3013"/>
                      <a:pt x="3698" y="3347"/>
                    </a:cubicBezTo>
                    <a:cubicBezTo>
                      <a:pt x="3685" y="3347"/>
                      <a:pt x="3676" y="3343"/>
                      <a:pt x="3664" y="3343"/>
                    </a:cubicBezTo>
                    <a:cubicBezTo>
                      <a:pt x="3166" y="3390"/>
                      <a:pt x="2673" y="3485"/>
                      <a:pt x="2192" y="3618"/>
                    </a:cubicBezTo>
                    <a:cubicBezTo>
                      <a:pt x="2432" y="3313"/>
                      <a:pt x="2698" y="3017"/>
                      <a:pt x="2986" y="2734"/>
                    </a:cubicBezTo>
                    <a:cubicBezTo>
                      <a:pt x="3033" y="2691"/>
                      <a:pt x="3080" y="2648"/>
                      <a:pt x="3127" y="2605"/>
                    </a:cubicBezTo>
                    <a:cubicBezTo>
                      <a:pt x="3603" y="2498"/>
                      <a:pt x="4092" y="2425"/>
                      <a:pt x="4581" y="2386"/>
                    </a:cubicBezTo>
                    <a:close/>
                    <a:moveTo>
                      <a:pt x="3406" y="3733"/>
                    </a:moveTo>
                    <a:cubicBezTo>
                      <a:pt x="3174" y="4059"/>
                      <a:pt x="2973" y="4394"/>
                      <a:pt x="2793" y="4741"/>
                    </a:cubicBezTo>
                    <a:cubicBezTo>
                      <a:pt x="2788" y="4741"/>
                      <a:pt x="2780" y="4737"/>
                      <a:pt x="2776" y="4737"/>
                    </a:cubicBezTo>
                    <a:cubicBezTo>
                      <a:pt x="2226" y="4836"/>
                      <a:pt x="1695" y="5003"/>
                      <a:pt x="1193" y="5239"/>
                    </a:cubicBezTo>
                    <a:cubicBezTo>
                      <a:pt x="1373" y="4849"/>
                      <a:pt x="1587" y="4467"/>
                      <a:pt x="1840" y="4094"/>
                    </a:cubicBezTo>
                    <a:cubicBezTo>
                      <a:pt x="1845" y="4094"/>
                      <a:pt x="1853" y="4094"/>
                      <a:pt x="1862" y="4089"/>
                    </a:cubicBezTo>
                    <a:cubicBezTo>
                      <a:pt x="2359" y="3922"/>
                      <a:pt x="2879" y="3802"/>
                      <a:pt x="3406" y="3733"/>
                    </a:cubicBezTo>
                    <a:close/>
                    <a:moveTo>
                      <a:pt x="2600" y="5136"/>
                    </a:moveTo>
                    <a:lnTo>
                      <a:pt x="2600" y="5136"/>
                    </a:lnTo>
                    <a:cubicBezTo>
                      <a:pt x="2394" y="5595"/>
                      <a:pt x="2231" y="6067"/>
                      <a:pt x="2124" y="6547"/>
                    </a:cubicBezTo>
                    <a:cubicBezTo>
                      <a:pt x="1605" y="6736"/>
                      <a:pt x="1098" y="6963"/>
                      <a:pt x="609" y="7225"/>
                    </a:cubicBezTo>
                    <a:cubicBezTo>
                      <a:pt x="678" y="6728"/>
                      <a:pt x="802" y="6234"/>
                      <a:pt x="983" y="5750"/>
                    </a:cubicBezTo>
                    <a:cubicBezTo>
                      <a:pt x="1489" y="5462"/>
                      <a:pt x="2033" y="5256"/>
                      <a:pt x="2600" y="5136"/>
                    </a:cubicBezTo>
                    <a:close/>
                    <a:moveTo>
                      <a:pt x="2038" y="6959"/>
                    </a:moveTo>
                    <a:lnTo>
                      <a:pt x="2038" y="6959"/>
                    </a:lnTo>
                    <a:cubicBezTo>
                      <a:pt x="1952" y="7474"/>
                      <a:pt x="1926" y="7989"/>
                      <a:pt x="1961" y="8503"/>
                    </a:cubicBezTo>
                    <a:lnTo>
                      <a:pt x="1956" y="8503"/>
                    </a:lnTo>
                    <a:cubicBezTo>
                      <a:pt x="1523" y="8782"/>
                      <a:pt x="1107" y="9091"/>
                      <a:pt x="708" y="9421"/>
                    </a:cubicBezTo>
                    <a:cubicBezTo>
                      <a:pt x="657" y="9181"/>
                      <a:pt x="609" y="8945"/>
                      <a:pt x="584" y="8701"/>
                    </a:cubicBezTo>
                    <a:cubicBezTo>
                      <a:pt x="549" y="8353"/>
                      <a:pt x="545" y="8002"/>
                      <a:pt x="566" y="7650"/>
                    </a:cubicBezTo>
                    <a:cubicBezTo>
                      <a:pt x="1038" y="7384"/>
                      <a:pt x="1532" y="7152"/>
                      <a:pt x="2038" y="6959"/>
                    </a:cubicBezTo>
                    <a:close/>
                    <a:moveTo>
                      <a:pt x="1999" y="8902"/>
                    </a:moveTo>
                    <a:cubicBezTo>
                      <a:pt x="2042" y="9237"/>
                      <a:pt x="2115" y="9572"/>
                      <a:pt x="2209" y="9898"/>
                    </a:cubicBezTo>
                    <a:cubicBezTo>
                      <a:pt x="1853" y="10185"/>
                      <a:pt x="1514" y="10498"/>
                      <a:pt x="1201" y="10833"/>
                    </a:cubicBezTo>
                    <a:cubicBezTo>
                      <a:pt x="1043" y="10498"/>
                      <a:pt x="910" y="10155"/>
                      <a:pt x="807" y="9799"/>
                    </a:cubicBezTo>
                    <a:cubicBezTo>
                      <a:pt x="1184" y="9477"/>
                      <a:pt x="1583" y="9177"/>
                      <a:pt x="1999" y="8902"/>
                    </a:cubicBezTo>
                    <a:close/>
                    <a:moveTo>
                      <a:pt x="2325" y="10262"/>
                    </a:moveTo>
                    <a:cubicBezTo>
                      <a:pt x="2458" y="10635"/>
                      <a:pt x="2625" y="11000"/>
                      <a:pt x="2818" y="11352"/>
                    </a:cubicBezTo>
                    <a:cubicBezTo>
                      <a:pt x="2806" y="11360"/>
                      <a:pt x="2797" y="11369"/>
                      <a:pt x="2788" y="11382"/>
                    </a:cubicBezTo>
                    <a:cubicBezTo>
                      <a:pt x="2540" y="11716"/>
                      <a:pt x="2364" y="11982"/>
                      <a:pt x="2175" y="12330"/>
                    </a:cubicBezTo>
                    <a:cubicBezTo>
                      <a:pt x="1870" y="11969"/>
                      <a:pt x="1605" y="11579"/>
                      <a:pt x="1377" y="11167"/>
                    </a:cubicBezTo>
                    <a:cubicBezTo>
                      <a:pt x="1673" y="10846"/>
                      <a:pt x="1991" y="10541"/>
                      <a:pt x="2325" y="10262"/>
                    </a:cubicBezTo>
                    <a:close/>
                    <a:moveTo>
                      <a:pt x="3011" y="11678"/>
                    </a:moveTo>
                    <a:cubicBezTo>
                      <a:pt x="3179" y="11944"/>
                      <a:pt x="3359" y="12205"/>
                      <a:pt x="3561" y="12450"/>
                    </a:cubicBezTo>
                    <a:cubicBezTo>
                      <a:pt x="3556" y="12458"/>
                      <a:pt x="3552" y="12463"/>
                      <a:pt x="3548" y="12471"/>
                    </a:cubicBezTo>
                    <a:cubicBezTo>
                      <a:pt x="3445" y="12780"/>
                      <a:pt x="3372" y="13102"/>
                      <a:pt x="3329" y="13428"/>
                    </a:cubicBezTo>
                    <a:cubicBezTo>
                      <a:pt x="3003" y="13183"/>
                      <a:pt x="2703" y="12909"/>
                      <a:pt x="2424" y="12613"/>
                    </a:cubicBezTo>
                    <a:cubicBezTo>
                      <a:pt x="2617" y="12252"/>
                      <a:pt x="2780" y="11995"/>
                      <a:pt x="3011" y="11678"/>
                    </a:cubicBezTo>
                    <a:close/>
                    <a:moveTo>
                      <a:pt x="3831" y="12767"/>
                    </a:moveTo>
                    <a:cubicBezTo>
                      <a:pt x="4067" y="13029"/>
                      <a:pt x="4324" y="13273"/>
                      <a:pt x="4594" y="13501"/>
                    </a:cubicBezTo>
                    <a:cubicBezTo>
                      <a:pt x="4594" y="13505"/>
                      <a:pt x="4590" y="13509"/>
                      <a:pt x="4590" y="13514"/>
                    </a:cubicBezTo>
                    <a:lnTo>
                      <a:pt x="4573" y="14179"/>
                    </a:lnTo>
                    <a:cubicBezTo>
                      <a:pt x="4251" y="14033"/>
                      <a:pt x="3947" y="13861"/>
                      <a:pt x="3655" y="13664"/>
                    </a:cubicBezTo>
                    <a:cubicBezTo>
                      <a:pt x="3685" y="13359"/>
                      <a:pt x="3745" y="13059"/>
                      <a:pt x="3831" y="12767"/>
                    </a:cubicBezTo>
                    <a:close/>
                    <a:moveTo>
                      <a:pt x="4938" y="13771"/>
                    </a:moveTo>
                    <a:cubicBezTo>
                      <a:pt x="5392" y="14110"/>
                      <a:pt x="5886" y="14397"/>
                      <a:pt x="6409" y="14612"/>
                    </a:cubicBezTo>
                    <a:cubicBezTo>
                      <a:pt x="6568" y="14680"/>
                      <a:pt x="6731" y="14740"/>
                      <a:pt x="6898" y="14796"/>
                    </a:cubicBezTo>
                    <a:cubicBezTo>
                      <a:pt x="6212" y="14736"/>
                      <a:pt x="5547" y="14577"/>
                      <a:pt x="4920" y="14333"/>
                    </a:cubicBezTo>
                    <a:lnTo>
                      <a:pt x="4938" y="13771"/>
                    </a:lnTo>
                    <a:close/>
                    <a:moveTo>
                      <a:pt x="10214" y="358"/>
                    </a:moveTo>
                    <a:cubicBezTo>
                      <a:pt x="10977" y="358"/>
                      <a:pt x="11724" y="491"/>
                      <a:pt x="12427" y="761"/>
                    </a:cubicBezTo>
                    <a:cubicBezTo>
                      <a:pt x="14864" y="1709"/>
                      <a:pt x="16639" y="4119"/>
                      <a:pt x="16854" y="6770"/>
                    </a:cubicBezTo>
                    <a:cubicBezTo>
                      <a:pt x="17060" y="9378"/>
                      <a:pt x="15769" y="12034"/>
                      <a:pt x="13564" y="13531"/>
                    </a:cubicBezTo>
                    <a:cubicBezTo>
                      <a:pt x="12313" y="14382"/>
                      <a:pt x="10794" y="14823"/>
                      <a:pt x="9295" y="14823"/>
                    </a:cubicBezTo>
                    <a:cubicBezTo>
                      <a:pt x="8346" y="14823"/>
                      <a:pt x="7405" y="14646"/>
                      <a:pt x="6546" y="14286"/>
                    </a:cubicBezTo>
                    <a:cubicBezTo>
                      <a:pt x="4273" y="13338"/>
                      <a:pt x="2578" y="11094"/>
                      <a:pt x="2329" y="8701"/>
                    </a:cubicBezTo>
                    <a:cubicBezTo>
                      <a:pt x="2076" y="6299"/>
                      <a:pt x="3303" y="3746"/>
                      <a:pt x="5529" y="2043"/>
                    </a:cubicBezTo>
                    <a:cubicBezTo>
                      <a:pt x="6984" y="937"/>
                      <a:pt x="8631" y="358"/>
                      <a:pt x="10214" y="358"/>
                    </a:cubicBezTo>
                    <a:close/>
                    <a:moveTo>
                      <a:pt x="8477" y="1"/>
                    </a:moveTo>
                    <a:cubicBezTo>
                      <a:pt x="7126" y="1"/>
                      <a:pt x="5739" y="406"/>
                      <a:pt x="4474" y="1155"/>
                    </a:cubicBezTo>
                    <a:cubicBezTo>
                      <a:pt x="4453" y="1160"/>
                      <a:pt x="4436" y="1173"/>
                      <a:pt x="4418" y="1190"/>
                    </a:cubicBezTo>
                    <a:cubicBezTo>
                      <a:pt x="3822" y="1546"/>
                      <a:pt x="3260" y="1975"/>
                      <a:pt x="2741" y="2481"/>
                    </a:cubicBezTo>
                    <a:cubicBezTo>
                      <a:pt x="914" y="4248"/>
                      <a:pt x="0" y="6530"/>
                      <a:pt x="232" y="8739"/>
                    </a:cubicBezTo>
                    <a:cubicBezTo>
                      <a:pt x="498" y="11253"/>
                      <a:pt x="2278" y="13617"/>
                      <a:pt x="4663" y="14616"/>
                    </a:cubicBezTo>
                    <a:cubicBezTo>
                      <a:pt x="5559" y="14989"/>
                      <a:pt x="6546" y="15182"/>
                      <a:pt x="7558" y="15182"/>
                    </a:cubicBezTo>
                    <a:cubicBezTo>
                      <a:pt x="7854" y="15182"/>
                      <a:pt x="8150" y="15165"/>
                      <a:pt x="8451" y="15131"/>
                    </a:cubicBezTo>
                    <a:lnTo>
                      <a:pt x="8455" y="15131"/>
                    </a:lnTo>
                    <a:cubicBezTo>
                      <a:pt x="8705" y="15158"/>
                      <a:pt x="8956" y="15174"/>
                      <a:pt x="9206" y="15174"/>
                    </a:cubicBezTo>
                    <a:cubicBezTo>
                      <a:pt x="9235" y="15174"/>
                      <a:pt x="9263" y="15174"/>
                      <a:pt x="9291" y="15174"/>
                    </a:cubicBezTo>
                    <a:cubicBezTo>
                      <a:pt x="10861" y="15174"/>
                      <a:pt x="12453" y="14715"/>
                      <a:pt x="13761" y="13827"/>
                    </a:cubicBezTo>
                    <a:cubicBezTo>
                      <a:pt x="16073" y="12257"/>
                      <a:pt x="17424" y="9477"/>
                      <a:pt x="17206" y="6745"/>
                    </a:cubicBezTo>
                    <a:cubicBezTo>
                      <a:pt x="16983" y="3961"/>
                      <a:pt x="15117" y="1426"/>
                      <a:pt x="12556" y="430"/>
                    </a:cubicBezTo>
                    <a:cubicBezTo>
                      <a:pt x="11814" y="141"/>
                      <a:pt x="11027" y="2"/>
                      <a:pt x="10224" y="2"/>
                    </a:cubicBezTo>
                    <a:cubicBezTo>
                      <a:pt x="9930" y="2"/>
                      <a:pt x="9635" y="21"/>
                      <a:pt x="9339" y="57"/>
                    </a:cubicBezTo>
                    <a:cubicBezTo>
                      <a:pt x="9054" y="19"/>
                      <a:pt x="8766" y="1"/>
                      <a:pt x="84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38" name="Google Shape;338;p36"/>
          <p:cNvGrpSpPr/>
          <p:nvPr/>
        </p:nvGrpSpPr>
        <p:grpSpPr>
          <a:xfrm>
            <a:off x="3479999" y="1562751"/>
            <a:ext cx="2184002" cy="1364572"/>
            <a:chOff x="3479999" y="1562751"/>
            <a:chExt cx="2184002" cy="1364572"/>
          </a:xfrm>
        </p:grpSpPr>
        <p:grpSp>
          <p:nvGrpSpPr>
            <p:cNvPr id="339" name="Google Shape;339;p36"/>
            <p:cNvGrpSpPr/>
            <p:nvPr/>
          </p:nvGrpSpPr>
          <p:grpSpPr>
            <a:xfrm flipH="1">
              <a:off x="4043315" y="1994755"/>
              <a:ext cx="1620686" cy="932568"/>
              <a:chOff x="6582280" y="1909024"/>
              <a:chExt cx="1620686" cy="932568"/>
            </a:xfrm>
          </p:grpSpPr>
          <p:sp>
            <p:nvSpPr>
              <p:cNvPr id="340" name="Google Shape;340;p36"/>
              <p:cNvSpPr/>
              <p:nvPr/>
            </p:nvSpPr>
            <p:spPr>
              <a:xfrm>
                <a:off x="6741906" y="2010944"/>
                <a:ext cx="1347600" cy="662538"/>
              </a:xfrm>
              <a:custGeom>
                <a:rect b="b" l="l" r="r" t="t"/>
                <a:pathLst>
                  <a:path extrusionOk="0" h="15098" w="27467">
                    <a:moveTo>
                      <a:pt x="26750" y="0"/>
                    </a:moveTo>
                    <a:lnTo>
                      <a:pt x="20247" y="146"/>
                    </a:lnTo>
                    <a:cubicBezTo>
                      <a:pt x="18481" y="127"/>
                      <a:pt x="17080" y="120"/>
                      <a:pt x="15900" y="120"/>
                    </a:cubicBezTo>
                    <a:cubicBezTo>
                      <a:pt x="12217" y="120"/>
                      <a:pt x="10694" y="188"/>
                      <a:pt x="7010" y="188"/>
                    </a:cubicBezTo>
                    <a:cubicBezTo>
                      <a:pt x="5829" y="188"/>
                      <a:pt x="4426" y="181"/>
                      <a:pt x="2660" y="163"/>
                    </a:cubicBezTo>
                    <a:cubicBezTo>
                      <a:pt x="2593" y="162"/>
                      <a:pt x="2526" y="161"/>
                      <a:pt x="2459" y="161"/>
                    </a:cubicBezTo>
                    <a:cubicBezTo>
                      <a:pt x="1882" y="161"/>
                      <a:pt x="1279" y="210"/>
                      <a:pt x="845" y="575"/>
                    </a:cubicBezTo>
                    <a:cubicBezTo>
                      <a:pt x="288" y="1042"/>
                      <a:pt x="198" y="1853"/>
                      <a:pt x="163" y="2578"/>
                    </a:cubicBezTo>
                    <a:cubicBezTo>
                      <a:pt x="0" y="5911"/>
                      <a:pt x="103" y="9253"/>
                      <a:pt x="464" y="12568"/>
                    </a:cubicBezTo>
                    <a:cubicBezTo>
                      <a:pt x="545" y="13293"/>
                      <a:pt x="674" y="14087"/>
                      <a:pt x="1231" y="14550"/>
                    </a:cubicBezTo>
                    <a:cubicBezTo>
                      <a:pt x="1733" y="14966"/>
                      <a:pt x="2437" y="14996"/>
                      <a:pt x="3089" y="15009"/>
                    </a:cubicBezTo>
                    <a:cubicBezTo>
                      <a:pt x="6334" y="15071"/>
                      <a:pt x="8472" y="15097"/>
                      <a:pt x="10256" y="15097"/>
                    </a:cubicBezTo>
                    <a:cubicBezTo>
                      <a:pt x="13711" y="15097"/>
                      <a:pt x="15842" y="14998"/>
                      <a:pt x="22122" y="14859"/>
                    </a:cubicBezTo>
                    <a:cubicBezTo>
                      <a:pt x="23623" y="14825"/>
                      <a:pt x="25283" y="14713"/>
                      <a:pt x="26334" y="13641"/>
                    </a:cubicBezTo>
                    <a:cubicBezTo>
                      <a:pt x="27466" y="12483"/>
                      <a:pt x="27454" y="10664"/>
                      <a:pt x="27364" y="9047"/>
                    </a:cubicBezTo>
                    <a:lnTo>
                      <a:pt x="2675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36"/>
              <p:cNvSpPr/>
              <p:nvPr/>
            </p:nvSpPr>
            <p:spPr>
              <a:xfrm>
                <a:off x="6627703" y="1909024"/>
                <a:ext cx="1575262" cy="873075"/>
              </a:xfrm>
              <a:custGeom>
                <a:rect b="b" l="l" r="r" t="t"/>
                <a:pathLst>
                  <a:path extrusionOk="0" h="15511" w="27986">
                    <a:moveTo>
                      <a:pt x="16086" y="1"/>
                    </a:moveTo>
                    <a:cubicBezTo>
                      <a:pt x="14272" y="1"/>
                      <a:pt x="12980" y="17"/>
                      <a:pt x="11715" y="36"/>
                    </a:cubicBezTo>
                    <a:cubicBezTo>
                      <a:pt x="10457" y="51"/>
                      <a:pt x="9172" y="68"/>
                      <a:pt x="7370" y="68"/>
                    </a:cubicBezTo>
                    <a:cubicBezTo>
                      <a:pt x="6168" y="68"/>
                      <a:pt x="4737" y="60"/>
                      <a:pt x="2930" y="40"/>
                    </a:cubicBezTo>
                    <a:cubicBezTo>
                      <a:pt x="2894" y="40"/>
                      <a:pt x="2858" y="39"/>
                      <a:pt x="2822" y="39"/>
                    </a:cubicBezTo>
                    <a:cubicBezTo>
                      <a:pt x="2123" y="39"/>
                      <a:pt x="1454" y="88"/>
                      <a:pt x="940" y="516"/>
                    </a:cubicBezTo>
                    <a:cubicBezTo>
                      <a:pt x="326" y="1031"/>
                      <a:pt x="202" y="1876"/>
                      <a:pt x="163" y="2712"/>
                    </a:cubicBezTo>
                    <a:cubicBezTo>
                      <a:pt x="0" y="6049"/>
                      <a:pt x="103" y="9425"/>
                      <a:pt x="468" y="12745"/>
                    </a:cubicBezTo>
                    <a:cubicBezTo>
                      <a:pt x="549" y="13513"/>
                      <a:pt x="691" y="14376"/>
                      <a:pt x="1330" y="14903"/>
                    </a:cubicBezTo>
                    <a:cubicBezTo>
                      <a:pt x="1879" y="15358"/>
                      <a:pt x="2600" y="15409"/>
                      <a:pt x="3351" y="15422"/>
                    </a:cubicBezTo>
                    <a:cubicBezTo>
                      <a:pt x="6603" y="15484"/>
                      <a:pt x="8747" y="15511"/>
                      <a:pt x="10537" y="15511"/>
                    </a:cubicBezTo>
                    <a:cubicBezTo>
                      <a:pt x="12843" y="15511"/>
                      <a:pt x="14561" y="15466"/>
                      <a:pt x="17305" y="15396"/>
                    </a:cubicBezTo>
                    <a:cubicBezTo>
                      <a:pt x="18677" y="15362"/>
                      <a:pt x="20307" y="15319"/>
                      <a:pt x="22392" y="15272"/>
                    </a:cubicBezTo>
                    <a:cubicBezTo>
                      <a:pt x="22718" y="15263"/>
                      <a:pt x="23044" y="15255"/>
                      <a:pt x="23366" y="15229"/>
                    </a:cubicBezTo>
                    <a:cubicBezTo>
                      <a:pt x="24657" y="15143"/>
                      <a:pt x="25905" y="14877"/>
                      <a:pt x="26793" y="13972"/>
                    </a:cubicBezTo>
                    <a:cubicBezTo>
                      <a:pt x="27981" y="12754"/>
                      <a:pt x="27986" y="10858"/>
                      <a:pt x="27895" y="9181"/>
                    </a:cubicBezTo>
                    <a:cubicBezTo>
                      <a:pt x="27891" y="9040"/>
                      <a:pt x="27771" y="8927"/>
                      <a:pt x="27632" y="8927"/>
                    </a:cubicBezTo>
                    <a:cubicBezTo>
                      <a:pt x="27627" y="8927"/>
                      <a:pt x="27622" y="8927"/>
                      <a:pt x="27617" y="8928"/>
                    </a:cubicBezTo>
                    <a:lnTo>
                      <a:pt x="27612" y="8928"/>
                    </a:lnTo>
                    <a:cubicBezTo>
                      <a:pt x="27467" y="8941"/>
                      <a:pt x="27359" y="9065"/>
                      <a:pt x="27364" y="9207"/>
                    </a:cubicBezTo>
                    <a:cubicBezTo>
                      <a:pt x="27454" y="10845"/>
                      <a:pt x="27449" y="12535"/>
                      <a:pt x="26411" y="13599"/>
                    </a:cubicBezTo>
                    <a:cubicBezTo>
                      <a:pt x="25446" y="14590"/>
                      <a:pt x="23889" y="14706"/>
                      <a:pt x="22383" y="14740"/>
                    </a:cubicBezTo>
                    <a:cubicBezTo>
                      <a:pt x="20294" y="14787"/>
                      <a:pt x="18664" y="14826"/>
                      <a:pt x="17292" y="14865"/>
                    </a:cubicBezTo>
                    <a:cubicBezTo>
                      <a:pt x="14553" y="14935"/>
                      <a:pt x="12837" y="14979"/>
                      <a:pt x="10534" y="14979"/>
                    </a:cubicBezTo>
                    <a:cubicBezTo>
                      <a:pt x="8747" y="14979"/>
                      <a:pt x="6606" y="14952"/>
                      <a:pt x="3359" y="14890"/>
                    </a:cubicBezTo>
                    <a:cubicBezTo>
                      <a:pt x="2681" y="14877"/>
                      <a:pt x="2085" y="14839"/>
                      <a:pt x="1669" y="14491"/>
                    </a:cubicBezTo>
                    <a:cubicBezTo>
                      <a:pt x="1184" y="14092"/>
                      <a:pt x="1068" y="13350"/>
                      <a:pt x="996" y="12685"/>
                    </a:cubicBezTo>
                    <a:cubicBezTo>
                      <a:pt x="635" y="9395"/>
                      <a:pt x="532" y="6049"/>
                      <a:pt x="695" y="2738"/>
                    </a:cubicBezTo>
                    <a:cubicBezTo>
                      <a:pt x="725" y="2073"/>
                      <a:pt x="803" y="1327"/>
                      <a:pt x="1283" y="928"/>
                    </a:cubicBezTo>
                    <a:cubicBezTo>
                      <a:pt x="1647" y="622"/>
                      <a:pt x="2172" y="575"/>
                      <a:pt x="2740" y="575"/>
                    </a:cubicBezTo>
                    <a:cubicBezTo>
                      <a:pt x="2802" y="575"/>
                      <a:pt x="2864" y="575"/>
                      <a:pt x="2926" y="576"/>
                    </a:cubicBezTo>
                    <a:cubicBezTo>
                      <a:pt x="4659" y="594"/>
                      <a:pt x="6047" y="601"/>
                      <a:pt x="7217" y="601"/>
                    </a:cubicBezTo>
                    <a:cubicBezTo>
                      <a:pt x="9104" y="601"/>
                      <a:pt x="10427" y="583"/>
                      <a:pt x="11724" y="567"/>
                    </a:cubicBezTo>
                    <a:cubicBezTo>
                      <a:pt x="12986" y="549"/>
                      <a:pt x="14275" y="533"/>
                      <a:pt x="16087" y="533"/>
                    </a:cubicBezTo>
                    <a:cubicBezTo>
                      <a:pt x="17286" y="533"/>
                      <a:pt x="18713" y="540"/>
                      <a:pt x="20513" y="559"/>
                    </a:cubicBezTo>
                    <a:cubicBezTo>
                      <a:pt x="20659" y="559"/>
                      <a:pt x="20779" y="443"/>
                      <a:pt x="20779" y="293"/>
                    </a:cubicBezTo>
                    <a:cubicBezTo>
                      <a:pt x="20783" y="147"/>
                      <a:pt x="20663" y="27"/>
                      <a:pt x="20517" y="27"/>
                    </a:cubicBezTo>
                    <a:cubicBezTo>
                      <a:pt x="18716" y="8"/>
                      <a:pt x="17287" y="1"/>
                      <a:pt x="160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36"/>
              <p:cNvSpPr/>
              <p:nvPr/>
            </p:nvSpPr>
            <p:spPr>
              <a:xfrm>
                <a:off x="6582280" y="2312940"/>
                <a:ext cx="878254" cy="528652"/>
              </a:xfrm>
              <a:custGeom>
                <a:rect b="b" l="l" r="r" t="t"/>
                <a:pathLst>
                  <a:path extrusionOk="0" h="9392" w="15603">
                    <a:moveTo>
                      <a:pt x="416" y="1"/>
                    </a:moveTo>
                    <a:cubicBezTo>
                      <a:pt x="279" y="1"/>
                      <a:pt x="163" y="108"/>
                      <a:pt x="155" y="246"/>
                    </a:cubicBezTo>
                    <a:cubicBezTo>
                      <a:pt x="1" y="2430"/>
                      <a:pt x="185" y="4613"/>
                      <a:pt x="696" y="6741"/>
                    </a:cubicBezTo>
                    <a:cubicBezTo>
                      <a:pt x="816" y="7247"/>
                      <a:pt x="983" y="7830"/>
                      <a:pt x="1369" y="8276"/>
                    </a:cubicBezTo>
                    <a:cubicBezTo>
                      <a:pt x="2073" y="9087"/>
                      <a:pt x="3227" y="9190"/>
                      <a:pt x="4260" y="9220"/>
                    </a:cubicBezTo>
                    <a:cubicBezTo>
                      <a:pt x="7801" y="9336"/>
                      <a:pt x="11394" y="9392"/>
                      <a:pt x="14943" y="9392"/>
                    </a:cubicBezTo>
                    <a:cubicBezTo>
                      <a:pt x="15074" y="9392"/>
                      <a:pt x="15205" y="9392"/>
                      <a:pt x="15336" y="9391"/>
                    </a:cubicBezTo>
                    <a:lnTo>
                      <a:pt x="15353" y="9391"/>
                    </a:lnTo>
                    <a:cubicBezTo>
                      <a:pt x="15495" y="9379"/>
                      <a:pt x="15602" y="9263"/>
                      <a:pt x="15602" y="9126"/>
                    </a:cubicBezTo>
                    <a:cubicBezTo>
                      <a:pt x="15602" y="8975"/>
                      <a:pt x="15482" y="8860"/>
                      <a:pt x="15336" y="8860"/>
                    </a:cubicBezTo>
                    <a:cubicBezTo>
                      <a:pt x="15214" y="8860"/>
                      <a:pt x="15091" y="8860"/>
                      <a:pt x="14968" y="8860"/>
                    </a:cubicBezTo>
                    <a:cubicBezTo>
                      <a:pt x="11416" y="8860"/>
                      <a:pt x="7823" y="8800"/>
                      <a:pt x="4278" y="8688"/>
                    </a:cubicBezTo>
                    <a:cubicBezTo>
                      <a:pt x="3317" y="8658"/>
                      <a:pt x="2334" y="8572"/>
                      <a:pt x="1773" y="7929"/>
                    </a:cubicBezTo>
                    <a:cubicBezTo>
                      <a:pt x="1464" y="7573"/>
                      <a:pt x="1326" y="7084"/>
                      <a:pt x="1215" y="6616"/>
                    </a:cubicBezTo>
                    <a:cubicBezTo>
                      <a:pt x="713" y="4540"/>
                      <a:pt x="537" y="2412"/>
                      <a:pt x="687" y="285"/>
                    </a:cubicBezTo>
                    <a:cubicBezTo>
                      <a:pt x="696" y="139"/>
                      <a:pt x="584" y="10"/>
                      <a:pt x="438" y="2"/>
                    </a:cubicBezTo>
                    <a:cubicBezTo>
                      <a:pt x="431" y="1"/>
                      <a:pt x="423" y="1"/>
                      <a:pt x="4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3" name="Google Shape;343;p36"/>
            <p:cNvGrpSpPr/>
            <p:nvPr/>
          </p:nvGrpSpPr>
          <p:grpSpPr>
            <a:xfrm flipH="1">
              <a:off x="3479999" y="1562751"/>
              <a:ext cx="948951" cy="902795"/>
              <a:chOff x="7817331" y="1477021"/>
              <a:chExt cx="948951" cy="902795"/>
            </a:xfrm>
          </p:grpSpPr>
          <p:sp>
            <p:nvSpPr>
              <p:cNvPr id="344" name="Google Shape;344;p36"/>
              <p:cNvSpPr/>
              <p:nvPr/>
            </p:nvSpPr>
            <p:spPr>
              <a:xfrm>
                <a:off x="7884133" y="1550747"/>
                <a:ext cx="739643" cy="761004"/>
              </a:xfrm>
              <a:custGeom>
                <a:rect b="b" l="l" r="r" t="t"/>
                <a:pathLst>
                  <a:path extrusionOk="0" h="15576" w="15138">
                    <a:moveTo>
                      <a:pt x="7227" y="0"/>
                    </a:moveTo>
                    <a:cubicBezTo>
                      <a:pt x="5825" y="0"/>
                      <a:pt x="4375" y="464"/>
                      <a:pt x="3012" y="1530"/>
                    </a:cubicBezTo>
                    <a:cubicBezTo>
                      <a:pt x="1043" y="3070"/>
                      <a:pt x="1" y="5674"/>
                      <a:pt x="245" y="8162"/>
                    </a:cubicBezTo>
                    <a:cubicBezTo>
                      <a:pt x="490" y="10650"/>
                      <a:pt x="1974" y="12958"/>
                      <a:pt x="4076" y="14313"/>
                    </a:cubicBezTo>
                    <a:cubicBezTo>
                      <a:pt x="5289" y="15099"/>
                      <a:pt x="6722" y="15576"/>
                      <a:pt x="8162" y="15576"/>
                    </a:cubicBezTo>
                    <a:cubicBezTo>
                      <a:pt x="8413" y="15576"/>
                      <a:pt x="8664" y="15561"/>
                      <a:pt x="8915" y="15532"/>
                    </a:cubicBezTo>
                    <a:cubicBezTo>
                      <a:pt x="12188" y="15141"/>
                      <a:pt x="14757" y="11984"/>
                      <a:pt x="14916" y="8690"/>
                    </a:cubicBezTo>
                    <a:cubicBezTo>
                      <a:pt x="15137" y="4100"/>
                      <a:pt x="11394" y="0"/>
                      <a:pt x="72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36"/>
              <p:cNvSpPr/>
              <p:nvPr/>
            </p:nvSpPr>
            <p:spPr>
              <a:xfrm>
                <a:off x="7817331" y="1477021"/>
                <a:ext cx="948951" cy="902795"/>
              </a:xfrm>
              <a:custGeom>
                <a:rect b="b" l="l" r="r" t="t"/>
                <a:pathLst>
                  <a:path extrusionOk="0" h="16039" w="16859">
                    <a:moveTo>
                      <a:pt x="9253" y="362"/>
                    </a:moveTo>
                    <a:cubicBezTo>
                      <a:pt x="9892" y="393"/>
                      <a:pt x="10531" y="521"/>
                      <a:pt x="11153" y="740"/>
                    </a:cubicBezTo>
                    <a:cubicBezTo>
                      <a:pt x="10836" y="706"/>
                      <a:pt x="10488" y="684"/>
                      <a:pt x="10106" y="663"/>
                    </a:cubicBezTo>
                    <a:cubicBezTo>
                      <a:pt x="9823" y="543"/>
                      <a:pt x="9540" y="444"/>
                      <a:pt x="9253" y="362"/>
                    </a:cubicBezTo>
                    <a:close/>
                    <a:moveTo>
                      <a:pt x="10939" y="1075"/>
                    </a:moveTo>
                    <a:lnTo>
                      <a:pt x="10939" y="1075"/>
                    </a:lnTo>
                    <a:cubicBezTo>
                      <a:pt x="11475" y="1126"/>
                      <a:pt x="11925" y="1195"/>
                      <a:pt x="12328" y="1285"/>
                    </a:cubicBezTo>
                    <a:cubicBezTo>
                      <a:pt x="12616" y="1452"/>
                      <a:pt x="12903" y="1641"/>
                      <a:pt x="13178" y="1847"/>
                    </a:cubicBezTo>
                    <a:cubicBezTo>
                      <a:pt x="12719" y="1739"/>
                      <a:pt x="12251" y="1658"/>
                      <a:pt x="11792" y="1581"/>
                    </a:cubicBezTo>
                    <a:lnTo>
                      <a:pt x="11741" y="1568"/>
                    </a:lnTo>
                    <a:cubicBezTo>
                      <a:pt x="11728" y="1568"/>
                      <a:pt x="11715" y="1568"/>
                      <a:pt x="11702" y="1572"/>
                    </a:cubicBezTo>
                    <a:cubicBezTo>
                      <a:pt x="11458" y="1392"/>
                      <a:pt x="11204" y="1229"/>
                      <a:pt x="10939" y="1075"/>
                    </a:cubicBezTo>
                    <a:close/>
                    <a:moveTo>
                      <a:pt x="12268" y="2023"/>
                    </a:moveTo>
                    <a:lnTo>
                      <a:pt x="12268" y="2023"/>
                    </a:lnTo>
                    <a:cubicBezTo>
                      <a:pt x="12796" y="2117"/>
                      <a:pt x="13328" y="2233"/>
                      <a:pt x="13817" y="2396"/>
                    </a:cubicBezTo>
                    <a:cubicBezTo>
                      <a:pt x="14057" y="2619"/>
                      <a:pt x="14280" y="2850"/>
                      <a:pt x="14486" y="3099"/>
                    </a:cubicBezTo>
                    <a:cubicBezTo>
                      <a:pt x="13993" y="2906"/>
                      <a:pt x="13495" y="2769"/>
                      <a:pt x="12942" y="2666"/>
                    </a:cubicBezTo>
                    <a:lnTo>
                      <a:pt x="12933" y="2666"/>
                    </a:lnTo>
                    <a:cubicBezTo>
                      <a:pt x="12723" y="2439"/>
                      <a:pt x="12504" y="2224"/>
                      <a:pt x="12268" y="2023"/>
                    </a:cubicBezTo>
                    <a:close/>
                    <a:moveTo>
                      <a:pt x="13319" y="3108"/>
                    </a:moveTo>
                    <a:lnTo>
                      <a:pt x="13319" y="3108"/>
                    </a:lnTo>
                    <a:cubicBezTo>
                      <a:pt x="13881" y="3241"/>
                      <a:pt x="14387" y="3417"/>
                      <a:pt x="14936" y="3678"/>
                    </a:cubicBezTo>
                    <a:cubicBezTo>
                      <a:pt x="15172" y="4009"/>
                      <a:pt x="15383" y="4352"/>
                      <a:pt x="15567" y="4712"/>
                    </a:cubicBezTo>
                    <a:cubicBezTo>
                      <a:pt x="15087" y="4472"/>
                      <a:pt x="14593" y="4257"/>
                      <a:pt x="14091" y="4073"/>
                    </a:cubicBezTo>
                    <a:cubicBezTo>
                      <a:pt x="14076" y="4067"/>
                      <a:pt x="14060" y="4064"/>
                      <a:pt x="14044" y="4064"/>
                    </a:cubicBezTo>
                    <a:cubicBezTo>
                      <a:pt x="14028" y="4064"/>
                      <a:pt x="14012" y="4067"/>
                      <a:pt x="13997" y="4069"/>
                    </a:cubicBezTo>
                    <a:cubicBezTo>
                      <a:pt x="13791" y="3734"/>
                      <a:pt x="13564" y="3412"/>
                      <a:pt x="13319" y="3108"/>
                    </a:cubicBezTo>
                    <a:close/>
                    <a:moveTo>
                      <a:pt x="14254" y="4519"/>
                    </a:moveTo>
                    <a:lnTo>
                      <a:pt x="14254" y="4519"/>
                    </a:lnTo>
                    <a:cubicBezTo>
                      <a:pt x="14786" y="4729"/>
                      <a:pt x="15314" y="4969"/>
                      <a:pt x="15816" y="5240"/>
                    </a:cubicBezTo>
                    <a:cubicBezTo>
                      <a:pt x="15966" y="5591"/>
                      <a:pt x="16095" y="5956"/>
                      <a:pt x="16193" y="6325"/>
                    </a:cubicBezTo>
                    <a:cubicBezTo>
                      <a:pt x="15751" y="6038"/>
                      <a:pt x="15280" y="5793"/>
                      <a:pt x="14786" y="5600"/>
                    </a:cubicBezTo>
                    <a:cubicBezTo>
                      <a:pt x="14773" y="5591"/>
                      <a:pt x="14756" y="5591"/>
                      <a:pt x="14739" y="5587"/>
                    </a:cubicBezTo>
                    <a:cubicBezTo>
                      <a:pt x="14602" y="5223"/>
                      <a:pt x="14439" y="4862"/>
                      <a:pt x="14254" y="4519"/>
                    </a:cubicBezTo>
                    <a:close/>
                    <a:moveTo>
                      <a:pt x="14894" y="6029"/>
                    </a:moveTo>
                    <a:lnTo>
                      <a:pt x="14894" y="6029"/>
                    </a:lnTo>
                    <a:cubicBezTo>
                      <a:pt x="15395" y="6252"/>
                      <a:pt x="15876" y="6522"/>
                      <a:pt x="16322" y="6840"/>
                    </a:cubicBezTo>
                    <a:cubicBezTo>
                      <a:pt x="16408" y="7264"/>
                      <a:pt x="16464" y="7698"/>
                      <a:pt x="16481" y="8135"/>
                    </a:cubicBezTo>
                    <a:cubicBezTo>
                      <a:pt x="16082" y="7856"/>
                      <a:pt x="15657" y="7616"/>
                      <a:pt x="15207" y="7419"/>
                    </a:cubicBezTo>
                    <a:cubicBezTo>
                      <a:pt x="15142" y="6947"/>
                      <a:pt x="15035" y="6484"/>
                      <a:pt x="14894" y="6029"/>
                    </a:cubicBezTo>
                    <a:close/>
                    <a:moveTo>
                      <a:pt x="15254" y="7835"/>
                    </a:moveTo>
                    <a:lnTo>
                      <a:pt x="15254" y="7835"/>
                    </a:lnTo>
                    <a:cubicBezTo>
                      <a:pt x="15691" y="8041"/>
                      <a:pt x="16103" y="8290"/>
                      <a:pt x="16489" y="8577"/>
                    </a:cubicBezTo>
                    <a:cubicBezTo>
                      <a:pt x="16489" y="8671"/>
                      <a:pt x="16489" y="8761"/>
                      <a:pt x="16485" y="8856"/>
                    </a:cubicBezTo>
                    <a:cubicBezTo>
                      <a:pt x="16468" y="9178"/>
                      <a:pt x="16429" y="9495"/>
                      <a:pt x="16369" y="9808"/>
                    </a:cubicBezTo>
                    <a:cubicBezTo>
                      <a:pt x="16030" y="9525"/>
                      <a:pt x="15666" y="9268"/>
                      <a:pt x="15280" y="9049"/>
                    </a:cubicBezTo>
                    <a:lnTo>
                      <a:pt x="15275" y="9049"/>
                    </a:lnTo>
                    <a:cubicBezTo>
                      <a:pt x="15275" y="9023"/>
                      <a:pt x="15280" y="9002"/>
                      <a:pt x="15280" y="8980"/>
                    </a:cubicBezTo>
                    <a:cubicBezTo>
                      <a:pt x="15301" y="8594"/>
                      <a:pt x="15288" y="8212"/>
                      <a:pt x="15254" y="7835"/>
                    </a:cubicBezTo>
                    <a:close/>
                    <a:moveTo>
                      <a:pt x="15241" y="9439"/>
                    </a:moveTo>
                    <a:cubicBezTo>
                      <a:pt x="15610" y="9662"/>
                      <a:pt x="15962" y="9915"/>
                      <a:pt x="16283" y="10203"/>
                    </a:cubicBezTo>
                    <a:cubicBezTo>
                      <a:pt x="16189" y="10567"/>
                      <a:pt x="16069" y="10928"/>
                      <a:pt x="15923" y="11275"/>
                    </a:cubicBezTo>
                    <a:cubicBezTo>
                      <a:pt x="15679" y="10928"/>
                      <a:pt x="15400" y="10606"/>
                      <a:pt x="15087" y="10319"/>
                    </a:cubicBezTo>
                    <a:cubicBezTo>
                      <a:pt x="15155" y="10031"/>
                      <a:pt x="15207" y="9735"/>
                      <a:pt x="15241" y="9439"/>
                    </a:cubicBezTo>
                    <a:close/>
                    <a:moveTo>
                      <a:pt x="14979" y="10709"/>
                    </a:moveTo>
                    <a:cubicBezTo>
                      <a:pt x="15271" y="10992"/>
                      <a:pt x="15528" y="11309"/>
                      <a:pt x="15747" y="11648"/>
                    </a:cubicBezTo>
                    <a:cubicBezTo>
                      <a:pt x="15580" y="11996"/>
                      <a:pt x="15383" y="12326"/>
                      <a:pt x="15168" y="12639"/>
                    </a:cubicBezTo>
                    <a:cubicBezTo>
                      <a:pt x="15031" y="12318"/>
                      <a:pt x="14872" y="12004"/>
                      <a:pt x="14692" y="11708"/>
                    </a:cubicBezTo>
                    <a:cubicBezTo>
                      <a:pt x="14679" y="11683"/>
                      <a:pt x="14653" y="11665"/>
                      <a:pt x="14628" y="11648"/>
                    </a:cubicBezTo>
                    <a:cubicBezTo>
                      <a:pt x="14765" y="11344"/>
                      <a:pt x="14885" y="11031"/>
                      <a:pt x="14979" y="10709"/>
                    </a:cubicBezTo>
                    <a:close/>
                    <a:moveTo>
                      <a:pt x="14456" y="12009"/>
                    </a:moveTo>
                    <a:cubicBezTo>
                      <a:pt x="14636" y="12318"/>
                      <a:pt x="14791" y="12644"/>
                      <a:pt x="14919" y="12974"/>
                    </a:cubicBezTo>
                    <a:cubicBezTo>
                      <a:pt x="14649" y="13317"/>
                      <a:pt x="14353" y="13634"/>
                      <a:pt x="14036" y="13922"/>
                    </a:cubicBezTo>
                    <a:cubicBezTo>
                      <a:pt x="14006" y="13643"/>
                      <a:pt x="13941" y="13368"/>
                      <a:pt x="13838" y="13111"/>
                    </a:cubicBezTo>
                    <a:cubicBezTo>
                      <a:pt x="13834" y="13094"/>
                      <a:pt x="13821" y="13081"/>
                      <a:pt x="13808" y="13064"/>
                    </a:cubicBezTo>
                    <a:cubicBezTo>
                      <a:pt x="14053" y="12734"/>
                      <a:pt x="14267" y="12378"/>
                      <a:pt x="14456" y="12009"/>
                    </a:cubicBezTo>
                    <a:close/>
                    <a:moveTo>
                      <a:pt x="13559" y="13394"/>
                    </a:moveTo>
                    <a:cubicBezTo>
                      <a:pt x="13645" y="13656"/>
                      <a:pt x="13692" y="13930"/>
                      <a:pt x="13697" y="14209"/>
                    </a:cubicBezTo>
                    <a:cubicBezTo>
                      <a:pt x="13452" y="14402"/>
                      <a:pt x="13195" y="14582"/>
                      <a:pt x="12925" y="14737"/>
                    </a:cubicBezTo>
                    <a:cubicBezTo>
                      <a:pt x="12899" y="14561"/>
                      <a:pt x="12860" y="14381"/>
                      <a:pt x="12813" y="14205"/>
                    </a:cubicBezTo>
                    <a:cubicBezTo>
                      <a:pt x="12809" y="14205"/>
                      <a:pt x="12809" y="14201"/>
                      <a:pt x="12809" y="14201"/>
                    </a:cubicBezTo>
                    <a:cubicBezTo>
                      <a:pt x="13075" y="13952"/>
                      <a:pt x="13328" y="13682"/>
                      <a:pt x="13559" y="13394"/>
                    </a:cubicBezTo>
                    <a:close/>
                    <a:moveTo>
                      <a:pt x="12509" y="14467"/>
                    </a:moveTo>
                    <a:cubicBezTo>
                      <a:pt x="12547" y="14617"/>
                      <a:pt x="12573" y="14767"/>
                      <a:pt x="12594" y="14921"/>
                    </a:cubicBezTo>
                    <a:cubicBezTo>
                      <a:pt x="12050" y="15200"/>
                      <a:pt x="11475" y="15397"/>
                      <a:pt x="10878" y="15496"/>
                    </a:cubicBezTo>
                    <a:cubicBezTo>
                      <a:pt x="11458" y="15234"/>
                      <a:pt x="12007" y="14883"/>
                      <a:pt x="12509" y="14467"/>
                    </a:cubicBezTo>
                    <a:close/>
                    <a:moveTo>
                      <a:pt x="7428" y="460"/>
                    </a:moveTo>
                    <a:cubicBezTo>
                      <a:pt x="8451" y="460"/>
                      <a:pt x="9485" y="715"/>
                      <a:pt x="10480" y="1229"/>
                    </a:cubicBezTo>
                    <a:cubicBezTo>
                      <a:pt x="13294" y="2687"/>
                      <a:pt x="15078" y="5793"/>
                      <a:pt x="14928" y="8963"/>
                    </a:cubicBezTo>
                    <a:cubicBezTo>
                      <a:pt x="14765" y="12275"/>
                      <a:pt x="12144" y="15269"/>
                      <a:pt x="9081" y="15638"/>
                    </a:cubicBezTo>
                    <a:cubicBezTo>
                      <a:pt x="8838" y="15667"/>
                      <a:pt x="8592" y="15681"/>
                      <a:pt x="8344" y="15681"/>
                    </a:cubicBezTo>
                    <a:cubicBezTo>
                      <a:pt x="7000" y="15681"/>
                      <a:pt x="5612" y="15253"/>
                      <a:pt x="4358" y="14445"/>
                    </a:cubicBezTo>
                    <a:cubicBezTo>
                      <a:pt x="2282" y="13102"/>
                      <a:pt x="845" y="10799"/>
                      <a:pt x="609" y="8427"/>
                    </a:cubicBezTo>
                    <a:cubicBezTo>
                      <a:pt x="369" y="5965"/>
                      <a:pt x="1429" y="3425"/>
                      <a:pt x="3312" y="1950"/>
                    </a:cubicBezTo>
                    <a:cubicBezTo>
                      <a:pt x="4576" y="961"/>
                      <a:pt x="5992" y="460"/>
                      <a:pt x="7428" y="460"/>
                    </a:cubicBezTo>
                    <a:close/>
                    <a:moveTo>
                      <a:pt x="8963" y="1"/>
                    </a:moveTo>
                    <a:cubicBezTo>
                      <a:pt x="8560" y="1"/>
                      <a:pt x="8158" y="38"/>
                      <a:pt x="7760" y="114"/>
                    </a:cubicBezTo>
                    <a:cubicBezTo>
                      <a:pt x="7646" y="108"/>
                      <a:pt x="7532" y="105"/>
                      <a:pt x="7419" y="105"/>
                    </a:cubicBezTo>
                    <a:cubicBezTo>
                      <a:pt x="5909" y="105"/>
                      <a:pt x="4421" y="634"/>
                      <a:pt x="3093" y="1671"/>
                    </a:cubicBezTo>
                    <a:cubicBezTo>
                      <a:pt x="1115" y="3215"/>
                      <a:pt x="0" y="5883"/>
                      <a:pt x="257" y="8461"/>
                    </a:cubicBezTo>
                    <a:cubicBezTo>
                      <a:pt x="502" y="10975"/>
                      <a:pt x="1965" y="13326"/>
                      <a:pt x="4165" y="14745"/>
                    </a:cubicBezTo>
                    <a:cubicBezTo>
                      <a:pt x="5479" y="15592"/>
                      <a:pt x="6940" y="16038"/>
                      <a:pt x="8354" y="16038"/>
                    </a:cubicBezTo>
                    <a:cubicBezTo>
                      <a:pt x="8501" y="16038"/>
                      <a:pt x="8648" y="16033"/>
                      <a:pt x="8794" y="16024"/>
                    </a:cubicBezTo>
                    <a:cubicBezTo>
                      <a:pt x="8905" y="16015"/>
                      <a:pt x="9013" y="16002"/>
                      <a:pt x="9124" y="15989"/>
                    </a:cubicBezTo>
                    <a:cubicBezTo>
                      <a:pt x="9270" y="15972"/>
                      <a:pt x="9416" y="15946"/>
                      <a:pt x="9562" y="15921"/>
                    </a:cubicBezTo>
                    <a:cubicBezTo>
                      <a:pt x="9680" y="15926"/>
                      <a:pt x="9798" y="15930"/>
                      <a:pt x="9915" y="15930"/>
                    </a:cubicBezTo>
                    <a:cubicBezTo>
                      <a:pt x="10066" y="15930"/>
                      <a:pt x="10216" y="15924"/>
                      <a:pt x="10364" y="15912"/>
                    </a:cubicBezTo>
                    <a:cubicBezTo>
                      <a:pt x="10471" y="15908"/>
                      <a:pt x="10578" y="15895"/>
                      <a:pt x="10681" y="15886"/>
                    </a:cubicBezTo>
                    <a:cubicBezTo>
                      <a:pt x="11449" y="15792"/>
                      <a:pt x="12187" y="15543"/>
                      <a:pt x="12873" y="15174"/>
                    </a:cubicBezTo>
                    <a:cubicBezTo>
                      <a:pt x="12873" y="15174"/>
                      <a:pt x="12873" y="15174"/>
                      <a:pt x="12877" y="15170"/>
                    </a:cubicBezTo>
                    <a:cubicBezTo>
                      <a:pt x="13246" y="14973"/>
                      <a:pt x="13598" y="14737"/>
                      <a:pt x="13928" y="14471"/>
                    </a:cubicBezTo>
                    <a:cubicBezTo>
                      <a:pt x="13971" y="14458"/>
                      <a:pt x="14006" y="14432"/>
                      <a:pt x="14027" y="14394"/>
                    </a:cubicBezTo>
                    <a:cubicBezTo>
                      <a:pt x="14460" y="14033"/>
                      <a:pt x="14859" y="13622"/>
                      <a:pt x="15211" y="13167"/>
                    </a:cubicBezTo>
                    <a:cubicBezTo>
                      <a:pt x="15254" y="13145"/>
                      <a:pt x="15280" y="13107"/>
                      <a:pt x="15292" y="13064"/>
                    </a:cubicBezTo>
                    <a:cubicBezTo>
                      <a:pt x="16189" y="11867"/>
                      <a:pt x="16764" y="10404"/>
                      <a:pt x="16837" y="8873"/>
                    </a:cubicBezTo>
                    <a:cubicBezTo>
                      <a:pt x="16845" y="8766"/>
                      <a:pt x="16845" y="8659"/>
                      <a:pt x="16845" y="8551"/>
                    </a:cubicBezTo>
                    <a:cubicBezTo>
                      <a:pt x="16858" y="8517"/>
                      <a:pt x="16858" y="8483"/>
                      <a:pt x="16845" y="8448"/>
                    </a:cubicBezTo>
                    <a:cubicBezTo>
                      <a:pt x="16845" y="7874"/>
                      <a:pt x="16781" y="7303"/>
                      <a:pt x="16661" y="6745"/>
                    </a:cubicBezTo>
                    <a:cubicBezTo>
                      <a:pt x="16665" y="6711"/>
                      <a:pt x="16657" y="6681"/>
                      <a:pt x="16644" y="6655"/>
                    </a:cubicBezTo>
                    <a:cubicBezTo>
                      <a:pt x="16266" y="4957"/>
                      <a:pt x="15370" y="3369"/>
                      <a:pt x="14070" y="2143"/>
                    </a:cubicBezTo>
                    <a:cubicBezTo>
                      <a:pt x="14057" y="2121"/>
                      <a:pt x="14036" y="2104"/>
                      <a:pt x="14014" y="2091"/>
                    </a:cubicBezTo>
                    <a:cubicBezTo>
                      <a:pt x="13941" y="2027"/>
                      <a:pt x="13877" y="1962"/>
                      <a:pt x="13804" y="1898"/>
                    </a:cubicBezTo>
                    <a:cubicBezTo>
                      <a:pt x="12375" y="664"/>
                      <a:pt x="10663" y="1"/>
                      <a:pt x="89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46" name="Google Shape;346;p36"/>
          <p:cNvSpPr txBox="1"/>
          <p:nvPr/>
        </p:nvSpPr>
        <p:spPr>
          <a:xfrm>
            <a:off x="786441" y="3108200"/>
            <a:ext cx="2075700" cy="124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Saturn is a gas giant, composed mostly of hydrogen and helium</a:t>
            </a:r>
            <a:endParaRPr sz="1600">
              <a:solidFill>
                <a:srgbClr val="1A447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347" name="Google Shape;347;p36"/>
          <p:cNvSpPr txBox="1"/>
          <p:nvPr/>
        </p:nvSpPr>
        <p:spPr>
          <a:xfrm>
            <a:off x="3534150" y="3108200"/>
            <a:ext cx="2075700" cy="124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Neptune is the fourth-largest planet in the Solar System</a:t>
            </a:r>
            <a:endParaRPr sz="1600">
              <a:solidFill>
                <a:srgbClr val="1A447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348" name="Google Shape;348;p36"/>
          <p:cNvSpPr txBox="1"/>
          <p:nvPr/>
        </p:nvSpPr>
        <p:spPr>
          <a:xfrm>
            <a:off x="6247567" y="3108200"/>
            <a:ext cx="2075700" cy="124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Venus has a beautiful name, but also a poisonous atmosphere</a:t>
            </a:r>
            <a:endParaRPr sz="1600">
              <a:solidFill>
                <a:srgbClr val="1A447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349" name="Google Shape;349;p36"/>
          <p:cNvSpPr txBox="1"/>
          <p:nvPr/>
        </p:nvSpPr>
        <p:spPr>
          <a:xfrm>
            <a:off x="1307150" y="2203975"/>
            <a:ext cx="15291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Sriracha"/>
                <a:ea typeface="Sriracha"/>
                <a:cs typeface="Sriracha"/>
                <a:sym typeface="Sriracha"/>
              </a:rPr>
              <a:t>Saturn</a:t>
            </a:r>
            <a:endParaRPr sz="2000">
              <a:solidFill>
                <a:schemeClr val="accent1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350" name="Google Shape;350;p36"/>
          <p:cNvSpPr txBox="1"/>
          <p:nvPr/>
        </p:nvSpPr>
        <p:spPr>
          <a:xfrm>
            <a:off x="4049325" y="2203975"/>
            <a:ext cx="15270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Sriracha"/>
                <a:ea typeface="Sriracha"/>
                <a:cs typeface="Sriracha"/>
                <a:sym typeface="Sriracha"/>
              </a:rPr>
              <a:t>Neptune</a:t>
            </a:r>
            <a:endParaRPr sz="2000">
              <a:solidFill>
                <a:schemeClr val="accent1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351" name="Google Shape;351;p36"/>
          <p:cNvSpPr txBox="1"/>
          <p:nvPr/>
        </p:nvSpPr>
        <p:spPr>
          <a:xfrm>
            <a:off x="6767250" y="2203975"/>
            <a:ext cx="15291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Sriracha"/>
                <a:ea typeface="Sriracha"/>
                <a:cs typeface="Sriracha"/>
                <a:sym typeface="Sriracha"/>
              </a:rPr>
              <a:t>Venus</a:t>
            </a:r>
            <a:endParaRPr sz="2000">
              <a:solidFill>
                <a:schemeClr val="accent1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grpSp>
        <p:nvGrpSpPr>
          <p:cNvPr id="352" name="Google Shape;352;p36"/>
          <p:cNvGrpSpPr/>
          <p:nvPr/>
        </p:nvGrpSpPr>
        <p:grpSpPr>
          <a:xfrm>
            <a:off x="6587900" y="1743807"/>
            <a:ext cx="257925" cy="554458"/>
            <a:chOff x="4511850" y="1899350"/>
            <a:chExt cx="152150" cy="327075"/>
          </a:xfrm>
        </p:grpSpPr>
        <p:sp>
          <p:nvSpPr>
            <p:cNvPr id="353" name="Google Shape;353;p36"/>
            <p:cNvSpPr/>
            <p:nvPr/>
          </p:nvSpPr>
          <p:spPr>
            <a:xfrm>
              <a:off x="4511850" y="1899350"/>
              <a:ext cx="152150" cy="327075"/>
            </a:xfrm>
            <a:custGeom>
              <a:rect b="b" l="l" r="r" t="t"/>
              <a:pathLst>
                <a:path extrusionOk="0" h="13083" w="6086">
                  <a:moveTo>
                    <a:pt x="4001" y="708"/>
                  </a:moveTo>
                  <a:cubicBezTo>
                    <a:pt x="4013" y="720"/>
                    <a:pt x="4025" y="720"/>
                    <a:pt x="4025" y="720"/>
                  </a:cubicBezTo>
                  <a:cubicBezTo>
                    <a:pt x="2989" y="1684"/>
                    <a:pt x="2001" y="2732"/>
                    <a:pt x="1180" y="3887"/>
                  </a:cubicBezTo>
                  <a:cubicBezTo>
                    <a:pt x="1160" y="3906"/>
                    <a:pt x="1180" y="3926"/>
                    <a:pt x="1202" y="3926"/>
                  </a:cubicBezTo>
                  <a:cubicBezTo>
                    <a:pt x="1206" y="3926"/>
                    <a:pt x="1211" y="3925"/>
                    <a:pt x="1215" y="3922"/>
                  </a:cubicBezTo>
                  <a:cubicBezTo>
                    <a:pt x="2144" y="2803"/>
                    <a:pt x="3097" y="1744"/>
                    <a:pt x="4144" y="732"/>
                  </a:cubicBezTo>
                  <a:cubicBezTo>
                    <a:pt x="4180" y="744"/>
                    <a:pt x="4228" y="755"/>
                    <a:pt x="4275" y="767"/>
                  </a:cubicBezTo>
                  <a:cubicBezTo>
                    <a:pt x="3239" y="1767"/>
                    <a:pt x="2263" y="2839"/>
                    <a:pt x="1370" y="3982"/>
                  </a:cubicBezTo>
                  <a:cubicBezTo>
                    <a:pt x="1352" y="4009"/>
                    <a:pt x="1375" y="4042"/>
                    <a:pt x="1397" y="4042"/>
                  </a:cubicBezTo>
                  <a:cubicBezTo>
                    <a:pt x="1404" y="4042"/>
                    <a:pt x="1412" y="4039"/>
                    <a:pt x="1418" y="4030"/>
                  </a:cubicBezTo>
                  <a:cubicBezTo>
                    <a:pt x="2370" y="2910"/>
                    <a:pt x="3347" y="1827"/>
                    <a:pt x="4382" y="791"/>
                  </a:cubicBezTo>
                  <a:cubicBezTo>
                    <a:pt x="4430" y="791"/>
                    <a:pt x="4490" y="803"/>
                    <a:pt x="4537" y="803"/>
                  </a:cubicBezTo>
                  <a:cubicBezTo>
                    <a:pt x="3501" y="1898"/>
                    <a:pt x="2442" y="2970"/>
                    <a:pt x="1477" y="4125"/>
                  </a:cubicBezTo>
                  <a:cubicBezTo>
                    <a:pt x="1459" y="4134"/>
                    <a:pt x="1475" y="4157"/>
                    <a:pt x="1490" y="4157"/>
                  </a:cubicBezTo>
                  <a:cubicBezTo>
                    <a:pt x="1494" y="4157"/>
                    <a:pt x="1498" y="4154"/>
                    <a:pt x="1501" y="4149"/>
                  </a:cubicBezTo>
                  <a:cubicBezTo>
                    <a:pt x="2608" y="3101"/>
                    <a:pt x="3632" y="1946"/>
                    <a:pt x="4668" y="827"/>
                  </a:cubicBezTo>
                  <a:cubicBezTo>
                    <a:pt x="4763" y="827"/>
                    <a:pt x="4859" y="839"/>
                    <a:pt x="4954" y="839"/>
                  </a:cubicBezTo>
                  <a:cubicBezTo>
                    <a:pt x="4478" y="1339"/>
                    <a:pt x="4001" y="1827"/>
                    <a:pt x="3513" y="2327"/>
                  </a:cubicBezTo>
                  <a:cubicBezTo>
                    <a:pt x="3299" y="2553"/>
                    <a:pt x="3073" y="2791"/>
                    <a:pt x="2858" y="3018"/>
                  </a:cubicBezTo>
                  <a:cubicBezTo>
                    <a:pt x="2754" y="3122"/>
                    <a:pt x="2121" y="3913"/>
                    <a:pt x="1933" y="3913"/>
                  </a:cubicBezTo>
                  <a:cubicBezTo>
                    <a:pt x="1927" y="3913"/>
                    <a:pt x="1922" y="3912"/>
                    <a:pt x="1918" y="3911"/>
                  </a:cubicBezTo>
                  <a:cubicBezTo>
                    <a:pt x="1915" y="3909"/>
                    <a:pt x="1911" y="3908"/>
                    <a:pt x="1908" y="3908"/>
                  </a:cubicBezTo>
                  <a:cubicBezTo>
                    <a:pt x="1889" y="3908"/>
                    <a:pt x="1875" y="3938"/>
                    <a:pt x="1906" y="3958"/>
                  </a:cubicBezTo>
                  <a:cubicBezTo>
                    <a:pt x="1928" y="3972"/>
                    <a:pt x="1953" y="3978"/>
                    <a:pt x="1980" y="3978"/>
                  </a:cubicBezTo>
                  <a:cubicBezTo>
                    <a:pt x="2288" y="3978"/>
                    <a:pt x="2884" y="3172"/>
                    <a:pt x="3037" y="3030"/>
                  </a:cubicBezTo>
                  <a:cubicBezTo>
                    <a:pt x="3740" y="2327"/>
                    <a:pt x="4442" y="1613"/>
                    <a:pt x="5121" y="886"/>
                  </a:cubicBezTo>
                  <a:cubicBezTo>
                    <a:pt x="5133" y="874"/>
                    <a:pt x="5133" y="851"/>
                    <a:pt x="5133" y="839"/>
                  </a:cubicBezTo>
                  <a:lnTo>
                    <a:pt x="5264" y="839"/>
                  </a:lnTo>
                  <a:cubicBezTo>
                    <a:pt x="4656" y="1446"/>
                    <a:pt x="4085" y="2077"/>
                    <a:pt x="3489" y="2696"/>
                  </a:cubicBezTo>
                  <a:cubicBezTo>
                    <a:pt x="3192" y="3018"/>
                    <a:pt x="2894" y="3351"/>
                    <a:pt x="2573" y="3649"/>
                  </a:cubicBezTo>
                  <a:cubicBezTo>
                    <a:pt x="2382" y="3815"/>
                    <a:pt x="2180" y="3982"/>
                    <a:pt x="1942" y="4101"/>
                  </a:cubicBezTo>
                  <a:cubicBezTo>
                    <a:pt x="1811" y="4172"/>
                    <a:pt x="1608" y="4232"/>
                    <a:pt x="1382" y="4268"/>
                  </a:cubicBezTo>
                  <a:cubicBezTo>
                    <a:pt x="1382" y="4244"/>
                    <a:pt x="1370" y="4220"/>
                    <a:pt x="1334" y="4208"/>
                  </a:cubicBezTo>
                  <a:cubicBezTo>
                    <a:pt x="620" y="4101"/>
                    <a:pt x="1620" y="3089"/>
                    <a:pt x="1751" y="2934"/>
                  </a:cubicBezTo>
                  <a:cubicBezTo>
                    <a:pt x="1989" y="2660"/>
                    <a:pt x="2227" y="2398"/>
                    <a:pt x="2477" y="2148"/>
                  </a:cubicBezTo>
                  <a:cubicBezTo>
                    <a:pt x="2966" y="1648"/>
                    <a:pt x="3501" y="1196"/>
                    <a:pt x="4001" y="708"/>
                  </a:cubicBezTo>
                  <a:close/>
                  <a:moveTo>
                    <a:pt x="3878" y="172"/>
                  </a:moveTo>
                  <a:cubicBezTo>
                    <a:pt x="3880" y="172"/>
                    <a:pt x="3881" y="172"/>
                    <a:pt x="3882" y="172"/>
                  </a:cubicBezTo>
                  <a:cubicBezTo>
                    <a:pt x="3906" y="327"/>
                    <a:pt x="3942" y="470"/>
                    <a:pt x="3978" y="624"/>
                  </a:cubicBezTo>
                  <a:cubicBezTo>
                    <a:pt x="3037" y="1267"/>
                    <a:pt x="2227" y="2113"/>
                    <a:pt x="1501" y="2982"/>
                  </a:cubicBezTo>
                  <a:cubicBezTo>
                    <a:pt x="1251" y="3268"/>
                    <a:pt x="561" y="4042"/>
                    <a:pt x="1073" y="4292"/>
                  </a:cubicBezTo>
                  <a:cubicBezTo>
                    <a:pt x="692" y="4292"/>
                    <a:pt x="358" y="4149"/>
                    <a:pt x="334" y="3672"/>
                  </a:cubicBezTo>
                  <a:cubicBezTo>
                    <a:pt x="346" y="3672"/>
                    <a:pt x="358" y="3672"/>
                    <a:pt x="358" y="3661"/>
                  </a:cubicBezTo>
                  <a:cubicBezTo>
                    <a:pt x="894" y="3065"/>
                    <a:pt x="1418" y="2458"/>
                    <a:pt x="1989" y="1875"/>
                  </a:cubicBezTo>
                  <a:cubicBezTo>
                    <a:pt x="2191" y="1685"/>
                    <a:pt x="3527" y="172"/>
                    <a:pt x="3878" y="172"/>
                  </a:cubicBezTo>
                  <a:close/>
                  <a:moveTo>
                    <a:pt x="5752" y="565"/>
                  </a:moveTo>
                  <a:lnTo>
                    <a:pt x="5752" y="565"/>
                  </a:lnTo>
                  <a:cubicBezTo>
                    <a:pt x="5835" y="1255"/>
                    <a:pt x="5740" y="1994"/>
                    <a:pt x="5716" y="2684"/>
                  </a:cubicBezTo>
                  <a:lnTo>
                    <a:pt x="5621" y="4839"/>
                  </a:lnTo>
                  <a:cubicBezTo>
                    <a:pt x="5597" y="5518"/>
                    <a:pt x="5573" y="6197"/>
                    <a:pt x="5537" y="6875"/>
                  </a:cubicBezTo>
                  <a:cubicBezTo>
                    <a:pt x="5514" y="7566"/>
                    <a:pt x="5561" y="8316"/>
                    <a:pt x="5394" y="8995"/>
                  </a:cubicBezTo>
                  <a:cubicBezTo>
                    <a:pt x="5371" y="8995"/>
                    <a:pt x="5347" y="8995"/>
                    <a:pt x="5323" y="9018"/>
                  </a:cubicBezTo>
                  <a:cubicBezTo>
                    <a:pt x="4680" y="9649"/>
                    <a:pt x="4097" y="10340"/>
                    <a:pt x="3501" y="11019"/>
                  </a:cubicBezTo>
                  <a:cubicBezTo>
                    <a:pt x="3037" y="11566"/>
                    <a:pt x="2513" y="12102"/>
                    <a:pt x="2120" y="12697"/>
                  </a:cubicBezTo>
                  <a:cubicBezTo>
                    <a:pt x="2132" y="11304"/>
                    <a:pt x="2132" y="9899"/>
                    <a:pt x="2132" y="8506"/>
                  </a:cubicBezTo>
                  <a:cubicBezTo>
                    <a:pt x="2144" y="7101"/>
                    <a:pt x="2275" y="5637"/>
                    <a:pt x="2108" y="4232"/>
                  </a:cubicBezTo>
                  <a:cubicBezTo>
                    <a:pt x="2108" y="4220"/>
                    <a:pt x="2108" y="4220"/>
                    <a:pt x="2096" y="4208"/>
                  </a:cubicBezTo>
                  <a:cubicBezTo>
                    <a:pt x="2132" y="4184"/>
                    <a:pt x="2168" y="4161"/>
                    <a:pt x="2204" y="4149"/>
                  </a:cubicBezTo>
                  <a:cubicBezTo>
                    <a:pt x="2799" y="3756"/>
                    <a:pt x="3287" y="3149"/>
                    <a:pt x="3775" y="2637"/>
                  </a:cubicBezTo>
                  <a:cubicBezTo>
                    <a:pt x="4430" y="1958"/>
                    <a:pt x="5121" y="1291"/>
                    <a:pt x="5752" y="565"/>
                  </a:cubicBezTo>
                  <a:close/>
                  <a:moveTo>
                    <a:pt x="299" y="4065"/>
                  </a:moveTo>
                  <a:cubicBezTo>
                    <a:pt x="358" y="4184"/>
                    <a:pt x="477" y="4280"/>
                    <a:pt x="620" y="4351"/>
                  </a:cubicBezTo>
                  <a:cubicBezTo>
                    <a:pt x="790" y="4443"/>
                    <a:pt x="975" y="4482"/>
                    <a:pt x="1163" y="4482"/>
                  </a:cubicBezTo>
                  <a:cubicBezTo>
                    <a:pt x="1463" y="4482"/>
                    <a:pt x="1769" y="4383"/>
                    <a:pt x="2025" y="4244"/>
                  </a:cubicBezTo>
                  <a:lnTo>
                    <a:pt x="2025" y="4244"/>
                  </a:lnTo>
                  <a:cubicBezTo>
                    <a:pt x="1858" y="5637"/>
                    <a:pt x="1977" y="7113"/>
                    <a:pt x="1965" y="8506"/>
                  </a:cubicBezTo>
                  <a:cubicBezTo>
                    <a:pt x="1965" y="9935"/>
                    <a:pt x="1942" y="11352"/>
                    <a:pt x="1954" y="12781"/>
                  </a:cubicBezTo>
                  <a:lnTo>
                    <a:pt x="1942" y="12781"/>
                  </a:lnTo>
                  <a:cubicBezTo>
                    <a:pt x="1760" y="12861"/>
                    <a:pt x="1573" y="12901"/>
                    <a:pt x="1385" y="12901"/>
                  </a:cubicBezTo>
                  <a:cubicBezTo>
                    <a:pt x="1266" y="12901"/>
                    <a:pt x="1145" y="12885"/>
                    <a:pt x="1025" y="12852"/>
                  </a:cubicBezTo>
                  <a:cubicBezTo>
                    <a:pt x="894" y="12816"/>
                    <a:pt x="334" y="12578"/>
                    <a:pt x="299" y="12364"/>
                  </a:cubicBezTo>
                  <a:cubicBezTo>
                    <a:pt x="322" y="12352"/>
                    <a:pt x="346" y="12328"/>
                    <a:pt x="346" y="12281"/>
                  </a:cubicBezTo>
                  <a:cubicBezTo>
                    <a:pt x="311" y="10852"/>
                    <a:pt x="287" y="9423"/>
                    <a:pt x="287" y="7994"/>
                  </a:cubicBezTo>
                  <a:cubicBezTo>
                    <a:pt x="275" y="6709"/>
                    <a:pt x="394" y="5363"/>
                    <a:pt x="299" y="4065"/>
                  </a:cubicBezTo>
                  <a:close/>
                  <a:moveTo>
                    <a:pt x="3966" y="1"/>
                  </a:moveTo>
                  <a:cubicBezTo>
                    <a:pt x="3930" y="1"/>
                    <a:pt x="3894" y="19"/>
                    <a:pt x="3882" y="53"/>
                  </a:cubicBezTo>
                  <a:cubicBezTo>
                    <a:pt x="3861" y="45"/>
                    <a:pt x="3839" y="42"/>
                    <a:pt x="3815" y="42"/>
                  </a:cubicBezTo>
                  <a:cubicBezTo>
                    <a:pt x="3463" y="42"/>
                    <a:pt x="2837" y="824"/>
                    <a:pt x="2692" y="958"/>
                  </a:cubicBezTo>
                  <a:cubicBezTo>
                    <a:pt x="1835" y="1767"/>
                    <a:pt x="989" y="2637"/>
                    <a:pt x="263" y="3565"/>
                  </a:cubicBezTo>
                  <a:cubicBezTo>
                    <a:pt x="239" y="3601"/>
                    <a:pt x="239" y="3637"/>
                    <a:pt x="263" y="3661"/>
                  </a:cubicBezTo>
                  <a:cubicBezTo>
                    <a:pt x="263" y="3672"/>
                    <a:pt x="263" y="3684"/>
                    <a:pt x="251" y="3684"/>
                  </a:cubicBezTo>
                  <a:cubicBezTo>
                    <a:pt x="246" y="3674"/>
                    <a:pt x="233" y="3668"/>
                    <a:pt x="220" y="3668"/>
                  </a:cubicBezTo>
                  <a:cubicBezTo>
                    <a:pt x="203" y="3668"/>
                    <a:pt x="186" y="3677"/>
                    <a:pt x="180" y="3696"/>
                  </a:cubicBezTo>
                  <a:cubicBezTo>
                    <a:pt x="1" y="5065"/>
                    <a:pt x="108" y="6506"/>
                    <a:pt x="120" y="7875"/>
                  </a:cubicBezTo>
                  <a:cubicBezTo>
                    <a:pt x="144" y="9352"/>
                    <a:pt x="156" y="10816"/>
                    <a:pt x="191" y="12281"/>
                  </a:cubicBezTo>
                  <a:cubicBezTo>
                    <a:pt x="191" y="12293"/>
                    <a:pt x="191" y="12304"/>
                    <a:pt x="191" y="12316"/>
                  </a:cubicBezTo>
                  <a:cubicBezTo>
                    <a:pt x="72" y="12543"/>
                    <a:pt x="561" y="12852"/>
                    <a:pt x="727" y="12935"/>
                  </a:cubicBezTo>
                  <a:cubicBezTo>
                    <a:pt x="932" y="13035"/>
                    <a:pt x="1149" y="13083"/>
                    <a:pt x="1366" y="13083"/>
                  </a:cubicBezTo>
                  <a:cubicBezTo>
                    <a:pt x="1590" y="13083"/>
                    <a:pt x="1813" y="13032"/>
                    <a:pt x="2025" y="12935"/>
                  </a:cubicBezTo>
                  <a:cubicBezTo>
                    <a:pt x="2061" y="12924"/>
                    <a:pt x="2073" y="12900"/>
                    <a:pt x="2073" y="12876"/>
                  </a:cubicBezTo>
                  <a:cubicBezTo>
                    <a:pt x="2085" y="12876"/>
                    <a:pt x="2108" y="12876"/>
                    <a:pt x="2120" y="12864"/>
                  </a:cubicBezTo>
                  <a:cubicBezTo>
                    <a:pt x="2704" y="12340"/>
                    <a:pt x="3192" y="11662"/>
                    <a:pt x="3704" y="11054"/>
                  </a:cubicBezTo>
                  <a:cubicBezTo>
                    <a:pt x="4180" y="10507"/>
                    <a:pt x="4656" y="9983"/>
                    <a:pt x="5144" y="9447"/>
                  </a:cubicBezTo>
                  <a:cubicBezTo>
                    <a:pt x="5192" y="9411"/>
                    <a:pt x="5240" y="9387"/>
                    <a:pt x="5275" y="9352"/>
                  </a:cubicBezTo>
                  <a:cubicBezTo>
                    <a:pt x="5335" y="9304"/>
                    <a:pt x="5406" y="9245"/>
                    <a:pt x="5466" y="9185"/>
                  </a:cubicBezTo>
                  <a:cubicBezTo>
                    <a:pt x="5490" y="9185"/>
                    <a:pt x="5514" y="9161"/>
                    <a:pt x="5525" y="9125"/>
                  </a:cubicBezTo>
                  <a:cubicBezTo>
                    <a:pt x="5740" y="8494"/>
                    <a:pt x="5680" y="7768"/>
                    <a:pt x="5716" y="7113"/>
                  </a:cubicBezTo>
                  <a:cubicBezTo>
                    <a:pt x="5752" y="6351"/>
                    <a:pt x="5775" y="5601"/>
                    <a:pt x="5811" y="4839"/>
                  </a:cubicBezTo>
                  <a:cubicBezTo>
                    <a:pt x="5847" y="4077"/>
                    <a:pt x="5883" y="3327"/>
                    <a:pt x="5906" y="2565"/>
                  </a:cubicBezTo>
                  <a:cubicBezTo>
                    <a:pt x="5942" y="1887"/>
                    <a:pt x="6085" y="1125"/>
                    <a:pt x="5847" y="470"/>
                  </a:cubicBezTo>
                  <a:cubicBezTo>
                    <a:pt x="5835" y="434"/>
                    <a:pt x="5799" y="434"/>
                    <a:pt x="5775" y="434"/>
                  </a:cubicBezTo>
                  <a:cubicBezTo>
                    <a:pt x="5762" y="421"/>
                    <a:pt x="5746" y="411"/>
                    <a:pt x="5728" y="411"/>
                  </a:cubicBezTo>
                  <a:cubicBezTo>
                    <a:pt x="5712" y="411"/>
                    <a:pt x="5696" y="418"/>
                    <a:pt x="5680" y="434"/>
                  </a:cubicBezTo>
                  <a:cubicBezTo>
                    <a:pt x="5585" y="529"/>
                    <a:pt x="5478" y="636"/>
                    <a:pt x="5371" y="732"/>
                  </a:cubicBezTo>
                  <a:cubicBezTo>
                    <a:pt x="5371" y="708"/>
                    <a:pt x="5347" y="684"/>
                    <a:pt x="5311" y="684"/>
                  </a:cubicBezTo>
                  <a:cubicBezTo>
                    <a:pt x="4894" y="684"/>
                    <a:pt x="4502" y="660"/>
                    <a:pt x="4097" y="636"/>
                  </a:cubicBezTo>
                  <a:cubicBezTo>
                    <a:pt x="4085" y="446"/>
                    <a:pt x="4073" y="255"/>
                    <a:pt x="4049" y="65"/>
                  </a:cubicBezTo>
                  <a:cubicBezTo>
                    <a:pt x="4043" y="22"/>
                    <a:pt x="4005" y="1"/>
                    <a:pt x="3966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6"/>
            <p:cNvSpPr/>
            <p:nvPr/>
          </p:nvSpPr>
          <p:spPr>
            <a:xfrm>
              <a:off x="4585375" y="2094725"/>
              <a:ext cx="54500" cy="83675"/>
            </a:xfrm>
            <a:custGeom>
              <a:rect b="b" l="l" r="r" t="t"/>
              <a:pathLst>
                <a:path extrusionOk="0" h="3347" w="2180">
                  <a:moveTo>
                    <a:pt x="1977" y="263"/>
                  </a:moveTo>
                  <a:lnTo>
                    <a:pt x="1977" y="263"/>
                  </a:lnTo>
                  <a:cubicBezTo>
                    <a:pt x="1953" y="358"/>
                    <a:pt x="1965" y="465"/>
                    <a:pt x="1965" y="560"/>
                  </a:cubicBezTo>
                  <a:cubicBezTo>
                    <a:pt x="1965" y="739"/>
                    <a:pt x="1953" y="941"/>
                    <a:pt x="1977" y="1120"/>
                  </a:cubicBezTo>
                  <a:cubicBezTo>
                    <a:pt x="1382" y="1799"/>
                    <a:pt x="751" y="2453"/>
                    <a:pt x="156" y="3132"/>
                  </a:cubicBezTo>
                  <a:cubicBezTo>
                    <a:pt x="167" y="2965"/>
                    <a:pt x="179" y="2799"/>
                    <a:pt x="179" y="2632"/>
                  </a:cubicBezTo>
                  <a:cubicBezTo>
                    <a:pt x="191" y="2406"/>
                    <a:pt x="215" y="2180"/>
                    <a:pt x="179" y="1965"/>
                  </a:cubicBezTo>
                  <a:cubicBezTo>
                    <a:pt x="739" y="1346"/>
                    <a:pt x="1370" y="834"/>
                    <a:pt x="1977" y="263"/>
                  </a:cubicBezTo>
                  <a:close/>
                  <a:moveTo>
                    <a:pt x="2061" y="1"/>
                  </a:moveTo>
                  <a:cubicBezTo>
                    <a:pt x="2050" y="1"/>
                    <a:pt x="2037" y="4"/>
                    <a:pt x="2025" y="13"/>
                  </a:cubicBezTo>
                  <a:cubicBezTo>
                    <a:pt x="1299" y="525"/>
                    <a:pt x="584" y="1168"/>
                    <a:pt x="84" y="1918"/>
                  </a:cubicBezTo>
                  <a:cubicBezTo>
                    <a:pt x="72" y="1918"/>
                    <a:pt x="60" y="1930"/>
                    <a:pt x="60" y="1953"/>
                  </a:cubicBezTo>
                  <a:cubicBezTo>
                    <a:pt x="60" y="1953"/>
                    <a:pt x="48" y="1953"/>
                    <a:pt x="48" y="1965"/>
                  </a:cubicBezTo>
                  <a:cubicBezTo>
                    <a:pt x="48" y="1965"/>
                    <a:pt x="48" y="1977"/>
                    <a:pt x="37" y="1977"/>
                  </a:cubicBezTo>
                  <a:cubicBezTo>
                    <a:pt x="37" y="1989"/>
                    <a:pt x="37" y="2013"/>
                    <a:pt x="37" y="2025"/>
                  </a:cubicBezTo>
                  <a:cubicBezTo>
                    <a:pt x="13" y="2203"/>
                    <a:pt x="13" y="2394"/>
                    <a:pt x="13" y="2573"/>
                  </a:cubicBezTo>
                  <a:cubicBezTo>
                    <a:pt x="13" y="2811"/>
                    <a:pt x="1" y="3061"/>
                    <a:pt x="37" y="3299"/>
                  </a:cubicBezTo>
                  <a:cubicBezTo>
                    <a:pt x="37" y="3326"/>
                    <a:pt x="65" y="3346"/>
                    <a:pt x="90" y="3346"/>
                  </a:cubicBezTo>
                  <a:cubicBezTo>
                    <a:pt x="109" y="3346"/>
                    <a:pt x="127" y="3336"/>
                    <a:pt x="132" y="3311"/>
                  </a:cubicBezTo>
                  <a:cubicBezTo>
                    <a:pt x="132" y="3311"/>
                    <a:pt x="132" y="3299"/>
                    <a:pt x="132" y="3299"/>
                  </a:cubicBezTo>
                  <a:cubicBezTo>
                    <a:pt x="834" y="2644"/>
                    <a:pt x="1477" y="1918"/>
                    <a:pt x="2096" y="1191"/>
                  </a:cubicBezTo>
                  <a:cubicBezTo>
                    <a:pt x="2108" y="1191"/>
                    <a:pt x="2120" y="1180"/>
                    <a:pt x="2132" y="1156"/>
                  </a:cubicBezTo>
                  <a:cubicBezTo>
                    <a:pt x="2132" y="1156"/>
                    <a:pt x="2144" y="1144"/>
                    <a:pt x="2156" y="1132"/>
                  </a:cubicBezTo>
                  <a:cubicBezTo>
                    <a:pt x="2180" y="1096"/>
                    <a:pt x="2168" y="1060"/>
                    <a:pt x="2144" y="1037"/>
                  </a:cubicBezTo>
                  <a:cubicBezTo>
                    <a:pt x="2156" y="882"/>
                    <a:pt x="2144" y="715"/>
                    <a:pt x="2144" y="560"/>
                  </a:cubicBezTo>
                  <a:cubicBezTo>
                    <a:pt x="2144" y="429"/>
                    <a:pt x="2168" y="251"/>
                    <a:pt x="2084" y="156"/>
                  </a:cubicBezTo>
                  <a:cubicBezTo>
                    <a:pt x="2096" y="144"/>
                    <a:pt x="2108" y="132"/>
                    <a:pt x="2108" y="132"/>
                  </a:cubicBezTo>
                  <a:cubicBezTo>
                    <a:pt x="2157" y="83"/>
                    <a:pt x="2117" y="1"/>
                    <a:pt x="206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5" name="Google Shape;355;p36"/>
          <p:cNvGrpSpPr/>
          <p:nvPr/>
        </p:nvGrpSpPr>
        <p:grpSpPr>
          <a:xfrm>
            <a:off x="1064052" y="1746080"/>
            <a:ext cx="383099" cy="552159"/>
            <a:chOff x="4604125" y="1214300"/>
            <a:chExt cx="191425" cy="275900"/>
          </a:xfrm>
        </p:grpSpPr>
        <p:sp>
          <p:nvSpPr>
            <p:cNvPr id="356" name="Google Shape;356;p36"/>
            <p:cNvSpPr/>
            <p:nvPr/>
          </p:nvSpPr>
          <p:spPr>
            <a:xfrm>
              <a:off x="4604125" y="1214300"/>
              <a:ext cx="191425" cy="275900"/>
            </a:xfrm>
            <a:custGeom>
              <a:rect b="b" l="l" r="r" t="t"/>
              <a:pathLst>
                <a:path extrusionOk="0" h="11036" w="7657">
                  <a:moveTo>
                    <a:pt x="3111" y="170"/>
                  </a:moveTo>
                  <a:cubicBezTo>
                    <a:pt x="3272" y="170"/>
                    <a:pt x="3426" y="178"/>
                    <a:pt x="3549" y="178"/>
                  </a:cubicBezTo>
                  <a:cubicBezTo>
                    <a:pt x="3954" y="178"/>
                    <a:pt x="4347" y="202"/>
                    <a:pt x="4740" y="249"/>
                  </a:cubicBezTo>
                  <a:cubicBezTo>
                    <a:pt x="4823" y="368"/>
                    <a:pt x="4918" y="487"/>
                    <a:pt x="4859" y="654"/>
                  </a:cubicBezTo>
                  <a:cubicBezTo>
                    <a:pt x="4806" y="802"/>
                    <a:pt x="4650" y="884"/>
                    <a:pt x="4499" y="884"/>
                  </a:cubicBezTo>
                  <a:cubicBezTo>
                    <a:pt x="4480" y="884"/>
                    <a:pt x="4461" y="883"/>
                    <a:pt x="4442" y="880"/>
                  </a:cubicBezTo>
                  <a:cubicBezTo>
                    <a:pt x="4394" y="880"/>
                    <a:pt x="4382" y="928"/>
                    <a:pt x="4394" y="964"/>
                  </a:cubicBezTo>
                  <a:cubicBezTo>
                    <a:pt x="4382" y="975"/>
                    <a:pt x="4370" y="987"/>
                    <a:pt x="4370" y="1011"/>
                  </a:cubicBezTo>
                  <a:cubicBezTo>
                    <a:pt x="4335" y="1868"/>
                    <a:pt x="4370" y="2773"/>
                    <a:pt x="4513" y="3619"/>
                  </a:cubicBezTo>
                  <a:cubicBezTo>
                    <a:pt x="4519" y="3656"/>
                    <a:pt x="4545" y="3672"/>
                    <a:pt x="4573" y="3672"/>
                  </a:cubicBezTo>
                  <a:cubicBezTo>
                    <a:pt x="4607" y="3672"/>
                    <a:pt x="4644" y="3647"/>
                    <a:pt x="4644" y="3607"/>
                  </a:cubicBezTo>
                  <a:cubicBezTo>
                    <a:pt x="4644" y="3595"/>
                    <a:pt x="4644" y="3583"/>
                    <a:pt x="4644" y="3559"/>
                  </a:cubicBezTo>
                  <a:cubicBezTo>
                    <a:pt x="6275" y="4023"/>
                    <a:pt x="7323" y="6000"/>
                    <a:pt x="7311" y="7607"/>
                  </a:cubicBezTo>
                  <a:cubicBezTo>
                    <a:pt x="7311" y="8465"/>
                    <a:pt x="7014" y="9381"/>
                    <a:pt x="6395" y="9989"/>
                  </a:cubicBezTo>
                  <a:cubicBezTo>
                    <a:pt x="5764" y="10596"/>
                    <a:pt x="4775" y="10786"/>
                    <a:pt x="3930" y="10834"/>
                  </a:cubicBezTo>
                  <a:cubicBezTo>
                    <a:pt x="3844" y="10839"/>
                    <a:pt x="3759" y="10842"/>
                    <a:pt x="3675" y="10842"/>
                  </a:cubicBezTo>
                  <a:cubicBezTo>
                    <a:pt x="2048" y="10842"/>
                    <a:pt x="688" y="9866"/>
                    <a:pt x="382" y="8191"/>
                  </a:cubicBezTo>
                  <a:cubicBezTo>
                    <a:pt x="60" y="6381"/>
                    <a:pt x="894" y="4166"/>
                    <a:pt x="2787" y="3666"/>
                  </a:cubicBezTo>
                  <a:cubicBezTo>
                    <a:pt x="2823" y="3666"/>
                    <a:pt x="2846" y="3642"/>
                    <a:pt x="2846" y="3619"/>
                  </a:cubicBezTo>
                  <a:cubicBezTo>
                    <a:pt x="2858" y="3607"/>
                    <a:pt x="2870" y="3595"/>
                    <a:pt x="2870" y="3571"/>
                  </a:cubicBezTo>
                  <a:cubicBezTo>
                    <a:pt x="2966" y="2726"/>
                    <a:pt x="2906" y="1785"/>
                    <a:pt x="2811" y="940"/>
                  </a:cubicBezTo>
                  <a:cubicBezTo>
                    <a:pt x="2799" y="928"/>
                    <a:pt x="2787" y="916"/>
                    <a:pt x="2775" y="904"/>
                  </a:cubicBezTo>
                  <a:cubicBezTo>
                    <a:pt x="2787" y="880"/>
                    <a:pt x="2775" y="856"/>
                    <a:pt x="2739" y="856"/>
                  </a:cubicBezTo>
                  <a:cubicBezTo>
                    <a:pt x="2721" y="858"/>
                    <a:pt x="2702" y="859"/>
                    <a:pt x="2683" y="859"/>
                  </a:cubicBezTo>
                  <a:cubicBezTo>
                    <a:pt x="2541" y="859"/>
                    <a:pt x="2381" y="817"/>
                    <a:pt x="2287" y="702"/>
                  </a:cubicBezTo>
                  <a:cubicBezTo>
                    <a:pt x="2192" y="595"/>
                    <a:pt x="2215" y="452"/>
                    <a:pt x="2299" y="333"/>
                  </a:cubicBezTo>
                  <a:cubicBezTo>
                    <a:pt x="2505" y="195"/>
                    <a:pt x="2820" y="170"/>
                    <a:pt x="3111" y="170"/>
                  </a:cubicBezTo>
                  <a:close/>
                  <a:moveTo>
                    <a:pt x="3453" y="1"/>
                  </a:moveTo>
                  <a:cubicBezTo>
                    <a:pt x="3224" y="1"/>
                    <a:pt x="2993" y="11"/>
                    <a:pt x="2763" y="35"/>
                  </a:cubicBezTo>
                  <a:cubicBezTo>
                    <a:pt x="2561" y="59"/>
                    <a:pt x="2346" y="83"/>
                    <a:pt x="2239" y="225"/>
                  </a:cubicBezTo>
                  <a:cubicBezTo>
                    <a:pt x="2049" y="309"/>
                    <a:pt x="2025" y="571"/>
                    <a:pt x="2108" y="749"/>
                  </a:cubicBezTo>
                  <a:cubicBezTo>
                    <a:pt x="2196" y="907"/>
                    <a:pt x="2360" y="980"/>
                    <a:pt x="2535" y="980"/>
                  </a:cubicBezTo>
                  <a:cubicBezTo>
                    <a:pt x="2599" y="980"/>
                    <a:pt x="2664" y="971"/>
                    <a:pt x="2727" y="952"/>
                  </a:cubicBezTo>
                  <a:lnTo>
                    <a:pt x="2727" y="952"/>
                  </a:lnTo>
                  <a:cubicBezTo>
                    <a:pt x="2656" y="1773"/>
                    <a:pt x="2632" y="2690"/>
                    <a:pt x="2739" y="3512"/>
                  </a:cubicBezTo>
                  <a:cubicBezTo>
                    <a:pt x="1203" y="3762"/>
                    <a:pt x="394" y="5369"/>
                    <a:pt x="191" y="6774"/>
                  </a:cubicBezTo>
                  <a:cubicBezTo>
                    <a:pt x="1" y="8107"/>
                    <a:pt x="382" y="9596"/>
                    <a:pt x="1525" y="10405"/>
                  </a:cubicBezTo>
                  <a:cubicBezTo>
                    <a:pt x="2144" y="10848"/>
                    <a:pt x="2925" y="11035"/>
                    <a:pt x="3714" y="11035"/>
                  </a:cubicBezTo>
                  <a:cubicBezTo>
                    <a:pt x="4410" y="11035"/>
                    <a:pt x="5113" y="10889"/>
                    <a:pt x="5716" y="10643"/>
                  </a:cubicBezTo>
                  <a:cubicBezTo>
                    <a:pt x="7085" y="10084"/>
                    <a:pt x="7657" y="8488"/>
                    <a:pt x="7490" y="7095"/>
                  </a:cubicBezTo>
                  <a:cubicBezTo>
                    <a:pt x="7311" y="5619"/>
                    <a:pt x="6180" y="3785"/>
                    <a:pt x="4656" y="3416"/>
                  </a:cubicBezTo>
                  <a:lnTo>
                    <a:pt x="4644" y="3416"/>
                  </a:lnTo>
                  <a:cubicBezTo>
                    <a:pt x="4621" y="2619"/>
                    <a:pt x="4549" y="1797"/>
                    <a:pt x="4478" y="1011"/>
                  </a:cubicBezTo>
                  <a:lnTo>
                    <a:pt x="4478" y="1011"/>
                  </a:lnTo>
                  <a:cubicBezTo>
                    <a:pt x="4505" y="1016"/>
                    <a:pt x="4533" y="1018"/>
                    <a:pt x="4560" y="1018"/>
                  </a:cubicBezTo>
                  <a:cubicBezTo>
                    <a:pt x="4748" y="1018"/>
                    <a:pt x="4930" y="914"/>
                    <a:pt x="5013" y="737"/>
                  </a:cubicBezTo>
                  <a:cubicBezTo>
                    <a:pt x="5085" y="559"/>
                    <a:pt x="5049" y="297"/>
                    <a:pt x="4882" y="178"/>
                  </a:cubicBezTo>
                  <a:cubicBezTo>
                    <a:pt x="4882" y="142"/>
                    <a:pt x="4859" y="106"/>
                    <a:pt x="4823" y="106"/>
                  </a:cubicBezTo>
                  <a:cubicBezTo>
                    <a:pt x="4370" y="43"/>
                    <a:pt x="3913" y="1"/>
                    <a:pt x="345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6"/>
            <p:cNvSpPr/>
            <p:nvPr/>
          </p:nvSpPr>
          <p:spPr>
            <a:xfrm>
              <a:off x="4663175" y="1223875"/>
              <a:ext cx="60875" cy="8250"/>
            </a:xfrm>
            <a:custGeom>
              <a:rect b="b" l="l" r="r" t="t"/>
              <a:pathLst>
                <a:path extrusionOk="0" h="330" w="2435">
                  <a:moveTo>
                    <a:pt x="2341" y="1"/>
                  </a:moveTo>
                  <a:cubicBezTo>
                    <a:pt x="2325" y="1"/>
                    <a:pt x="2308" y="7"/>
                    <a:pt x="2294" y="21"/>
                  </a:cubicBezTo>
                  <a:cubicBezTo>
                    <a:pt x="2166" y="137"/>
                    <a:pt x="1940" y="165"/>
                    <a:pt x="1709" y="165"/>
                  </a:cubicBezTo>
                  <a:cubicBezTo>
                    <a:pt x="1490" y="165"/>
                    <a:pt x="1266" y="140"/>
                    <a:pt x="1116" y="140"/>
                  </a:cubicBezTo>
                  <a:cubicBezTo>
                    <a:pt x="988" y="144"/>
                    <a:pt x="865" y="151"/>
                    <a:pt x="745" y="151"/>
                  </a:cubicBezTo>
                  <a:cubicBezTo>
                    <a:pt x="516" y="151"/>
                    <a:pt x="298" y="126"/>
                    <a:pt x="80" y="9"/>
                  </a:cubicBezTo>
                  <a:cubicBezTo>
                    <a:pt x="76" y="8"/>
                    <a:pt x="72" y="7"/>
                    <a:pt x="68" y="7"/>
                  </a:cubicBezTo>
                  <a:cubicBezTo>
                    <a:pt x="35" y="7"/>
                    <a:pt x="0" y="47"/>
                    <a:pt x="32" y="69"/>
                  </a:cubicBezTo>
                  <a:cubicBezTo>
                    <a:pt x="280" y="297"/>
                    <a:pt x="626" y="305"/>
                    <a:pt x="950" y="305"/>
                  </a:cubicBezTo>
                  <a:cubicBezTo>
                    <a:pt x="973" y="305"/>
                    <a:pt x="996" y="305"/>
                    <a:pt x="1019" y="305"/>
                  </a:cubicBezTo>
                  <a:cubicBezTo>
                    <a:pt x="1076" y="305"/>
                    <a:pt x="1133" y="305"/>
                    <a:pt x="1187" y="307"/>
                  </a:cubicBezTo>
                  <a:cubicBezTo>
                    <a:pt x="1342" y="307"/>
                    <a:pt x="1543" y="329"/>
                    <a:pt x="1740" y="329"/>
                  </a:cubicBezTo>
                  <a:cubicBezTo>
                    <a:pt x="1997" y="329"/>
                    <a:pt x="2248" y="291"/>
                    <a:pt x="2389" y="116"/>
                  </a:cubicBezTo>
                  <a:cubicBezTo>
                    <a:pt x="2435" y="62"/>
                    <a:pt x="2390" y="1"/>
                    <a:pt x="234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6"/>
            <p:cNvSpPr/>
            <p:nvPr/>
          </p:nvSpPr>
          <p:spPr>
            <a:xfrm>
              <a:off x="4609200" y="1364575"/>
              <a:ext cx="175050" cy="113200"/>
            </a:xfrm>
            <a:custGeom>
              <a:rect b="b" l="l" r="r" t="t"/>
              <a:pathLst>
                <a:path extrusionOk="0" h="4528" w="7002">
                  <a:moveTo>
                    <a:pt x="3441" y="215"/>
                  </a:moveTo>
                  <a:cubicBezTo>
                    <a:pt x="3554" y="217"/>
                    <a:pt x="3671" y="217"/>
                    <a:pt x="3789" y="217"/>
                  </a:cubicBezTo>
                  <a:cubicBezTo>
                    <a:pt x="3867" y="217"/>
                    <a:pt x="3945" y="217"/>
                    <a:pt x="4025" y="217"/>
                  </a:cubicBezTo>
                  <a:cubicBezTo>
                    <a:pt x="4880" y="217"/>
                    <a:pt x="5818" y="230"/>
                    <a:pt x="6561" y="549"/>
                  </a:cubicBezTo>
                  <a:cubicBezTo>
                    <a:pt x="5799" y="1311"/>
                    <a:pt x="4453" y="1311"/>
                    <a:pt x="3429" y="1311"/>
                  </a:cubicBezTo>
                  <a:cubicBezTo>
                    <a:pt x="3353" y="1311"/>
                    <a:pt x="3273" y="1311"/>
                    <a:pt x="3191" y="1311"/>
                  </a:cubicBezTo>
                  <a:cubicBezTo>
                    <a:pt x="2271" y="1311"/>
                    <a:pt x="1019" y="1281"/>
                    <a:pt x="429" y="549"/>
                  </a:cubicBezTo>
                  <a:cubicBezTo>
                    <a:pt x="1441" y="358"/>
                    <a:pt x="2417" y="215"/>
                    <a:pt x="3441" y="215"/>
                  </a:cubicBezTo>
                  <a:close/>
                  <a:moveTo>
                    <a:pt x="405" y="656"/>
                  </a:moveTo>
                  <a:lnTo>
                    <a:pt x="405" y="656"/>
                  </a:lnTo>
                  <a:cubicBezTo>
                    <a:pt x="929" y="1537"/>
                    <a:pt x="2560" y="1453"/>
                    <a:pt x="3429" y="1465"/>
                  </a:cubicBezTo>
                  <a:cubicBezTo>
                    <a:pt x="3558" y="1467"/>
                    <a:pt x="3697" y="1469"/>
                    <a:pt x="3844" y="1469"/>
                  </a:cubicBezTo>
                  <a:cubicBezTo>
                    <a:pt x="4792" y="1469"/>
                    <a:pt x="6034" y="1393"/>
                    <a:pt x="6632" y="691"/>
                  </a:cubicBezTo>
                  <a:lnTo>
                    <a:pt x="6632" y="691"/>
                  </a:lnTo>
                  <a:cubicBezTo>
                    <a:pt x="6858" y="1644"/>
                    <a:pt x="6811" y="2727"/>
                    <a:pt x="6096" y="3466"/>
                  </a:cubicBezTo>
                  <a:cubicBezTo>
                    <a:pt x="5494" y="4100"/>
                    <a:pt x="4475" y="4355"/>
                    <a:pt x="3591" y="4355"/>
                  </a:cubicBezTo>
                  <a:cubicBezTo>
                    <a:pt x="3496" y="4355"/>
                    <a:pt x="3402" y="4352"/>
                    <a:pt x="3310" y="4347"/>
                  </a:cubicBezTo>
                  <a:cubicBezTo>
                    <a:pt x="2370" y="4287"/>
                    <a:pt x="1429" y="3835"/>
                    <a:pt x="917" y="3013"/>
                  </a:cubicBezTo>
                  <a:cubicBezTo>
                    <a:pt x="441" y="2287"/>
                    <a:pt x="441" y="1477"/>
                    <a:pt x="405" y="656"/>
                  </a:cubicBezTo>
                  <a:close/>
                  <a:moveTo>
                    <a:pt x="3257" y="46"/>
                  </a:moveTo>
                  <a:cubicBezTo>
                    <a:pt x="2279" y="46"/>
                    <a:pt x="1274" y="100"/>
                    <a:pt x="369" y="453"/>
                  </a:cubicBezTo>
                  <a:cubicBezTo>
                    <a:pt x="357" y="453"/>
                    <a:pt x="346" y="453"/>
                    <a:pt x="346" y="465"/>
                  </a:cubicBezTo>
                  <a:lnTo>
                    <a:pt x="334" y="465"/>
                  </a:lnTo>
                  <a:cubicBezTo>
                    <a:pt x="298" y="477"/>
                    <a:pt x="298" y="537"/>
                    <a:pt x="322" y="560"/>
                  </a:cubicBezTo>
                  <a:cubicBezTo>
                    <a:pt x="0" y="2573"/>
                    <a:pt x="1322" y="4442"/>
                    <a:pt x="3429" y="4525"/>
                  </a:cubicBezTo>
                  <a:cubicBezTo>
                    <a:pt x="3479" y="4527"/>
                    <a:pt x="3529" y="4528"/>
                    <a:pt x="3580" y="4528"/>
                  </a:cubicBezTo>
                  <a:cubicBezTo>
                    <a:pt x="4552" y="4528"/>
                    <a:pt x="5712" y="4199"/>
                    <a:pt x="6334" y="3430"/>
                  </a:cubicBezTo>
                  <a:cubicBezTo>
                    <a:pt x="7001" y="2596"/>
                    <a:pt x="6977" y="1525"/>
                    <a:pt x="6751" y="537"/>
                  </a:cubicBezTo>
                  <a:cubicBezTo>
                    <a:pt x="6751" y="537"/>
                    <a:pt x="6751" y="537"/>
                    <a:pt x="6751" y="525"/>
                  </a:cubicBezTo>
                  <a:cubicBezTo>
                    <a:pt x="6775" y="489"/>
                    <a:pt x="6775" y="429"/>
                    <a:pt x="6715" y="406"/>
                  </a:cubicBezTo>
                  <a:cubicBezTo>
                    <a:pt x="5787" y="1"/>
                    <a:pt x="4668" y="72"/>
                    <a:pt x="3679" y="48"/>
                  </a:cubicBezTo>
                  <a:cubicBezTo>
                    <a:pt x="3539" y="47"/>
                    <a:pt x="3399" y="46"/>
                    <a:pt x="3257" y="46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6"/>
            <p:cNvSpPr/>
            <p:nvPr/>
          </p:nvSpPr>
          <p:spPr>
            <a:xfrm>
              <a:off x="4712175" y="1338325"/>
              <a:ext cx="22050" cy="20325"/>
            </a:xfrm>
            <a:custGeom>
              <a:rect b="b" l="l" r="r" t="t"/>
              <a:pathLst>
                <a:path extrusionOk="0" h="813" w="882">
                  <a:moveTo>
                    <a:pt x="334" y="122"/>
                  </a:moveTo>
                  <a:cubicBezTo>
                    <a:pt x="465" y="134"/>
                    <a:pt x="596" y="134"/>
                    <a:pt x="668" y="265"/>
                  </a:cubicBezTo>
                  <a:cubicBezTo>
                    <a:pt x="751" y="396"/>
                    <a:pt x="691" y="575"/>
                    <a:pt x="560" y="646"/>
                  </a:cubicBezTo>
                  <a:cubicBezTo>
                    <a:pt x="521" y="667"/>
                    <a:pt x="479" y="677"/>
                    <a:pt x="438" y="677"/>
                  </a:cubicBezTo>
                  <a:cubicBezTo>
                    <a:pt x="322" y="677"/>
                    <a:pt x="212" y="597"/>
                    <a:pt x="168" y="491"/>
                  </a:cubicBezTo>
                  <a:cubicBezTo>
                    <a:pt x="108" y="348"/>
                    <a:pt x="203" y="182"/>
                    <a:pt x="334" y="122"/>
                  </a:cubicBezTo>
                  <a:close/>
                  <a:moveTo>
                    <a:pt x="441" y="0"/>
                  </a:moveTo>
                  <a:cubicBezTo>
                    <a:pt x="395" y="0"/>
                    <a:pt x="351" y="12"/>
                    <a:pt x="310" y="39"/>
                  </a:cubicBezTo>
                  <a:cubicBezTo>
                    <a:pt x="310" y="39"/>
                    <a:pt x="310" y="39"/>
                    <a:pt x="299" y="51"/>
                  </a:cubicBezTo>
                  <a:cubicBezTo>
                    <a:pt x="120" y="98"/>
                    <a:pt x="1" y="265"/>
                    <a:pt x="25" y="467"/>
                  </a:cubicBezTo>
                  <a:cubicBezTo>
                    <a:pt x="55" y="662"/>
                    <a:pt x="245" y="813"/>
                    <a:pt x="442" y="813"/>
                  </a:cubicBezTo>
                  <a:cubicBezTo>
                    <a:pt x="473" y="813"/>
                    <a:pt x="505" y="809"/>
                    <a:pt x="537" y="801"/>
                  </a:cubicBezTo>
                  <a:cubicBezTo>
                    <a:pt x="751" y="729"/>
                    <a:pt x="882" y="479"/>
                    <a:pt x="810" y="277"/>
                  </a:cubicBezTo>
                  <a:cubicBezTo>
                    <a:pt x="764" y="139"/>
                    <a:pt x="597" y="0"/>
                    <a:pt x="44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>
              <a:off x="4695525" y="1322325"/>
              <a:ext cx="17575" cy="15375"/>
            </a:xfrm>
            <a:custGeom>
              <a:rect b="b" l="l" r="r" t="t"/>
              <a:pathLst>
                <a:path extrusionOk="0" h="615" w="703">
                  <a:moveTo>
                    <a:pt x="366" y="100"/>
                  </a:moveTo>
                  <a:cubicBezTo>
                    <a:pt x="425" y="100"/>
                    <a:pt x="484" y="136"/>
                    <a:pt x="512" y="203"/>
                  </a:cubicBezTo>
                  <a:cubicBezTo>
                    <a:pt x="548" y="298"/>
                    <a:pt x="512" y="417"/>
                    <a:pt x="417" y="464"/>
                  </a:cubicBezTo>
                  <a:cubicBezTo>
                    <a:pt x="389" y="484"/>
                    <a:pt x="357" y="494"/>
                    <a:pt x="326" y="494"/>
                  </a:cubicBezTo>
                  <a:cubicBezTo>
                    <a:pt x="262" y="494"/>
                    <a:pt x="199" y="457"/>
                    <a:pt x="167" y="393"/>
                  </a:cubicBezTo>
                  <a:cubicBezTo>
                    <a:pt x="107" y="286"/>
                    <a:pt x="191" y="179"/>
                    <a:pt x="298" y="143"/>
                  </a:cubicBezTo>
                  <a:cubicBezTo>
                    <a:pt x="322" y="131"/>
                    <a:pt x="322" y="119"/>
                    <a:pt x="322" y="107"/>
                  </a:cubicBezTo>
                  <a:cubicBezTo>
                    <a:pt x="336" y="102"/>
                    <a:pt x="351" y="100"/>
                    <a:pt x="366" y="100"/>
                  </a:cubicBezTo>
                  <a:close/>
                  <a:moveTo>
                    <a:pt x="386" y="0"/>
                  </a:moveTo>
                  <a:cubicBezTo>
                    <a:pt x="323" y="0"/>
                    <a:pt x="263" y="26"/>
                    <a:pt x="226" y="83"/>
                  </a:cubicBezTo>
                  <a:cubicBezTo>
                    <a:pt x="83" y="119"/>
                    <a:pt x="0" y="298"/>
                    <a:pt x="48" y="429"/>
                  </a:cubicBezTo>
                  <a:cubicBezTo>
                    <a:pt x="97" y="544"/>
                    <a:pt x="216" y="614"/>
                    <a:pt x="335" y="614"/>
                  </a:cubicBezTo>
                  <a:cubicBezTo>
                    <a:pt x="388" y="614"/>
                    <a:pt x="441" y="601"/>
                    <a:pt x="488" y="572"/>
                  </a:cubicBezTo>
                  <a:cubicBezTo>
                    <a:pt x="643" y="476"/>
                    <a:pt x="703" y="262"/>
                    <a:pt x="595" y="107"/>
                  </a:cubicBezTo>
                  <a:cubicBezTo>
                    <a:pt x="549" y="41"/>
                    <a:pt x="465" y="0"/>
                    <a:pt x="38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6"/>
            <p:cNvSpPr/>
            <p:nvPr/>
          </p:nvSpPr>
          <p:spPr>
            <a:xfrm>
              <a:off x="4699675" y="1303800"/>
              <a:ext cx="10450" cy="10200"/>
            </a:xfrm>
            <a:custGeom>
              <a:rect b="b" l="l" r="r" t="t"/>
              <a:pathLst>
                <a:path extrusionOk="0" h="408" w="418">
                  <a:moveTo>
                    <a:pt x="215" y="51"/>
                  </a:moveTo>
                  <a:cubicBezTo>
                    <a:pt x="275" y="74"/>
                    <a:pt x="322" y="146"/>
                    <a:pt x="322" y="205"/>
                  </a:cubicBezTo>
                  <a:cubicBezTo>
                    <a:pt x="310" y="265"/>
                    <a:pt x="263" y="301"/>
                    <a:pt x="203" y="301"/>
                  </a:cubicBezTo>
                  <a:cubicBezTo>
                    <a:pt x="144" y="301"/>
                    <a:pt x="84" y="265"/>
                    <a:pt x="96" y="193"/>
                  </a:cubicBezTo>
                  <a:cubicBezTo>
                    <a:pt x="96" y="170"/>
                    <a:pt x="108" y="134"/>
                    <a:pt x="132" y="110"/>
                  </a:cubicBezTo>
                  <a:cubicBezTo>
                    <a:pt x="156" y="86"/>
                    <a:pt x="179" y="86"/>
                    <a:pt x="203" y="62"/>
                  </a:cubicBezTo>
                  <a:cubicBezTo>
                    <a:pt x="203" y="62"/>
                    <a:pt x="215" y="62"/>
                    <a:pt x="215" y="51"/>
                  </a:cubicBezTo>
                  <a:close/>
                  <a:moveTo>
                    <a:pt x="166" y="0"/>
                  </a:moveTo>
                  <a:cubicBezTo>
                    <a:pt x="73" y="0"/>
                    <a:pt x="12" y="117"/>
                    <a:pt x="1" y="193"/>
                  </a:cubicBezTo>
                  <a:cubicBezTo>
                    <a:pt x="1" y="313"/>
                    <a:pt x="96" y="396"/>
                    <a:pt x="203" y="408"/>
                  </a:cubicBezTo>
                  <a:cubicBezTo>
                    <a:pt x="310" y="408"/>
                    <a:pt x="418" y="336"/>
                    <a:pt x="418" y="217"/>
                  </a:cubicBezTo>
                  <a:cubicBezTo>
                    <a:pt x="418" y="105"/>
                    <a:pt x="343" y="14"/>
                    <a:pt x="235" y="14"/>
                  </a:cubicBezTo>
                  <a:cubicBezTo>
                    <a:pt x="229" y="14"/>
                    <a:pt x="222" y="14"/>
                    <a:pt x="215" y="15"/>
                  </a:cubicBezTo>
                  <a:cubicBezTo>
                    <a:pt x="215" y="3"/>
                    <a:pt x="203" y="3"/>
                    <a:pt x="191" y="3"/>
                  </a:cubicBezTo>
                  <a:cubicBezTo>
                    <a:pt x="183" y="1"/>
                    <a:pt x="174" y="0"/>
                    <a:pt x="16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" name="Google Shape;362;p36"/>
          <p:cNvGrpSpPr/>
          <p:nvPr/>
        </p:nvGrpSpPr>
        <p:grpSpPr>
          <a:xfrm>
            <a:off x="3742130" y="1743854"/>
            <a:ext cx="550789" cy="558402"/>
            <a:chOff x="983450" y="3845200"/>
            <a:chExt cx="409600" cy="415200"/>
          </a:xfrm>
        </p:grpSpPr>
        <p:sp>
          <p:nvSpPr>
            <p:cNvPr id="363" name="Google Shape;363;p36"/>
            <p:cNvSpPr/>
            <p:nvPr/>
          </p:nvSpPr>
          <p:spPr>
            <a:xfrm>
              <a:off x="983450" y="3845200"/>
              <a:ext cx="409600" cy="415200"/>
            </a:xfrm>
            <a:custGeom>
              <a:rect b="b" l="l" r="r" t="t"/>
              <a:pathLst>
                <a:path extrusionOk="0" h="16608" w="16384">
                  <a:moveTo>
                    <a:pt x="5620" y="1681"/>
                  </a:moveTo>
                  <a:cubicBezTo>
                    <a:pt x="6061" y="1681"/>
                    <a:pt x="6263" y="1979"/>
                    <a:pt x="6549" y="2276"/>
                  </a:cubicBezTo>
                  <a:cubicBezTo>
                    <a:pt x="5882" y="2717"/>
                    <a:pt x="5215" y="3169"/>
                    <a:pt x="4560" y="3634"/>
                  </a:cubicBezTo>
                  <a:cubicBezTo>
                    <a:pt x="4346" y="3777"/>
                    <a:pt x="4132" y="3931"/>
                    <a:pt x="3917" y="4086"/>
                  </a:cubicBezTo>
                  <a:cubicBezTo>
                    <a:pt x="3917" y="4074"/>
                    <a:pt x="3917" y="4062"/>
                    <a:pt x="3906" y="4050"/>
                  </a:cubicBezTo>
                  <a:cubicBezTo>
                    <a:pt x="3846" y="3943"/>
                    <a:pt x="3751" y="3836"/>
                    <a:pt x="3691" y="3717"/>
                  </a:cubicBezTo>
                  <a:cubicBezTo>
                    <a:pt x="3584" y="3479"/>
                    <a:pt x="3560" y="3015"/>
                    <a:pt x="3715" y="2776"/>
                  </a:cubicBezTo>
                  <a:cubicBezTo>
                    <a:pt x="3870" y="2526"/>
                    <a:pt x="4370" y="2312"/>
                    <a:pt x="4596" y="2157"/>
                  </a:cubicBezTo>
                  <a:cubicBezTo>
                    <a:pt x="4941" y="1931"/>
                    <a:pt x="5203" y="1693"/>
                    <a:pt x="5620" y="1681"/>
                  </a:cubicBezTo>
                  <a:close/>
                  <a:moveTo>
                    <a:pt x="5739" y="786"/>
                  </a:moveTo>
                  <a:cubicBezTo>
                    <a:pt x="6335" y="786"/>
                    <a:pt x="6765" y="1466"/>
                    <a:pt x="7108" y="1895"/>
                  </a:cubicBezTo>
                  <a:cubicBezTo>
                    <a:pt x="7001" y="1967"/>
                    <a:pt x="6906" y="2026"/>
                    <a:pt x="6811" y="2098"/>
                  </a:cubicBezTo>
                  <a:cubicBezTo>
                    <a:pt x="6542" y="1773"/>
                    <a:pt x="6125" y="1258"/>
                    <a:pt x="5670" y="1258"/>
                  </a:cubicBezTo>
                  <a:cubicBezTo>
                    <a:pt x="5642" y="1258"/>
                    <a:pt x="5613" y="1260"/>
                    <a:pt x="5584" y="1264"/>
                  </a:cubicBezTo>
                  <a:cubicBezTo>
                    <a:pt x="5049" y="1324"/>
                    <a:pt x="4477" y="1883"/>
                    <a:pt x="4048" y="2169"/>
                  </a:cubicBezTo>
                  <a:cubicBezTo>
                    <a:pt x="3227" y="2705"/>
                    <a:pt x="2882" y="3443"/>
                    <a:pt x="3715" y="4193"/>
                  </a:cubicBezTo>
                  <a:cubicBezTo>
                    <a:pt x="3727" y="4193"/>
                    <a:pt x="3739" y="4205"/>
                    <a:pt x="3751" y="4205"/>
                  </a:cubicBezTo>
                  <a:cubicBezTo>
                    <a:pt x="3596" y="4312"/>
                    <a:pt x="3453" y="4420"/>
                    <a:pt x="3298" y="4527"/>
                  </a:cubicBezTo>
                  <a:cubicBezTo>
                    <a:pt x="3001" y="4039"/>
                    <a:pt x="2429" y="3336"/>
                    <a:pt x="2858" y="2765"/>
                  </a:cubicBezTo>
                  <a:cubicBezTo>
                    <a:pt x="3203" y="2312"/>
                    <a:pt x="3834" y="1955"/>
                    <a:pt x="4298" y="1633"/>
                  </a:cubicBezTo>
                  <a:cubicBezTo>
                    <a:pt x="4632" y="1383"/>
                    <a:pt x="5132" y="907"/>
                    <a:pt x="5537" y="812"/>
                  </a:cubicBezTo>
                  <a:cubicBezTo>
                    <a:pt x="5606" y="794"/>
                    <a:pt x="5674" y="786"/>
                    <a:pt x="5739" y="786"/>
                  </a:cubicBezTo>
                  <a:close/>
                  <a:moveTo>
                    <a:pt x="774" y="7168"/>
                  </a:moveTo>
                  <a:cubicBezTo>
                    <a:pt x="819" y="7168"/>
                    <a:pt x="867" y="7224"/>
                    <a:pt x="917" y="7337"/>
                  </a:cubicBezTo>
                  <a:cubicBezTo>
                    <a:pt x="786" y="7587"/>
                    <a:pt x="703" y="7849"/>
                    <a:pt x="643" y="8122"/>
                  </a:cubicBezTo>
                  <a:cubicBezTo>
                    <a:pt x="560" y="7825"/>
                    <a:pt x="536" y="7563"/>
                    <a:pt x="631" y="7384"/>
                  </a:cubicBezTo>
                  <a:cubicBezTo>
                    <a:pt x="675" y="7239"/>
                    <a:pt x="723" y="7168"/>
                    <a:pt x="774" y="7168"/>
                  </a:cubicBezTo>
                  <a:close/>
                  <a:moveTo>
                    <a:pt x="965" y="7456"/>
                  </a:moveTo>
                  <a:cubicBezTo>
                    <a:pt x="977" y="7491"/>
                    <a:pt x="988" y="7539"/>
                    <a:pt x="1012" y="7587"/>
                  </a:cubicBezTo>
                  <a:lnTo>
                    <a:pt x="1227" y="7944"/>
                  </a:lnTo>
                  <a:cubicBezTo>
                    <a:pt x="1155" y="8099"/>
                    <a:pt x="1096" y="8253"/>
                    <a:pt x="1036" y="8408"/>
                  </a:cubicBezTo>
                  <a:cubicBezTo>
                    <a:pt x="988" y="8539"/>
                    <a:pt x="917" y="8670"/>
                    <a:pt x="893" y="8801"/>
                  </a:cubicBezTo>
                  <a:cubicBezTo>
                    <a:pt x="810" y="8611"/>
                    <a:pt x="727" y="8420"/>
                    <a:pt x="679" y="8241"/>
                  </a:cubicBezTo>
                  <a:cubicBezTo>
                    <a:pt x="750" y="7968"/>
                    <a:pt x="846" y="7706"/>
                    <a:pt x="965" y="7456"/>
                  </a:cubicBezTo>
                  <a:close/>
                  <a:moveTo>
                    <a:pt x="9266" y="6371"/>
                  </a:moveTo>
                  <a:cubicBezTo>
                    <a:pt x="9377" y="6371"/>
                    <a:pt x="9500" y="6411"/>
                    <a:pt x="9644" y="6503"/>
                  </a:cubicBezTo>
                  <a:cubicBezTo>
                    <a:pt x="9942" y="6694"/>
                    <a:pt x="10192" y="7027"/>
                    <a:pt x="10406" y="7301"/>
                  </a:cubicBezTo>
                  <a:cubicBezTo>
                    <a:pt x="10442" y="7348"/>
                    <a:pt x="10478" y="7372"/>
                    <a:pt x="10513" y="7372"/>
                  </a:cubicBezTo>
                  <a:cubicBezTo>
                    <a:pt x="10513" y="7384"/>
                    <a:pt x="10513" y="7384"/>
                    <a:pt x="10513" y="7396"/>
                  </a:cubicBezTo>
                  <a:cubicBezTo>
                    <a:pt x="10406" y="7801"/>
                    <a:pt x="9930" y="8099"/>
                    <a:pt x="9621" y="8372"/>
                  </a:cubicBezTo>
                  <a:cubicBezTo>
                    <a:pt x="9406" y="8563"/>
                    <a:pt x="9037" y="8884"/>
                    <a:pt x="8692" y="8932"/>
                  </a:cubicBezTo>
                  <a:cubicBezTo>
                    <a:pt x="8656" y="8920"/>
                    <a:pt x="8620" y="8896"/>
                    <a:pt x="8585" y="8884"/>
                  </a:cubicBezTo>
                  <a:cubicBezTo>
                    <a:pt x="8537" y="8861"/>
                    <a:pt x="8489" y="8837"/>
                    <a:pt x="8430" y="8813"/>
                  </a:cubicBezTo>
                  <a:cubicBezTo>
                    <a:pt x="8347" y="8622"/>
                    <a:pt x="8144" y="8468"/>
                    <a:pt x="8001" y="8313"/>
                  </a:cubicBezTo>
                  <a:cubicBezTo>
                    <a:pt x="7846" y="8134"/>
                    <a:pt x="7692" y="7956"/>
                    <a:pt x="7537" y="7777"/>
                  </a:cubicBezTo>
                  <a:cubicBezTo>
                    <a:pt x="7561" y="7265"/>
                    <a:pt x="8347" y="7039"/>
                    <a:pt x="8668" y="6729"/>
                  </a:cubicBezTo>
                  <a:cubicBezTo>
                    <a:pt x="8873" y="6524"/>
                    <a:pt x="9047" y="6371"/>
                    <a:pt x="9266" y="6371"/>
                  </a:cubicBezTo>
                  <a:close/>
                  <a:moveTo>
                    <a:pt x="1298" y="8063"/>
                  </a:moveTo>
                  <a:cubicBezTo>
                    <a:pt x="1322" y="8087"/>
                    <a:pt x="1334" y="8110"/>
                    <a:pt x="1346" y="8134"/>
                  </a:cubicBezTo>
                  <a:cubicBezTo>
                    <a:pt x="1393" y="8206"/>
                    <a:pt x="1441" y="8277"/>
                    <a:pt x="1489" y="8349"/>
                  </a:cubicBezTo>
                  <a:cubicBezTo>
                    <a:pt x="1477" y="8360"/>
                    <a:pt x="1477" y="8360"/>
                    <a:pt x="1477" y="8360"/>
                  </a:cubicBezTo>
                  <a:cubicBezTo>
                    <a:pt x="1405" y="8551"/>
                    <a:pt x="1346" y="8730"/>
                    <a:pt x="1286" y="8908"/>
                  </a:cubicBezTo>
                  <a:cubicBezTo>
                    <a:pt x="1239" y="9063"/>
                    <a:pt x="1167" y="9218"/>
                    <a:pt x="1155" y="9373"/>
                  </a:cubicBezTo>
                  <a:cubicBezTo>
                    <a:pt x="1084" y="9218"/>
                    <a:pt x="988" y="9039"/>
                    <a:pt x="917" y="8861"/>
                  </a:cubicBezTo>
                  <a:cubicBezTo>
                    <a:pt x="917" y="8849"/>
                    <a:pt x="917" y="8849"/>
                    <a:pt x="917" y="8849"/>
                  </a:cubicBezTo>
                  <a:cubicBezTo>
                    <a:pt x="929" y="8849"/>
                    <a:pt x="941" y="8849"/>
                    <a:pt x="953" y="8837"/>
                  </a:cubicBezTo>
                  <a:cubicBezTo>
                    <a:pt x="977" y="8789"/>
                    <a:pt x="988" y="8753"/>
                    <a:pt x="1012" y="8706"/>
                  </a:cubicBezTo>
                  <a:cubicBezTo>
                    <a:pt x="1048" y="8622"/>
                    <a:pt x="1096" y="8539"/>
                    <a:pt x="1131" y="8456"/>
                  </a:cubicBezTo>
                  <a:cubicBezTo>
                    <a:pt x="1191" y="8325"/>
                    <a:pt x="1250" y="8194"/>
                    <a:pt x="1298" y="8063"/>
                  </a:cubicBezTo>
                  <a:close/>
                  <a:moveTo>
                    <a:pt x="1572" y="8480"/>
                  </a:moveTo>
                  <a:cubicBezTo>
                    <a:pt x="1667" y="8646"/>
                    <a:pt x="1762" y="8801"/>
                    <a:pt x="1870" y="8956"/>
                  </a:cubicBezTo>
                  <a:cubicBezTo>
                    <a:pt x="1858" y="8968"/>
                    <a:pt x="1858" y="8968"/>
                    <a:pt x="1858" y="8968"/>
                  </a:cubicBezTo>
                  <a:cubicBezTo>
                    <a:pt x="1774" y="9206"/>
                    <a:pt x="1703" y="9444"/>
                    <a:pt x="1620" y="9670"/>
                  </a:cubicBezTo>
                  <a:cubicBezTo>
                    <a:pt x="1584" y="9777"/>
                    <a:pt x="1548" y="9873"/>
                    <a:pt x="1512" y="9980"/>
                  </a:cubicBezTo>
                  <a:cubicBezTo>
                    <a:pt x="1512" y="9992"/>
                    <a:pt x="1500" y="10027"/>
                    <a:pt x="1489" y="10075"/>
                  </a:cubicBezTo>
                  <a:cubicBezTo>
                    <a:pt x="1453" y="10015"/>
                    <a:pt x="1429" y="9956"/>
                    <a:pt x="1405" y="9884"/>
                  </a:cubicBezTo>
                  <a:cubicBezTo>
                    <a:pt x="1358" y="9765"/>
                    <a:pt x="1274" y="9611"/>
                    <a:pt x="1179" y="9420"/>
                  </a:cubicBezTo>
                  <a:cubicBezTo>
                    <a:pt x="1179" y="9408"/>
                    <a:pt x="1191" y="9408"/>
                    <a:pt x="1191" y="9408"/>
                  </a:cubicBezTo>
                  <a:cubicBezTo>
                    <a:pt x="1286" y="9277"/>
                    <a:pt x="1334" y="9099"/>
                    <a:pt x="1393" y="8944"/>
                  </a:cubicBezTo>
                  <a:cubicBezTo>
                    <a:pt x="1453" y="8789"/>
                    <a:pt x="1512" y="8634"/>
                    <a:pt x="1572" y="8480"/>
                  </a:cubicBezTo>
                  <a:close/>
                  <a:moveTo>
                    <a:pt x="1953" y="9099"/>
                  </a:moveTo>
                  <a:cubicBezTo>
                    <a:pt x="1977" y="9146"/>
                    <a:pt x="2012" y="9182"/>
                    <a:pt x="2036" y="9230"/>
                  </a:cubicBezTo>
                  <a:cubicBezTo>
                    <a:pt x="2120" y="9361"/>
                    <a:pt x="2191" y="9492"/>
                    <a:pt x="2274" y="9611"/>
                  </a:cubicBezTo>
                  <a:cubicBezTo>
                    <a:pt x="2131" y="10039"/>
                    <a:pt x="1977" y="10444"/>
                    <a:pt x="1822" y="10861"/>
                  </a:cubicBezTo>
                  <a:cubicBezTo>
                    <a:pt x="1727" y="10646"/>
                    <a:pt x="1631" y="10432"/>
                    <a:pt x="1548" y="10218"/>
                  </a:cubicBezTo>
                  <a:cubicBezTo>
                    <a:pt x="1620" y="10063"/>
                    <a:pt x="1655" y="9896"/>
                    <a:pt x="1715" y="9754"/>
                  </a:cubicBezTo>
                  <a:cubicBezTo>
                    <a:pt x="1798" y="9539"/>
                    <a:pt x="1881" y="9313"/>
                    <a:pt x="1953" y="9099"/>
                  </a:cubicBezTo>
                  <a:close/>
                  <a:moveTo>
                    <a:pt x="10199" y="275"/>
                  </a:moveTo>
                  <a:cubicBezTo>
                    <a:pt x="11043" y="275"/>
                    <a:pt x="11904" y="1298"/>
                    <a:pt x="12442" y="1848"/>
                  </a:cubicBezTo>
                  <a:cubicBezTo>
                    <a:pt x="12677" y="2082"/>
                    <a:pt x="13812" y="3587"/>
                    <a:pt x="13983" y="3587"/>
                  </a:cubicBezTo>
                  <a:cubicBezTo>
                    <a:pt x="13986" y="3587"/>
                    <a:pt x="13988" y="3587"/>
                    <a:pt x="13990" y="3586"/>
                  </a:cubicBezTo>
                  <a:lnTo>
                    <a:pt x="13990" y="3586"/>
                  </a:lnTo>
                  <a:cubicBezTo>
                    <a:pt x="13954" y="3598"/>
                    <a:pt x="13919" y="3622"/>
                    <a:pt x="13907" y="3658"/>
                  </a:cubicBezTo>
                  <a:cubicBezTo>
                    <a:pt x="13895" y="3658"/>
                    <a:pt x="13895" y="3658"/>
                    <a:pt x="13883" y="3669"/>
                  </a:cubicBezTo>
                  <a:cubicBezTo>
                    <a:pt x="12573" y="4479"/>
                    <a:pt x="11299" y="5527"/>
                    <a:pt x="10216" y="6610"/>
                  </a:cubicBezTo>
                  <a:cubicBezTo>
                    <a:pt x="9924" y="6319"/>
                    <a:pt x="9601" y="6090"/>
                    <a:pt x="9258" y="6090"/>
                  </a:cubicBezTo>
                  <a:cubicBezTo>
                    <a:pt x="9041" y="6090"/>
                    <a:pt x="8816" y="6182"/>
                    <a:pt x="8585" y="6408"/>
                  </a:cubicBezTo>
                  <a:cubicBezTo>
                    <a:pt x="8263" y="6729"/>
                    <a:pt x="7716" y="6896"/>
                    <a:pt x="7465" y="7253"/>
                  </a:cubicBezTo>
                  <a:cubicBezTo>
                    <a:pt x="7358" y="7396"/>
                    <a:pt x="7311" y="7563"/>
                    <a:pt x="7335" y="7706"/>
                  </a:cubicBezTo>
                  <a:cubicBezTo>
                    <a:pt x="7311" y="7741"/>
                    <a:pt x="7299" y="7777"/>
                    <a:pt x="7323" y="7825"/>
                  </a:cubicBezTo>
                  <a:cubicBezTo>
                    <a:pt x="7430" y="8003"/>
                    <a:pt x="7549" y="8182"/>
                    <a:pt x="7680" y="8360"/>
                  </a:cubicBezTo>
                  <a:cubicBezTo>
                    <a:pt x="6346" y="9313"/>
                    <a:pt x="5025" y="10313"/>
                    <a:pt x="3798" y="11420"/>
                  </a:cubicBezTo>
                  <a:cubicBezTo>
                    <a:pt x="3715" y="11289"/>
                    <a:pt x="3632" y="11158"/>
                    <a:pt x="3548" y="11027"/>
                  </a:cubicBezTo>
                  <a:cubicBezTo>
                    <a:pt x="4275" y="10337"/>
                    <a:pt x="5013" y="9658"/>
                    <a:pt x="5775" y="9015"/>
                  </a:cubicBezTo>
                  <a:cubicBezTo>
                    <a:pt x="5804" y="8986"/>
                    <a:pt x="5778" y="8949"/>
                    <a:pt x="5748" y="8949"/>
                  </a:cubicBezTo>
                  <a:cubicBezTo>
                    <a:pt x="5741" y="8949"/>
                    <a:pt x="5734" y="8951"/>
                    <a:pt x="5727" y="8956"/>
                  </a:cubicBezTo>
                  <a:cubicBezTo>
                    <a:pt x="4953" y="9587"/>
                    <a:pt x="4215" y="10265"/>
                    <a:pt x="3513" y="10968"/>
                  </a:cubicBezTo>
                  <a:cubicBezTo>
                    <a:pt x="3441" y="10849"/>
                    <a:pt x="3370" y="10730"/>
                    <a:pt x="3286" y="10611"/>
                  </a:cubicBezTo>
                  <a:cubicBezTo>
                    <a:pt x="3667" y="10361"/>
                    <a:pt x="4025" y="10075"/>
                    <a:pt x="4334" y="9742"/>
                  </a:cubicBezTo>
                  <a:cubicBezTo>
                    <a:pt x="4363" y="9722"/>
                    <a:pt x="4337" y="9687"/>
                    <a:pt x="4314" y="9687"/>
                  </a:cubicBezTo>
                  <a:cubicBezTo>
                    <a:pt x="4308" y="9687"/>
                    <a:pt x="4303" y="9689"/>
                    <a:pt x="4298" y="9694"/>
                  </a:cubicBezTo>
                  <a:cubicBezTo>
                    <a:pt x="3965" y="10015"/>
                    <a:pt x="3620" y="10289"/>
                    <a:pt x="3251" y="10551"/>
                  </a:cubicBezTo>
                  <a:cubicBezTo>
                    <a:pt x="3167" y="10420"/>
                    <a:pt x="3084" y="10289"/>
                    <a:pt x="3013" y="10158"/>
                  </a:cubicBezTo>
                  <a:cubicBezTo>
                    <a:pt x="3667" y="9670"/>
                    <a:pt x="4298" y="9111"/>
                    <a:pt x="4894" y="8539"/>
                  </a:cubicBezTo>
                  <a:cubicBezTo>
                    <a:pt x="4913" y="8520"/>
                    <a:pt x="4885" y="8485"/>
                    <a:pt x="4862" y="8485"/>
                  </a:cubicBezTo>
                  <a:cubicBezTo>
                    <a:pt x="4856" y="8485"/>
                    <a:pt x="4851" y="8487"/>
                    <a:pt x="4846" y="8491"/>
                  </a:cubicBezTo>
                  <a:cubicBezTo>
                    <a:pt x="4215" y="9027"/>
                    <a:pt x="3596" y="9563"/>
                    <a:pt x="2977" y="10111"/>
                  </a:cubicBezTo>
                  <a:cubicBezTo>
                    <a:pt x="2929" y="10039"/>
                    <a:pt x="2882" y="9968"/>
                    <a:pt x="2834" y="9884"/>
                  </a:cubicBezTo>
                  <a:cubicBezTo>
                    <a:pt x="2798" y="9837"/>
                    <a:pt x="2763" y="9777"/>
                    <a:pt x="2727" y="9718"/>
                  </a:cubicBezTo>
                  <a:cubicBezTo>
                    <a:pt x="3120" y="9420"/>
                    <a:pt x="3501" y="9099"/>
                    <a:pt x="3882" y="8777"/>
                  </a:cubicBezTo>
                  <a:cubicBezTo>
                    <a:pt x="3911" y="8758"/>
                    <a:pt x="3885" y="8723"/>
                    <a:pt x="3855" y="8723"/>
                  </a:cubicBezTo>
                  <a:cubicBezTo>
                    <a:pt x="3848" y="8723"/>
                    <a:pt x="3841" y="8725"/>
                    <a:pt x="3834" y="8730"/>
                  </a:cubicBezTo>
                  <a:cubicBezTo>
                    <a:pt x="3453" y="9039"/>
                    <a:pt x="3060" y="9337"/>
                    <a:pt x="2691" y="9658"/>
                  </a:cubicBezTo>
                  <a:cubicBezTo>
                    <a:pt x="2596" y="9515"/>
                    <a:pt x="2512" y="9373"/>
                    <a:pt x="2417" y="9230"/>
                  </a:cubicBezTo>
                  <a:cubicBezTo>
                    <a:pt x="3215" y="8634"/>
                    <a:pt x="3965" y="7991"/>
                    <a:pt x="4668" y="7301"/>
                  </a:cubicBezTo>
                  <a:cubicBezTo>
                    <a:pt x="4696" y="7282"/>
                    <a:pt x="4671" y="7247"/>
                    <a:pt x="4641" y="7247"/>
                  </a:cubicBezTo>
                  <a:cubicBezTo>
                    <a:pt x="4634" y="7247"/>
                    <a:pt x="4627" y="7249"/>
                    <a:pt x="4620" y="7253"/>
                  </a:cubicBezTo>
                  <a:cubicBezTo>
                    <a:pt x="3882" y="7908"/>
                    <a:pt x="3144" y="8539"/>
                    <a:pt x="2382" y="9170"/>
                  </a:cubicBezTo>
                  <a:cubicBezTo>
                    <a:pt x="2310" y="9039"/>
                    <a:pt x="2227" y="8908"/>
                    <a:pt x="2143" y="8777"/>
                  </a:cubicBezTo>
                  <a:cubicBezTo>
                    <a:pt x="2524" y="8468"/>
                    <a:pt x="2905" y="8134"/>
                    <a:pt x="3274" y="7801"/>
                  </a:cubicBezTo>
                  <a:cubicBezTo>
                    <a:pt x="3293" y="7783"/>
                    <a:pt x="3276" y="7757"/>
                    <a:pt x="3256" y="7757"/>
                  </a:cubicBezTo>
                  <a:cubicBezTo>
                    <a:pt x="3250" y="7757"/>
                    <a:pt x="3244" y="7760"/>
                    <a:pt x="3239" y="7765"/>
                  </a:cubicBezTo>
                  <a:cubicBezTo>
                    <a:pt x="2846" y="8075"/>
                    <a:pt x="2477" y="8396"/>
                    <a:pt x="2108" y="8730"/>
                  </a:cubicBezTo>
                  <a:cubicBezTo>
                    <a:pt x="2036" y="8611"/>
                    <a:pt x="1965" y="8503"/>
                    <a:pt x="1893" y="8384"/>
                  </a:cubicBezTo>
                  <a:cubicBezTo>
                    <a:pt x="2536" y="7872"/>
                    <a:pt x="3179" y="7348"/>
                    <a:pt x="3798" y="6801"/>
                  </a:cubicBezTo>
                  <a:cubicBezTo>
                    <a:pt x="3817" y="6773"/>
                    <a:pt x="3792" y="6730"/>
                    <a:pt x="3763" y="6730"/>
                  </a:cubicBezTo>
                  <a:cubicBezTo>
                    <a:pt x="3755" y="6730"/>
                    <a:pt x="3747" y="6733"/>
                    <a:pt x="3739" y="6741"/>
                  </a:cubicBezTo>
                  <a:cubicBezTo>
                    <a:pt x="3096" y="7241"/>
                    <a:pt x="2465" y="7765"/>
                    <a:pt x="1858" y="8313"/>
                  </a:cubicBezTo>
                  <a:cubicBezTo>
                    <a:pt x="1774" y="8194"/>
                    <a:pt x="1703" y="8063"/>
                    <a:pt x="1620" y="7944"/>
                  </a:cubicBezTo>
                  <a:cubicBezTo>
                    <a:pt x="2584" y="7182"/>
                    <a:pt x="3596" y="6408"/>
                    <a:pt x="4465" y="5539"/>
                  </a:cubicBezTo>
                  <a:cubicBezTo>
                    <a:pt x="4485" y="5519"/>
                    <a:pt x="4463" y="5474"/>
                    <a:pt x="4435" y="5474"/>
                  </a:cubicBezTo>
                  <a:cubicBezTo>
                    <a:pt x="4429" y="5474"/>
                    <a:pt x="4423" y="5475"/>
                    <a:pt x="4417" y="5479"/>
                  </a:cubicBezTo>
                  <a:cubicBezTo>
                    <a:pt x="3417" y="6194"/>
                    <a:pt x="2489" y="7063"/>
                    <a:pt x="1584" y="7896"/>
                  </a:cubicBezTo>
                  <a:cubicBezTo>
                    <a:pt x="1500" y="7753"/>
                    <a:pt x="1405" y="7622"/>
                    <a:pt x="1322" y="7479"/>
                  </a:cubicBezTo>
                  <a:cubicBezTo>
                    <a:pt x="1584" y="7265"/>
                    <a:pt x="1834" y="7039"/>
                    <a:pt x="2096" y="6836"/>
                  </a:cubicBezTo>
                  <a:cubicBezTo>
                    <a:pt x="2382" y="6610"/>
                    <a:pt x="2703" y="6420"/>
                    <a:pt x="2977" y="6170"/>
                  </a:cubicBezTo>
                  <a:cubicBezTo>
                    <a:pt x="2998" y="6149"/>
                    <a:pt x="2972" y="6108"/>
                    <a:pt x="2941" y="6108"/>
                  </a:cubicBezTo>
                  <a:cubicBezTo>
                    <a:pt x="2937" y="6108"/>
                    <a:pt x="2933" y="6109"/>
                    <a:pt x="2929" y="6110"/>
                  </a:cubicBezTo>
                  <a:cubicBezTo>
                    <a:pt x="2334" y="6408"/>
                    <a:pt x="1750" y="6944"/>
                    <a:pt x="1274" y="7420"/>
                  </a:cubicBezTo>
                  <a:cubicBezTo>
                    <a:pt x="1250" y="7384"/>
                    <a:pt x="1215" y="7337"/>
                    <a:pt x="1191" y="7289"/>
                  </a:cubicBezTo>
                  <a:cubicBezTo>
                    <a:pt x="1131" y="7206"/>
                    <a:pt x="1060" y="7098"/>
                    <a:pt x="977" y="7015"/>
                  </a:cubicBezTo>
                  <a:cubicBezTo>
                    <a:pt x="2048" y="6551"/>
                    <a:pt x="3024" y="5670"/>
                    <a:pt x="3870" y="4884"/>
                  </a:cubicBezTo>
                  <a:cubicBezTo>
                    <a:pt x="3890" y="4864"/>
                    <a:pt x="3868" y="4819"/>
                    <a:pt x="3839" y="4819"/>
                  </a:cubicBezTo>
                  <a:cubicBezTo>
                    <a:pt x="3834" y="4819"/>
                    <a:pt x="3828" y="4820"/>
                    <a:pt x="3822" y="4824"/>
                  </a:cubicBezTo>
                  <a:cubicBezTo>
                    <a:pt x="2846" y="5539"/>
                    <a:pt x="2024" y="6432"/>
                    <a:pt x="929" y="6956"/>
                  </a:cubicBezTo>
                  <a:cubicBezTo>
                    <a:pt x="869" y="6896"/>
                    <a:pt x="798" y="6836"/>
                    <a:pt x="727" y="6801"/>
                  </a:cubicBezTo>
                  <a:cubicBezTo>
                    <a:pt x="1310" y="6229"/>
                    <a:pt x="2155" y="5753"/>
                    <a:pt x="2798" y="5301"/>
                  </a:cubicBezTo>
                  <a:cubicBezTo>
                    <a:pt x="3608" y="4705"/>
                    <a:pt x="4429" y="4134"/>
                    <a:pt x="5251" y="3562"/>
                  </a:cubicBezTo>
                  <a:cubicBezTo>
                    <a:pt x="6858" y="2443"/>
                    <a:pt x="8478" y="1372"/>
                    <a:pt x="10121" y="312"/>
                  </a:cubicBezTo>
                  <a:cubicBezTo>
                    <a:pt x="10144" y="300"/>
                    <a:pt x="10144" y="288"/>
                    <a:pt x="10156" y="276"/>
                  </a:cubicBezTo>
                  <a:cubicBezTo>
                    <a:pt x="10171" y="276"/>
                    <a:pt x="10185" y="275"/>
                    <a:pt x="10199" y="275"/>
                  </a:cubicBezTo>
                  <a:close/>
                  <a:moveTo>
                    <a:pt x="2346" y="9742"/>
                  </a:moveTo>
                  <a:cubicBezTo>
                    <a:pt x="2465" y="9920"/>
                    <a:pt x="2584" y="10099"/>
                    <a:pt x="2691" y="10277"/>
                  </a:cubicBezTo>
                  <a:cubicBezTo>
                    <a:pt x="2524" y="10742"/>
                    <a:pt x="2334" y="11230"/>
                    <a:pt x="2179" y="11706"/>
                  </a:cubicBezTo>
                  <a:cubicBezTo>
                    <a:pt x="2072" y="11456"/>
                    <a:pt x="1965" y="11206"/>
                    <a:pt x="1858" y="10956"/>
                  </a:cubicBezTo>
                  <a:cubicBezTo>
                    <a:pt x="2036" y="10551"/>
                    <a:pt x="2203" y="10146"/>
                    <a:pt x="2346" y="9742"/>
                  </a:cubicBezTo>
                  <a:close/>
                  <a:moveTo>
                    <a:pt x="2774" y="10420"/>
                  </a:moveTo>
                  <a:cubicBezTo>
                    <a:pt x="2858" y="10539"/>
                    <a:pt x="2929" y="10658"/>
                    <a:pt x="3001" y="10777"/>
                  </a:cubicBezTo>
                  <a:cubicBezTo>
                    <a:pt x="2739" y="11289"/>
                    <a:pt x="2596" y="11897"/>
                    <a:pt x="2512" y="12480"/>
                  </a:cubicBezTo>
                  <a:cubicBezTo>
                    <a:pt x="2489" y="12409"/>
                    <a:pt x="2453" y="12337"/>
                    <a:pt x="2417" y="12254"/>
                  </a:cubicBezTo>
                  <a:cubicBezTo>
                    <a:pt x="2370" y="12135"/>
                    <a:pt x="2310" y="12016"/>
                    <a:pt x="2262" y="11885"/>
                  </a:cubicBezTo>
                  <a:cubicBezTo>
                    <a:pt x="2477" y="11432"/>
                    <a:pt x="2655" y="10908"/>
                    <a:pt x="2774" y="10420"/>
                  </a:cubicBezTo>
                  <a:close/>
                  <a:moveTo>
                    <a:pt x="3072" y="10885"/>
                  </a:moveTo>
                  <a:cubicBezTo>
                    <a:pt x="3155" y="11016"/>
                    <a:pt x="3239" y="11158"/>
                    <a:pt x="3322" y="11289"/>
                  </a:cubicBezTo>
                  <a:cubicBezTo>
                    <a:pt x="3358" y="11349"/>
                    <a:pt x="3394" y="11408"/>
                    <a:pt x="3429" y="11468"/>
                  </a:cubicBezTo>
                  <a:cubicBezTo>
                    <a:pt x="3405" y="11468"/>
                    <a:pt x="3394" y="11480"/>
                    <a:pt x="3382" y="11504"/>
                  </a:cubicBezTo>
                  <a:cubicBezTo>
                    <a:pt x="3191" y="12063"/>
                    <a:pt x="3001" y="12623"/>
                    <a:pt x="2822" y="13183"/>
                  </a:cubicBezTo>
                  <a:cubicBezTo>
                    <a:pt x="2739" y="12992"/>
                    <a:pt x="2655" y="12790"/>
                    <a:pt x="2572" y="12599"/>
                  </a:cubicBezTo>
                  <a:cubicBezTo>
                    <a:pt x="2679" y="12004"/>
                    <a:pt x="2882" y="11456"/>
                    <a:pt x="3072" y="10885"/>
                  </a:cubicBezTo>
                  <a:close/>
                  <a:moveTo>
                    <a:pt x="3489" y="11563"/>
                  </a:moveTo>
                  <a:cubicBezTo>
                    <a:pt x="3620" y="11754"/>
                    <a:pt x="3751" y="11956"/>
                    <a:pt x="3870" y="12159"/>
                  </a:cubicBezTo>
                  <a:cubicBezTo>
                    <a:pt x="3870" y="12170"/>
                    <a:pt x="3858" y="12170"/>
                    <a:pt x="3846" y="12182"/>
                  </a:cubicBezTo>
                  <a:cubicBezTo>
                    <a:pt x="3584" y="12730"/>
                    <a:pt x="3263" y="13397"/>
                    <a:pt x="3179" y="14004"/>
                  </a:cubicBezTo>
                  <a:cubicBezTo>
                    <a:pt x="3084" y="13766"/>
                    <a:pt x="2977" y="13540"/>
                    <a:pt x="2882" y="13302"/>
                  </a:cubicBezTo>
                  <a:cubicBezTo>
                    <a:pt x="3096" y="12730"/>
                    <a:pt x="3298" y="12147"/>
                    <a:pt x="3489" y="11563"/>
                  </a:cubicBezTo>
                  <a:close/>
                  <a:moveTo>
                    <a:pt x="3941" y="12278"/>
                  </a:moveTo>
                  <a:cubicBezTo>
                    <a:pt x="4048" y="12432"/>
                    <a:pt x="4144" y="12599"/>
                    <a:pt x="4251" y="12754"/>
                  </a:cubicBezTo>
                  <a:cubicBezTo>
                    <a:pt x="3977" y="13409"/>
                    <a:pt x="3727" y="14075"/>
                    <a:pt x="3501" y="14742"/>
                  </a:cubicBezTo>
                  <a:cubicBezTo>
                    <a:pt x="3405" y="14516"/>
                    <a:pt x="3310" y="14290"/>
                    <a:pt x="3203" y="14064"/>
                  </a:cubicBezTo>
                  <a:cubicBezTo>
                    <a:pt x="3477" y="13480"/>
                    <a:pt x="3691" y="12861"/>
                    <a:pt x="3941" y="12278"/>
                  </a:cubicBezTo>
                  <a:close/>
                  <a:moveTo>
                    <a:pt x="13609" y="4229"/>
                  </a:moveTo>
                  <a:cubicBezTo>
                    <a:pt x="14050" y="4670"/>
                    <a:pt x="14323" y="5217"/>
                    <a:pt x="14693" y="5705"/>
                  </a:cubicBezTo>
                  <a:cubicBezTo>
                    <a:pt x="15097" y="6229"/>
                    <a:pt x="15538" y="6765"/>
                    <a:pt x="16038" y="7217"/>
                  </a:cubicBezTo>
                  <a:cubicBezTo>
                    <a:pt x="14574" y="8861"/>
                    <a:pt x="12788" y="10123"/>
                    <a:pt x="11014" y="11420"/>
                  </a:cubicBezTo>
                  <a:cubicBezTo>
                    <a:pt x="10263" y="11968"/>
                    <a:pt x="9501" y="12540"/>
                    <a:pt x="8787" y="13147"/>
                  </a:cubicBezTo>
                  <a:cubicBezTo>
                    <a:pt x="7930" y="13873"/>
                    <a:pt x="7180" y="14695"/>
                    <a:pt x="6263" y="15349"/>
                  </a:cubicBezTo>
                  <a:cubicBezTo>
                    <a:pt x="6203" y="15254"/>
                    <a:pt x="6144" y="15159"/>
                    <a:pt x="6096" y="15076"/>
                  </a:cubicBezTo>
                  <a:cubicBezTo>
                    <a:pt x="7049" y="14290"/>
                    <a:pt x="7977" y="13468"/>
                    <a:pt x="8859" y="12599"/>
                  </a:cubicBezTo>
                  <a:cubicBezTo>
                    <a:pt x="8886" y="12571"/>
                    <a:pt x="8856" y="12529"/>
                    <a:pt x="8824" y="12529"/>
                  </a:cubicBezTo>
                  <a:cubicBezTo>
                    <a:pt x="8816" y="12529"/>
                    <a:pt x="8807" y="12532"/>
                    <a:pt x="8799" y="12540"/>
                  </a:cubicBezTo>
                  <a:cubicBezTo>
                    <a:pt x="7882" y="13361"/>
                    <a:pt x="6965" y="14183"/>
                    <a:pt x="6061" y="15016"/>
                  </a:cubicBezTo>
                  <a:cubicBezTo>
                    <a:pt x="5965" y="14861"/>
                    <a:pt x="5870" y="14707"/>
                    <a:pt x="5775" y="14552"/>
                  </a:cubicBezTo>
                  <a:cubicBezTo>
                    <a:pt x="6275" y="14075"/>
                    <a:pt x="6799" y="13635"/>
                    <a:pt x="7335" y="13206"/>
                  </a:cubicBezTo>
                  <a:cubicBezTo>
                    <a:pt x="7354" y="13187"/>
                    <a:pt x="7342" y="13152"/>
                    <a:pt x="7318" y="13152"/>
                  </a:cubicBezTo>
                  <a:cubicBezTo>
                    <a:pt x="7312" y="13152"/>
                    <a:pt x="7306" y="13154"/>
                    <a:pt x="7299" y="13159"/>
                  </a:cubicBezTo>
                  <a:cubicBezTo>
                    <a:pt x="6751" y="13564"/>
                    <a:pt x="6227" y="14016"/>
                    <a:pt x="5739" y="14504"/>
                  </a:cubicBezTo>
                  <a:cubicBezTo>
                    <a:pt x="5620" y="14314"/>
                    <a:pt x="5513" y="14135"/>
                    <a:pt x="5406" y="13956"/>
                  </a:cubicBezTo>
                  <a:cubicBezTo>
                    <a:pt x="5870" y="13528"/>
                    <a:pt x="6382" y="13147"/>
                    <a:pt x="6918" y="12790"/>
                  </a:cubicBezTo>
                  <a:cubicBezTo>
                    <a:pt x="6950" y="12779"/>
                    <a:pt x="6925" y="12740"/>
                    <a:pt x="6902" y="12740"/>
                  </a:cubicBezTo>
                  <a:cubicBezTo>
                    <a:pt x="6899" y="12740"/>
                    <a:pt x="6897" y="12741"/>
                    <a:pt x="6894" y="12742"/>
                  </a:cubicBezTo>
                  <a:cubicBezTo>
                    <a:pt x="6334" y="13075"/>
                    <a:pt x="5834" y="13468"/>
                    <a:pt x="5370" y="13909"/>
                  </a:cubicBezTo>
                  <a:cubicBezTo>
                    <a:pt x="5239" y="13694"/>
                    <a:pt x="5108" y="13480"/>
                    <a:pt x="4965" y="13266"/>
                  </a:cubicBezTo>
                  <a:cubicBezTo>
                    <a:pt x="5632" y="12778"/>
                    <a:pt x="6287" y="12254"/>
                    <a:pt x="6918" y="11730"/>
                  </a:cubicBezTo>
                  <a:cubicBezTo>
                    <a:pt x="6947" y="11711"/>
                    <a:pt x="6929" y="11676"/>
                    <a:pt x="6908" y="11676"/>
                  </a:cubicBezTo>
                  <a:cubicBezTo>
                    <a:pt x="6904" y="11676"/>
                    <a:pt x="6899" y="11678"/>
                    <a:pt x="6894" y="11682"/>
                  </a:cubicBezTo>
                  <a:cubicBezTo>
                    <a:pt x="6227" y="12182"/>
                    <a:pt x="5572" y="12694"/>
                    <a:pt x="4941" y="13230"/>
                  </a:cubicBezTo>
                  <a:cubicBezTo>
                    <a:pt x="4810" y="13016"/>
                    <a:pt x="4691" y="12813"/>
                    <a:pt x="4560" y="12611"/>
                  </a:cubicBezTo>
                  <a:cubicBezTo>
                    <a:pt x="5096" y="12266"/>
                    <a:pt x="5620" y="11873"/>
                    <a:pt x="6096" y="11456"/>
                  </a:cubicBezTo>
                  <a:cubicBezTo>
                    <a:pt x="6125" y="11437"/>
                    <a:pt x="6107" y="11402"/>
                    <a:pt x="6081" y="11402"/>
                  </a:cubicBezTo>
                  <a:cubicBezTo>
                    <a:pt x="6074" y="11402"/>
                    <a:pt x="6067" y="11404"/>
                    <a:pt x="6061" y="11408"/>
                  </a:cubicBezTo>
                  <a:cubicBezTo>
                    <a:pt x="5549" y="11801"/>
                    <a:pt x="5037" y="12182"/>
                    <a:pt x="4525" y="12563"/>
                  </a:cubicBezTo>
                  <a:cubicBezTo>
                    <a:pt x="4322" y="12242"/>
                    <a:pt x="4120" y="11920"/>
                    <a:pt x="3917" y="11599"/>
                  </a:cubicBezTo>
                  <a:cubicBezTo>
                    <a:pt x="3929" y="11599"/>
                    <a:pt x="3941" y="11599"/>
                    <a:pt x="3941" y="11587"/>
                  </a:cubicBezTo>
                  <a:cubicBezTo>
                    <a:pt x="5239" y="10563"/>
                    <a:pt x="6513" y="9527"/>
                    <a:pt x="7846" y="8575"/>
                  </a:cubicBezTo>
                  <a:cubicBezTo>
                    <a:pt x="7954" y="8706"/>
                    <a:pt x="8061" y="8849"/>
                    <a:pt x="8204" y="8944"/>
                  </a:cubicBezTo>
                  <a:cubicBezTo>
                    <a:pt x="8283" y="9149"/>
                    <a:pt x="8434" y="9234"/>
                    <a:pt x="8624" y="9234"/>
                  </a:cubicBezTo>
                  <a:cubicBezTo>
                    <a:pt x="9375" y="9234"/>
                    <a:pt x="10745" y="7916"/>
                    <a:pt x="10811" y="7432"/>
                  </a:cubicBezTo>
                  <a:cubicBezTo>
                    <a:pt x="10823" y="7348"/>
                    <a:pt x="10752" y="7289"/>
                    <a:pt x="10680" y="7289"/>
                  </a:cubicBezTo>
                  <a:cubicBezTo>
                    <a:pt x="10704" y="7241"/>
                    <a:pt x="10704" y="7170"/>
                    <a:pt x="10656" y="7110"/>
                  </a:cubicBezTo>
                  <a:cubicBezTo>
                    <a:pt x="10561" y="6991"/>
                    <a:pt x="10454" y="6872"/>
                    <a:pt x="10347" y="6753"/>
                  </a:cubicBezTo>
                  <a:cubicBezTo>
                    <a:pt x="11466" y="5955"/>
                    <a:pt x="12538" y="5074"/>
                    <a:pt x="13609" y="4229"/>
                  </a:cubicBezTo>
                  <a:close/>
                  <a:moveTo>
                    <a:pt x="5596" y="14885"/>
                  </a:moveTo>
                  <a:cubicBezTo>
                    <a:pt x="5715" y="15076"/>
                    <a:pt x="5834" y="15266"/>
                    <a:pt x="5953" y="15445"/>
                  </a:cubicBezTo>
                  <a:cubicBezTo>
                    <a:pt x="5727" y="15445"/>
                    <a:pt x="5489" y="15480"/>
                    <a:pt x="5251" y="15540"/>
                  </a:cubicBezTo>
                  <a:cubicBezTo>
                    <a:pt x="5382" y="15326"/>
                    <a:pt x="5501" y="15111"/>
                    <a:pt x="5596" y="14885"/>
                  </a:cubicBezTo>
                  <a:close/>
                  <a:moveTo>
                    <a:pt x="5191" y="14254"/>
                  </a:moveTo>
                  <a:cubicBezTo>
                    <a:pt x="5310" y="14433"/>
                    <a:pt x="5418" y="14611"/>
                    <a:pt x="5537" y="14790"/>
                  </a:cubicBezTo>
                  <a:cubicBezTo>
                    <a:pt x="5525" y="14802"/>
                    <a:pt x="5525" y="14802"/>
                    <a:pt x="5513" y="14814"/>
                  </a:cubicBezTo>
                  <a:cubicBezTo>
                    <a:pt x="5370" y="15052"/>
                    <a:pt x="5263" y="15314"/>
                    <a:pt x="5144" y="15576"/>
                  </a:cubicBezTo>
                  <a:cubicBezTo>
                    <a:pt x="4894" y="15647"/>
                    <a:pt x="4656" y="15766"/>
                    <a:pt x="4453" y="15909"/>
                  </a:cubicBezTo>
                  <a:cubicBezTo>
                    <a:pt x="4739" y="15373"/>
                    <a:pt x="4989" y="14802"/>
                    <a:pt x="5191" y="14254"/>
                  </a:cubicBezTo>
                  <a:close/>
                  <a:moveTo>
                    <a:pt x="4334" y="12885"/>
                  </a:moveTo>
                  <a:cubicBezTo>
                    <a:pt x="4441" y="13063"/>
                    <a:pt x="4548" y="13242"/>
                    <a:pt x="4656" y="13421"/>
                  </a:cubicBezTo>
                  <a:cubicBezTo>
                    <a:pt x="4334" y="14064"/>
                    <a:pt x="4096" y="14766"/>
                    <a:pt x="3834" y="15433"/>
                  </a:cubicBezTo>
                  <a:cubicBezTo>
                    <a:pt x="3826" y="15465"/>
                    <a:pt x="3850" y="15486"/>
                    <a:pt x="3870" y="15486"/>
                  </a:cubicBezTo>
                  <a:cubicBezTo>
                    <a:pt x="3880" y="15486"/>
                    <a:pt x="3890" y="15480"/>
                    <a:pt x="3894" y="15468"/>
                  </a:cubicBezTo>
                  <a:cubicBezTo>
                    <a:pt x="4179" y="14837"/>
                    <a:pt x="4501" y="14183"/>
                    <a:pt x="4727" y="13528"/>
                  </a:cubicBezTo>
                  <a:cubicBezTo>
                    <a:pt x="4858" y="13730"/>
                    <a:pt x="4989" y="13933"/>
                    <a:pt x="5120" y="14147"/>
                  </a:cubicBezTo>
                  <a:cubicBezTo>
                    <a:pt x="4787" y="14754"/>
                    <a:pt x="4477" y="15433"/>
                    <a:pt x="4239" y="16100"/>
                  </a:cubicBezTo>
                  <a:cubicBezTo>
                    <a:pt x="4179" y="16159"/>
                    <a:pt x="4120" y="16219"/>
                    <a:pt x="4072" y="16278"/>
                  </a:cubicBezTo>
                  <a:cubicBezTo>
                    <a:pt x="3906" y="15778"/>
                    <a:pt x="3715" y="15290"/>
                    <a:pt x="3513" y="14802"/>
                  </a:cubicBezTo>
                  <a:cubicBezTo>
                    <a:pt x="3536" y="14802"/>
                    <a:pt x="3548" y="14802"/>
                    <a:pt x="3560" y="14778"/>
                  </a:cubicBezTo>
                  <a:cubicBezTo>
                    <a:pt x="3703" y="14468"/>
                    <a:pt x="3822" y="14147"/>
                    <a:pt x="3953" y="13825"/>
                  </a:cubicBezTo>
                  <a:cubicBezTo>
                    <a:pt x="4025" y="13659"/>
                    <a:pt x="4084" y="13480"/>
                    <a:pt x="4156" y="13313"/>
                  </a:cubicBezTo>
                  <a:cubicBezTo>
                    <a:pt x="4191" y="13218"/>
                    <a:pt x="4239" y="13123"/>
                    <a:pt x="4275" y="13016"/>
                  </a:cubicBezTo>
                  <a:cubicBezTo>
                    <a:pt x="4310" y="12980"/>
                    <a:pt x="4322" y="12932"/>
                    <a:pt x="4334" y="12885"/>
                  </a:cubicBezTo>
                  <a:close/>
                  <a:moveTo>
                    <a:pt x="10404" y="1"/>
                  </a:moveTo>
                  <a:cubicBezTo>
                    <a:pt x="10309" y="1"/>
                    <a:pt x="10214" y="13"/>
                    <a:pt x="10121" y="38"/>
                  </a:cubicBezTo>
                  <a:cubicBezTo>
                    <a:pt x="10101" y="25"/>
                    <a:pt x="10074" y="15"/>
                    <a:pt x="10044" y="15"/>
                  </a:cubicBezTo>
                  <a:cubicBezTo>
                    <a:pt x="10020" y="15"/>
                    <a:pt x="9993" y="22"/>
                    <a:pt x="9966" y="38"/>
                  </a:cubicBezTo>
                  <a:cubicBezTo>
                    <a:pt x="9109" y="586"/>
                    <a:pt x="8251" y="1133"/>
                    <a:pt x="7406" y="1693"/>
                  </a:cubicBezTo>
                  <a:cubicBezTo>
                    <a:pt x="7061" y="1241"/>
                    <a:pt x="6465" y="312"/>
                    <a:pt x="5870" y="264"/>
                  </a:cubicBezTo>
                  <a:cubicBezTo>
                    <a:pt x="5860" y="263"/>
                    <a:pt x="5851" y="263"/>
                    <a:pt x="5841" y="263"/>
                  </a:cubicBezTo>
                  <a:cubicBezTo>
                    <a:pt x="5595" y="263"/>
                    <a:pt x="5279" y="543"/>
                    <a:pt x="5096" y="657"/>
                  </a:cubicBezTo>
                  <a:cubicBezTo>
                    <a:pt x="4644" y="943"/>
                    <a:pt x="4191" y="1252"/>
                    <a:pt x="3763" y="1574"/>
                  </a:cubicBezTo>
                  <a:cubicBezTo>
                    <a:pt x="3298" y="1931"/>
                    <a:pt x="2417" y="2395"/>
                    <a:pt x="2286" y="3015"/>
                  </a:cubicBezTo>
                  <a:cubicBezTo>
                    <a:pt x="2167" y="3586"/>
                    <a:pt x="2727" y="4300"/>
                    <a:pt x="3108" y="4658"/>
                  </a:cubicBezTo>
                  <a:cubicBezTo>
                    <a:pt x="2739" y="4931"/>
                    <a:pt x="2358" y="5205"/>
                    <a:pt x="1989" y="5479"/>
                  </a:cubicBezTo>
                  <a:cubicBezTo>
                    <a:pt x="1489" y="5836"/>
                    <a:pt x="631" y="6253"/>
                    <a:pt x="334" y="6836"/>
                  </a:cubicBezTo>
                  <a:cubicBezTo>
                    <a:pt x="0" y="7063"/>
                    <a:pt x="250" y="7670"/>
                    <a:pt x="322" y="7968"/>
                  </a:cubicBezTo>
                  <a:cubicBezTo>
                    <a:pt x="584" y="8884"/>
                    <a:pt x="1012" y="9765"/>
                    <a:pt x="1393" y="10635"/>
                  </a:cubicBezTo>
                  <a:cubicBezTo>
                    <a:pt x="2227" y="12575"/>
                    <a:pt x="2965" y="14599"/>
                    <a:pt x="3977" y="16445"/>
                  </a:cubicBezTo>
                  <a:cubicBezTo>
                    <a:pt x="3960" y="16529"/>
                    <a:pt x="4039" y="16608"/>
                    <a:pt x="4116" y="16608"/>
                  </a:cubicBezTo>
                  <a:cubicBezTo>
                    <a:pt x="4148" y="16608"/>
                    <a:pt x="4179" y="16595"/>
                    <a:pt x="4203" y="16564"/>
                  </a:cubicBezTo>
                  <a:cubicBezTo>
                    <a:pt x="4751" y="15909"/>
                    <a:pt x="5430" y="15969"/>
                    <a:pt x="6168" y="15742"/>
                  </a:cubicBezTo>
                  <a:cubicBezTo>
                    <a:pt x="6239" y="15719"/>
                    <a:pt x="6275" y="15659"/>
                    <a:pt x="6275" y="15611"/>
                  </a:cubicBezTo>
                  <a:cubicBezTo>
                    <a:pt x="6287" y="15611"/>
                    <a:pt x="6299" y="15599"/>
                    <a:pt x="6311" y="15599"/>
                  </a:cubicBezTo>
                  <a:cubicBezTo>
                    <a:pt x="7227" y="15183"/>
                    <a:pt x="7870" y="14409"/>
                    <a:pt x="8608" y="13754"/>
                  </a:cubicBezTo>
                  <a:cubicBezTo>
                    <a:pt x="9501" y="12956"/>
                    <a:pt x="10454" y="12254"/>
                    <a:pt x="11418" y="11551"/>
                  </a:cubicBezTo>
                  <a:cubicBezTo>
                    <a:pt x="13145" y="10289"/>
                    <a:pt x="14883" y="9039"/>
                    <a:pt x="16312" y="7420"/>
                  </a:cubicBezTo>
                  <a:cubicBezTo>
                    <a:pt x="16383" y="7348"/>
                    <a:pt x="16359" y="7253"/>
                    <a:pt x="16312" y="7194"/>
                  </a:cubicBezTo>
                  <a:cubicBezTo>
                    <a:pt x="15907" y="6515"/>
                    <a:pt x="15324" y="5967"/>
                    <a:pt x="14871" y="5324"/>
                  </a:cubicBezTo>
                  <a:cubicBezTo>
                    <a:pt x="14562" y="4872"/>
                    <a:pt x="14312" y="4384"/>
                    <a:pt x="13907" y="4003"/>
                  </a:cubicBezTo>
                  <a:cubicBezTo>
                    <a:pt x="13942" y="3979"/>
                    <a:pt x="13978" y="3943"/>
                    <a:pt x="14014" y="3919"/>
                  </a:cubicBezTo>
                  <a:lnTo>
                    <a:pt x="14038" y="3919"/>
                  </a:lnTo>
                  <a:cubicBezTo>
                    <a:pt x="14919" y="3836"/>
                    <a:pt x="13240" y="2169"/>
                    <a:pt x="13085" y="1991"/>
                  </a:cubicBezTo>
                  <a:cubicBezTo>
                    <a:pt x="12508" y="1359"/>
                    <a:pt x="11423" y="1"/>
                    <a:pt x="10404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>
              <a:off x="1187925" y="4010325"/>
              <a:ext cx="46775" cy="42325"/>
            </a:xfrm>
            <a:custGeom>
              <a:rect b="b" l="l" r="r" t="t"/>
              <a:pathLst>
                <a:path extrusionOk="0" h="1693" w="1871">
                  <a:moveTo>
                    <a:pt x="1205" y="318"/>
                  </a:moveTo>
                  <a:cubicBezTo>
                    <a:pt x="1231" y="318"/>
                    <a:pt x="1258" y="324"/>
                    <a:pt x="1287" y="339"/>
                  </a:cubicBezTo>
                  <a:cubicBezTo>
                    <a:pt x="1358" y="386"/>
                    <a:pt x="1442" y="482"/>
                    <a:pt x="1513" y="565"/>
                  </a:cubicBezTo>
                  <a:cubicBezTo>
                    <a:pt x="1311" y="755"/>
                    <a:pt x="1108" y="946"/>
                    <a:pt x="906" y="1136"/>
                  </a:cubicBezTo>
                  <a:cubicBezTo>
                    <a:pt x="836" y="1206"/>
                    <a:pt x="700" y="1387"/>
                    <a:pt x="594" y="1387"/>
                  </a:cubicBezTo>
                  <a:cubicBezTo>
                    <a:pt x="591" y="1387"/>
                    <a:pt x="587" y="1387"/>
                    <a:pt x="584" y="1386"/>
                  </a:cubicBezTo>
                  <a:cubicBezTo>
                    <a:pt x="489" y="1374"/>
                    <a:pt x="322" y="1148"/>
                    <a:pt x="251" y="1077"/>
                  </a:cubicBezTo>
                  <a:cubicBezTo>
                    <a:pt x="251" y="1077"/>
                    <a:pt x="251" y="1065"/>
                    <a:pt x="239" y="1065"/>
                  </a:cubicBezTo>
                  <a:cubicBezTo>
                    <a:pt x="251" y="1065"/>
                    <a:pt x="251" y="1065"/>
                    <a:pt x="263" y="1053"/>
                  </a:cubicBezTo>
                  <a:cubicBezTo>
                    <a:pt x="501" y="898"/>
                    <a:pt x="691" y="672"/>
                    <a:pt x="918" y="493"/>
                  </a:cubicBezTo>
                  <a:cubicBezTo>
                    <a:pt x="1013" y="417"/>
                    <a:pt x="1101" y="318"/>
                    <a:pt x="1205" y="318"/>
                  </a:cubicBezTo>
                  <a:close/>
                  <a:moveTo>
                    <a:pt x="1207" y="1"/>
                  </a:moveTo>
                  <a:cubicBezTo>
                    <a:pt x="1157" y="1"/>
                    <a:pt x="1104" y="13"/>
                    <a:pt x="1049" y="41"/>
                  </a:cubicBezTo>
                  <a:cubicBezTo>
                    <a:pt x="715" y="208"/>
                    <a:pt x="287" y="577"/>
                    <a:pt x="96" y="898"/>
                  </a:cubicBezTo>
                  <a:cubicBezTo>
                    <a:pt x="60" y="946"/>
                    <a:pt x="84" y="1005"/>
                    <a:pt x="120" y="1041"/>
                  </a:cubicBezTo>
                  <a:cubicBezTo>
                    <a:pt x="108" y="1041"/>
                    <a:pt x="84" y="1053"/>
                    <a:pt x="72" y="1065"/>
                  </a:cubicBezTo>
                  <a:cubicBezTo>
                    <a:pt x="72" y="1065"/>
                    <a:pt x="60" y="1077"/>
                    <a:pt x="60" y="1077"/>
                  </a:cubicBezTo>
                  <a:cubicBezTo>
                    <a:pt x="25" y="1113"/>
                    <a:pt x="1" y="1196"/>
                    <a:pt x="37" y="1244"/>
                  </a:cubicBezTo>
                  <a:cubicBezTo>
                    <a:pt x="157" y="1404"/>
                    <a:pt x="380" y="1692"/>
                    <a:pt x="611" y="1692"/>
                  </a:cubicBezTo>
                  <a:cubicBezTo>
                    <a:pt x="653" y="1692"/>
                    <a:pt x="696" y="1683"/>
                    <a:pt x="739" y="1660"/>
                  </a:cubicBezTo>
                  <a:cubicBezTo>
                    <a:pt x="906" y="1577"/>
                    <a:pt x="1061" y="1386"/>
                    <a:pt x="1191" y="1255"/>
                  </a:cubicBezTo>
                  <a:cubicBezTo>
                    <a:pt x="1406" y="1065"/>
                    <a:pt x="1608" y="874"/>
                    <a:pt x="1811" y="684"/>
                  </a:cubicBezTo>
                  <a:cubicBezTo>
                    <a:pt x="1870" y="624"/>
                    <a:pt x="1870" y="529"/>
                    <a:pt x="1811" y="482"/>
                  </a:cubicBezTo>
                  <a:cubicBezTo>
                    <a:pt x="1642" y="303"/>
                    <a:pt x="1457" y="1"/>
                    <a:pt x="1207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>
              <a:off x="1089250" y="4101325"/>
              <a:ext cx="55775" cy="43225"/>
            </a:xfrm>
            <a:custGeom>
              <a:rect b="b" l="l" r="r" t="t"/>
              <a:pathLst>
                <a:path extrusionOk="0" h="1729" w="2231">
                  <a:moveTo>
                    <a:pt x="2202" y="1"/>
                  </a:moveTo>
                  <a:cubicBezTo>
                    <a:pt x="2197" y="1"/>
                    <a:pt x="2191" y="3"/>
                    <a:pt x="2186" y="9"/>
                  </a:cubicBezTo>
                  <a:cubicBezTo>
                    <a:pt x="1519" y="628"/>
                    <a:pt x="805" y="1175"/>
                    <a:pt x="31" y="1675"/>
                  </a:cubicBezTo>
                  <a:cubicBezTo>
                    <a:pt x="1" y="1685"/>
                    <a:pt x="21" y="1729"/>
                    <a:pt x="42" y="1729"/>
                  </a:cubicBezTo>
                  <a:cubicBezTo>
                    <a:pt x="46" y="1729"/>
                    <a:pt x="51" y="1727"/>
                    <a:pt x="55" y="1723"/>
                  </a:cubicBezTo>
                  <a:cubicBezTo>
                    <a:pt x="852" y="1283"/>
                    <a:pt x="1590" y="699"/>
                    <a:pt x="2221" y="44"/>
                  </a:cubicBezTo>
                  <a:cubicBezTo>
                    <a:pt x="2231" y="26"/>
                    <a:pt x="2219" y="1"/>
                    <a:pt x="2202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7"/>
          <p:cNvSpPr/>
          <p:nvPr/>
        </p:nvSpPr>
        <p:spPr>
          <a:xfrm>
            <a:off x="838000" y="820450"/>
            <a:ext cx="1166733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37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Budget</a:t>
            </a:r>
            <a:endParaRPr/>
          </a:p>
        </p:txBody>
      </p:sp>
      <p:pic>
        <p:nvPicPr>
          <p:cNvPr id="372" name="Google Shape;372;p37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4250" y="1254550"/>
            <a:ext cx="2999650" cy="2955299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37"/>
          <p:cNvSpPr txBox="1"/>
          <p:nvPr/>
        </p:nvSpPr>
        <p:spPr>
          <a:xfrm>
            <a:off x="2564025" y="1914200"/>
            <a:ext cx="8730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rPr>
              <a:t>20</a:t>
            </a:r>
            <a:endParaRPr b="1" sz="1800">
              <a:solidFill>
                <a:srgbClr val="1A4477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374" name="Google Shape;374;p37"/>
          <p:cNvSpPr txBox="1"/>
          <p:nvPr/>
        </p:nvSpPr>
        <p:spPr>
          <a:xfrm>
            <a:off x="2622325" y="3065300"/>
            <a:ext cx="8730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rPr>
              <a:t>15</a:t>
            </a:r>
            <a:endParaRPr b="1" sz="1800">
              <a:solidFill>
                <a:srgbClr val="1A4477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375" name="Google Shape;375;p37"/>
          <p:cNvSpPr txBox="1"/>
          <p:nvPr/>
        </p:nvSpPr>
        <p:spPr>
          <a:xfrm>
            <a:off x="1817575" y="3563200"/>
            <a:ext cx="8730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rPr>
              <a:t>10</a:t>
            </a:r>
            <a:endParaRPr b="1" sz="1800">
              <a:solidFill>
                <a:srgbClr val="1A4477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376" name="Google Shape;376;p37"/>
          <p:cNvSpPr txBox="1"/>
          <p:nvPr/>
        </p:nvSpPr>
        <p:spPr>
          <a:xfrm>
            <a:off x="841125" y="2538850"/>
            <a:ext cx="8730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Sriracha"/>
                <a:ea typeface="Sriracha"/>
                <a:cs typeface="Sriracha"/>
                <a:sym typeface="Sriracha"/>
              </a:rPr>
              <a:t>35</a:t>
            </a:r>
            <a:endParaRPr b="1" sz="1800">
              <a:solidFill>
                <a:schemeClr val="accent1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377" name="Google Shape;377;p37"/>
          <p:cNvSpPr txBox="1"/>
          <p:nvPr/>
        </p:nvSpPr>
        <p:spPr>
          <a:xfrm>
            <a:off x="716675" y="4352125"/>
            <a:ext cx="77130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</a:t>
            </a:r>
            <a:r>
              <a:rPr lang="en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o modify this graph, click on it, follow the link, change the data and paste the new graph</a:t>
            </a:r>
            <a:endParaRPr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378" name="Google Shape;378;p37"/>
          <p:cNvSpPr txBox="1"/>
          <p:nvPr/>
        </p:nvSpPr>
        <p:spPr>
          <a:xfrm>
            <a:off x="4345625" y="3065300"/>
            <a:ext cx="3547800" cy="56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rPr>
              <a:t>$</a:t>
            </a:r>
            <a:r>
              <a:rPr b="1" lang="en" sz="40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rPr>
              <a:t>50,000,000</a:t>
            </a:r>
            <a:endParaRPr b="1" sz="4000">
              <a:solidFill>
                <a:srgbClr val="1A4477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379" name="Google Shape;379;p37"/>
          <p:cNvSpPr txBox="1"/>
          <p:nvPr/>
        </p:nvSpPr>
        <p:spPr>
          <a:xfrm>
            <a:off x="4486975" y="3616950"/>
            <a:ext cx="3297900" cy="4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Total budget for next year</a:t>
            </a:r>
            <a:endParaRPr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380" name="Google Shape;380;p37"/>
          <p:cNvSpPr/>
          <p:nvPr/>
        </p:nvSpPr>
        <p:spPr>
          <a:xfrm>
            <a:off x="5769486" y="2295100"/>
            <a:ext cx="732879" cy="639807"/>
          </a:xfrm>
          <a:custGeom>
            <a:rect b="b" l="l" r="r" t="t"/>
            <a:pathLst>
              <a:path extrusionOk="0" h="14677" w="16813">
                <a:moveTo>
                  <a:pt x="7478" y="716"/>
                </a:moveTo>
                <a:cubicBezTo>
                  <a:pt x="8097" y="740"/>
                  <a:pt x="8716" y="847"/>
                  <a:pt x="9335" y="978"/>
                </a:cubicBezTo>
                <a:cubicBezTo>
                  <a:pt x="9454" y="1037"/>
                  <a:pt x="9573" y="1085"/>
                  <a:pt x="9680" y="1145"/>
                </a:cubicBezTo>
                <a:cubicBezTo>
                  <a:pt x="9180" y="2073"/>
                  <a:pt x="8787" y="3085"/>
                  <a:pt x="8359" y="4050"/>
                </a:cubicBezTo>
                <a:cubicBezTo>
                  <a:pt x="8025" y="4776"/>
                  <a:pt x="7704" y="5514"/>
                  <a:pt x="7418" y="6264"/>
                </a:cubicBezTo>
                <a:cubicBezTo>
                  <a:pt x="7454" y="4407"/>
                  <a:pt x="7466" y="2561"/>
                  <a:pt x="7478" y="716"/>
                </a:cubicBezTo>
                <a:close/>
                <a:moveTo>
                  <a:pt x="6996" y="703"/>
                </a:moveTo>
                <a:cubicBezTo>
                  <a:pt x="7038" y="703"/>
                  <a:pt x="7079" y="703"/>
                  <a:pt x="7121" y="704"/>
                </a:cubicBezTo>
                <a:cubicBezTo>
                  <a:pt x="7097" y="2704"/>
                  <a:pt x="7049" y="4716"/>
                  <a:pt x="6990" y="6729"/>
                </a:cubicBezTo>
                <a:cubicBezTo>
                  <a:pt x="6442" y="6026"/>
                  <a:pt x="5716" y="5407"/>
                  <a:pt x="5108" y="4788"/>
                </a:cubicBezTo>
                <a:cubicBezTo>
                  <a:pt x="4335" y="4002"/>
                  <a:pt x="3549" y="3204"/>
                  <a:pt x="2739" y="2454"/>
                </a:cubicBezTo>
                <a:cubicBezTo>
                  <a:pt x="3465" y="1740"/>
                  <a:pt x="4370" y="1216"/>
                  <a:pt x="5358" y="930"/>
                </a:cubicBezTo>
                <a:cubicBezTo>
                  <a:pt x="5911" y="775"/>
                  <a:pt x="6454" y="703"/>
                  <a:pt x="6996" y="703"/>
                </a:cubicBezTo>
                <a:close/>
                <a:moveTo>
                  <a:pt x="2596" y="2597"/>
                </a:moveTo>
                <a:cubicBezTo>
                  <a:pt x="3323" y="3431"/>
                  <a:pt x="4096" y="4240"/>
                  <a:pt x="4858" y="5038"/>
                </a:cubicBezTo>
                <a:cubicBezTo>
                  <a:pt x="5537" y="5740"/>
                  <a:pt x="6192" y="6574"/>
                  <a:pt x="6978" y="7157"/>
                </a:cubicBezTo>
                <a:cubicBezTo>
                  <a:pt x="6918" y="9110"/>
                  <a:pt x="6859" y="11062"/>
                  <a:pt x="6811" y="13015"/>
                </a:cubicBezTo>
                <a:cubicBezTo>
                  <a:pt x="5097" y="12920"/>
                  <a:pt x="3477" y="12194"/>
                  <a:pt x="2287" y="10753"/>
                </a:cubicBezTo>
                <a:cubicBezTo>
                  <a:pt x="608" y="8729"/>
                  <a:pt x="501" y="5764"/>
                  <a:pt x="1870" y="3538"/>
                </a:cubicBezTo>
                <a:cubicBezTo>
                  <a:pt x="2084" y="3204"/>
                  <a:pt x="2322" y="2883"/>
                  <a:pt x="2596" y="2597"/>
                </a:cubicBezTo>
                <a:close/>
                <a:moveTo>
                  <a:pt x="9966" y="1299"/>
                </a:moveTo>
                <a:cubicBezTo>
                  <a:pt x="11990" y="2419"/>
                  <a:pt x="13621" y="4300"/>
                  <a:pt x="13824" y="6693"/>
                </a:cubicBezTo>
                <a:cubicBezTo>
                  <a:pt x="13919" y="7931"/>
                  <a:pt x="13633" y="9217"/>
                  <a:pt x="12967" y="10277"/>
                </a:cubicBezTo>
                <a:cubicBezTo>
                  <a:pt x="12193" y="11491"/>
                  <a:pt x="10943" y="12194"/>
                  <a:pt x="9597" y="12634"/>
                </a:cubicBezTo>
                <a:cubicBezTo>
                  <a:pt x="8824" y="12877"/>
                  <a:pt x="8040" y="13018"/>
                  <a:pt x="7266" y="13018"/>
                </a:cubicBezTo>
                <a:cubicBezTo>
                  <a:pt x="7205" y="13018"/>
                  <a:pt x="7145" y="13017"/>
                  <a:pt x="7085" y="13015"/>
                </a:cubicBezTo>
                <a:cubicBezTo>
                  <a:pt x="7252" y="10967"/>
                  <a:pt x="7347" y="8896"/>
                  <a:pt x="7394" y="6824"/>
                </a:cubicBezTo>
                <a:cubicBezTo>
                  <a:pt x="8347" y="7193"/>
                  <a:pt x="9323" y="7503"/>
                  <a:pt x="10300" y="7824"/>
                </a:cubicBezTo>
                <a:cubicBezTo>
                  <a:pt x="11276" y="8145"/>
                  <a:pt x="12312" y="8598"/>
                  <a:pt x="13336" y="8765"/>
                </a:cubicBezTo>
                <a:lnTo>
                  <a:pt x="13359" y="8765"/>
                </a:lnTo>
                <a:cubicBezTo>
                  <a:pt x="13371" y="8765"/>
                  <a:pt x="13371" y="8776"/>
                  <a:pt x="13383" y="8788"/>
                </a:cubicBezTo>
                <a:cubicBezTo>
                  <a:pt x="13400" y="8805"/>
                  <a:pt x="13435" y="8822"/>
                  <a:pt x="13466" y="8822"/>
                </a:cubicBezTo>
                <a:cubicBezTo>
                  <a:pt x="13479" y="8822"/>
                  <a:pt x="13492" y="8819"/>
                  <a:pt x="13502" y="8812"/>
                </a:cubicBezTo>
                <a:lnTo>
                  <a:pt x="13514" y="8812"/>
                </a:lnTo>
                <a:cubicBezTo>
                  <a:pt x="13562" y="8800"/>
                  <a:pt x="13586" y="8753"/>
                  <a:pt x="13586" y="8705"/>
                </a:cubicBezTo>
                <a:cubicBezTo>
                  <a:pt x="13598" y="8646"/>
                  <a:pt x="13550" y="8598"/>
                  <a:pt x="13514" y="8550"/>
                </a:cubicBezTo>
                <a:cubicBezTo>
                  <a:pt x="13543" y="8531"/>
                  <a:pt x="13518" y="8481"/>
                  <a:pt x="13482" y="8481"/>
                </a:cubicBezTo>
                <a:cubicBezTo>
                  <a:pt x="13473" y="8481"/>
                  <a:pt x="13464" y="8484"/>
                  <a:pt x="13455" y="8491"/>
                </a:cubicBezTo>
                <a:cubicBezTo>
                  <a:pt x="12550" y="8038"/>
                  <a:pt x="11490" y="7812"/>
                  <a:pt x="10538" y="7503"/>
                </a:cubicBezTo>
                <a:cubicBezTo>
                  <a:pt x="9526" y="7181"/>
                  <a:pt x="8514" y="6836"/>
                  <a:pt x="7490" y="6574"/>
                </a:cubicBezTo>
                <a:cubicBezTo>
                  <a:pt x="7942" y="5717"/>
                  <a:pt x="8359" y="4836"/>
                  <a:pt x="8764" y="3954"/>
                </a:cubicBezTo>
                <a:cubicBezTo>
                  <a:pt x="9168" y="3073"/>
                  <a:pt x="9633" y="2204"/>
                  <a:pt x="9966" y="1299"/>
                </a:cubicBezTo>
                <a:close/>
                <a:moveTo>
                  <a:pt x="8204" y="371"/>
                </a:moveTo>
                <a:cubicBezTo>
                  <a:pt x="11466" y="537"/>
                  <a:pt x="14455" y="2669"/>
                  <a:pt x="15217" y="6109"/>
                </a:cubicBezTo>
                <a:cubicBezTo>
                  <a:pt x="16110" y="10180"/>
                  <a:pt x="12966" y="14337"/>
                  <a:pt x="8802" y="14337"/>
                </a:cubicBezTo>
                <a:cubicBezTo>
                  <a:pt x="8582" y="14337"/>
                  <a:pt x="8358" y="14325"/>
                  <a:pt x="8133" y="14301"/>
                </a:cubicBezTo>
                <a:cubicBezTo>
                  <a:pt x="6835" y="14158"/>
                  <a:pt x="5620" y="13670"/>
                  <a:pt x="4525" y="12979"/>
                </a:cubicBezTo>
                <a:cubicBezTo>
                  <a:pt x="4311" y="12836"/>
                  <a:pt x="4073" y="12682"/>
                  <a:pt x="3811" y="12503"/>
                </a:cubicBezTo>
                <a:lnTo>
                  <a:pt x="3811" y="12503"/>
                </a:lnTo>
                <a:cubicBezTo>
                  <a:pt x="4841" y="13096"/>
                  <a:pt x="6018" y="13416"/>
                  <a:pt x="7223" y="13416"/>
                </a:cubicBezTo>
                <a:cubicBezTo>
                  <a:pt x="7592" y="13416"/>
                  <a:pt x="7964" y="13386"/>
                  <a:pt x="8335" y="13325"/>
                </a:cubicBezTo>
                <a:cubicBezTo>
                  <a:pt x="11300" y="12836"/>
                  <a:pt x="13836" y="11015"/>
                  <a:pt x="14181" y="7872"/>
                </a:cubicBezTo>
                <a:cubicBezTo>
                  <a:pt x="14526" y="4681"/>
                  <a:pt x="12324" y="1847"/>
                  <a:pt x="9478" y="656"/>
                </a:cubicBezTo>
                <a:cubicBezTo>
                  <a:pt x="9458" y="648"/>
                  <a:pt x="9439" y="644"/>
                  <a:pt x="9421" y="644"/>
                </a:cubicBezTo>
                <a:cubicBezTo>
                  <a:pt x="9363" y="644"/>
                  <a:pt x="9315" y="683"/>
                  <a:pt x="9288" y="728"/>
                </a:cubicBezTo>
                <a:cubicBezTo>
                  <a:pt x="8942" y="561"/>
                  <a:pt x="8585" y="442"/>
                  <a:pt x="8204" y="371"/>
                </a:cubicBezTo>
                <a:close/>
                <a:moveTo>
                  <a:pt x="7959" y="0"/>
                </a:moveTo>
                <a:cubicBezTo>
                  <a:pt x="6955" y="0"/>
                  <a:pt x="5949" y="180"/>
                  <a:pt x="5001" y="537"/>
                </a:cubicBezTo>
                <a:cubicBezTo>
                  <a:pt x="4942" y="561"/>
                  <a:pt x="4906" y="621"/>
                  <a:pt x="4906" y="668"/>
                </a:cubicBezTo>
                <a:cubicBezTo>
                  <a:pt x="3858" y="1049"/>
                  <a:pt x="2906" y="1668"/>
                  <a:pt x="2227" y="2430"/>
                </a:cubicBezTo>
                <a:cubicBezTo>
                  <a:pt x="417" y="4466"/>
                  <a:pt x="1" y="7610"/>
                  <a:pt x="1334" y="10003"/>
                </a:cubicBezTo>
                <a:cubicBezTo>
                  <a:pt x="1334" y="10003"/>
                  <a:pt x="1334" y="10015"/>
                  <a:pt x="1334" y="10027"/>
                </a:cubicBezTo>
                <a:cubicBezTo>
                  <a:pt x="1584" y="11122"/>
                  <a:pt x="2656" y="11979"/>
                  <a:pt x="3489" y="12646"/>
                </a:cubicBezTo>
                <a:cubicBezTo>
                  <a:pt x="4489" y="13420"/>
                  <a:pt x="5609" y="14063"/>
                  <a:pt x="6835" y="14408"/>
                </a:cubicBezTo>
                <a:cubicBezTo>
                  <a:pt x="7463" y="14588"/>
                  <a:pt x="8102" y="14676"/>
                  <a:pt x="8734" y="14676"/>
                </a:cubicBezTo>
                <a:cubicBezTo>
                  <a:pt x="10319" y="14676"/>
                  <a:pt x="11869" y="14125"/>
                  <a:pt x="13145" y="13087"/>
                </a:cubicBezTo>
                <a:cubicBezTo>
                  <a:pt x="16812" y="10098"/>
                  <a:pt x="16443" y="4264"/>
                  <a:pt x="12669" y="1502"/>
                </a:cubicBezTo>
                <a:cubicBezTo>
                  <a:pt x="11293" y="498"/>
                  <a:pt x="9629" y="0"/>
                  <a:pt x="795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1" name="Google Shape;381;p37"/>
          <p:cNvGrpSpPr/>
          <p:nvPr/>
        </p:nvGrpSpPr>
        <p:grpSpPr>
          <a:xfrm>
            <a:off x="5122113" y="1410025"/>
            <a:ext cx="934748" cy="493034"/>
            <a:chOff x="5099513" y="603626"/>
            <a:chExt cx="934748" cy="493034"/>
          </a:xfrm>
        </p:grpSpPr>
        <p:sp>
          <p:nvSpPr>
            <p:cNvPr id="382" name="Google Shape;382;p37"/>
            <p:cNvSpPr/>
            <p:nvPr/>
          </p:nvSpPr>
          <p:spPr>
            <a:xfrm>
              <a:off x="5166181" y="660206"/>
              <a:ext cx="824211" cy="379874"/>
            </a:xfrm>
            <a:custGeom>
              <a:rect b="b" l="l" r="r" t="t"/>
              <a:pathLst>
                <a:path extrusionOk="0" h="23613" w="51233">
                  <a:moveTo>
                    <a:pt x="14914" y="0"/>
                  </a:moveTo>
                  <a:cubicBezTo>
                    <a:pt x="14182" y="0"/>
                    <a:pt x="13449" y="25"/>
                    <a:pt x="12716" y="87"/>
                  </a:cubicBezTo>
                  <a:cubicBezTo>
                    <a:pt x="8454" y="444"/>
                    <a:pt x="3751" y="1992"/>
                    <a:pt x="1536" y="5945"/>
                  </a:cubicBezTo>
                  <a:cubicBezTo>
                    <a:pt x="179" y="8350"/>
                    <a:pt x="0" y="11219"/>
                    <a:pt x="48" y="13981"/>
                  </a:cubicBezTo>
                  <a:cubicBezTo>
                    <a:pt x="84" y="16529"/>
                    <a:pt x="369" y="19268"/>
                    <a:pt x="2084" y="21149"/>
                  </a:cubicBezTo>
                  <a:cubicBezTo>
                    <a:pt x="3927" y="23193"/>
                    <a:pt x="6813" y="23612"/>
                    <a:pt x="9646" y="23612"/>
                  </a:cubicBezTo>
                  <a:cubicBezTo>
                    <a:pt x="10345" y="23612"/>
                    <a:pt x="11040" y="23587"/>
                    <a:pt x="11716" y="23554"/>
                  </a:cubicBezTo>
                  <a:cubicBezTo>
                    <a:pt x="19443" y="23173"/>
                    <a:pt x="29933" y="23470"/>
                    <a:pt x="37660" y="23089"/>
                  </a:cubicBezTo>
                  <a:cubicBezTo>
                    <a:pt x="40696" y="22935"/>
                    <a:pt x="43851" y="22756"/>
                    <a:pt x="46542" y="21351"/>
                  </a:cubicBezTo>
                  <a:cubicBezTo>
                    <a:pt x="49197" y="19958"/>
                    <a:pt x="48435" y="16708"/>
                    <a:pt x="49137" y="13791"/>
                  </a:cubicBezTo>
                  <a:cubicBezTo>
                    <a:pt x="51233" y="5111"/>
                    <a:pt x="47209" y="1146"/>
                    <a:pt x="39458" y="1099"/>
                  </a:cubicBezTo>
                  <a:cubicBezTo>
                    <a:pt x="36913" y="1088"/>
                    <a:pt x="30737" y="282"/>
                    <a:pt x="27386" y="282"/>
                  </a:cubicBezTo>
                  <a:cubicBezTo>
                    <a:pt x="26958" y="282"/>
                    <a:pt x="26576" y="295"/>
                    <a:pt x="26254" y="325"/>
                  </a:cubicBezTo>
                  <a:cubicBezTo>
                    <a:pt x="25482" y="394"/>
                    <a:pt x="24712" y="421"/>
                    <a:pt x="23942" y="421"/>
                  </a:cubicBezTo>
                  <a:cubicBezTo>
                    <a:pt x="20929" y="421"/>
                    <a:pt x="17927" y="0"/>
                    <a:pt x="149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1"/>
                  </a:solidFill>
                  <a:latin typeface="Quicksand"/>
                  <a:ea typeface="Quicksand"/>
                  <a:cs typeface="Quicksand"/>
                  <a:sym typeface="Quicksand"/>
                </a:rPr>
                <a:t>Result 2</a:t>
              </a:r>
              <a:endParaRPr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383" name="Google Shape;383;p37"/>
            <p:cNvSpPr/>
            <p:nvPr/>
          </p:nvSpPr>
          <p:spPr>
            <a:xfrm>
              <a:off x="5099513" y="603626"/>
              <a:ext cx="934748" cy="493034"/>
            </a:xfrm>
            <a:custGeom>
              <a:rect b="b" l="l" r="r" t="t"/>
              <a:pathLst>
                <a:path extrusionOk="0" h="30647" w="58104">
                  <a:moveTo>
                    <a:pt x="29838" y="917"/>
                  </a:moveTo>
                  <a:cubicBezTo>
                    <a:pt x="35101" y="917"/>
                    <a:pt x="40232" y="1274"/>
                    <a:pt x="45102" y="1976"/>
                  </a:cubicBezTo>
                  <a:cubicBezTo>
                    <a:pt x="45459" y="2024"/>
                    <a:pt x="45840" y="2072"/>
                    <a:pt x="46233" y="2119"/>
                  </a:cubicBezTo>
                  <a:cubicBezTo>
                    <a:pt x="49007" y="2477"/>
                    <a:pt x="52472" y="2917"/>
                    <a:pt x="54365" y="5405"/>
                  </a:cubicBezTo>
                  <a:cubicBezTo>
                    <a:pt x="55710" y="7168"/>
                    <a:pt x="55817" y="10716"/>
                    <a:pt x="55901" y="13299"/>
                  </a:cubicBezTo>
                  <a:cubicBezTo>
                    <a:pt x="55925" y="13847"/>
                    <a:pt x="55936" y="14347"/>
                    <a:pt x="55960" y="14776"/>
                  </a:cubicBezTo>
                  <a:cubicBezTo>
                    <a:pt x="56139" y="17669"/>
                    <a:pt x="56127" y="21360"/>
                    <a:pt x="54448" y="24420"/>
                  </a:cubicBezTo>
                  <a:cubicBezTo>
                    <a:pt x="52638" y="27730"/>
                    <a:pt x="49150" y="28063"/>
                    <a:pt x="46066" y="28361"/>
                  </a:cubicBezTo>
                  <a:cubicBezTo>
                    <a:pt x="45685" y="28396"/>
                    <a:pt x="45304" y="28432"/>
                    <a:pt x="44923" y="28480"/>
                  </a:cubicBezTo>
                  <a:cubicBezTo>
                    <a:pt x="39125" y="29123"/>
                    <a:pt x="34065" y="29242"/>
                    <a:pt x="27528" y="29337"/>
                  </a:cubicBezTo>
                  <a:lnTo>
                    <a:pt x="27147" y="29337"/>
                  </a:lnTo>
                  <a:cubicBezTo>
                    <a:pt x="23980" y="29337"/>
                    <a:pt x="13776" y="28920"/>
                    <a:pt x="11240" y="28658"/>
                  </a:cubicBezTo>
                  <a:cubicBezTo>
                    <a:pt x="9407" y="28468"/>
                    <a:pt x="8014" y="28242"/>
                    <a:pt x="6871" y="27968"/>
                  </a:cubicBezTo>
                  <a:cubicBezTo>
                    <a:pt x="2763" y="26980"/>
                    <a:pt x="2442" y="23217"/>
                    <a:pt x="2156" y="19895"/>
                  </a:cubicBezTo>
                  <a:lnTo>
                    <a:pt x="2144" y="19764"/>
                  </a:lnTo>
                  <a:cubicBezTo>
                    <a:pt x="2108" y="19348"/>
                    <a:pt x="2061" y="18907"/>
                    <a:pt x="2025" y="18467"/>
                  </a:cubicBezTo>
                  <a:cubicBezTo>
                    <a:pt x="1537" y="13335"/>
                    <a:pt x="930" y="6941"/>
                    <a:pt x="5811" y="3905"/>
                  </a:cubicBezTo>
                  <a:cubicBezTo>
                    <a:pt x="8383" y="2298"/>
                    <a:pt x="11729" y="2036"/>
                    <a:pt x="14693" y="1798"/>
                  </a:cubicBezTo>
                  <a:cubicBezTo>
                    <a:pt x="15384" y="1738"/>
                    <a:pt x="16039" y="1691"/>
                    <a:pt x="16682" y="1619"/>
                  </a:cubicBezTo>
                  <a:cubicBezTo>
                    <a:pt x="19551" y="1322"/>
                    <a:pt x="22385" y="1119"/>
                    <a:pt x="25111" y="1012"/>
                  </a:cubicBezTo>
                  <a:cubicBezTo>
                    <a:pt x="26695" y="953"/>
                    <a:pt x="28290" y="917"/>
                    <a:pt x="29838" y="917"/>
                  </a:cubicBezTo>
                  <a:close/>
                  <a:moveTo>
                    <a:pt x="26766" y="0"/>
                  </a:moveTo>
                  <a:cubicBezTo>
                    <a:pt x="26492" y="0"/>
                    <a:pt x="26230" y="0"/>
                    <a:pt x="25992" y="12"/>
                  </a:cubicBezTo>
                  <a:cubicBezTo>
                    <a:pt x="25385" y="24"/>
                    <a:pt x="24778" y="36"/>
                    <a:pt x="24147" y="48"/>
                  </a:cubicBezTo>
                  <a:cubicBezTo>
                    <a:pt x="18325" y="167"/>
                    <a:pt x="11740" y="298"/>
                    <a:pt x="6549" y="2238"/>
                  </a:cubicBezTo>
                  <a:cubicBezTo>
                    <a:pt x="3311" y="3453"/>
                    <a:pt x="1465" y="6322"/>
                    <a:pt x="894" y="11001"/>
                  </a:cubicBezTo>
                  <a:cubicBezTo>
                    <a:pt x="1" y="18419"/>
                    <a:pt x="1001" y="23670"/>
                    <a:pt x="2227" y="26110"/>
                  </a:cubicBezTo>
                  <a:cubicBezTo>
                    <a:pt x="3180" y="27992"/>
                    <a:pt x="5287" y="29170"/>
                    <a:pt x="8514" y="29611"/>
                  </a:cubicBezTo>
                  <a:cubicBezTo>
                    <a:pt x="10371" y="29873"/>
                    <a:pt x="12288" y="29932"/>
                    <a:pt x="14134" y="29992"/>
                  </a:cubicBezTo>
                  <a:cubicBezTo>
                    <a:pt x="15229" y="30028"/>
                    <a:pt x="16372" y="30063"/>
                    <a:pt x="17479" y="30147"/>
                  </a:cubicBezTo>
                  <a:cubicBezTo>
                    <a:pt x="20408" y="30349"/>
                    <a:pt x="23278" y="30528"/>
                    <a:pt x="26207" y="30599"/>
                  </a:cubicBezTo>
                  <a:cubicBezTo>
                    <a:pt x="27409" y="30635"/>
                    <a:pt x="28624" y="30647"/>
                    <a:pt x="29802" y="30647"/>
                  </a:cubicBezTo>
                  <a:cubicBezTo>
                    <a:pt x="34850" y="30647"/>
                    <a:pt x="39744" y="30361"/>
                    <a:pt x="44352" y="29813"/>
                  </a:cubicBezTo>
                  <a:cubicBezTo>
                    <a:pt x="45923" y="29623"/>
                    <a:pt x="47495" y="29396"/>
                    <a:pt x="49031" y="29146"/>
                  </a:cubicBezTo>
                  <a:cubicBezTo>
                    <a:pt x="51710" y="28694"/>
                    <a:pt x="53781" y="27253"/>
                    <a:pt x="55198" y="24848"/>
                  </a:cubicBezTo>
                  <a:cubicBezTo>
                    <a:pt x="58103" y="19872"/>
                    <a:pt x="57627" y="11525"/>
                    <a:pt x="55698" y="6203"/>
                  </a:cubicBezTo>
                  <a:cubicBezTo>
                    <a:pt x="54329" y="2405"/>
                    <a:pt x="50817" y="1893"/>
                    <a:pt x="47102" y="1357"/>
                  </a:cubicBezTo>
                  <a:cubicBezTo>
                    <a:pt x="46828" y="1322"/>
                    <a:pt x="46566" y="1274"/>
                    <a:pt x="46292" y="1238"/>
                  </a:cubicBezTo>
                  <a:cubicBezTo>
                    <a:pt x="45923" y="1179"/>
                    <a:pt x="32553" y="0"/>
                    <a:pt x="267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</p:grpSp>
      <p:grpSp>
        <p:nvGrpSpPr>
          <p:cNvPr id="384" name="Google Shape;384;p37"/>
          <p:cNvGrpSpPr/>
          <p:nvPr/>
        </p:nvGrpSpPr>
        <p:grpSpPr>
          <a:xfrm>
            <a:off x="6215103" y="1409762"/>
            <a:ext cx="934732" cy="493420"/>
            <a:chOff x="6169903" y="603433"/>
            <a:chExt cx="934732" cy="493420"/>
          </a:xfrm>
        </p:grpSpPr>
        <p:sp>
          <p:nvSpPr>
            <p:cNvPr id="385" name="Google Shape;385;p37"/>
            <p:cNvSpPr/>
            <p:nvPr/>
          </p:nvSpPr>
          <p:spPr>
            <a:xfrm>
              <a:off x="6246706" y="671701"/>
              <a:ext cx="785730" cy="356885"/>
            </a:xfrm>
            <a:custGeom>
              <a:rect b="b" l="l" r="r" t="t"/>
              <a:pathLst>
                <a:path extrusionOk="0" h="22184" w="48841">
                  <a:moveTo>
                    <a:pt x="10802" y="1"/>
                  </a:moveTo>
                  <a:cubicBezTo>
                    <a:pt x="10142" y="1"/>
                    <a:pt x="9483" y="3"/>
                    <a:pt x="8823" y="8"/>
                  </a:cubicBezTo>
                  <a:cubicBezTo>
                    <a:pt x="7097" y="19"/>
                    <a:pt x="5275" y="55"/>
                    <a:pt x="3763" y="889"/>
                  </a:cubicBezTo>
                  <a:cubicBezTo>
                    <a:pt x="418" y="2734"/>
                    <a:pt x="1" y="7377"/>
                    <a:pt x="1" y="11247"/>
                  </a:cubicBezTo>
                  <a:cubicBezTo>
                    <a:pt x="1" y="14331"/>
                    <a:pt x="191" y="17843"/>
                    <a:pt x="2537" y="19796"/>
                  </a:cubicBezTo>
                  <a:cubicBezTo>
                    <a:pt x="4275" y="21248"/>
                    <a:pt x="6716" y="21379"/>
                    <a:pt x="8978" y="21427"/>
                  </a:cubicBezTo>
                  <a:cubicBezTo>
                    <a:pt x="18455" y="21677"/>
                    <a:pt x="27933" y="21915"/>
                    <a:pt x="37422" y="22165"/>
                  </a:cubicBezTo>
                  <a:cubicBezTo>
                    <a:pt x="37864" y="22175"/>
                    <a:pt x="38313" y="22183"/>
                    <a:pt x="38765" y="22183"/>
                  </a:cubicBezTo>
                  <a:cubicBezTo>
                    <a:pt x="41474" y="22183"/>
                    <a:pt x="44272" y="21895"/>
                    <a:pt x="46221" y="20058"/>
                  </a:cubicBezTo>
                  <a:cubicBezTo>
                    <a:pt x="48674" y="17760"/>
                    <a:pt x="48840" y="13962"/>
                    <a:pt x="48840" y="10568"/>
                  </a:cubicBezTo>
                  <a:cubicBezTo>
                    <a:pt x="48828" y="7735"/>
                    <a:pt x="48733" y="4615"/>
                    <a:pt x="46876" y="2496"/>
                  </a:cubicBezTo>
                  <a:cubicBezTo>
                    <a:pt x="45172" y="556"/>
                    <a:pt x="42455" y="25"/>
                    <a:pt x="39863" y="25"/>
                  </a:cubicBezTo>
                  <a:cubicBezTo>
                    <a:pt x="39575" y="25"/>
                    <a:pt x="39289" y="31"/>
                    <a:pt x="39006" y="43"/>
                  </a:cubicBezTo>
                  <a:cubicBezTo>
                    <a:pt x="36095" y="164"/>
                    <a:pt x="33178" y="206"/>
                    <a:pt x="30258" y="206"/>
                  </a:cubicBezTo>
                  <a:cubicBezTo>
                    <a:pt x="23780" y="206"/>
                    <a:pt x="17285" y="1"/>
                    <a:pt x="108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Quicksand"/>
                  <a:ea typeface="Quicksand"/>
                  <a:cs typeface="Quicksand"/>
                  <a:sym typeface="Quicksand"/>
                </a:rPr>
                <a:t>Result 3</a:t>
              </a:r>
              <a:endPara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386" name="Google Shape;386;p37"/>
            <p:cNvSpPr/>
            <p:nvPr/>
          </p:nvSpPr>
          <p:spPr>
            <a:xfrm>
              <a:off x="6169903" y="603433"/>
              <a:ext cx="934732" cy="493420"/>
            </a:xfrm>
            <a:custGeom>
              <a:rect b="b" l="l" r="r" t="t"/>
              <a:pathLst>
                <a:path extrusionOk="0" h="30671" w="58103">
                  <a:moveTo>
                    <a:pt x="29837" y="941"/>
                  </a:moveTo>
                  <a:cubicBezTo>
                    <a:pt x="35100" y="941"/>
                    <a:pt x="40232" y="1298"/>
                    <a:pt x="45101" y="2001"/>
                  </a:cubicBezTo>
                  <a:cubicBezTo>
                    <a:pt x="45458" y="2048"/>
                    <a:pt x="45839" y="2096"/>
                    <a:pt x="46232" y="2144"/>
                  </a:cubicBezTo>
                  <a:cubicBezTo>
                    <a:pt x="49007" y="2501"/>
                    <a:pt x="52471" y="2953"/>
                    <a:pt x="54364" y="5430"/>
                  </a:cubicBezTo>
                  <a:cubicBezTo>
                    <a:pt x="55710" y="7192"/>
                    <a:pt x="55817" y="10740"/>
                    <a:pt x="55900" y="13324"/>
                  </a:cubicBezTo>
                  <a:cubicBezTo>
                    <a:pt x="55924" y="13871"/>
                    <a:pt x="55936" y="14383"/>
                    <a:pt x="55960" y="14812"/>
                  </a:cubicBezTo>
                  <a:cubicBezTo>
                    <a:pt x="56138" y="17693"/>
                    <a:pt x="56126" y="21396"/>
                    <a:pt x="54460" y="24444"/>
                  </a:cubicBezTo>
                  <a:cubicBezTo>
                    <a:pt x="52638" y="27766"/>
                    <a:pt x="49149" y="28099"/>
                    <a:pt x="46066" y="28385"/>
                  </a:cubicBezTo>
                  <a:cubicBezTo>
                    <a:pt x="45685" y="28433"/>
                    <a:pt x="45304" y="28468"/>
                    <a:pt x="44935" y="28504"/>
                  </a:cubicBezTo>
                  <a:cubicBezTo>
                    <a:pt x="39124" y="29147"/>
                    <a:pt x="34064" y="29266"/>
                    <a:pt x="27528" y="29361"/>
                  </a:cubicBezTo>
                  <a:lnTo>
                    <a:pt x="27147" y="29361"/>
                  </a:lnTo>
                  <a:cubicBezTo>
                    <a:pt x="23980" y="29361"/>
                    <a:pt x="13776" y="28956"/>
                    <a:pt x="11240" y="28683"/>
                  </a:cubicBezTo>
                  <a:cubicBezTo>
                    <a:pt x="9406" y="28492"/>
                    <a:pt x="8013" y="28278"/>
                    <a:pt x="6870" y="28004"/>
                  </a:cubicBezTo>
                  <a:cubicBezTo>
                    <a:pt x="2763" y="27016"/>
                    <a:pt x="2441" y="23241"/>
                    <a:pt x="2155" y="19920"/>
                  </a:cubicBezTo>
                  <a:lnTo>
                    <a:pt x="2144" y="19789"/>
                  </a:lnTo>
                  <a:cubicBezTo>
                    <a:pt x="2108" y="19372"/>
                    <a:pt x="2060" y="18931"/>
                    <a:pt x="2024" y="18491"/>
                  </a:cubicBezTo>
                  <a:cubicBezTo>
                    <a:pt x="1536" y="13359"/>
                    <a:pt x="929" y="6966"/>
                    <a:pt x="5811" y="3930"/>
                  </a:cubicBezTo>
                  <a:cubicBezTo>
                    <a:pt x="8382" y="2322"/>
                    <a:pt x="11728" y="2060"/>
                    <a:pt x="14693" y="1822"/>
                  </a:cubicBezTo>
                  <a:cubicBezTo>
                    <a:pt x="15383" y="1763"/>
                    <a:pt x="16038" y="1715"/>
                    <a:pt x="16681" y="1644"/>
                  </a:cubicBezTo>
                  <a:cubicBezTo>
                    <a:pt x="18848" y="1417"/>
                    <a:pt x="21110" y="1251"/>
                    <a:pt x="23599" y="1120"/>
                  </a:cubicBezTo>
                  <a:lnTo>
                    <a:pt x="23730" y="1120"/>
                  </a:lnTo>
                  <a:lnTo>
                    <a:pt x="23777" y="1108"/>
                  </a:lnTo>
                  <a:lnTo>
                    <a:pt x="23837" y="1108"/>
                  </a:lnTo>
                  <a:cubicBezTo>
                    <a:pt x="24015" y="1096"/>
                    <a:pt x="24194" y="1084"/>
                    <a:pt x="24372" y="1072"/>
                  </a:cubicBezTo>
                  <a:cubicBezTo>
                    <a:pt x="24623" y="1060"/>
                    <a:pt x="24861" y="1048"/>
                    <a:pt x="25111" y="1036"/>
                  </a:cubicBezTo>
                  <a:cubicBezTo>
                    <a:pt x="26694" y="977"/>
                    <a:pt x="28290" y="941"/>
                    <a:pt x="29837" y="941"/>
                  </a:cubicBezTo>
                  <a:close/>
                  <a:moveTo>
                    <a:pt x="28980" y="0"/>
                  </a:moveTo>
                  <a:cubicBezTo>
                    <a:pt x="27992" y="0"/>
                    <a:pt x="26980" y="12"/>
                    <a:pt x="25992" y="36"/>
                  </a:cubicBezTo>
                  <a:cubicBezTo>
                    <a:pt x="25849" y="36"/>
                    <a:pt x="11371" y="465"/>
                    <a:pt x="6549" y="2263"/>
                  </a:cubicBezTo>
                  <a:cubicBezTo>
                    <a:pt x="3310" y="3477"/>
                    <a:pt x="1465" y="6346"/>
                    <a:pt x="893" y="11038"/>
                  </a:cubicBezTo>
                  <a:cubicBezTo>
                    <a:pt x="0" y="18443"/>
                    <a:pt x="1001" y="23694"/>
                    <a:pt x="2239" y="26147"/>
                  </a:cubicBezTo>
                  <a:cubicBezTo>
                    <a:pt x="3179" y="28016"/>
                    <a:pt x="5299" y="29195"/>
                    <a:pt x="8513" y="29647"/>
                  </a:cubicBezTo>
                  <a:cubicBezTo>
                    <a:pt x="10371" y="29897"/>
                    <a:pt x="12288" y="29957"/>
                    <a:pt x="14133" y="30016"/>
                  </a:cubicBezTo>
                  <a:cubicBezTo>
                    <a:pt x="15228" y="30052"/>
                    <a:pt x="16371" y="30087"/>
                    <a:pt x="17491" y="30171"/>
                  </a:cubicBezTo>
                  <a:cubicBezTo>
                    <a:pt x="20408" y="30373"/>
                    <a:pt x="23277" y="30552"/>
                    <a:pt x="26206" y="30623"/>
                  </a:cubicBezTo>
                  <a:cubicBezTo>
                    <a:pt x="27409" y="30659"/>
                    <a:pt x="28623" y="30671"/>
                    <a:pt x="29802" y="30671"/>
                  </a:cubicBezTo>
                  <a:cubicBezTo>
                    <a:pt x="34850" y="30671"/>
                    <a:pt x="39743" y="30397"/>
                    <a:pt x="44351" y="29837"/>
                  </a:cubicBezTo>
                  <a:cubicBezTo>
                    <a:pt x="45923" y="29647"/>
                    <a:pt x="47494" y="29421"/>
                    <a:pt x="49030" y="29171"/>
                  </a:cubicBezTo>
                  <a:cubicBezTo>
                    <a:pt x="51709" y="28730"/>
                    <a:pt x="53781" y="27278"/>
                    <a:pt x="55198" y="24873"/>
                  </a:cubicBezTo>
                  <a:cubicBezTo>
                    <a:pt x="58103" y="19896"/>
                    <a:pt x="57627" y="11550"/>
                    <a:pt x="55710" y="6227"/>
                  </a:cubicBezTo>
                  <a:cubicBezTo>
                    <a:pt x="54329" y="2429"/>
                    <a:pt x="50816" y="1917"/>
                    <a:pt x="47102" y="1382"/>
                  </a:cubicBezTo>
                  <a:cubicBezTo>
                    <a:pt x="46828" y="1346"/>
                    <a:pt x="46566" y="1298"/>
                    <a:pt x="46292" y="1263"/>
                  </a:cubicBezTo>
                  <a:cubicBezTo>
                    <a:pt x="40696" y="429"/>
                    <a:pt x="34862" y="0"/>
                    <a:pt x="28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</p:grpSp>
      <p:grpSp>
        <p:nvGrpSpPr>
          <p:cNvPr id="387" name="Google Shape;387;p37"/>
          <p:cNvGrpSpPr/>
          <p:nvPr/>
        </p:nvGrpSpPr>
        <p:grpSpPr>
          <a:xfrm>
            <a:off x="4043875" y="1409886"/>
            <a:ext cx="919996" cy="493436"/>
            <a:chOff x="4043875" y="603425"/>
            <a:chExt cx="919996" cy="493436"/>
          </a:xfrm>
        </p:grpSpPr>
        <p:sp>
          <p:nvSpPr>
            <p:cNvPr id="388" name="Google Shape;388;p37"/>
            <p:cNvSpPr/>
            <p:nvPr/>
          </p:nvSpPr>
          <p:spPr>
            <a:xfrm>
              <a:off x="4103062" y="670301"/>
              <a:ext cx="807753" cy="359684"/>
            </a:xfrm>
            <a:custGeom>
              <a:rect b="b" l="l" r="r" t="t"/>
              <a:pathLst>
                <a:path extrusionOk="0" h="22358" w="50210">
                  <a:moveTo>
                    <a:pt x="28884" y="0"/>
                  </a:moveTo>
                  <a:cubicBezTo>
                    <a:pt x="22414" y="0"/>
                    <a:pt x="15901" y="446"/>
                    <a:pt x="9740" y="1424"/>
                  </a:cubicBezTo>
                  <a:cubicBezTo>
                    <a:pt x="7014" y="1852"/>
                    <a:pt x="4085" y="2531"/>
                    <a:pt x="2287" y="4638"/>
                  </a:cubicBezTo>
                  <a:cubicBezTo>
                    <a:pt x="501" y="6734"/>
                    <a:pt x="286" y="9698"/>
                    <a:pt x="156" y="12437"/>
                  </a:cubicBezTo>
                  <a:cubicBezTo>
                    <a:pt x="25" y="15092"/>
                    <a:pt x="1" y="18057"/>
                    <a:pt x="1810" y="19997"/>
                  </a:cubicBezTo>
                  <a:cubicBezTo>
                    <a:pt x="3656" y="21986"/>
                    <a:pt x="6704" y="22140"/>
                    <a:pt x="9419" y="22152"/>
                  </a:cubicBezTo>
                  <a:lnTo>
                    <a:pt x="41387" y="22355"/>
                  </a:lnTo>
                  <a:cubicBezTo>
                    <a:pt x="41565" y="22356"/>
                    <a:pt x="41745" y="22357"/>
                    <a:pt x="41925" y="22357"/>
                  </a:cubicBezTo>
                  <a:cubicBezTo>
                    <a:pt x="43185" y="22357"/>
                    <a:pt x="44468" y="22294"/>
                    <a:pt x="45614" y="21783"/>
                  </a:cubicBezTo>
                  <a:cubicBezTo>
                    <a:pt x="49031" y="20283"/>
                    <a:pt x="49745" y="15842"/>
                    <a:pt x="49983" y="12115"/>
                  </a:cubicBezTo>
                  <a:cubicBezTo>
                    <a:pt x="50209" y="8460"/>
                    <a:pt x="50138" y="4138"/>
                    <a:pt x="47149" y="2031"/>
                  </a:cubicBezTo>
                  <a:cubicBezTo>
                    <a:pt x="45709" y="1019"/>
                    <a:pt x="43887" y="769"/>
                    <a:pt x="42137" y="614"/>
                  </a:cubicBezTo>
                  <a:cubicBezTo>
                    <a:pt x="37829" y="214"/>
                    <a:pt x="33367" y="0"/>
                    <a:pt x="28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1"/>
                  </a:solidFill>
                  <a:latin typeface="Quicksand"/>
                  <a:ea typeface="Quicksand"/>
                  <a:cs typeface="Quicksand"/>
                  <a:sym typeface="Quicksand"/>
                </a:rPr>
                <a:t>Result 1</a:t>
              </a:r>
              <a:endParaRPr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389" name="Google Shape;389;p37"/>
            <p:cNvSpPr/>
            <p:nvPr/>
          </p:nvSpPr>
          <p:spPr>
            <a:xfrm>
              <a:off x="4043875" y="603425"/>
              <a:ext cx="919996" cy="493436"/>
            </a:xfrm>
            <a:custGeom>
              <a:rect b="b" l="l" r="r" t="t"/>
              <a:pathLst>
                <a:path extrusionOk="0" h="30672" w="57187">
                  <a:moveTo>
                    <a:pt x="29850" y="941"/>
                  </a:moveTo>
                  <a:cubicBezTo>
                    <a:pt x="35100" y="941"/>
                    <a:pt x="40232" y="1299"/>
                    <a:pt x="45102" y="2001"/>
                  </a:cubicBezTo>
                  <a:cubicBezTo>
                    <a:pt x="45471" y="2049"/>
                    <a:pt x="45840" y="2096"/>
                    <a:pt x="46233" y="2144"/>
                  </a:cubicBezTo>
                  <a:cubicBezTo>
                    <a:pt x="49019" y="2501"/>
                    <a:pt x="52472" y="2954"/>
                    <a:pt x="54365" y="5430"/>
                  </a:cubicBezTo>
                  <a:cubicBezTo>
                    <a:pt x="55710" y="7192"/>
                    <a:pt x="55829" y="10740"/>
                    <a:pt x="55912" y="13324"/>
                  </a:cubicBezTo>
                  <a:cubicBezTo>
                    <a:pt x="55924" y="13872"/>
                    <a:pt x="55948" y="14384"/>
                    <a:pt x="55972" y="14812"/>
                  </a:cubicBezTo>
                  <a:cubicBezTo>
                    <a:pt x="56139" y="17693"/>
                    <a:pt x="56127" y="21396"/>
                    <a:pt x="54460" y="24444"/>
                  </a:cubicBezTo>
                  <a:cubicBezTo>
                    <a:pt x="52638" y="27766"/>
                    <a:pt x="49150" y="28099"/>
                    <a:pt x="46066" y="28397"/>
                  </a:cubicBezTo>
                  <a:cubicBezTo>
                    <a:pt x="45685" y="28433"/>
                    <a:pt x="45304" y="28469"/>
                    <a:pt x="44935" y="28504"/>
                  </a:cubicBezTo>
                  <a:cubicBezTo>
                    <a:pt x="39137" y="29147"/>
                    <a:pt x="34064" y="29266"/>
                    <a:pt x="27540" y="29362"/>
                  </a:cubicBezTo>
                  <a:lnTo>
                    <a:pt x="27147" y="29362"/>
                  </a:lnTo>
                  <a:cubicBezTo>
                    <a:pt x="23980" y="29362"/>
                    <a:pt x="13776" y="28957"/>
                    <a:pt x="11252" y="28683"/>
                  </a:cubicBezTo>
                  <a:cubicBezTo>
                    <a:pt x="9407" y="28492"/>
                    <a:pt x="8014" y="28278"/>
                    <a:pt x="6871" y="28004"/>
                  </a:cubicBezTo>
                  <a:cubicBezTo>
                    <a:pt x="2775" y="27016"/>
                    <a:pt x="2441" y="23242"/>
                    <a:pt x="2156" y="19920"/>
                  </a:cubicBezTo>
                  <a:lnTo>
                    <a:pt x="2144" y="19789"/>
                  </a:lnTo>
                  <a:cubicBezTo>
                    <a:pt x="2108" y="19372"/>
                    <a:pt x="2072" y="18932"/>
                    <a:pt x="2025" y="18491"/>
                  </a:cubicBezTo>
                  <a:cubicBezTo>
                    <a:pt x="1537" y="13360"/>
                    <a:pt x="929" y="6978"/>
                    <a:pt x="5811" y="3930"/>
                  </a:cubicBezTo>
                  <a:cubicBezTo>
                    <a:pt x="8383" y="2334"/>
                    <a:pt x="11740" y="2061"/>
                    <a:pt x="14693" y="1822"/>
                  </a:cubicBezTo>
                  <a:cubicBezTo>
                    <a:pt x="15384" y="1763"/>
                    <a:pt x="16038" y="1715"/>
                    <a:pt x="16681" y="1644"/>
                  </a:cubicBezTo>
                  <a:cubicBezTo>
                    <a:pt x="19563" y="1346"/>
                    <a:pt x="22396" y="1144"/>
                    <a:pt x="25111" y="1037"/>
                  </a:cubicBezTo>
                  <a:cubicBezTo>
                    <a:pt x="26706" y="977"/>
                    <a:pt x="28290" y="941"/>
                    <a:pt x="29850" y="941"/>
                  </a:cubicBezTo>
                  <a:close/>
                  <a:moveTo>
                    <a:pt x="28981" y="1"/>
                  </a:moveTo>
                  <a:cubicBezTo>
                    <a:pt x="27992" y="1"/>
                    <a:pt x="26980" y="13"/>
                    <a:pt x="25992" y="37"/>
                  </a:cubicBezTo>
                  <a:cubicBezTo>
                    <a:pt x="25397" y="48"/>
                    <a:pt x="24778" y="60"/>
                    <a:pt x="24147" y="72"/>
                  </a:cubicBezTo>
                  <a:cubicBezTo>
                    <a:pt x="18336" y="191"/>
                    <a:pt x="11740" y="322"/>
                    <a:pt x="6549" y="2263"/>
                  </a:cubicBezTo>
                  <a:cubicBezTo>
                    <a:pt x="3311" y="3477"/>
                    <a:pt x="1465" y="6347"/>
                    <a:pt x="906" y="11038"/>
                  </a:cubicBezTo>
                  <a:cubicBezTo>
                    <a:pt x="1" y="18444"/>
                    <a:pt x="1001" y="23694"/>
                    <a:pt x="2239" y="26147"/>
                  </a:cubicBezTo>
                  <a:cubicBezTo>
                    <a:pt x="3180" y="28016"/>
                    <a:pt x="5299" y="29195"/>
                    <a:pt x="8514" y="29647"/>
                  </a:cubicBezTo>
                  <a:cubicBezTo>
                    <a:pt x="10371" y="29897"/>
                    <a:pt x="12288" y="29969"/>
                    <a:pt x="14145" y="30028"/>
                  </a:cubicBezTo>
                  <a:cubicBezTo>
                    <a:pt x="15241" y="30052"/>
                    <a:pt x="16372" y="30100"/>
                    <a:pt x="17491" y="30171"/>
                  </a:cubicBezTo>
                  <a:cubicBezTo>
                    <a:pt x="20420" y="30374"/>
                    <a:pt x="23289" y="30552"/>
                    <a:pt x="26206" y="30636"/>
                  </a:cubicBezTo>
                  <a:cubicBezTo>
                    <a:pt x="27421" y="30659"/>
                    <a:pt x="28623" y="30671"/>
                    <a:pt x="29802" y="30671"/>
                  </a:cubicBezTo>
                  <a:cubicBezTo>
                    <a:pt x="34850" y="30671"/>
                    <a:pt x="39756" y="30397"/>
                    <a:pt x="44351" y="29838"/>
                  </a:cubicBezTo>
                  <a:cubicBezTo>
                    <a:pt x="45935" y="29647"/>
                    <a:pt x="47507" y="29433"/>
                    <a:pt x="49031" y="29171"/>
                  </a:cubicBezTo>
                  <a:cubicBezTo>
                    <a:pt x="52412" y="28611"/>
                    <a:pt x="54900" y="26445"/>
                    <a:pt x="56067" y="23051"/>
                  </a:cubicBezTo>
                  <a:cubicBezTo>
                    <a:pt x="56746" y="21075"/>
                    <a:pt x="57186" y="10300"/>
                    <a:pt x="55710" y="6228"/>
                  </a:cubicBezTo>
                  <a:cubicBezTo>
                    <a:pt x="54341" y="2430"/>
                    <a:pt x="50828" y="1918"/>
                    <a:pt x="47102" y="1382"/>
                  </a:cubicBezTo>
                  <a:cubicBezTo>
                    <a:pt x="46840" y="1346"/>
                    <a:pt x="46566" y="1310"/>
                    <a:pt x="46292" y="1263"/>
                  </a:cubicBezTo>
                  <a:cubicBezTo>
                    <a:pt x="40696" y="429"/>
                    <a:pt x="34862" y="1"/>
                    <a:pt x="28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Quicksand"/>
                <a:ea typeface="Quicksand"/>
                <a:cs typeface="Quicksand"/>
                <a:sym typeface="Quicksand"/>
              </a:endParaRPr>
            </a:p>
          </p:txBody>
        </p:sp>
      </p:grpSp>
      <p:grpSp>
        <p:nvGrpSpPr>
          <p:cNvPr id="390" name="Google Shape;390;p37"/>
          <p:cNvGrpSpPr/>
          <p:nvPr/>
        </p:nvGrpSpPr>
        <p:grpSpPr>
          <a:xfrm>
            <a:off x="7308077" y="1410025"/>
            <a:ext cx="919996" cy="493436"/>
            <a:chOff x="7240277" y="603425"/>
            <a:chExt cx="919996" cy="493436"/>
          </a:xfrm>
        </p:grpSpPr>
        <p:sp>
          <p:nvSpPr>
            <p:cNvPr id="391" name="Google Shape;391;p37"/>
            <p:cNvSpPr/>
            <p:nvPr/>
          </p:nvSpPr>
          <p:spPr>
            <a:xfrm>
              <a:off x="7299464" y="670301"/>
              <a:ext cx="807753" cy="359684"/>
            </a:xfrm>
            <a:custGeom>
              <a:rect b="b" l="l" r="r" t="t"/>
              <a:pathLst>
                <a:path extrusionOk="0" h="22358" w="50210">
                  <a:moveTo>
                    <a:pt x="28884" y="0"/>
                  </a:moveTo>
                  <a:cubicBezTo>
                    <a:pt x="22414" y="0"/>
                    <a:pt x="15901" y="446"/>
                    <a:pt x="9740" y="1424"/>
                  </a:cubicBezTo>
                  <a:cubicBezTo>
                    <a:pt x="7014" y="1852"/>
                    <a:pt x="4085" y="2531"/>
                    <a:pt x="2287" y="4638"/>
                  </a:cubicBezTo>
                  <a:cubicBezTo>
                    <a:pt x="501" y="6734"/>
                    <a:pt x="286" y="9698"/>
                    <a:pt x="156" y="12437"/>
                  </a:cubicBezTo>
                  <a:cubicBezTo>
                    <a:pt x="25" y="15092"/>
                    <a:pt x="1" y="18057"/>
                    <a:pt x="1810" y="19997"/>
                  </a:cubicBezTo>
                  <a:cubicBezTo>
                    <a:pt x="3656" y="21986"/>
                    <a:pt x="6704" y="22140"/>
                    <a:pt x="9419" y="22152"/>
                  </a:cubicBezTo>
                  <a:lnTo>
                    <a:pt x="41387" y="22355"/>
                  </a:lnTo>
                  <a:cubicBezTo>
                    <a:pt x="41565" y="22356"/>
                    <a:pt x="41745" y="22357"/>
                    <a:pt x="41925" y="22357"/>
                  </a:cubicBezTo>
                  <a:cubicBezTo>
                    <a:pt x="43185" y="22357"/>
                    <a:pt x="44468" y="22294"/>
                    <a:pt x="45614" y="21783"/>
                  </a:cubicBezTo>
                  <a:cubicBezTo>
                    <a:pt x="49031" y="20283"/>
                    <a:pt x="49745" y="15842"/>
                    <a:pt x="49983" y="12115"/>
                  </a:cubicBezTo>
                  <a:cubicBezTo>
                    <a:pt x="50209" y="8460"/>
                    <a:pt x="50138" y="4138"/>
                    <a:pt x="47149" y="2031"/>
                  </a:cubicBezTo>
                  <a:cubicBezTo>
                    <a:pt x="45709" y="1019"/>
                    <a:pt x="43887" y="769"/>
                    <a:pt x="42137" y="614"/>
                  </a:cubicBezTo>
                  <a:cubicBezTo>
                    <a:pt x="37829" y="214"/>
                    <a:pt x="33367" y="0"/>
                    <a:pt x="288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Quicksand"/>
                  <a:ea typeface="Quicksand"/>
                  <a:cs typeface="Quicksand"/>
                  <a:sym typeface="Quicksand"/>
                </a:rPr>
                <a:t>Result 4</a:t>
              </a:r>
              <a:endPara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392" name="Google Shape;392;p37"/>
            <p:cNvSpPr/>
            <p:nvPr/>
          </p:nvSpPr>
          <p:spPr>
            <a:xfrm>
              <a:off x="7240277" y="603425"/>
              <a:ext cx="919996" cy="493436"/>
            </a:xfrm>
            <a:custGeom>
              <a:rect b="b" l="l" r="r" t="t"/>
              <a:pathLst>
                <a:path extrusionOk="0" h="30672" w="57187">
                  <a:moveTo>
                    <a:pt x="29850" y="941"/>
                  </a:moveTo>
                  <a:cubicBezTo>
                    <a:pt x="35100" y="941"/>
                    <a:pt x="40232" y="1299"/>
                    <a:pt x="45102" y="2001"/>
                  </a:cubicBezTo>
                  <a:cubicBezTo>
                    <a:pt x="45471" y="2049"/>
                    <a:pt x="45840" y="2096"/>
                    <a:pt x="46233" y="2144"/>
                  </a:cubicBezTo>
                  <a:cubicBezTo>
                    <a:pt x="49019" y="2501"/>
                    <a:pt x="52472" y="2954"/>
                    <a:pt x="54365" y="5430"/>
                  </a:cubicBezTo>
                  <a:cubicBezTo>
                    <a:pt x="55710" y="7192"/>
                    <a:pt x="55829" y="10740"/>
                    <a:pt x="55912" y="13324"/>
                  </a:cubicBezTo>
                  <a:cubicBezTo>
                    <a:pt x="55924" y="13872"/>
                    <a:pt x="55948" y="14384"/>
                    <a:pt x="55972" y="14812"/>
                  </a:cubicBezTo>
                  <a:cubicBezTo>
                    <a:pt x="56139" y="17693"/>
                    <a:pt x="56127" y="21396"/>
                    <a:pt x="54460" y="24444"/>
                  </a:cubicBezTo>
                  <a:cubicBezTo>
                    <a:pt x="52638" y="27766"/>
                    <a:pt x="49150" y="28099"/>
                    <a:pt x="46066" y="28397"/>
                  </a:cubicBezTo>
                  <a:cubicBezTo>
                    <a:pt x="45685" y="28433"/>
                    <a:pt x="45304" y="28469"/>
                    <a:pt x="44935" y="28504"/>
                  </a:cubicBezTo>
                  <a:cubicBezTo>
                    <a:pt x="39137" y="29147"/>
                    <a:pt x="34064" y="29266"/>
                    <a:pt x="27540" y="29362"/>
                  </a:cubicBezTo>
                  <a:lnTo>
                    <a:pt x="27147" y="29362"/>
                  </a:lnTo>
                  <a:cubicBezTo>
                    <a:pt x="23980" y="29362"/>
                    <a:pt x="13776" y="28957"/>
                    <a:pt x="11252" y="28683"/>
                  </a:cubicBezTo>
                  <a:cubicBezTo>
                    <a:pt x="9407" y="28492"/>
                    <a:pt x="8014" y="28278"/>
                    <a:pt x="6871" y="28004"/>
                  </a:cubicBezTo>
                  <a:cubicBezTo>
                    <a:pt x="2775" y="27016"/>
                    <a:pt x="2441" y="23242"/>
                    <a:pt x="2156" y="19920"/>
                  </a:cubicBezTo>
                  <a:lnTo>
                    <a:pt x="2144" y="19789"/>
                  </a:lnTo>
                  <a:cubicBezTo>
                    <a:pt x="2108" y="19372"/>
                    <a:pt x="2072" y="18932"/>
                    <a:pt x="2025" y="18491"/>
                  </a:cubicBezTo>
                  <a:cubicBezTo>
                    <a:pt x="1537" y="13360"/>
                    <a:pt x="929" y="6978"/>
                    <a:pt x="5811" y="3930"/>
                  </a:cubicBezTo>
                  <a:cubicBezTo>
                    <a:pt x="8383" y="2334"/>
                    <a:pt x="11740" y="2061"/>
                    <a:pt x="14693" y="1822"/>
                  </a:cubicBezTo>
                  <a:cubicBezTo>
                    <a:pt x="15384" y="1763"/>
                    <a:pt x="16038" y="1715"/>
                    <a:pt x="16681" y="1644"/>
                  </a:cubicBezTo>
                  <a:cubicBezTo>
                    <a:pt x="19563" y="1346"/>
                    <a:pt x="22396" y="1144"/>
                    <a:pt x="25111" y="1037"/>
                  </a:cubicBezTo>
                  <a:cubicBezTo>
                    <a:pt x="26706" y="977"/>
                    <a:pt x="28290" y="941"/>
                    <a:pt x="29850" y="941"/>
                  </a:cubicBezTo>
                  <a:close/>
                  <a:moveTo>
                    <a:pt x="28981" y="1"/>
                  </a:moveTo>
                  <a:cubicBezTo>
                    <a:pt x="27992" y="1"/>
                    <a:pt x="26980" y="13"/>
                    <a:pt x="25992" y="37"/>
                  </a:cubicBezTo>
                  <a:cubicBezTo>
                    <a:pt x="25397" y="48"/>
                    <a:pt x="24778" y="60"/>
                    <a:pt x="24147" y="72"/>
                  </a:cubicBezTo>
                  <a:cubicBezTo>
                    <a:pt x="18336" y="191"/>
                    <a:pt x="11740" y="322"/>
                    <a:pt x="6549" y="2263"/>
                  </a:cubicBezTo>
                  <a:cubicBezTo>
                    <a:pt x="3311" y="3477"/>
                    <a:pt x="1465" y="6347"/>
                    <a:pt x="906" y="11038"/>
                  </a:cubicBezTo>
                  <a:cubicBezTo>
                    <a:pt x="1" y="18444"/>
                    <a:pt x="1001" y="23694"/>
                    <a:pt x="2239" y="26147"/>
                  </a:cubicBezTo>
                  <a:cubicBezTo>
                    <a:pt x="3180" y="28016"/>
                    <a:pt x="5299" y="29195"/>
                    <a:pt x="8514" y="29647"/>
                  </a:cubicBezTo>
                  <a:cubicBezTo>
                    <a:pt x="10371" y="29897"/>
                    <a:pt x="12288" y="29969"/>
                    <a:pt x="14145" y="30028"/>
                  </a:cubicBezTo>
                  <a:cubicBezTo>
                    <a:pt x="15241" y="30052"/>
                    <a:pt x="16372" y="30100"/>
                    <a:pt x="17491" y="30171"/>
                  </a:cubicBezTo>
                  <a:cubicBezTo>
                    <a:pt x="20420" y="30374"/>
                    <a:pt x="23289" y="30552"/>
                    <a:pt x="26206" y="30636"/>
                  </a:cubicBezTo>
                  <a:cubicBezTo>
                    <a:pt x="27421" y="30659"/>
                    <a:pt x="28623" y="30671"/>
                    <a:pt x="29802" y="30671"/>
                  </a:cubicBezTo>
                  <a:cubicBezTo>
                    <a:pt x="34850" y="30671"/>
                    <a:pt x="39756" y="30397"/>
                    <a:pt x="44351" y="29838"/>
                  </a:cubicBezTo>
                  <a:cubicBezTo>
                    <a:pt x="45935" y="29647"/>
                    <a:pt x="47507" y="29433"/>
                    <a:pt x="49031" y="29171"/>
                  </a:cubicBezTo>
                  <a:cubicBezTo>
                    <a:pt x="52412" y="28611"/>
                    <a:pt x="54900" y="26445"/>
                    <a:pt x="56067" y="23051"/>
                  </a:cubicBezTo>
                  <a:cubicBezTo>
                    <a:pt x="56746" y="21075"/>
                    <a:pt x="57186" y="10300"/>
                    <a:pt x="55710" y="6228"/>
                  </a:cubicBezTo>
                  <a:cubicBezTo>
                    <a:pt x="54341" y="2430"/>
                    <a:pt x="50828" y="1918"/>
                    <a:pt x="47102" y="1382"/>
                  </a:cubicBezTo>
                  <a:cubicBezTo>
                    <a:pt x="46840" y="1346"/>
                    <a:pt x="46566" y="1310"/>
                    <a:pt x="46292" y="1263"/>
                  </a:cubicBezTo>
                  <a:cubicBezTo>
                    <a:pt x="40696" y="429"/>
                    <a:pt x="34862" y="1"/>
                    <a:pt x="28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8"/>
          <p:cNvSpPr txBox="1"/>
          <p:nvPr>
            <p:ph idx="2" type="subTitle"/>
          </p:nvPr>
        </p:nvSpPr>
        <p:spPr>
          <a:xfrm>
            <a:off x="838000" y="3069050"/>
            <a:ext cx="2175300" cy="12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 in the Solar System</a:t>
            </a:r>
            <a:endParaRPr/>
          </a:p>
        </p:txBody>
      </p:sp>
      <p:sp>
        <p:nvSpPr>
          <p:cNvPr id="398" name="Google Shape;398;p38"/>
          <p:cNvSpPr txBox="1"/>
          <p:nvPr>
            <p:ph idx="4" type="subTitle"/>
          </p:nvPr>
        </p:nvSpPr>
        <p:spPr>
          <a:xfrm>
            <a:off x="3484301" y="3069050"/>
            <a:ext cx="2175300" cy="12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fourth-largest planet in the Solar System and the farthest</a:t>
            </a:r>
            <a:endParaRPr/>
          </a:p>
        </p:txBody>
      </p:sp>
      <p:sp>
        <p:nvSpPr>
          <p:cNvPr id="399" name="Google Shape;399;p38"/>
          <p:cNvSpPr txBox="1"/>
          <p:nvPr>
            <p:ph idx="6" type="subTitle"/>
          </p:nvPr>
        </p:nvSpPr>
        <p:spPr>
          <a:xfrm>
            <a:off x="6121050" y="3069050"/>
            <a:ext cx="2175300" cy="12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also a poisonous atmosphere</a:t>
            </a:r>
            <a:endParaRPr/>
          </a:p>
        </p:txBody>
      </p:sp>
      <p:sp>
        <p:nvSpPr>
          <p:cNvPr id="400" name="Google Shape;400;p38"/>
          <p:cNvSpPr txBox="1"/>
          <p:nvPr>
            <p:ph idx="1" type="subTitle"/>
          </p:nvPr>
        </p:nvSpPr>
        <p:spPr>
          <a:xfrm>
            <a:off x="838000" y="2532350"/>
            <a:ext cx="21753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 1</a:t>
            </a:r>
            <a:endParaRPr/>
          </a:p>
        </p:txBody>
      </p:sp>
      <p:sp>
        <p:nvSpPr>
          <p:cNvPr id="401" name="Google Shape;401;p38"/>
          <p:cNvSpPr txBox="1"/>
          <p:nvPr>
            <p:ph idx="3" type="subTitle"/>
          </p:nvPr>
        </p:nvSpPr>
        <p:spPr>
          <a:xfrm>
            <a:off x="3484300" y="2532350"/>
            <a:ext cx="21753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 2</a:t>
            </a:r>
            <a:endParaRPr/>
          </a:p>
        </p:txBody>
      </p:sp>
      <p:sp>
        <p:nvSpPr>
          <p:cNvPr id="402" name="Google Shape;402;p38"/>
          <p:cNvSpPr txBox="1"/>
          <p:nvPr>
            <p:ph idx="5" type="subTitle"/>
          </p:nvPr>
        </p:nvSpPr>
        <p:spPr>
          <a:xfrm>
            <a:off x="6121050" y="2532350"/>
            <a:ext cx="21753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 3</a:t>
            </a:r>
            <a:endParaRPr/>
          </a:p>
        </p:txBody>
      </p:sp>
      <p:sp>
        <p:nvSpPr>
          <p:cNvPr id="403" name="Google Shape;403;p38"/>
          <p:cNvSpPr/>
          <p:nvPr/>
        </p:nvSpPr>
        <p:spPr>
          <a:xfrm>
            <a:off x="837998" y="820458"/>
            <a:ext cx="2127300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38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grpSp>
        <p:nvGrpSpPr>
          <p:cNvPr id="405" name="Google Shape;405;p38"/>
          <p:cNvGrpSpPr/>
          <p:nvPr/>
        </p:nvGrpSpPr>
        <p:grpSpPr>
          <a:xfrm>
            <a:off x="6811759" y="1488403"/>
            <a:ext cx="793872" cy="796096"/>
            <a:chOff x="8041550" y="2046375"/>
            <a:chExt cx="366025" cy="367000"/>
          </a:xfrm>
        </p:grpSpPr>
        <p:sp>
          <p:nvSpPr>
            <p:cNvPr id="406" name="Google Shape;406;p38"/>
            <p:cNvSpPr/>
            <p:nvPr/>
          </p:nvSpPr>
          <p:spPr>
            <a:xfrm>
              <a:off x="8093600" y="2099050"/>
              <a:ext cx="267875" cy="254150"/>
            </a:xfrm>
            <a:custGeom>
              <a:rect b="b" l="l" r="r" t="t"/>
              <a:pathLst>
                <a:path extrusionOk="0" h="10166" w="10715">
                  <a:moveTo>
                    <a:pt x="5394" y="370"/>
                  </a:moveTo>
                  <a:cubicBezTo>
                    <a:pt x="7664" y="370"/>
                    <a:pt x="9461" y="2287"/>
                    <a:pt x="9835" y="4588"/>
                  </a:cubicBezTo>
                  <a:cubicBezTo>
                    <a:pt x="10273" y="7356"/>
                    <a:pt x="8373" y="9801"/>
                    <a:pt x="5544" y="9801"/>
                  </a:cubicBezTo>
                  <a:cubicBezTo>
                    <a:pt x="5489" y="9801"/>
                    <a:pt x="5434" y="9800"/>
                    <a:pt x="5378" y="9798"/>
                  </a:cubicBezTo>
                  <a:cubicBezTo>
                    <a:pt x="3157" y="9715"/>
                    <a:pt x="1076" y="8122"/>
                    <a:pt x="699" y="5887"/>
                  </a:cubicBezTo>
                  <a:cubicBezTo>
                    <a:pt x="322" y="3582"/>
                    <a:pt x="1733" y="914"/>
                    <a:pt x="4149" y="495"/>
                  </a:cubicBezTo>
                  <a:cubicBezTo>
                    <a:pt x="4170" y="516"/>
                    <a:pt x="4205" y="529"/>
                    <a:pt x="4239" y="529"/>
                  </a:cubicBezTo>
                  <a:cubicBezTo>
                    <a:pt x="4251" y="529"/>
                    <a:pt x="4264" y="527"/>
                    <a:pt x="4275" y="523"/>
                  </a:cubicBezTo>
                  <a:cubicBezTo>
                    <a:pt x="4657" y="419"/>
                    <a:pt x="5032" y="370"/>
                    <a:pt x="5394" y="370"/>
                  </a:cubicBezTo>
                  <a:close/>
                  <a:moveTo>
                    <a:pt x="5500" y="0"/>
                  </a:moveTo>
                  <a:cubicBezTo>
                    <a:pt x="5072" y="0"/>
                    <a:pt x="4633" y="68"/>
                    <a:pt x="4191" y="216"/>
                  </a:cubicBezTo>
                  <a:cubicBezTo>
                    <a:pt x="4163" y="216"/>
                    <a:pt x="4135" y="244"/>
                    <a:pt x="4121" y="272"/>
                  </a:cubicBezTo>
                  <a:cubicBezTo>
                    <a:pt x="2124" y="411"/>
                    <a:pt x="699" y="2241"/>
                    <a:pt x="350" y="4127"/>
                  </a:cubicBezTo>
                  <a:cubicBezTo>
                    <a:pt x="0" y="6083"/>
                    <a:pt x="769" y="8038"/>
                    <a:pt x="2417" y="9184"/>
                  </a:cubicBezTo>
                  <a:cubicBezTo>
                    <a:pt x="3336" y="9822"/>
                    <a:pt x="4441" y="10165"/>
                    <a:pt x="5544" y="10165"/>
                  </a:cubicBezTo>
                  <a:cubicBezTo>
                    <a:pt x="6420" y="10165"/>
                    <a:pt x="7295" y="9949"/>
                    <a:pt x="8074" y="9491"/>
                  </a:cubicBezTo>
                  <a:cubicBezTo>
                    <a:pt x="10156" y="8262"/>
                    <a:pt x="10715" y="5761"/>
                    <a:pt x="9988" y="3554"/>
                  </a:cubicBezTo>
                  <a:cubicBezTo>
                    <a:pt x="9341" y="1567"/>
                    <a:pt x="7547" y="0"/>
                    <a:pt x="5500" y="0"/>
                  </a:cubicBezTo>
                  <a:close/>
                </a:path>
              </a:pathLst>
            </a:custGeom>
            <a:solidFill>
              <a:srgbClr val="FBA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8"/>
            <p:cNvSpPr/>
            <p:nvPr/>
          </p:nvSpPr>
          <p:spPr>
            <a:xfrm>
              <a:off x="8041550" y="2046375"/>
              <a:ext cx="366025" cy="367000"/>
            </a:xfrm>
            <a:custGeom>
              <a:rect b="b" l="l" r="r" t="t"/>
              <a:pathLst>
                <a:path extrusionOk="0" h="14680" w="14641">
                  <a:moveTo>
                    <a:pt x="6985" y="325"/>
                  </a:moveTo>
                  <a:cubicBezTo>
                    <a:pt x="7712" y="325"/>
                    <a:pt x="8438" y="381"/>
                    <a:pt x="9179" y="381"/>
                  </a:cubicBezTo>
                  <a:cubicBezTo>
                    <a:pt x="9067" y="507"/>
                    <a:pt x="8997" y="660"/>
                    <a:pt x="8941" y="814"/>
                  </a:cubicBezTo>
                  <a:cubicBezTo>
                    <a:pt x="8843" y="1024"/>
                    <a:pt x="8787" y="1247"/>
                    <a:pt x="8760" y="1471"/>
                  </a:cubicBezTo>
                  <a:cubicBezTo>
                    <a:pt x="8740" y="1558"/>
                    <a:pt x="8809" y="1619"/>
                    <a:pt x="8876" y="1619"/>
                  </a:cubicBezTo>
                  <a:cubicBezTo>
                    <a:pt x="8905" y="1619"/>
                    <a:pt x="8934" y="1608"/>
                    <a:pt x="8955" y="1582"/>
                  </a:cubicBezTo>
                  <a:cubicBezTo>
                    <a:pt x="9276" y="1638"/>
                    <a:pt x="9570" y="1722"/>
                    <a:pt x="9849" y="1862"/>
                  </a:cubicBezTo>
                  <a:cubicBezTo>
                    <a:pt x="10129" y="2001"/>
                    <a:pt x="10324" y="2253"/>
                    <a:pt x="10603" y="2393"/>
                  </a:cubicBezTo>
                  <a:cubicBezTo>
                    <a:pt x="10621" y="2404"/>
                    <a:pt x="10638" y="2409"/>
                    <a:pt x="10654" y="2409"/>
                  </a:cubicBezTo>
                  <a:cubicBezTo>
                    <a:pt x="10717" y="2409"/>
                    <a:pt x="10765" y="2334"/>
                    <a:pt x="10743" y="2267"/>
                  </a:cubicBezTo>
                  <a:cubicBezTo>
                    <a:pt x="10813" y="2197"/>
                    <a:pt x="10883" y="2127"/>
                    <a:pt x="10953" y="2057"/>
                  </a:cubicBezTo>
                  <a:cubicBezTo>
                    <a:pt x="11036" y="1974"/>
                    <a:pt x="11120" y="1876"/>
                    <a:pt x="11218" y="1792"/>
                  </a:cubicBezTo>
                  <a:cubicBezTo>
                    <a:pt x="11246" y="1764"/>
                    <a:pt x="11288" y="1736"/>
                    <a:pt x="11330" y="1694"/>
                  </a:cubicBezTo>
                  <a:cubicBezTo>
                    <a:pt x="11581" y="1806"/>
                    <a:pt x="11805" y="1960"/>
                    <a:pt x="12000" y="2155"/>
                  </a:cubicBezTo>
                  <a:cubicBezTo>
                    <a:pt x="12084" y="2253"/>
                    <a:pt x="12168" y="2351"/>
                    <a:pt x="12238" y="2462"/>
                  </a:cubicBezTo>
                  <a:cubicBezTo>
                    <a:pt x="12266" y="2504"/>
                    <a:pt x="12294" y="2546"/>
                    <a:pt x="12308" y="2602"/>
                  </a:cubicBezTo>
                  <a:cubicBezTo>
                    <a:pt x="12056" y="2812"/>
                    <a:pt x="11805" y="3035"/>
                    <a:pt x="11567" y="3259"/>
                  </a:cubicBezTo>
                  <a:cubicBezTo>
                    <a:pt x="11497" y="3329"/>
                    <a:pt x="11564" y="3457"/>
                    <a:pt x="11652" y="3457"/>
                  </a:cubicBezTo>
                  <a:cubicBezTo>
                    <a:pt x="11670" y="3457"/>
                    <a:pt x="11688" y="3452"/>
                    <a:pt x="11707" y="3440"/>
                  </a:cubicBezTo>
                  <a:cubicBezTo>
                    <a:pt x="11707" y="3426"/>
                    <a:pt x="11707" y="3426"/>
                    <a:pt x="11721" y="3426"/>
                  </a:cubicBezTo>
                  <a:cubicBezTo>
                    <a:pt x="11931" y="3622"/>
                    <a:pt x="12126" y="3845"/>
                    <a:pt x="12294" y="4097"/>
                  </a:cubicBezTo>
                  <a:cubicBezTo>
                    <a:pt x="12447" y="4320"/>
                    <a:pt x="12517" y="4600"/>
                    <a:pt x="12699" y="4809"/>
                  </a:cubicBezTo>
                  <a:cubicBezTo>
                    <a:pt x="12699" y="4809"/>
                    <a:pt x="12713" y="4823"/>
                    <a:pt x="12713" y="4823"/>
                  </a:cubicBezTo>
                  <a:cubicBezTo>
                    <a:pt x="12671" y="4908"/>
                    <a:pt x="12756" y="4992"/>
                    <a:pt x="12836" y="4992"/>
                  </a:cubicBezTo>
                  <a:cubicBezTo>
                    <a:pt x="12862" y="4992"/>
                    <a:pt x="12888" y="4983"/>
                    <a:pt x="12908" y="4963"/>
                  </a:cubicBezTo>
                  <a:cubicBezTo>
                    <a:pt x="13062" y="4823"/>
                    <a:pt x="13216" y="4697"/>
                    <a:pt x="13397" y="4600"/>
                  </a:cubicBezTo>
                  <a:cubicBezTo>
                    <a:pt x="13537" y="4516"/>
                    <a:pt x="13719" y="4460"/>
                    <a:pt x="13858" y="4376"/>
                  </a:cubicBezTo>
                  <a:cubicBezTo>
                    <a:pt x="13970" y="4628"/>
                    <a:pt x="14040" y="4907"/>
                    <a:pt x="14082" y="5172"/>
                  </a:cubicBezTo>
                  <a:cubicBezTo>
                    <a:pt x="14138" y="5494"/>
                    <a:pt x="14082" y="5801"/>
                    <a:pt x="14110" y="6122"/>
                  </a:cubicBezTo>
                  <a:cubicBezTo>
                    <a:pt x="13998" y="6150"/>
                    <a:pt x="13886" y="6206"/>
                    <a:pt x="13774" y="6234"/>
                  </a:cubicBezTo>
                  <a:cubicBezTo>
                    <a:pt x="13621" y="6290"/>
                    <a:pt x="13467" y="6318"/>
                    <a:pt x="13299" y="6346"/>
                  </a:cubicBezTo>
                  <a:cubicBezTo>
                    <a:pt x="13299" y="6346"/>
                    <a:pt x="13299" y="6346"/>
                    <a:pt x="13299" y="6332"/>
                  </a:cubicBezTo>
                  <a:cubicBezTo>
                    <a:pt x="13289" y="6307"/>
                    <a:pt x="13268" y="6296"/>
                    <a:pt x="13246" y="6296"/>
                  </a:cubicBezTo>
                  <a:cubicBezTo>
                    <a:pt x="13205" y="6296"/>
                    <a:pt x="13160" y="6329"/>
                    <a:pt x="13160" y="6374"/>
                  </a:cubicBezTo>
                  <a:cubicBezTo>
                    <a:pt x="13062" y="6430"/>
                    <a:pt x="13076" y="6611"/>
                    <a:pt x="13216" y="6611"/>
                  </a:cubicBezTo>
                  <a:cubicBezTo>
                    <a:pt x="13341" y="7212"/>
                    <a:pt x="13299" y="7757"/>
                    <a:pt x="13230" y="8399"/>
                  </a:cubicBezTo>
                  <a:cubicBezTo>
                    <a:pt x="13230" y="8469"/>
                    <a:pt x="13272" y="8511"/>
                    <a:pt x="13313" y="8525"/>
                  </a:cubicBezTo>
                  <a:cubicBezTo>
                    <a:pt x="13327" y="8539"/>
                    <a:pt x="13341" y="8553"/>
                    <a:pt x="13369" y="8553"/>
                  </a:cubicBezTo>
                  <a:cubicBezTo>
                    <a:pt x="13523" y="8609"/>
                    <a:pt x="13691" y="8651"/>
                    <a:pt x="13858" y="8693"/>
                  </a:cubicBezTo>
                  <a:cubicBezTo>
                    <a:pt x="13942" y="8707"/>
                    <a:pt x="14012" y="8735"/>
                    <a:pt x="14082" y="8748"/>
                  </a:cubicBezTo>
                  <a:cubicBezTo>
                    <a:pt x="14082" y="9251"/>
                    <a:pt x="13984" y="9740"/>
                    <a:pt x="13956" y="10229"/>
                  </a:cubicBezTo>
                  <a:cubicBezTo>
                    <a:pt x="13709" y="10081"/>
                    <a:pt x="13375" y="10031"/>
                    <a:pt x="13069" y="10031"/>
                  </a:cubicBezTo>
                  <a:cubicBezTo>
                    <a:pt x="13029" y="10031"/>
                    <a:pt x="12989" y="10032"/>
                    <a:pt x="12950" y="10034"/>
                  </a:cubicBezTo>
                  <a:cubicBezTo>
                    <a:pt x="12942" y="10008"/>
                    <a:pt x="12913" y="9988"/>
                    <a:pt x="12886" y="9988"/>
                  </a:cubicBezTo>
                  <a:cubicBezTo>
                    <a:pt x="12868" y="9988"/>
                    <a:pt x="12850" y="9997"/>
                    <a:pt x="12838" y="10020"/>
                  </a:cubicBezTo>
                  <a:cubicBezTo>
                    <a:pt x="12825" y="10034"/>
                    <a:pt x="12825" y="10048"/>
                    <a:pt x="12811" y="10062"/>
                  </a:cubicBezTo>
                  <a:cubicBezTo>
                    <a:pt x="12783" y="10076"/>
                    <a:pt x="12769" y="10117"/>
                    <a:pt x="12769" y="10159"/>
                  </a:cubicBezTo>
                  <a:cubicBezTo>
                    <a:pt x="12685" y="10355"/>
                    <a:pt x="12587" y="10536"/>
                    <a:pt x="12475" y="10718"/>
                  </a:cubicBezTo>
                  <a:cubicBezTo>
                    <a:pt x="12336" y="10942"/>
                    <a:pt x="12154" y="11123"/>
                    <a:pt x="12014" y="11347"/>
                  </a:cubicBezTo>
                  <a:cubicBezTo>
                    <a:pt x="12000" y="11361"/>
                    <a:pt x="12000" y="11375"/>
                    <a:pt x="12000" y="11375"/>
                  </a:cubicBezTo>
                  <a:cubicBezTo>
                    <a:pt x="11986" y="11375"/>
                    <a:pt x="11972" y="11361"/>
                    <a:pt x="11958" y="11361"/>
                  </a:cubicBezTo>
                  <a:cubicBezTo>
                    <a:pt x="11943" y="11350"/>
                    <a:pt x="11927" y="11346"/>
                    <a:pt x="11912" y="11346"/>
                  </a:cubicBezTo>
                  <a:cubicBezTo>
                    <a:pt x="11848" y="11346"/>
                    <a:pt x="11804" y="11430"/>
                    <a:pt x="11861" y="11486"/>
                  </a:cubicBezTo>
                  <a:cubicBezTo>
                    <a:pt x="12028" y="11668"/>
                    <a:pt x="12224" y="11822"/>
                    <a:pt x="12405" y="11975"/>
                  </a:cubicBezTo>
                  <a:cubicBezTo>
                    <a:pt x="12503" y="12045"/>
                    <a:pt x="12587" y="12143"/>
                    <a:pt x="12699" y="12213"/>
                  </a:cubicBezTo>
                  <a:cubicBezTo>
                    <a:pt x="12573" y="12325"/>
                    <a:pt x="12475" y="12450"/>
                    <a:pt x="12350" y="12562"/>
                  </a:cubicBezTo>
                  <a:cubicBezTo>
                    <a:pt x="12126" y="12730"/>
                    <a:pt x="11875" y="12869"/>
                    <a:pt x="11595" y="12967"/>
                  </a:cubicBezTo>
                  <a:cubicBezTo>
                    <a:pt x="11525" y="12869"/>
                    <a:pt x="11414" y="12772"/>
                    <a:pt x="11316" y="12688"/>
                  </a:cubicBezTo>
                  <a:cubicBezTo>
                    <a:pt x="11190" y="12590"/>
                    <a:pt x="11064" y="12492"/>
                    <a:pt x="10925" y="12394"/>
                  </a:cubicBezTo>
                  <a:cubicBezTo>
                    <a:pt x="10915" y="12364"/>
                    <a:pt x="10890" y="12341"/>
                    <a:pt x="10861" y="12341"/>
                  </a:cubicBezTo>
                  <a:cubicBezTo>
                    <a:pt x="10850" y="12341"/>
                    <a:pt x="10839" y="12345"/>
                    <a:pt x="10827" y="12352"/>
                  </a:cubicBezTo>
                  <a:cubicBezTo>
                    <a:pt x="10380" y="12674"/>
                    <a:pt x="9877" y="12855"/>
                    <a:pt x="9402" y="13093"/>
                  </a:cubicBezTo>
                  <a:cubicBezTo>
                    <a:pt x="9360" y="13107"/>
                    <a:pt x="9346" y="13135"/>
                    <a:pt x="9346" y="13163"/>
                  </a:cubicBezTo>
                  <a:cubicBezTo>
                    <a:pt x="9262" y="13177"/>
                    <a:pt x="9193" y="13191"/>
                    <a:pt x="9207" y="13288"/>
                  </a:cubicBezTo>
                  <a:cubicBezTo>
                    <a:pt x="9207" y="13302"/>
                    <a:pt x="9217" y="13309"/>
                    <a:pt x="9228" y="13309"/>
                  </a:cubicBezTo>
                  <a:cubicBezTo>
                    <a:pt x="9238" y="13309"/>
                    <a:pt x="9248" y="13302"/>
                    <a:pt x="9248" y="13288"/>
                  </a:cubicBezTo>
                  <a:cubicBezTo>
                    <a:pt x="9262" y="13316"/>
                    <a:pt x="9262" y="13344"/>
                    <a:pt x="9262" y="13372"/>
                  </a:cubicBezTo>
                  <a:cubicBezTo>
                    <a:pt x="9248" y="13484"/>
                    <a:pt x="9248" y="13610"/>
                    <a:pt x="9248" y="13721"/>
                  </a:cubicBezTo>
                  <a:cubicBezTo>
                    <a:pt x="9234" y="13875"/>
                    <a:pt x="9207" y="14043"/>
                    <a:pt x="9248" y="14182"/>
                  </a:cubicBezTo>
                  <a:cubicBezTo>
                    <a:pt x="9095" y="14238"/>
                    <a:pt x="8955" y="14308"/>
                    <a:pt x="8801" y="14336"/>
                  </a:cubicBezTo>
                  <a:cubicBezTo>
                    <a:pt x="8665" y="14361"/>
                    <a:pt x="8531" y="14372"/>
                    <a:pt x="8397" y="14372"/>
                  </a:cubicBezTo>
                  <a:cubicBezTo>
                    <a:pt x="8160" y="14372"/>
                    <a:pt x="7925" y="14339"/>
                    <a:pt x="7684" y="14294"/>
                  </a:cubicBezTo>
                  <a:cubicBezTo>
                    <a:pt x="7670" y="14168"/>
                    <a:pt x="7628" y="14015"/>
                    <a:pt x="7614" y="13889"/>
                  </a:cubicBezTo>
                  <a:cubicBezTo>
                    <a:pt x="7600" y="13819"/>
                    <a:pt x="7558" y="13721"/>
                    <a:pt x="7558" y="13638"/>
                  </a:cubicBezTo>
                  <a:cubicBezTo>
                    <a:pt x="7558" y="13624"/>
                    <a:pt x="7572" y="13610"/>
                    <a:pt x="7572" y="13596"/>
                  </a:cubicBezTo>
                  <a:cubicBezTo>
                    <a:pt x="7586" y="13605"/>
                    <a:pt x="7603" y="13610"/>
                    <a:pt x="7620" y="13610"/>
                  </a:cubicBezTo>
                  <a:cubicBezTo>
                    <a:pt x="7653" y="13610"/>
                    <a:pt x="7684" y="13591"/>
                    <a:pt x="7684" y="13554"/>
                  </a:cubicBezTo>
                  <a:cubicBezTo>
                    <a:pt x="7670" y="13498"/>
                    <a:pt x="7656" y="13470"/>
                    <a:pt x="7614" y="13456"/>
                  </a:cubicBezTo>
                  <a:cubicBezTo>
                    <a:pt x="7640" y="13392"/>
                    <a:pt x="7619" y="13328"/>
                    <a:pt x="7551" y="13328"/>
                  </a:cubicBezTo>
                  <a:cubicBezTo>
                    <a:pt x="7544" y="13328"/>
                    <a:pt x="7538" y="13329"/>
                    <a:pt x="7530" y="13330"/>
                  </a:cubicBezTo>
                  <a:cubicBezTo>
                    <a:pt x="7409" y="13344"/>
                    <a:pt x="7294" y="13351"/>
                    <a:pt x="7184" y="13351"/>
                  </a:cubicBezTo>
                  <a:cubicBezTo>
                    <a:pt x="6746" y="13351"/>
                    <a:pt x="6376" y="13246"/>
                    <a:pt x="5952" y="13079"/>
                  </a:cubicBezTo>
                  <a:cubicBezTo>
                    <a:pt x="5963" y="13024"/>
                    <a:pt x="5930" y="12968"/>
                    <a:pt x="5882" y="12968"/>
                  </a:cubicBezTo>
                  <a:cubicBezTo>
                    <a:pt x="5869" y="12968"/>
                    <a:pt x="5855" y="12972"/>
                    <a:pt x="5840" y="12981"/>
                  </a:cubicBezTo>
                  <a:cubicBezTo>
                    <a:pt x="5812" y="12981"/>
                    <a:pt x="5784" y="12995"/>
                    <a:pt x="5756" y="13009"/>
                  </a:cubicBezTo>
                  <a:cubicBezTo>
                    <a:pt x="5742" y="13009"/>
                    <a:pt x="5728" y="13023"/>
                    <a:pt x="5700" y="13037"/>
                  </a:cubicBezTo>
                  <a:cubicBezTo>
                    <a:pt x="5561" y="13107"/>
                    <a:pt x="5435" y="13191"/>
                    <a:pt x="5323" y="13302"/>
                  </a:cubicBezTo>
                  <a:cubicBezTo>
                    <a:pt x="5211" y="13414"/>
                    <a:pt x="5044" y="13582"/>
                    <a:pt x="5002" y="13749"/>
                  </a:cubicBezTo>
                  <a:cubicBezTo>
                    <a:pt x="4778" y="13666"/>
                    <a:pt x="4527" y="13624"/>
                    <a:pt x="4303" y="13512"/>
                  </a:cubicBezTo>
                  <a:cubicBezTo>
                    <a:pt x="4038" y="13386"/>
                    <a:pt x="3801" y="13205"/>
                    <a:pt x="3577" y="13023"/>
                  </a:cubicBezTo>
                  <a:cubicBezTo>
                    <a:pt x="3689" y="12911"/>
                    <a:pt x="3787" y="12758"/>
                    <a:pt x="3842" y="12618"/>
                  </a:cubicBezTo>
                  <a:cubicBezTo>
                    <a:pt x="3898" y="12520"/>
                    <a:pt x="3940" y="12408"/>
                    <a:pt x="3968" y="12297"/>
                  </a:cubicBezTo>
                  <a:cubicBezTo>
                    <a:pt x="3982" y="12213"/>
                    <a:pt x="3968" y="12157"/>
                    <a:pt x="3968" y="12087"/>
                  </a:cubicBezTo>
                  <a:cubicBezTo>
                    <a:pt x="4038" y="12087"/>
                    <a:pt x="4066" y="11961"/>
                    <a:pt x="3996" y="11919"/>
                  </a:cubicBezTo>
                  <a:cubicBezTo>
                    <a:pt x="3689" y="11780"/>
                    <a:pt x="3423" y="11626"/>
                    <a:pt x="3200" y="11375"/>
                  </a:cubicBezTo>
                  <a:cubicBezTo>
                    <a:pt x="2990" y="11137"/>
                    <a:pt x="2907" y="10830"/>
                    <a:pt x="2711" y="10592"/>
                  </a:cubicBezTo>
                  <a:cubicBezTo>
                    <a:pt x="2701" y="10572"/>
                    <a:pt x="2676" y="10559"/>
                    <a:pt x="2652" y="10559"/>
                  </a:cubicBezTo>
                  <a:cubicBezTo>
                    <a:pt x="2643" y="10559"/>
                    <a:pt x="2635" y="10561"/>
                    <a:pt x="2627" y="10564"/>
                  </a:cubicBezTo>
                  <a:cubicBezTo>
                    <a:pt x="2607" y="10544"/>
                    <a:pt x="2579" y="10531"/>
                    <a:pt x="2549" y="10531"/>
                  </a:cubicBezTo>
                  <a:cubicBezTo>
                    <a:pt x="2538" y="10531"/>
                    <a:pt x="2527" y="10533"/>
                    <a:pt x="2515" y="10536"/>
                  </a:cubicBezTo>
                  <a:cubicBezTo>
                    <a:pt x="2306" y="10620"/>
                    <a:pt x="2096" y="10704"/>
                    <a:pt x="1873" y="10788"/>
                  </a:cubicBezTo>
                  <a:cubicBezTo>
                    <a:pt x="1705" y="10858"/>
                    <a:pt x="1496" y="10900"/>
                    <a:pt x="1356" y="11039"/>
                  </a:cubicBezTo>
                  <a:cubicBezTo>
                    <a:pt x="1174" y="10886"/>
                    <a:pt x="993" y="10718"/>
                    <a:pt x="853" y="10509"/>
                  </a:cubicBezTo>
                  <a:cubicBezTo>
                    <a:pt x="713" y="10299"/>
                    <a:pt x="434" y="9824"/>
                    <a:pt x="518" y="9559"/>
                  </a:cubicBezTo>
                  <a:cubicBezTo>
                    <a:pt x="518" y="9545"/>
                    <a:pt x="518" y="9531"/>
                    <a:pt x="518" y="9531"/>
                  </a:cubicBezTo>
                  <a:cubicBezTo>
                    <a:pt x="741" y="9489"/>
                    <a:pt x="937" y="9279"/>
                    <a:pt x="1105" y="9154"/>
                  </a:cubicBezTo>
                  <a:cubicBezTo>
                    <a:pt x="1328" y="9000"/>
                    <a:pt x="1552" y="8832"/>
                    <a:pt x="1761" y="8651"/>
                  </a:cubicBezTo>
                  <a:cubicBezTo>
                    <a:pt x="1832" y="8579"/>
                    <a:pt x="1762" y="8488"/>
                    <a:pt x="1688" y="8488"/>
                  </a:cubicBezTo>
                  <a:cubicBezTo>
                    <a:pt x="1675" y="8488"/>
                    <a:pt x="1662" y="8491"/>
                    <a:pt x="1649" y="8497"/>
                  </a:cubicBezTo>
                  <a:cubicBezTo>
                    <a:pt x="1635" y="8497"/>
                    <a:pt x="1635" y="8511"/>
                    <a:pt x="1621" y="8511"/>
                  </a:cubicBezTo>
                  <a:cubicBezTo>
                    <a:pt x="1426" y="8190"/>
                    <a:pt x="1314" y="7840"/>
                    <a:pt x="1300" y="7463"/>
                  </a:cubicBezTo>
                  <a:cubicBezTo>
                    <a:pt x="1300" y="7114"/>
                    <a:pt x="1440" y="6835"/>
                    <a:pt x="1524" y="6499"/>
                  </a:cubicBezTo>
                  <a:cubicBezTo>
                    <a:pt x="1524" y="6472"/>
                    <a:pt x="1524" y="6458"/>
                    <a:pt x="1524" y="6430"/>
                  </a:cubicBezTo>
                  <a:cubicBezTo>
                    <a:pt x="1538" y="6388"/>
                    <a:pt x="1524" y="6304"/>
                    <a:pt x="1454" y="6276"/>
                  </a:cubicBezTo>
                  <a:cubicBezTo>
                    <a:pt x="1244" y="6206"/>
                    <a:pt x="1035" y="6150"/>
                    <a:pt x="839" y="6038"/>
                  </a:cubicBezTo>
                  <a:cubicBezTo>
                    <a:pt x="671" y="5927"/>
                    <a:pt x="532" y="5759"/>
                    <a:pt x="336" y="5689"/>
                  </a:cubicBezTo>
                  <a:cubicBezTo>
                    <a:pt x="322" y="5675"/>
                    <a:pt x="308" y="5675"/>
                    <a:pt x="294" y="5675"/>
                  </a:cubicBezTo>
                  <a:cubicBezTo>
                    <a:pt x="364" y="5312"/>
                    <a:pt x="476" y="4963"/>
                    <a:pt x="658" y="4642"/>
                  </a:cubicBezTo>
                  <a:cubicBezTo>
                    <a:pt x="839" y="4320"/>
                    <a:pt x="1118" y="4097"/>
                    <a:pt x="1342" y="3803"/>
                  </a:cubicBezTo>
                  <a:cubicBezTo>
                    <a:pt x="1426" y="3873"/>
                    <a:pt x="1524" y="3915"/>
                    <a:pt x="1607" y="3971"/>
                  </a:cubicBezTo>
                  <a:cubicBezTo>
                    <a:pt x="1817" y="4097"/>
                    <a:pt x="2013" y="4223"/>
                    <a:pt x="2236" y="4320"/>
                  </a:cubicBezTo>
                  <a:cubicBezTo>
                    <a:pt x="2256" y="4328"/>
                    <a:pt x="2274" y="4332"/>
                    <a:pt x="2291" y="4332"/>
                  </a:cubicBezTo>
                  <a:cubicBezTo>
                    <a:pt x="2335" y="4332"/>
                    <a:pt x="2370" y="4309"/>
                    <a:pt x="2390" y="4278"/>
                  </a:cubicBezTo>
                  <a:cubicBezTo>
                    <a:pt x="2418" y="4264"/>
                    <a:pt x="2446" y="4250"/>
                    <a:pt x="2446" y="4223"/>
                  </a:cubicBezTo>
                  <a:cubicBezTo>
                    <a:pt x="2557" y="3929"/>
                    <a:pt x="2683" y="3650"/>
                    <a:pt x="2893" y="3426"/>
                  </a:cubicBezTo>
                  <a:cubicBezTo>
                    <a:pt x="3074" y="3217"/>
                    <a:pt x="3340" y="3091"/>
                    <a:pt x="3507" y="2881"/>
                  </a:cubicBezTo>
                  <a:cubicBezTo>
                    <a:pt x="3549" y="2826"/>
                    <a:pt x="3535" y="2742"/>
                    <a:pt x="3465" y="2728"/>
                  </a:cubicBezTo>
                  <a:cubicBezTo>
                    <a:pt x="3465" y="2714"/>
                    <a:pt x="3465" y="2700"/>
                    <a:pt x="3465" y="2686"/>
                  </a:cubicBezTo>
                  <a:cubicBezTo>
                    <a:pt x="3409" y="2462"/>
                    <a:pt x="3340" y="2267"/>
                    <a:pt x="3242" y="2071"/>
                  </a:cubicBezTo>
                  <a:cubicBezTo>
                    <a:pt x="3172" y="1918"/>
                    <a:pt x="3102" y="1750"/>
                    <a:pt x="2990" y="1624"/>
                  </a:cubicBezTo>
                  <a:cubicBezTo>
                    <a:pt x="3284" y="1373"/>
                    <a:pt x="3591" y="1149"/>
                    <a:pt x="3968" y="1024"/>
                  </a:cubicBezTo>
                  <a:cubicBezTo>
                    <a:pt x="4206" y="940"/>
                    <a:pt x="4457" y="912"/>
                    <a:pt x="4709" y="884"/>
                  </a:cubicBezTo>
                  <a:cubicBezTo>
                    <a:pt x="4736" y="1038"/>
                    <a:pt x="4820" y="1177"/>
                    <a:pt x="4876" y="1317"/>
                  </a:cubicBezTo>
                  <a:cubicBezTo>
                    <a:pt x="4960" y="1499"/>
                    <a:pt x="5030" y="1694"/>
                    <a:pt x="5128" y="1876"/>
                  </a:cubicBezTo>
                  <a:cubicBezTo>
                    <a:pt x="5151" y="1915"/>
                    <a:pt x="5179" y="1932"/>
                    <a:pt x="5207" y="1932"/>
                  </a:cubicBezTo>
                  <a:cubicBezTo>
                    <a:pt x="5228" y="1932"/>
                    <a:pt x="5249" y="1922"/>
                    <a:pt x="5267" y="1904"/>
                  </a:cubicBezTo>
                  <a:cubicBezTo>
                    <a:pt x="5281" y="1918"/>
                    <a:pt x="5299" y="1925"/>
                    <a:pt x="5318" y="1925"/>
                  </a:cubicBezTo>
                  <a:cubicBezTo>
                    <a:pt x="5337" y="1925"/>
                    <a:pt x="5358" y="1918"/>
                    <a:pt x="5379" y="1904"/>
                  </a:cubicBezTo>
                  <a:cubicBezTo>
                    <a:pt x="5589" y="1778"/>
                    <a:pt x="5812" y="1680"/>
                    <a:pt x="6036" y="1624"/>
                  </a:cubicBezTo>
                  <a:cubicBezTo>
                    <a:pt x="6259" y="1568"/>
                    <a:pt x="6483" y="1582"/>
                    <a:pt x="6692" y="1527"/>
                  </a:cubicBezTo>
                  <a:cubicBezTo>
                    <a:pt x="6748" y="1513"/>
                    <a:pt x="6762" y="1471"/>
                    <a:pt x="6776" y="1429"/>
                  </a:cubicBezTo>
                  <a:cubicBezTo>
                    <a:pt x="6782" y="1430"/>
                    <a:pt x="6788" y="1431"/>
                    <a:pt x="6794" y="1431"/>
                  </a:cubicBezTo>
                  <a:cubicBezTo>
                    <a:pt x="6859" y="1431"/>
                    <a:pt x="6927" y="1364"/>
                    <a:pt x="6902" y="1275"/>
                  </a:cubicBezTo>
                  <a:cubicBezTo>
                    <a:pt x="6860" y="1079"/>
                    <a:pt x="6846" y="870"/>
                    <a:pt x="6888" y="674"/>
                  </a:cubicBezTo>
                  <a:cubicBezTo>
                    <a:pt x="6902" y="549"/>
                    <a:pt x="6972" y="451"/>
                    <a:pt x="6985" y="325"/>
                  </a:cubicBezTo>
                  <a:close/>
                  <a:moveTo>
                    <a:pt x="8251" y="0"/>
                  </a:moveTo>
                  <a:cubicBezTo>
                    <a:pt x="7745" y="0"/>
                    <a:pt x="7235" y="47"/>
                    <a:pt x="6748" y="102"/>
                  </a:cubicBezTo>
                  <a:cubicBezTo>
                    <a:pt x="6650" y="116"/>
                    <a:pt x="6622" y="241"/>
                    <a:pt x="6678" y="297"/>
                  </a:cubicBezTo>
                  <a:cubicBezTo>
                    <a:pt x="6622" y="409"/>
                    <a:pt x="6594" y="549"/>
                    <a:pt x="6580" y="674"/>
                  </a:cubicBezTo>
                  <a:cubicBezTo>
                    <a:pt x="6552" y="884"/>
                    <a:pt x="6580" y="1093"/>
                    <a:pt x="6650" y="1303"/>
                  </a:cubicBezTo>
                  <a:cubicBezTo>
                    <a:pt x="6568" y="1277"/>
                    <a:pt x="6480" y="1266"/>
                    <a:pt x="6390" y="1266"/>
                  </a:cubicBezTo>
                  <a:cubicBezTo>
                    <a:pt x="5995" y="1266"/>
                    <a:pt x="5555" y="1489"/>
                    <a:pt x="5281" y="1694"/>
                  </a:cubicBezTo>
                  <a:cubicBezTo>
                    <a:pt x="5239" y="1527"/>
                    <a:pt x="5183" y="1373"/>
                    <a:pt x="5128" y="1205"/>
                  </a:cubicBezTo>
                  <a:cubicBezTo>
                    <a:pt x="5086" y="1079"/>
                    <a:pt x="5072" y="940"/>
                    <a:pt x="5002" y="828"/>
                  </a:cubicBezTo>
                  <a:cubicBezTo>
                    <a:pt x="5086" y="772"/>
                    <a:pt x="5058" y="619"/>
                    <a:pt x="4960" y="591"/>
                  </a:cubicBezTo>
                  <a:cubicBezTo>
                    <a:pt x="4854" y="567"/>
                    <a:pt x="4744" y="556"/>
                    <a:pt x="4634" y="556"/>
                  </a:cubicBezTo>
                  <a:cubicBezTo>
                    <a:pt x="3948" y="556"/>
                    <a:pt x="3216" y="977"/>
                    <a:pt x="2795" y="1471"/>
                  </a:cubicBezTo>
                  <a:cubicBezTo>
                    <a:pt x="2781" y="1499"/>
                    <a:pt x="2767" y="1527"/>
                    <a:pt x="2767" y="1554"/>
                  </a:cubicBezTo>
                  <a:cubicBezTo>
                    <a:pt x="2711" y="1568"/>
                    <a:pt x="2669" y="1638"/>
                    <a:pt x="2683" y="1708"/>
                  </a:cubicBezTo>
                  <a:cubicBezTo>
                    <a:pt x="2725" y="1890"/>
                    <a:pt x="2893" y="2029"/>
                    <a:pt x="2990" y="2183"/>
                  </a:cubicBezTo>
                  <a:cubicBezTo>
                    <a:pt x="3088" y="2351"/>
                    <a:pt x="3186" y="2546"/>
                    <a:pt x="3270" y="2742"/>
                  </a:cubicBezTo>
                  <a:cubicBezTo>
                    <a:pt x="3270" y="2742"/>
                    <a:pt x="3270" y="2742"/>
                    <a:pt x="3270" y="2756"/>
                  </a:cubicBezTo>
                  <a:cubicBezTo>
                    <a:pt x="3018" y="2840"/>
                    <a:pt x="2795" y="3063"/>
                    <a:pt x="2641" y="3259"/>
                  </a:cubicBezTo>
                  <a:cubicBezTo>
                    <a:pt x="2473" y="3496"/>
                    <a:pt x="2334" y="3776"/>
                    <a:pt x="2292" y="4069"/>
                  </a:cubicBezTo>
                  <a:cubicBezTo>
                    <a:pt x="2124" y="3957"/>
                    <a:pt x="1957" y="3859"/>
                    <a:pt x="1789" y="3748"/>
                  </a:cubicBezTo>
                  <a:cubicBezTo>
                    <a:pt x="1635" y="3636"/>
                    <a:pt x="1454" y="3454"/>
                    <a:pt x="1258" y="3426"/>
                  </a:cubicBezTo>
                  <a:cubicBezTo>
                    <a:pt x="1251" y="3425"/>
                    <a:pt x="1244" y="3425"/>
                    <a:pt x="1237" y="3425"/>
                  </a:cubicBezTo>
                  <a:cubicBezTo>
                    <a:pt x="1151" y="3425"/>
                    <a:pt x="1094" y="3503"/>
                    <a:pt x="1132" y="3594"/>
                  </a:cubicBezTo>
                  <a:cubicBezTo>
                    <a:pt x="406" y="3999"/>
                    <a:pt x="29" y="5103"/>
                    <a:pt x="1" y="5857"/>
                  </a:cubicBezTo>
                  <a:cubicBezTo>
                    <a:pt x="1" y="5935"/>
                    <a:pt x="71" y="5981"/>
                    <a:pt x="138" y="5981"/>
                  </a:cubicBezTo>
                  <a:cubicBezTo>
                    <a:pt x="178" y="5981"/>
                    <a:pt x="217" y="5964"/>
                    <a:pt x="238" y="5927"/>
                  </a:cubicBezTo>
                  <a:cubicBezTo>
                    <a:pt x="420" y="6206"/>
                    <a:pt x="895" y="6416"/>
                    <a:pt x="1258" y="6472"/>
                  </a:cubicBezTo>
                  <a:cubicBezTo>
                    <a:pt x="811" y="7072"/>
                    <a:pt x="1021" y="8064"/>
                    <a:pt x="1426" y="8623"/>
                  </a:cubicBezTo>
                  <a:cubicBezTo>
                    <a:pt x="1244" y="8721"/>
                    <a:pt x="1063" y="8832"/>
                    <a:pt x="881" y="8958"/>
                  </a:cubicBezTo>
                  <a:cubicBezTo>
                    <a:pt x="685" y="9070"/>
                    <a:pt x="434" y="9168"/>
                    <a:pt x="350" y="9405"/>
                  </a:cubicBezTo>
                  <a:cubicBezTo>
                    <a:pt x="322" y="9405"/>
                    <a:pt x="294" y="9419"/>
                    <a:pt x="280" y="9461"/>
                  </a:cubicBezTo>
                  <a:cubicBezTo>
                    <a:pt x="155" y="9768"/>
                    <a:pt x="378" y="10243"/>
                    <a:pt x="532" y="10509"/>
                  </a:cubicBezTo>
                  <a:cubicBezTo>
                    <a:pt x="727" y="10872"/>
                    <a:pt x="1035" y="11249"/>
                    <a:pt x="1440" y="11417"/>
                  </a:cubicBezTo>
                  <a:cubicBezTo>
                    <a:pt x="1454" y="11422"/>
                    <a:pt x="1468" y="11424"/>
                    <a:pt x="1482" y="11424"/>
                  </a:cubicBezTo>
                  <a:cubicBezTo>
                    <a:pt x="1583" y="11424"/>
                    <a:pt x="1677" y="11307"/>
                    <a:pt x="1579" y="11221"/>
                  </a:cubicBezTo>
                  <a:cubicBezTo>
                    <a:pt x="1719" y="11179"/>
                    <a:pt x="1845" y="11095"/>
                    <a:pt x="1985" y="11039"/>
                  </a:cubicBezTo>
                  <a:cubicBezTo>
                    <a:pt x="2166" y="10942"/>
                    <a:pt x="2348" y="10858"/>
                    <a:pt x="2529" y="10760"/>
                  </a:cubicBezTo>
                  <a:cubicBezTo>
                    <a:pt x="2543" y="11067"/>
                    <a:pt x="2781" y="11389"/>
                    <a:pt x="2990" y="11584"/>
                  </a:cubicBezTo>
                  <a:cubicBezTo>
                    <a:pt x="3200" y="11808"/>
                    <a:pt x="3479" y="11975"/>
                    <a:pt x="3787" y="12059"/>
                  </a:cubicBezTo>
                  <a:cubicBezTo>
                    <a:pt x="3759" y="12087"/>
                    <a:pt x="3745" y="12129"/>
                    <a:pt x="3731" y="12157"/>
                  </a:cubicBezTo>
                  <a:cubicBezTo>
                    <a:pt x="3703" y="12269"/>
                    <a:pt x="3661" y="12380"/>
                    <a:pt x="3605" y="12478"/>
                  </a:cubicBezTo>
                  <a:cubicBezTo>
                    <a:pt x="3507" y="12660"/>
                    <a:pt x="3326" y="12786"/>
                    <a:pt x="3242" y="12953"/>
                  </a:cubicBezTo>
                  <a:cubicBezTo>
                    <a:pt x="3204" y="13041"/>
                    <a:pt x="3256" y="13139"/>
                    <a:pt x="3347" y="13139"/>
                  </a:cubicBezTo>
                  <a:cubicBezTo>
                    <a:pt x="3358" y="13139"/>
                    <a:pt x="3370" y="13138"/>
                    <a:pt x="3381" y="13135"/>
                  </a:cubicBezTo>
                  <a:cubicBezTo>
                    <a:pt x="3752" y="13545"/>
                    <a:pt x="4413" y="14019"/>
                    <a:pt x="4992" y="14019"/>
                  </a:cubicBezTo>
                  <a:cubicBezTo>
                    <a:pt x="5024" y="14019"/>
                    <a:pt x="5055" y="14018"/>
                    <a:pt x="5086" y="14015"/>
                  </a:cubicBezTo>
                  <a:cubicBezTo>
                    <a:pt x="5142" y="14015"/>
                    <a:pt x="5183" y="13973"/>
                    <a:pt x="5197" y="13931"/>
                  </a:cubicBezTo>
                  <a:cubicBezTo>
                    <a:pt x="5337" y="13833"/>
                    <a:pt x="5393" y="13652"/>
                    <a:pt x="5505" y="13526"/>
                  </a:cubicBezTo>
                  <a:cubicBezTo>
                    <a:pt x="5575" y="13428"/>
                    <a:pt x="5672" y="13344"/>
                    <a:pt x="5770" y="13274"/>
                  </a:cubicBezTo>
                  <a:cubicBezTo>
                    <a:pt x="6069" y="13522"/>
                    <a:pt x="6490" y="13640"/>
                    <a:pt x="6897" y="13640"/>
                  </a:cubicBezTo>
                  <a:cubicBezTo>
                    <a:pt x="7042" y="13640"/>
                    <a:pt x="7185" y="13625"/>
                    <a:pt x="7321" y="13596"/>
                  </a:cubicBezTo>
                  <a:cubicBezTo>
                    <a:pt x="7321" y="13666"/>
                    <a:pt x="7335" y="13749"/>
                    <a:pt x="7335" y="13833"/>
                  </a:cubicBezTo>
                  <a:cubicBezTo>
                    <a:pt x="7363" y="14043"/>
                    <a:pt x="7363" y="14280"/>
                    <a:pt x="7446" y="14476"/>
                  </a:cubicBezTo>
                  <a:cubicBezTo>
                    <a:pt x="7468" y="14527"/>
                    <a:pt x="7502" y="14547"/>
                    <a:pt x="7539" y="14547"/>
                  </a:cubicBezTo>
                  <a:cubicBezTo>
                    <a:pt x="7572" y="14547"/>
                    <a:pt x="7609" y="14530"/>
                    <a:pt x="7642" y="14504"/>
                  </a:cubicBezTo>
                  <a:cubicBezTo>
                    <a:pt x="7897" y="14611"/>
                    <a:pt x="8239" y="14680"/>
                    <a:pt x="8578" y="14680"/>
                  </a:cubicBezTo>
                  <a:cubicBezTo>
                    <a:pt x="9036" y="14680"/>
                    <a:pt x="9491" y="14554"/>
                    <a:pt x="9723" y="14224"/>
                  </a:cubicBezTo>
                  <a:cubicBezTo>
                    <a:pt x="9763" y="14159"/>
                    <a:pt x="9716" y="14069"/>
                    <a:pt x="9653" y="14069"/>
                  </a:cubicBezTo>
                  <a:cubicBezTo>
                    <a:pt x="9649" y="14069"/>
                    <a:pt x="9644" y="14070"/>
                    <a:pt x="9640" y="14071"/>
                  </a:cubicBezTo>
                  <a:cubicBezTo>
                    <a:pt x="9598" y="14071"/>
                    <a:pt x="9570" y="14071"/>
                    <a:pt x="9528" y="14085"/>
                  </a:cubicBezTo>
                  <a:cubicBezTo>
                    <a:pt x="9542" y="13973"/>
                    <a:pt x="9514" y="13847"/>
                    <a:pt x="9514" y="13721"/>
                  </a:cubicBezTo>
                  <a:cubicBezTo>
                    <a:pt x="9500" y="13596"/>
                    <a:pt x="9514" y="13456"/>
                    <a:pt x="9486" y="13330"/>
                  </a:cubicBezTo>
                  <a:cubicBezTo>
                    <a:pt x="10003" y="13288"/>
                    <a:pt x="10478" y="12953"/>
                    <a:pt x="10827" y="12576"/>
                  </a:cubicBezTo>
                  <a:cubicBezTo>
                    <a:pt x="10953" y="12674"/>
                    <a:pt x="11064" y="12772"/>
                    <a:pt x="11176" y="12883"/>
                  </a:cubicBezTo>
                  <a:cubicBezTo>
                    <a:pt x="11288" y="12995"/>
                    <a:pt x="11372" y="13121"/>
                    <a:pt x="11497" y="13205"/>
                  </a:cubicBezTo>
                  <a:cubicBezTo>
                    <a:pt x="11516" y="13223"/>
                    <a:pt x="11535" y="13231"/>
                    <a:pt x="11553" y="13231"/>
                  </a:cubicBezTo>
                  <a:cubicBezTo>
                    <a:pt x="11574" y="13231"/>
                    <a:pt x="11594" y="13220"/>
                    <a:pt x="11609" y="13205"/>
                  </a:cubicBezTo>
                  <a:cubicBezTo>
                    <a:pt x="11616" y="13212"/>
                    <a:pt x="11623" y="13215"/>
                    <a:pt x="11632" y="13215"/>
                  </a:cubicBezTo>
                  <a:cubicBezTo>
                    <a:pt x="11641" y="13215"/>
                    <a:pt x="11651" y="13212"/>
                    <a:pt x="11665" y="13205"/>
                  </a:cubicBezTo>
                  <a:cubicBezTo>
                    <a:pt x="11972" y="13121"/>
                    <a:pt x="12252" y="12995"/>
                    <a:pt x="12517" y="12813"/>
                  </a:cubicBezTo>
                  <a:cubicBezTo>
                    <a:pt x="12685" y="12674"/>
                    <a:pt x="12894" y="12520"/>
                    <a:pt x="13006" y="12325"/>
                  </a:cubicBezTo>
                  <a:cubicBezTo>
                    <a:pt x="13048" y="12297"/>
                    <a:pt x="13062" y="12255"/>
                    <a:pt x="13062" y="12213"/>
                  </a:cubicBezTo>
                  <a:cubicBezTo>
                    <a:pt x="13062" y="12199"/>
                    <a:pt x="13062" y="12199"/>
                    <a:pt x="13076" y="12185"/>
                  </a:cubicBezTo>
                  <a:cubicBezTo>
                    <a:pt x="13089" y="12107"/>
                    <a:pt x="13018" y="12030"/>
                    <a:pt x="12952" y="12030"/>
                  </a:cubicBezTo>
                  <a:cubicBezTo>
                    <a:pt x="12947" y="12030"/>
                    <a:pt x="12941" y="12030"/>
                    <a:pt x="12936" y="12031"/>
                  </a:cubicBezTo>
                  <a:cubicBezTo>
                    <a:pt x="12825" y="11933"/>
                    <a:pt x="12685" y="11850"/>
                    <a:pt x="12573" y="11766"/>
                  </a:cubicBezTo>
                  <a:cubicBezTo>
                    <a:pt x="12461" y="11696"/>
                    <a:pt x="12350" y="11612"/>
                    <a:pt x="12238" y="11528"/>
                  </a:cubicBezTo>
                  <a:cubicBezTo>
                    <a:pt x="12601" y="11235"/>
                    <a:pt x="12825" y="10704"/>
                    <a:pt x="12922" y="10243"/>
                  </a:cubicBezTo>
                  <a:cubicBezTo>
                    <a:pt x="13104" y="10243"/>
                    <a:pt x="13285" y="10271"/>
                    <a:pt x="13453" y="10313"/>
                  </a:cubicBezTo>
                  <a:cubicBezTo>
                    <a:pt x="13635" y="10369"/>
                    <a:pt x="13788" y="10453"/>
                    <a:pt x="13956" y="10509"/>
                  </a:cubicBezTo>
                  <a:cubicBezTo>
                    <a:pt x="13964" y="10551"/>
                    <a:pt x="14009" y="10583"/>
                    <a:pt x="14049" y="10583"/>
                  </a:cubicBezTo>
                  <a:cubicBezTo>
                    <a:pt x="14075" y="10583"/>
                    <a:pt x="14099" y="10569"/>
                    <a:pt x="14110" y="10536"/>
                  </a:cubicBezTo>
                  <a:cubicBezTo>
                    <a:pt x="14361" y="10006"/>
                    <a:pt x="14389" y="9335"/>
                    <a:pt x="14403" y="8748"/>
                  </a:cubicBezTo>
                  <a:cubicBezTo>
                    <a:pt x="14403" y="8707"/>
                    <a:pt x="14389" y="8665"/>
                    <a:pt x="14375" y="8651"/>
                  </a:cubicBezTo>
                  <a:cubicBezTo>
                    <a:pt x="14361" y="8609"/>
                    <a:pt x="14347" y="8581"/>
                    <a:pt x="14319" y="8553"/>
                  </a:cubicBezTo>
                  <a:cubicBezTo>
                    <a:pt x="14193" y="8469"/>
                    <a:pt x="14040" y="8469"/>
                    <a:pt x="13900" y="8441"/>
                  </a:cubicBezTo>
                  <a:cubicBezTo>
                    <a:pt x="13774" y="8413"/>
                    <a:pt x="13663" y="8399"/>
                    <a:pt x="13537" y="8385"/>
                  </a:cubicBezTo>
                  <a:cubicBezTo>
                    <a:pt x="13733" y="7813"/>
                    <a:pt x="13649" y="7142"/>
                    <a:pt x="13425" y="6583"/>
                  </a:cubicBezTo>
                  <a:cubicBezTo>
                    <a:pt x="13551" y="6569"/>
                    <a:pt x="13691" y="6555"/>
                    <a:pt x="13816" y="6527"/>
                  </a:cubicBezTo>
                  <a:cubicBezTo>
                    <a:pt x="13998" y="6485"/>
                    <a:pt x="14221" y="6444"/>
                    <a:pt x="14347" y="6290"/>
                  </a:cubicBezTo>
                  <a:cubicBezTo>
                    <a:pt x="14375" y="6262"/>
                    <a:pt x="14375" y="6220"/>
                    <a:pt x="14375" y="6178"/>
                  </a:cubicBezTo>
                  <a:cubicBezTo>
                    <a:pt x="14640" y="5536"/>
                    <a:pt x="14361" y="4711"/>
                    <a:pt x="13998" y="4153"/>
                  </a:cubicBezTo>
                  <a:cubicBezTo>
                    <a:pt x="13984" y="4125"/>
                    <a:pt x="13956" y="4111"/>
                    <a:pt x="13928" y="4097"/>
                  </a:cubicBezTo>
                  <a:cubicBezTo>
                    <a:pt x="13900" y="4083"/>
                    <a:pt x="13872" y="4069"/>
                    <a:pt x="13830" y="4069"/>
                  </a:cubicBezTo>
                  <a:cubicBezTo>
                    <a:pt x="13467" y="4083"/>
                    <a:pt x="13118" y="4348"/>
                    <a:pt x="12866" y="4628"/>
                  </a:cubicBezTo>
                  <a:cubicBezTo>
                    <a:pt x="12838" y="4362"/>
                    <a:pt x="12629" y="4083"/>
                    <a:pt x="12475" y="3887"/>
                  </a:cubicBezTo>
                  <a:cubicBezTo>
                    <a:pt x="12294" y="3650"/>
                    <a:pt x="12098" y="3482"/>
                    <a:pt x="11861" y="3329"/>
                  </a:cubicBezTo>
                  <a:cubicBezTo>
                    <a:pt x="12084" y="3161"/>
                    <a:pt x="12308" y="3007"/>
                    <a:pt x="12517" y="2840"/>
                  </a:cubicBezTo>
                  <a:cubicBezTo>
                    <a:pt x="12587" y="2840"/>
                    <a:pt x="12657" y="2798"/>
                    <a:pt x="12671" y="2714"/>
                  </a:cubicBezTo>
                  <a:cubicBezTo>
                    <a:pt x="12671" y="2421"/>
                    <a:pt x="12391" y="2099"/>
                    <a:pt x="12182" y="1918"/>
                  </a:cubicBezTo>
                  <a:cubicBezTo>
                    <a:pt x="11986" y="1722"/>
                    <a:pt x="11735" y="1596"/>
                    <a:pt x="11483" y="1513"/>
                  </a:cubicBezTo>
                  <a:cubicBezTo>
                    <a:pt x="11497" y="1457"/>
                    <a:pt x="11483" y="1415"/>
                    <a:pt x="11400" y="1373"/>
                  </a:cubicBezTo>
                  <a:cubicBezTo>
                    <a:pt x="11377" y="1358"/>
                    <a:pt x="11345" y="1346"/>
                    <a:pt x="11315" y="1346"/>
                  </a:cubicBezTo>
                  <a:cubicBezTo>
                    <a:pt x="11290" y="1346"/>
                    <a:pt x="11265" y="1354"/>
                    <a:pt x="11246" y="1373"/>
                  </a:cubicBezTo>
                  <a:cubicBezTo>
                    <a:pt x="10981" y="1540"/>
                    <a:pt x="10785" y="1806"/>
                    <a:pt x="10617" y="2071"/>
                  </a:cubicBezTo>
                  <a:cubicBezTo>
                    <a:pt x="10436" y="1862"/>
                    <a:pt x="10156" y="1708"/>
                    <a:pt x="9947" y="1610"/>
                  </a:cubicBezTo>
                  <a:cubicBezTo>
                    <a:pt x="9654" y="1471"/>
                    <a:pt x="9346" y="1387"/>
                    <a:pt x="9039" y="1373"/>
                  </a:cubicBezTo>
                  <a:cubicBezTo>
                    <a:pt x="9081" y="1233"/>
                    <a:pt x="9137" y="1079"/>
                    <a:pt x="9193" y="940"/>
                  </a:cubicBezTo>
                  <a:cubicBezTo>
                    <a:pt x="9276" y="772"/>
                    <a:pt x="9416" y="632"/>
                    <a:pt x="9444" y="451"/>
                  </a:cubicBezTo>
                  <a:cubicBezTo>
                    <a:pt x="9458" y="423"/>
                    <a:pt x="9444" y="395"/>
                    <a:pt x="9430" y="367"/>
                  </a:cubicBezTo>
                  <a:cubicBezTo>
                    <a:pt x="9542" y="311"/>
                    <a:pt x="9556" y="130"/>
                    <a:pt x="9416" y="102"/>
                  </a:cubicBezTo>
                  <a:cubicBezTo>
                    <a:pt x="9037" y="28"/>
                    <a:pt x="8645" y="0"/>
                    <a:pt x="8251" y="0"/>
                  </a:cubicBezTo>
                  <a:close/>
                </a:path>
              </a:pathLst>
            </a:custGeom>
            <a:solidFill>
              <a:srgbClr val="FBA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8" name="Google Shape;408;p38"/>
          <p:cNvGrpSpPr/>
          <p:nvPr/>
        </p:nvGrpSpPr>
        <p:grpSpPr>
          <a:xfrm>
            <a:off x="4231215" y="1479363"/>
            <a:ext cx="753171" cy="801465"/>
            <a:chOff x="8864725" y="3185113"/>
            <a:chExt cx="399200" cy="424775"/>
          </a:xfrm>
        </p:grpSpPr>
        <p:sp>
          <p:nvSpPr>
            <p:cNvPr id="409" name="Google Shape;409;p38"/>
            <p:cNvSpPr/>
            <p:nvPr/>
          </p:nvSpPr>
          <p:spPr>
            <a:xfrm>
              <a:off x="8864725" y="3185113"/>
              <a:ext cx="399200" cy="424775"/>
            </a:xfrm>
            <a:custGeom>
              <a:rect b="b" l="l" r="r" t="t"/>
              <a:pathLst>
                <a:path extrusionOk="0" h="16991" w="15968">
                  <a:moveTo>
                    <a:pt x="8834" y="301"/>
                  </a:moveTo>
                  <a:cubicBezTo>
                    <a:pt x="10547" y="301"/>
                    <a:pt x="11924" y="1145"/>
                    <a:pt x="12517" y="2833"/>
                  </a:cubicBezTo>
                  <a:cubicBezTo>
                    <a:pt x="12405" y="2861"/>
                    <a:pt x="12293" y="2889"/>
                    <a:pt x="12182" y="2945"/>
                  </a:cubicBezTo>
                  <a:cubicBezTo>
                    <a:pt x="11866" y="1496"/>
                    <a:pt x="10433" y="743"/>
                    <a:pt x="9053" y="743"/>
                  </a:cubicBezTo>
                  <a:cubicBezTo>
                    <a:pt x="8969" y="743"/>
                    <a:pt x="8885" y="746"/>
                    <a:pt x="8801" y="751"/>
                  </a:cubicBezTo>
                  <a:cubicBezTo>
                    <a:pt x="7418" y="849"/>
                    <a:pt x="5518" y="1171"/>
                    <a:pt x="5113" y="2721"/>
                  </a:cubicBezTo>
                  <a:cubicBezTo>
                    <a:pt x="4960" y="2623"/>
                    <a:pt x="4806" y="2553"/>
                    <a:pt x="4652" y="2484"/>
                  </a:cubicBezTo>
                  <a:lnTo>
                    <a:pt x="4666" y="2456"/>
                  </a:lnTo>
                  <a:cubicBezTo>
                    <a:pt x="4698" y="2403"/>
                    <a:pt x="4657" y="2357"/>
                    <a:pt x="4617" y="2357"/>
                  </a:cubicBezTo>
                  <a:cubicBezTo>
                    <a:pt x="4608" y="2357"/>
                    <a:pt x="4599" y="2360"/>
                    <a:pt x="4590" y="2365"/>
                  </a:cubicBezTo>
                  <a:lnTo>
                    <a:pt x="4590" y="2365"/>
                  </a:lnTo>
                  <a:cubicBezTo>
                    <a:pt x="4796" y="2194"/>
                    <a:pt x="4949" y="1796"/>
                    <a:pt x="5169" y="1590"/>
                  </a:cubicBezTo>
                  <a:cubicBezTo>
                    <a:pt x="5449" y="1324"/>
                    <a:pt x="5770" y="1101"/>
                    <a:pt x="6119" y="933"/>
                  </a:cubicBezTo>
                  <a:cubicBezTo>
                    <a:pt x="6818" y="570"/>
                    <a:pt x="7614" y="388"/>
                    <a:pt x="8396" y="318"/>
                  </a:cubicBezTo>
                  <a:cubicBezTo>
                    <a:pt x="8544" y="307"/>
                    <a:pt x="8690" y="301"/>
                    <a:pt x="8834" y="301"/>
                  </a:cubicBezTo>
                  <a:close/>
                  <a:moveTo>
                    <a:pt x="9130" y="1055"/>
                  </a:moveTo>
                  <a:cubicBezTo>
                    <a:pt x="10484" y="1055"/>
                    <a:pt x="11381" y="1837"/>
                    <a:pt x="11930" y="3056"/>
                  </a:cubicBezTo>
                  <a:cubicBezTo>
                    <a:pt x="11260" y="3378"/>
                    <a:pt x="10687" y="3936"/>
                    <a:pt x="10380" y="4621"/>
                  </a:cubicBezTo>
                  <a:cubicBezTo>
                    <a:pt x="10366" y="4621"/>
                    <a:pt x="10366" y="4635"/>
                    <a:pt x="10366" y="4635"/>
                  </a:cubicBezTo>
                  <a:cubicBezTo>
                    <a:pt x="9402" y="4216"/>
                    <a:pt x="8326" y="3992"/>
                    <a:pt x="7279" y="3950"/>
                  </a:cubicBezTo>
                  <a:cubicBezTo>
                    <a:pt x="7181" y="3950"/>
                    <a:pt x="7139" y="4020"/>
                    <a:pt x="7139" y="4090"/>
                  </a:cubicBezTo>
                  <a:cubicBezTo>
                    <a:pt x="6901" y="4118"/>
                    <a:pt x="6650" y="4174"/>
                    <a:pt x="6412" y="4230"/>
                  </a:cubicBezTo>
                  <a:cubicBezTo>
                    <a:pt x="6440" y="4174"/>
                    <a:pt x="6426" y="4104"/>
                    <a:pt x="6371" y="4076"/>
                  </a:cubicBezTo>
                  <a:cubicBezTo>
                    <a:pt x="5951" y="3811"/>
                    <a:pt x="5784" y="3238"/>
                    <a:pt x="5393" y="2917"/>
                  </a:cubicBezTo>
                  <a:cubicBezTo>
                    <a:pt x="5351" y="2875"/>
                    <a:pt x="5295" y="2847"/>
                    <a:pt x="5253" y="2805"/>
                  </a:cubicBezTo>
                  <a:cubicBezTo>
                    <a:pt x="5854" y="1394"/>
                    <a:pt x="7572" y="1129"/>
                    <a:pt x="8955" y="1059"/>
                  </a:cubicBezTo>
                  <a:cubicBezTo>
                    <a:pt x="9014" y="1056"/>
                    <a:pt x="9072" y="1055"/>
                    <a:pt x="9130" y="1055"/>
                  </a:cubicBezTo>
                  <a:close/>
                  <a:moveTo>
                    <a:pt x="3456" y="2550"/>
                  </a:moveTo>
                  <a:cubicBezTo>
                    <a:pt x="4080" y="2550"/>
                    <a:pt x="4703" y="2739"/>
                    <a:pt x="5183" y="3140"/>
                  </a:cubicBezTo>
                  <a:cubicBezTo>
                    <a:pt x="5602" y="3475"/>
                    <a:pt x="5756" y="4062"/>
                    <a:pt x="6231" y="4286"/>
                  </a:cubicBezTo>
                  <a:cubicBezTo>
                    <a:pt x="4596" y="4761"/>
                    <a:pt x="3172" y="6004"/>
                    <a:pt x="2320" y="7471"/>
                  </a:cubicBezTo>
                  <a:cubicBezTo>
                    <a:pt x="1705" y="6800"/>
                    <a:pt x="1118" y="6004"/>
                    <a:pt x="1062" y="5054"/>
                  </a:cubicBezTo>
                  <a:cubicBezTo>
                    <a:pt x="992" y="3964"/>
                    <a:pt x="1579" y="2945"/>
                    <a:pt x="2669" y="2651"/>
                  </a:cubicBezTo>
                  <a:cubicBezTo>
                    <a:pt x="2924" y="2584"/>
                    <a:pt x="3190" y="2550"/>
                    <a:pt x="3456" y="2550"/>
                  </a:cubicBezTo>
                  <a:close/>
                  <a:moveTo>
                    <a:pt x="13319" y="2987"/>
                  </a:moveTo>
                  <a:cubicBezTo>
                    <a:pt x="13912" y="2987"/>
                    <a:pt x="14492" y="3208"/>
                    <a:pt x="14961" y="3741"/>
                  </a:cubicBezTo>
                  <a:cubicBezTo>
                    <a:pt x="15520" y="4369"/>
                    <a:pt x="15660" y="5291"/>
                    <a:pt x="15408" y="6088"/>
                  </a:cubicBezTo>
                  <a:cubicBezTo>
                    <a:pt x="15297" y="6479"/>
                    <a:pt x="15073" y="6842"/>
                    <a:pt x="14794" y="7135"/>
                  </a:cubicBezTo>
                  <a:cubicBezTo>
                    <a:pt x="14642" y="7315"/>
                    <a:pt x="13846" y="7728"/>
                    <a:pt x="13790" y="7953"/>
                  </a:cubicBezTo>
                  <a:lnTo>
                    <a:pt x="13790" y="7953"/>
                  </a:lnTo>
                  <a:cubicBezTo>
                    <a:pt x="13805" y="7870"/>
                    <a:pt x="13730" y="7796"/>
                    <a:pt x="13657" y="7796"/>
                  </a:cubicBezTo>
                  <a:cubicBezTo>
                    <a:pt x="13635" y="7796"/>
                    <a:pt x="13612" y="7803"/>
                    <a:pt x="13592" y="7820"/>
                  </a:cubicBezTo>
                  <a:cubicBezTo>
                    <a:pt x="13062" y="6381"/>
                    <a:pt x="11902" y="5347"/>
                    <a:pt x="10505" y="4705"/>
                  </a:cubicBezTo>
                  <a:lnTo>
                    <a:pt x="10519" y="4705"/>
                  </a:lnTo>
                  <a:cubicBezTo>
                    <a:pt x="11073" y="3751"/>
                    <a:pt x="12218" y="2987"/>
                    <a:pt x="13319" y="2987"/>
                  </a:cubicBezTo>
                  <a:close/>
                  <a:moveTo>
                    <a:pt x="11860" y="15391"/>
                  </a:moveTo>
                  <a:cubicBezTo>
                    <a:pt x="12000" y="15461"/>
                    <a:pt x="12112" y="15545"/>
                    <a:pt x="12182" y="15726"/>
                  </a:cubicBezTo>
                  <a:cubicBezTo>
                    <a:pt x="12251" y="15908"/>
                    <a:pt x="12237" y="16145"/>
                    <a:pt x="12084" y="16299"/>
                  </a:cubicBezTo>
                  <a:cubicBezTo>
                    <a:pt x="11986" y="16393"/>
                    <a:pt x="11867" y="16433"/>
                    <a:pt x="11747" y="16433"/>
                  </a:cubicBezTo>
                  <a:cubicBezTo>
                    <a:pt x="11472" y="16433"/>
                    <a:pt x="11188" y="16222"/>
                    <a:pt x="11120" y="15950"/>
                  </a:cubicBezTo>
                  <a:cubicBezTo>
                    <a:pt x="11385" y="15782"/>
                    <a:pt x="11637" y="15587"/>
                    <a:pt x="11860" y="15391"/>
                  </a:cubicBezTo>
                  <a:close/>
                  <a:moveTo>
                    <a:pt x="3661" y="15433"/>
                  </a:moveTo>
                  <a:cubicBezTo>
                    <a:pt x="3730" y="15503"/>
                    <a:pt x="3800" y="15559"/>
                    <a:pt x="3884" y="15628"/>
                  </a:cubicBezTo>
                  <a:cubicBezTo>
                    <a:pt x="4010" y="15740"/>
                    <a:pt x="4149" y="15838"/>
                    <a:pt x="4275" y="15936"/>
                  </a:cubicBezTo>
                  <a:cubicBezTo>
                    <a:pt x="4093" y="16067"/>
                    <a:pt x="3764" y="16499"/>
                    <a:pt x="3486" y="16499"/>
                  </a:cubicBezTo>
                  <a:cubicBezTo>
                    <a:pt x="3379" y="16499"/>
                    <a:pt x="3280" y="16437"/>
                    <a:pt x="3200" y="16271"/>
                  </a:cubicBezTo>
                  <a:cubicBezTo>
                    <a:pt x="3004" y="15880"/>
                    <a:pt x="3325" y="15601"/>
                    <a:pt x="3661" y="15433"/>
                  </a:cubicBezTo>
                  <a:close/>
                  <a:moveTo>
                    <a:pt x="7348" y="4244"/>
                  </a:moveTo>
                  <a:cubicBezTo>
                    <a:pt x="9751" y="4355"/>
                    <a:pt x="12475" y="5515"/>
                    <a:pt x="13341" y="7946"/>
                  </a:cubicBezTo>
                  <a:cubicBezTo>
                    <a:pt x="14221" y="10404"/>
                    <a:pt x="13523" y="13701"/>
                    <a:pt x="11455" y="15363"/>
                  </a:cubicBezTo>
                  <a:cubicBezTo>
                    <a:pt x="10366" y="16228"/>
                    <a:pt x="9006" y="16703"/>
                    <a:pt x="7648" y="16703"/>
                  </a:cubicBezTo>
                  <a:cubicBezTo>
                    <a:pt x="6638" y="16703"/>
                    <a:pt x="5630" y="16440"/>
                    <a:pt x="4736" y="15880"/>
                  </a:cubicBezTo>
                  <a:cubicBezTo>
                    <a:pt x="4443" y="15698"/>
                    <a:pt x="4163" y="15489"/>
                    <a:pt x="3898" y="15251"/>
                  </a:cubicBezTo>
                  <a:lnTo>
                    <a:pt x="3884" y="15251"/>
                  </a:lnTo>
                  <a:cubicBezTo>
                    <a:pt x="2306" y="13812"/>
                    <a:pt x="1439" y="11550"/>
                    <a:pt x="1872" y="9426"/>
                  </a:cubicBezTo>
                  <a:cubicBezTo>
                    <a:pt x="2431" y="6632"/>
                    <a:pt x="4736" y="4900"/>
                    <a:pt x="7348" y="4244"/>
                  </a:cubicBezTo>
                  <a:close/>
                  <a:moveTo>
                    <a:pt x="8807" y="1"/>
                  </a:moveTo>
                  <a:cubicBezTo>
                    <a:pt x="8592" y="1"/>
                    <a:pt x="8375" y="14"/>
                    <a:pt x="8159" y="39"/>
                  </a:cubicBezTo>
                  <a:cubicBezTo>
                    <a:pt x="7251" y="151"/>
                    <a:pt x="6315" y="402"/>
                    <a:pt x="5546" y="919"/>
                  </a:cubicBezTo>
                  <a:cubicBezTo>
                    <a:pt x="5141" y="1198"/>
                    <a:pt x="4345" y="1827"/>
                    <a:pt x="4387" y="2400"/>
                  </a:cubicBezTo>
                  <a:cubicBezTo>
                    <a:pt x="4345" y="2386"/>
                    <a:pt x="4303" y="2358"/>
                    <a:pt x="4247" y="2358"/>
                  </a:cubicBezTo>
                  <a:cubicBezTo>
                    <a:pt x="3981" y="2286"/>
                    <a:pt x="3703" y="2249"/>
                    <a:pt x="3423" y="2249"/>
                  </a:cubicBezTo>
                  <a:cubicBezTo>
                    <a:pt x="2835" y="2249"/>
                    <a:pt x="2243" y="2413"/>
                    <a:pt x="1761" y="2763"/>
                  </a:cubicBezTo>
                  <a:cubicBezTo>
                    <a:pt x="1" y="4034"/>
                    <a:pt x="867" y="6451"/>
                    <a:pt x="2250" y="7610"/>
                  </a:cubicBezTo>
                  <a:cubicBezTo>
                    <a:pt x="2082" y="7904"/>
                    <a:pt x="1942" y="8211"/>
                    <a:pt x="1831" y="8518"/>
                  </a:cubicBezTo>
                  <a:cubicBezTo>
                    <a:pt x="992" y="10879"/>
                    <a:pt x="1747" y="13575"/>
                    <a:pt x="3521" y="15293"/>
                  </a:cubicBezTo>
                  <a:cubicBezTo>
                    <a:pt x="3060" y="15461"/>
                    <a:pt x="2725" y="15936"/>
                    <a:pt x="2990" y="16411"/>
                  </a:cubicBezTo>
                  <a:cubicBezTo>
                    <a:pt x="3114" y="16635"/>
                    <a:pt x="3301" y="16726"/>
                    <a:pt x="3500" y="16726"/>
                  </a:cubicBezTo>
                  <a:cubicBezTo>
                    <a:pt x="3882" y="16726"/>
                    <a:pt x="4309" y="16392"/>
                    <a:pt x="4429" y="16034"/>
                  </a:cubicBezTo>
                  <a:cubicBezTo>
                    <a:pt x="4429" y="16034"/>
                    <a:pt x="4429" y="16034"/>
                    <a:pt x="4429" y="16020"/>
                  </a:cubicBezTo>
                  <a:cubicBezTo>
                    <a:pt x="5415" y="16670"/>
                    <a:pt x="6546" y="16991"/>
                    <a:pt x="7688" y="16991"/>
                  </a:cubicBezTo>
                  <a:cubicBezTo>
                    <a:pt x="8779" y="16991"/>
                    <a:pt x="9879" y="16698"/>
                    <a:pt x="10869" y="16117"/>
                  </a:cubicBezTo>
                  <a:cubicBezTo>
                    <a:pt x="10896" y="16103"/>
                    <a:pt x="10924" y="16075"/>
                    <a:pt x="10966" y="16061"/>
                  </a:cubicBezTo>
                  <a:cubicBezTo>
                    <a:pt x="11042" y="16413"/>
                    <a:pt x="11409" y="16661"/>
                    <a:pt x="11763" y="16661"/>
                  </a:cubicBezTo>
                  <a:cubicBezTo>
                    <a:pt x="11930" y="16661"/>
                    <a:pt x="12094" y="16606"/>
                    <a:pt x="12224" y="16481"/>
                  </a:cubicBezTo>
                  <a:cubicBezTo>
                    <a:pt x="12433" y="16271"/>
                    <a:pt x="12489" y="15964"/>
                    <a:pt x="12405" y="15684"/>
                  </a:cubicBezTo>
                  <a:cubicBezTo>
                    <a:pt x="12349" y="15517"/>
                    <a:pt x="12224" y="15321"/>
                    <a:pt x="12042" y="15209"/>
                  </a:cubicBezTo>
                  <a:cubicBezTo>
                    <a:pt x="13648" y="13631"/>
                    <a:pt x="14193" y="11256"/>
                    <a:pt x="13886" y="8965"/>
                  </a:cubicBezTo>
                  <a:cubicBezTo>
                    <a:pt x="13844" y="8686"/>
                    <a:pt x="13788" y="8420"/>
                    <a:pt x="13718" y="8155"/>
                  </a:cubicBezTo>
                  <a:lnTo>
                    <a:pt x="13718" y="8155"/>
                  </a:lnTo>
                  <a:cubicBezTo>
                    <a:pt x="13760" y="8167"/>
                    <a:pt x="13802" y="8173"/>
                    <a:pt x="13846" y="8173"/>
                  </a:cubicBezTo>
                  <a:cubicBezTo>
                    <a:pt x="14454" y="8173"/>
                    <a:pt x="15270" y="7065"/>
                    <a:pt x="15478" y="6674"/>
                  </a:cubicBezTo>
                  <a:cubicBezTo>
                    <a:pt x="15939" y="5836"/>
                    <a:pt x="15967" y="4775"/>
                    <a:pt x="15478" y="3936"/>
                  </a:cubicBezTo>
                  <a:cubicBezTo>
                    <a:pt x="14976" y="3080"/>
                    <a:pt x="14184" y="2709"/>
                    <a:pt x="13354" y="2709"/>
                  </a:cubicBezTo>
                  <a:cubicBezTo>
                    <a:pt x="13169" y="2709"/>
                    <a:pt x="12982" y="2727"/>
                    <a:pt x="12796" y="2763"/>
                  </a:cubicBezTo>
                  <a:cubicBezTo>
                    <a:pt x="12297" y="892"/>
                    <a:pt x="10606" y="1"/>
                    <a:pt x="8807" y="1"/>
                  </a:cubicBezTo>
                  <a:close/>
                </a:path>
              </a:pathLst>
            </a:custGeom>
            <a:solidFill>
              <a:srgbClr val="FBA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8"/>
            <p:cNvSpPr/>
            <p:nvPr/>
          </p:nvSpPr>
          <p:spPr>
            <a:xfrm>
              <a:off x="8883575" y="3306113"/>
              <a:ext cx="310875" cy="283225"/>
            </a:xfrm>
            <a:custGeom>
              <a:rect b="b" l="l" r="r" t="t"/>
              <a:pathLst>
                <a:path extrusionOk="0" h="11329" w="12435">
                  <a:moveTo>
                    <a:pt x="6832" y="284"/>
                  </a:moveTo>
                  <a:cubicBezTo>
                    <a:pt x="9598" y="968"/>
                    <a:pt x="12405" y="2910"/>
                    <a:pt x="11903" y="6137"/>
                  </a:cubicBezTo>
                  <a:cubicBezTo>
                    <a:pt x="11511" y="8595"/>
                    <a:pt x="9472" y="10928"/>
                    <a:pt x="6888" y="11054"/>
                  </a:cubicBezTo>
                  <a:cubicBezTo>
                    <a:pt x="6797" y="11059"/>
                    <a:pt x="6708" y="11061"/>
                    <a:pt x="6619" y="11061"/>
                  </a:cubicBezTo>
                  <a:cubicBezTo>
                    <a:pt x="3787" y="11061"/>
                    <a:pt x="2026" y="8705"/>
                    <a:pt x="2013" y="5955"/>
                  </a:cubicBezTo>
                  <a:cubicBezTo>
                    <a:pt x="1985" y="3078"/>
                    <a:pt x="3884" y="661"/>
                    <a:pt x="6776" y="326"/>
                  </a:cubicBezTo>
                  <a:cubicBezTo>
                    <a:pt x="6804" y="312"/>
                    <a:pt x="6818" y="312"/>
                    <a:pt x="6832" y="284"/>
                  </a:cubicBezTo>
                  <a:close/>
                  <a:moveTo>
                    <a:pt x="6699" y="0"/>
                  </a:moveTo>
                  <a:cubicBezTo>
                    <a:pt x="6598" y="0"/>
                    <a:pt x="6555" y="110"/>
                    <a:pt x="6580" y="186"/>
                  </a:cubicBezTo>
                  <a:cubicBezTo>
                    <a:pt x="1873" y="340"/>
                    <a:pt x="1" y="7492"/>
                    <a:pt x="3591" y="10300"/>
                  </a:cubicBezTo>
                  <a:cubicBezTo>
                    <a:pt x="4502" y="11016"/>
                    <a:pt x="5499" y="11328"/>
                    <a:pt x="6483" y="11328"/>
                  </a:cubicBezTo>
                  <a:cubicBezTo>
                    <a:pt x="9526" y="11328"/>
                    <a:pt x="12435" y="8337"/>
                    <a:pt x="12224" y="5075"/>
                  </a:cubicBezTo>
                  <a:cubicBezTo>
                    <a:pt x="12028" y="2198"/>
                    <a:pt x="9290" y="535"/>
                    <a:pt x="6734" y="4"/>
                  </a:cubicBezTo>
                  <a:cubicBezTo>
                    <a:pt x="6722" y="2"/>
                    <a:pt x="6710" y="0"/>
                    <a:pt x="6699" y="0"/>
                  </a:cubicBezTo>
                  <a:close/>
                </a:path>
              </a:pathLst>
            </a:custGeom>
            <a:solidFill>
              <a:srgbClr val="FBA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8"/>
            <p:cNvSpPr/>
            <p:nvPr/>
          </p:nvSpPr>
          <p:spPr>
            <a:xfrm>
              <a:off x="8973350" y="3332888"/>
              <a:ext cx="92550" cy="131675"/>
            </a:xfrm>
            <a:custGeom>
              <a:rect b="b" l="l" r="r" t="t"/>
              <a:pathLst>
                <a:path extrusionOk="0" h="5267" w="3702">
                  <a:moveTo>
                    <a:pt x="3151" y="0"/>
                  </a:moveTo>
                  <a:cubicBezTo>
                    <a:pt x="3066" y="0"/>
                    <a:pt x="2976" y="56"/>
                    <a:pt x="2961" y="163"/>
                  </a:cubicBezTo>
                  <a:cubicBezTo>
                    <a:pt x="2864" y="931"/>
                    <a:pt x="2878" y="1713"/>
                    <a:pt x="2878" y="2468"/>
                  </a:cubicBezTo>
                  <a:cubicBezTo>
                    <a:pt x="2878" y="3110"/>
                    <a:pt x="2808" y="3795"/>
                    <a:pt x="3017" y="4395"/>
                  </a:cubicBezTo>
                  <a:cubicBezTo>
                    <a:pt x="3003" y="4409"/>
                    <a:pt x="2989" y="4423"/>
                    <a:pt x="2975" y="4437"/>
                  </a:cubicBezTo>
                  <a:cubicBezTo>
                    <a:pt x="2934" y="4437"/>
                    <a:pt x="2906" y="4451"/>
                    <a:pt x="2892" y="4465"/>
                  </a:cubicBezTo>
                  <a:cubicBezTo>
                    <a:pt x="2459" y="4437"/>
                    <a:pt x="2039" y="4423"/>
                    <a:pt x="1606" y="4395"/>
                  </a:cubicBezTo>
                  <a:cubicBezTo>
                    <a:pt x="1256" y="4373"/>
                    <a:pt x="879" y="4308"/>
                    <a:pt x="511" y="4308"/>
                  </a:cubicBezTo>
                  <a:cubicBezTo>
                    <a:pt x="410" y="4308"/>
                    <a:pt x="309" y="4313"/>
                    <a:pt x="210" y="4325"/>
                  </a:cubicBezTo>
                  <a:cubicBezTo>
                    <a:pt x="42" y="4339"/>
                    <a:pt x="0" y="4577"/>
                    <a:pt x="168" y="4633"/>
                  </a:cubicBezTo>
                  <a:cubicBezTo>
                    <a:pt x="622" y="4796"/>
                    <a:pt x="1177" y="4848"/>
                    <a:pt x="1725" y="4848"/>
                  </a:cubicBezTo>
                  <a:cubicBezTo>
                    <a:pt x="2069" y="4848"/>
                    <a:pt x="2411" y="4827"/>
                    <a:pt x="2724" y="4800"/>
                  </a:cubicBezTo>
                  <a:cubicBezTo>
                    <a:pt x="2738" y="4870"/>
                    <a:pt x="2752" y="4940"/>
                    <a:pt x="2794" y="4996"/>
                  </a:cubicBezTo>
                  <a:cubicBezTo>
                    <a:pt x="2892" y="5150"/>
                    <a:pt x="3059" y="5233"/>
                    <a:pt x="3227" y="5261"/>
                  </a:cubicBezTo>
                  <a:cubicBezTo>
                    <a:pt x="3241" y="5265"/>
                    <a:pt x="3256" y="5267"/>
                    <a:pt x="3271" y="5267"/>
                  </a:cubicBezTo>
                  <a:cubicBezTo>
                    <a:pt x="3316" y="5267"/>
                    <a:pt x="3363" y="5251"/>
                    <a:pt x="3394" y="5219"/>
                  </a:cubicBezTo>
                  <a:cubicBezTo>
                    <a:pt x="3590" y="5010"/>
                    <a:pt x="3702" y="4661"/>
                    <a:pt x="3436" y="4437"/>
                  </a:cubicBezTo>
                  <a:cubicBezTo>
                    <a:pt x="3367" y="4381"/>
                    <a:pt x="3283" y="4353"/>
                    <a:pt x="3199" y="4353"/>
                  </a:cubicBezTo>
                  <a:cubicBezTo>
                    <a:pt x="3367" y="3753"/>
                    <a:pt x="3283" y="3082"/>
                    <a:pt x="3283" y="2468"/>
                  </a:cubicBezTo>
                  <a:cubicBezTo>
                    <a:pt x="3297" y="1713"/>
                    <a:pt x="3353" y="931"/>
                    <a:pt x="3311" y="163"/>
                  </a:cubicBezTo>
                  <a:cubicBezTo>
                    <a:pt x="3311" y="53"/>
                    <a:pt x="3233" y="0"/>
                    <a:pt x="3151" y="0"/>
                  </a:cubicBezTo>
                  <a:close/>
                </a:path>
              </a:pathLst>
            </a:custGeom>
            <a:solidFill>
              <a:srgbClr val="FBA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2" name="Google Shape;412;p38"/>
          <p:cNvGrpSpPr/>
          <p:nvPr/>
        </p:nvGrpSpPr>
        <p:grpSpPr>
          <a:xfrm>
            <a:off x="1447439" y="1480909"/>
            <a:ext cx="956416" cy="793601"/>
            <a:chOff x="8001900" y="3129975"/>
            <a:chExt cx="480925" cy="398975"/>
          </a:xfrm>
        </p:grpSpPr>
        <p:sp>
          <p:nvSpPr>
            <p:cNvPr id="413" name="Google Shape;413;p38"/>
            <p:cNvSpPr/>
            <p:nvPr/>
          </p:nvSpPr>
          <p:spPr>
            <a:xfrm>
              <a:off x="8001900" y="3129975"/>
              <a:ext cx="480925" cy="398975"/>
            </a:xfrm>
            <a:custGeom>
              <a:rect b="b" l="l" r="r" t="t"/>
              <a:pathLst>
                <a:path extrusionOk="0" h="15959" w="19237">
                  <a:moveTo>
                    <a:pt x="9445" y="402"/>
                  </a:moveTo>
                  <a:cubicBezTo>
                    <a:pt x="10286" y="402"/>
                    <a:pt x="11121" y="512"/>
                    <a:pt x="11916" y="737"/>
                  </a:cubicBezTo>
                  <a:cubicBezTo>
                    <a:pt x="15981" y="1883"/>
                    <a:pt x="16987" y="6395"/>
                    <a:pt x="15129" y="9845"/>
                  </a:cubicBezTo>
                  <a:cubicBezTo>
                    <a:pt x="15073" y="9971"/>
                    <a:pt x="15157" y="10096"/>
                    <a:pt x="15283" y="10110"/>
                  </a:cubicBezTo>
                  <a:cubicBezTo>
                    <a:pt x="16722" y="10222"/>
                    <a:pt x="17965" y="10976"/>
                    <a:pt x="18691" y="12192"/>
                  </a:cubicBezTo>
                  <a:cubicBezTo>
                    <a:pt x="17855" y="12095"/>
                    <a:pt x="16931" y="11777"/>
                    <a:pt x="16084" y="11777"/>
                  </a:cubicBezTo>
                  <a:cubicBezTo>
                    <a:pt x="15460" y="11777"/>
                    <a:pt x="14877" y="11950"/>
                    <a:pt x="14403" y="12513"/>
                  </a:cubicBezTo>
                  <a:cubicBezTo>
                    <a:pt x="14375" y="12541"/>
                    <a:pt x="14361" y="12569"/>
                    <a:pt x="14361" y="12611"/>
                  </a:cubicBezTo>
                  <a:cubicBezTo>
                    <a:pt x="14179" y="12848"/>
                    <a:pt x="14054" y="13114"/>
                    <a:pt x="13914" y="13393"/>
                  </a:cubicBezTo>
                  <a:cubicBezTo>
                    <a:pt x="13062" y="14022"/>
                    <a:pt x="12224" y="14650"/>
                    <a:pt x="11190" y="15041"/>
                  </a:cubicBezTo>
                  <a:cubicBezTo>
                    <a:pt x="10239" y="15384"/>
                    <a:pt x="9227" y="15569"/>
                    <a:pt x="8216" y="15569"/>
                  </a:cubicBezTo>
                  <a:cubicBezTo>
                    <a:pt x="7950" y="15569"/>
                    <a:pt x="7683" y="15557"/>
                    <a:pt x="7418" y="15530"/>
                  </a:cubicBezTo>
                  <a:cubicBezTo>
                    <a:pt x="4569" y="15237"/>
                    <a:pt x="2194" y="13281"/>
                    <a:pt x="1188" y="10627"/>
                  </a:cubicBezTo>
                  <a:cubicBezTo>
                    <a:pt x="141" y="7833"/>
                    <a:pt x="1021" y="4774"/>
                    <a:pt x="3172" y="2763"/>
                  </a:cubicBezTo>
                  <a:cubicBezTo>
                    <a:pt x="4827" y="1220"/>
                    <a:pt x="7155" y="402"/>
                    <a:pt x="9445" y="402"/>
                  </a:cubicBezTo>
                  <a:close/>
                  <a:moveTo>
                    <a:pt x="9583" y="0"/>
                  </a:moveTo>
                  <a:cubicBezTo>
                    <a:pt x="7733" y="0"/>
                    <a:pt x="5850" y="525"/>
                    <a:pt x="4373" y="1408"/>
                  </a:cubicBezTo>
                  <a:cubicBezTo>
                    <a:pt x="1733" y="3000"/>
                    <a:pt x="1" y="6017"/>
                    <a:pt x="420" y="9119"/>
                  </a:cubicBezTo>
                  <a:cubicBezTo>
                    <a:pt x="825" y="12038"/>
                    <a:pt x="2906" y="14622"/>
                    <a:pt x="5700" y="15558"/>
                  </a:cubicBezTo>
                  <a:cubicBezTo>
                    <a:pt x="6482" y="15820"/>
                    <a:pt x="7394" y="15958"/>
                    <a:pt x="8335" y="15958"/>
                  </a:cubicBezTo>
                  <a:cubicBezTo>
                    <a:pt x="10353" y="15958"/>
                    <a:pt x="12507" y="15324"/>
                    <a:pt x="13802" y="13924"/>
                  </a:cubicBezTo>
                  <a:cubicBezTo>
                    <a:pt x="13830" y="13924"/>
                    <a:pt x="13872" y="13924"/>
                    <a:pt x="13914" y="13882"/>
                  </a:cubicBezTo>
                  <a:cubicBezTo>
                    <a:pt x="14165" y="13533"/>
                    <a:pt x="14459" y="13170"/>
                    <a:pt x="14654" y="12778"/>
                  </a:cubicBezTo>
                  <a:lnTo>
                    <a:pt x="14668" y="12778"/>
                  </a:lnTo>
                  <a:cubicBezTo>
                    <a:pt x="15080" y="12287"/>
                    <a:pt x="15604" y="12132"/>
                    <a:pt x="16171" y="12132"/>
                  </a:cubicBezTo>
                  <a:cubicBezTo>
                    <a:pt x="17103" y="12132"/>
                    <a:pt x="18153" y="12553"/>
                    <a:pt x="19013" y="12597"/>
                  </a:cubicBezTo>
                  <a:cubicBezTo>
                    <a:pt x="19166" y="12597"/>
                    <a:pt x="19236" y="12429"/>
                    <a:pt x="19180" y="12317"/>
                  </a:cubicBezTo>
                  <a:cubicBezTo>
                    <a:pt x="18482" y="10893"/>
                    <a:pt x="17127" y="9943"/>
                    <a:pt x="15562" y="9775"/>
                  </a:cubicBezTo>
                  <a:cubicBezTo>
                    <a:pt x="16945" y="6967"/>
                    <a:pt x="16820" y="3321"/>
                    <a:pt x="14096" y="1338"/>
                  </a:cubicBezTo>
                  <a:cubicBezTo>
                    <a:pt x="12819" y="408"/>
                    <a:pt x="11214" y="0"/>
                    <a:pt x="9583" y="0"/>
                  </a:cubicBezTo>
                  <a:close/>
                </a:path>
              </a:pathLst>
            </a:custGeom>
            <a:solidFill>
              <a:srgbClr val="FBA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8"/>
            <p:cNvSpPr/>
            <p:nvPr/>
          </p:nvSpPr>
          <p:spPr>
            <a:xfrm>
              <a:off x="8103250" y="3187050"/>
              <a:ext cx="220675" cy="221950"/>
            </a:xfrm>
            <a:custGeom>
              <a:rect b="b" l="l" r="r" t="t"/>
              <a:pathLst>
                <a:path extrusionOk="0" h="8878" w="8827">
                  <a:moveTo>
                    <a:pt x="5358" y="343"/>
                  </a:moveTo>
                  <a:cubicBezTo>
                    <a:pt x="6310" y="343"/>
                    <a:pt x="7231" y="747"/>
                    <a:pt x="7821" y="1709"/>
                  </a:cubicBezTo>
                  <a:cubicBezTo>
                    <a:pt x="8715" y="3176"/>
                    <a:pt x="8016" y="4950"/>
                    <a:pt x="6619" y="5788"/>
                  </a:cubicBezTo>
                  <a:cubicBezTo>
                    <a:pt x="6298" y="5983"/>
                    <a:pt x="6116" y="6053"/>
                    <a:pt x="5977" y="6403"/>
                  </a:cubicBezTo>
                  <a:cubicBezTo>
                    <a:pt x="5781" y="6961"/>
                    <a:pt x="5823" y="7730"/>
                    <a:pt x="5795" y="8358"/>
                  </a:cubicBezTo>
                  <a:cubicBezTo>
                    <a:pt x="5548" y="8401"/>
                    <a:pt x="5021" y="8502"/>
                    <a:pt x="4733" y="8502"/>
                  </a:cubicBezTo>
                  <a:cubicBezTo>
                    <a:pt x="4646" y="8502"/>
                    <a:pt x="4581" y="8493"/>
                    <a:pt x="4552" y="8470"/>
                  </a:cubicBezTo>
                  <a:cubicBezTo>
                    <a:pt x="4370" y="8302"/>
                    <a:pt x="4566" y="7269"/>
                    <a:pt x="4566" y="7017"/>
                  </a:cubicBezTo>
                  <a:cubicBezTo>
                    <a:pt x="4580" y="6612"/>
                    <a:pt x="4552" y="6151"/>
                    <a:pt x="4622" y="5746"/>
                  </a:cubicBezTo>
                  <a:cubicBezTo>
                    <a:pt x="4692" y="5341"/>
                    <a:pt x="4775" y="5369"/>
                    <a:pt x="5125" y="5187"/>
                  </a:cubicBezTo>
                  <a:cubicBezTo>
                    <a:pt x="6005" y="4712"/>
                    <a:pt x="6689" y="3748"/>
                    <a:pt x="6312" y="2729"/>
                  </a:cubicBezTo>
                  <a:cubicBezTo>
                    <a:pt x="6086" y="2119"/>
                    <a:pt x="5548" y="1724"/>
                    <a:pt x="4966" y="1724"/>
                  </a:cubicBezTo>
                  <a:cubicBezTo>
                    <a:pt x="4722" y="1724"/>
                    <a:pt x="4470" y="1794"/>
                    <a:pt x="4231" y="1946"/>
                  </a:cubicBezTo>
                  <a:cubicBezTo>
                    <a:pt x="3797" y="2226"/>
                    <a:pt x="3546" y="2673"/>
                    <a:pt x="3406" y="3148"/>
                  </a:cubicBezTo>
                  <a:cubicBezTo>
                    <a:pt x="3295" y="3511"/>
                    <a:pt x="3350" y="3958"/>
                    <a:pt x="3141" y="4279"/>
                  </a:cubicBezTo>
                  <a:cubicBezTo>
                    <a:pt x="2917" y="4615"/>
                    <a:pt x="2429" y="4754"/>
                    <a:pt x="2065" y="4936"/>
                  </a:cubicBezTo>
                  <a:cubicBezTo>
                    <a:pt x="2037" y="4950"/>
                    <a:pt x="2009" y="4964"/>
                    <a:pt x="1995" y="4992"/>
                  </a:cubicBezTo>
                  <a:cubicBezTo>
                    <a:pt x="1995" y="4992"/>
                    <a:pt x="1995" y="4978"/>
                    <a:pt x="1995" y="4978"/>
                  </a:cubicBezTo>
                  <a:cubicBezTo>
                    <a:pt x="733" y="2551"/>
                    <a:pt x="3131" y="343"/>
                    <a:pt x="5358" y="343"/>
                  </a:cubicBezTo>
                  <a:close/>
                  <a:moveTo>
                    <a:pt x="5399" y="0"/>
                  </a:moveTo>
                  <a:cubicBezTo>
                    <a:pt x="2846" y="0"/>
                    <a:pt x="1" y="2633"/>
                    <a:pt x="1842" y="5076"/>
                  </a:cubicBezTo>
                  <a:cubicBezTo>
                    <a:pt x="1861" y="5101"/>
                    <a:pt x="1887" y="5112"/>
                    <a:pt x="1911" y="5112"/>
                  </a:cubicBezTo>
                  <a:cubicBezTo>
                    <a:pt x="1940" y="5112"/>
                    <a:pt x="1967" y="5098"/>
                    <a:pt x="1982" y="5076"/>
                  </a:cubicBezTo>
                  <a:cubicBezTo>
                    <a:pt x="1992" y="5163"/>
                    <a:pt x="2063" y="5233"/>
                    <a:pt x="2153" y="5233"/>
                  </a:cubicBezTo>
                  <a:cubicBezTo>
                    <a:pt x="2179" y="5233"/>
                    <a:pt x="2205" y="5227"/>
                    <a:pt x="2233" y="5215"/>
                  </a:cubicBezTo>
                  <a:cubicBezTo>
                    <a:pt x="2610" y="5048"/>
                    <a:pt x="3239" y="4908"/>
                    <a:pt x="3504" y="4559"/>
                  </a:cubicBezTo>
                  <a:cubicBezTo>
                    <a:pt x="3728" y="4251"/>
                    <a:pt x="3644" y="3734"/>
                    <a:pt x="3728" y="3399"/>
                  </a:cubicBezTo>
                  <a:cubicBezTo>
                    <a:pt x="3864" y="2815"/>
                    <a:pt x="4238" y="2084"/>
                    <a:pt x="4953" y="2084"/>
                  </a:cubicBezTo>
                  <a:cubicBezTo>
                    <a:pt x="4973" y="2084"/>
                    <a:pt x="4993" y="2085"/>
                    <a:pt x="5013" y="2086"/>
                  </a:cubicBezTo>
                  <a:cubicBezTo>
                    <a:pt x="5516" y="2100"/>
                    <a:pt x="5935" y="2617"/>
                    <a:pt x="6019" y="3064"/>
                  </a:cubicBezTo>
                  <a:cubicBezTo>
                    <a:pt x="6228" y="4098"/>
                    <a:pt x="5236" y="4796"/>
                    <a:pt x="4398" y="5089"/>
                  </a:cubicBezTo>
                  <a:cubicBezTo>
                    <a:pt x="4328" y="5117"/>
                    <a:pt x="4272" y="5173"/>
                    <a:pt x="4272" y="5271"/>
                  </a:cubicBezTo>
                  <a:cubicBezTo>
                    <a:pt x="4244" y="5900"/>
                    <a:pt x="4217" y="6542"/>
                    <a:pt x="4189" y="7185"/>
                  </a:cubicBezTo>
                  <a:cubicBezTo>
                    <a:pt x="4175" y="7548"/>
                    <a:pt x="4021" y="8246"/>
                    <a:pt x="4175" y="8582"/>
                  </a:cubicBezTo>
                  <a:cubicBezTo>
                    <a:pt x="4276" y="8808"/>
                    <a:pt x="4513" y="8877"/>
                    <a:pt x="4788" y="8877"/>
                  </a:cubicBezTo>
                  <a:cubicBezTo>
                    <a:pt x="5158" y="8877"/>
                    <a:pt x="5599" y="8753"/>
                    <a:pt x="5879" y="8721"/>
                  </a:cubicBezTo>
                  <a:cubicBezTo>
                    <a:pt x="5900" y="8730"/>
                    <a:pt x="5924" y="8735"/>
                    <a:pt x="5949" y="8735"/>
                  </a:cubicBezTo>
                  <a:cubicBezTo>
                    <a:pt x="6041" y="8735"/>
                    <a:pt x="6147" y="8675"/>
                    <a:pt x="6158" y="8554"/>
                  </a:cubicBezTo>
                  <a:cubicBezTo>
                    <a:pt x="6200" y="7995"/>
                    <a:pt x="6158" y="7338"/>
                    <a:pt x="6298" y="6808"/>
                  </a:cubicBezTo>
                  <a:cubicBezTo>
                    <a:pt x="6452" y="6193"/>
                    <a:pt x="6941" y="6081"/>
                    <a:pt x="7360" y="5718"/>
                  </a:cubicBezTo>
                  <a:cubicBezTo>
                    <a:pt x="7946" y="5229"/>
                    <a:pt x="8365" y="4545"/>
                    <a:pt x="8519" y="3804"/>
                  </a:cubicBezTo>
                  <a:cubicBezTo>
                    <a:pt x="8826" y="2379"/>
                    <a:pt x="8072" y="885"/>
                    <a:pt x="6745" y="284"/>
                  </a:cubicBezTo>
                  <a:cubicBezTo>
                    <a:pt x="6327" y="89"/>
                    <a:pt x="5868" y="0"/>
                    <a:pt x="5399" y="0"/>
                  </a:cubicBezTo>
                  <a:close/>
                </a:path>
              </a:pathLst>
            </a:custGeom>
            <a:solidFill>
              <a:srgbClr val="FBA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8"/>
            <p:cNvSpPr/>
            <p:nvPr/>
          </p:nvSpPr>
          <p:spPr>
            <a:xfrm>
              <a:off x="8203425" y="3431175"/>
              <a:ext cx="52750" cy="42050"/>
            </a:xfrm>
            <a:custGeom>
              <a:rect b="b" l="l" r="r" t="t"/>
              <a:pathLst>
                <a:path extrusionOk="0" h="1682" w="2110">
                  <a:moveTo>
                    <a:pt x="1591" y="349"/>
                  </a:moveTo>
                  <a:cubicBezTo>
                    <a:pt x="1643" y="349"/>
                    <a:pt x="1690" y="359"/>
                    <a:pt x="1732" y="409"/>
                  </a:cubicBezTo>
                  <a:cubicBezTo>
                    <a:pt x="1774" y="451"/>
                    <a:pt x="1718" y="689"/>
                    <a:pt x="1718" y="744"/>
                  </a:cubicBezTo>
                  <a:cubicBezTo>
                    <a:pt x="1718" y="926"/>
                    <a:pt x="1718" y="1108"/>
                    <a:pt x="1704" y="1289"/>
                  </a:cubicBezTo>
                  <a:cubicBezTo>
                    <a:pt x="1285" y="1233"/>
                    <a:pt x="866" y="1219"/>
                    <a:pt x="433" y="1219"/>
                  </a:cubicBezTo>
                  <a:cubicBezTo>
                    <a:pt x="419" y="940"/>
                    <a:pt x="489" y="675"/>
                    <a:pt x="503" y="381"/>
                  </a:cubicBezTo>
                  <a:cubicBezTo>
                    <a:pt x="503" y="373"/>
                    <a:pt x="503" y="370"/>
                    <a:pt x="500" y="368"/>
                  </a:cubicBezTo>
                  <a:lnTo>
                    <a:pt x="500" y="368"/>
                  </a:lnTo>
                  <a:cubicBezTo>
                    <a:pt x="580" y="374"/>
                    <a:pt x="661" y="377"/>
                    <a:pt x="742" y="377"/>
                  </a:cubicBezTo>
                  <a:cubicBezTo>
                    <a:pt x="996" y="377"/>
                    <a:pt x="1250" y="353"/>
                    <a:pt x="1481" y="353"/>
                  </a:cubicBezTo>
                  <a:cubicBezTo>
                    <a:pt x="1520" y="353"/>
                    <a:pt x="1557" y="349"/>
                    <a:pt x="1591" y="349"/>
                  </a:cubicBezTo>
                  <a:close/>
                  <a:moveTo>
                    <a:pt x="1580" y="1"/>
                  </a:moveTo>
                  <a:cubicBezTo>
                    <a:pt x="1428" y="1"/>
                    <a:pt x="1269" y="24"/>
                    <a:pt x="1145" y="32"/>
                  </a:cubicBezTo>
                  <a:cubicBezTo>
                    <a:pt x="824" y="46"/>
                    <a:pt x="475" y="18"/>
                    <a:pt x="182" y="116"/>
                  </a:cubicBezTo>
                  <a:cubicBezTo>
                    <a:pt x="98" y="158"/>
                    <a:pt x="84" y="269"/>
                    <a:pt x="182" y="297"/>
                  </a:cubicBezTo>
                  <a:cubicBezTo>
                    <a:pt x="182" y="297"/>
                    <a:pt x="196" y="297"/>
                    <a:pt x="210" y="311"/>
                  </a:cubicBezTo>
                  <a:cubicBezTo>
                    <a:pt x="0" y="633"/>
                    <a:pt x="28" y="1094"/>
                    <a:pt x="84" y="1471"/>
                  </a:cubicBezTo>
                  <a:cubicBezTo>
                    <a:pt x="97" y="1535"/>
                    <a:pt x="179" y="1598"/>
                    <a:pt x="247" y="1598"/>
                  </a:cubicBezTo>
                  <a:cubicBezTo>
                    <a:pt x="253" y="1598"/>
                    <a:pt x="259" y="1598"/>
                    <a:pt x="265" y="1597"/>
                  </a:cubicBezTo>
                  <a:cubicBezTo>
                    <a:pt x="356" y="1594"/>
                    <a:pt x="447" y="1593"/>
                    <a:pt x="538" y="1593"/>
                  </a:cubicBezTo>
                  <a:cubicBezTo>
                    <a:pt x="991" y="1593"/>
                    <a:pt x="1443" y="1622"/>
                    <a:pt x="1886" y="1680"/>
                  </a:cubicBezTo>
                  <a:cubicBezTo>
                    <a:pt x="1891" y="1681"/>
                    <a:pt x="1897" y="1682"/>
                    <a:pt x="1903" y="1682"/>
                  </a:cubicBezTo>
                  <a:cubicBezTo>
                    <a:pt x="1993" y="1682"/>
                    <a:pt x="2067" y="1578"/>
                    <a:pt x="2067" y="1499"/>
                  </a:cubicBezTo>
                  <a:cubicBezTo>
                    <a:pt x="2081" y="1136"/>
                    <a:pt x="2109" y="772"/>
                    <a:pt x="2081" y="409"/>
                  </a:cubicBezTo>
                  <a:cubicBezTo>
                    <a:pt x="2081" y="242"/>
                    <a:pt x="2040" y="102"/>
                    <a:pt x="1872" y="46"/>
                  </a:cubicBezTo>
                  <a:cubicBezTo>
                    <a:pt x="1786" y="12"/>
                    <a:pt x="1684" y="1"/>
                    <a:pt x="1580" y="1"/>
                  </a:cubicBezTo>
                  <a:close/>
                </a:path>
              </a:pathLst>
            </a:custGeom>
            <a:solidFill>
              <a:srgbClr val="FBA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6" name="Google Shape;416;p38"/>
          <p:cNvSpPr/>
          <p:nvPr/>
        </p:nvSpPr>
        <p:spPr>
          <a:xfrm rot="473698">
            <a:off x="2911637" y="1769889"/>
            <a:ext cx="811810" cy="296193"/>
          </a:xfrm>
          <a:custGeom>
            <a:rect b="b" l="l" r="r" t="t"/>
            <a:pathLst>
              <a:path extrusionOk="0" h="9445" w="25887">
                <a:moveTo>
                  <a:pt x="7950" y="3636"/>
                </a:moveTo>
                <a:cubicBezTo>
                  <a:pt x="8186" y="3636"/>
                  <a:pt x="8426" y="3693"/>
                  <a:pt x="8659" y="3823"/>
                </a:cubicBezTo>
                <a:cubicBezTo>
                  <a:pt x="9944" y="4521"/>
                  <a:pt x="8645" y="5932"/>
                  <a:pt x="7849" y="6295"/>
                </a:cubicBezTo>
                <a:cubicBezTo>
                  <a:pt x="7248" y="6575"/>
                  <a:pt x="6550" y="6770"/>
                  <a:pt x="5879" y="6896"/>
                </a:cubicBezTo>
                <a:cubicBezTo>
                  <a:pt x="5837" y="6812"/>
                  <a:pt x="5796" y="6729"/>
                  <a:pt x="5768" y="6631"/>
                </a:cubicBezTo>
                <a:cubicBezTo>
                  <a:pt x="5412" y="5434"/>
                  <a:pt x="6634" y="3636"/>
                  <a:pt x="7950" y="3636"/>
                </a:cubicBezTo>
                <a:close/>
                <a:moveTo>
                  <a:pt x="15097" y="2799"/>
                </a:moveTo>
                <a:cubicBezTo>
                  <a:pt x="15538" y="2799"/>
                  <a:pt x="15926" y="3064"/>
                  <a:pt x="16035" y="3711"/>
                </a:cubicBezTo>
                <a:cubicBezTo>
                  <a:pt x="16258" y="5010"/>
                  <a:pt x="15253" y="6240"/>
                  <a:pt x="14247" y="6980"/>
                </a:cubicBezTo>
                <a:cubicBezTo>
                  <a:pt x="13814" y="6659"/>
                  <a:pt x="13506" y="6198"/>
                  <a:pt x="13381" y="5569"/>
                </a:cubicBezTo>
                <a:cubicBezTo>
                  <a:pt x="13241" y="4871"/>
                  <a:pt x="13367" y="4130"/>
                  <a:pt x="13786" y="3544"/>
                </a:cubicBezTo>
                <a:cubicBezTo>
                  <a:pt x="14108" y="3093"/>
                  <a:pt x="14632" y="2799"/>
                  <a:pt x="15097" y="2799"/>
                </a:cubicBezTo>
                <a:close/>
                <a:moveTo>
                  <a:pt x="22322" y="1"/>
                </a:moveTo>
                <a:cubicBezTo>
                  <a:pt x="22164" y="1"/>
                  <a:pt x="22003" y="108"/>
                  <a:pt x="21958" y="261"/>
                </a:cubicBezTo>
                <a:cubicBezTo>
                  <a:pt x="21678" y="1239"/>
                  <a:pt x="21189" y="2049"/>
                  <a:pt x="20575" y="2845"/>
                </a:cubicBezTo>
                <a:cubicBezTo>
                  <a:pt x="20438" y="3035"/>
                  <a:pt x="20626" y="3240"/>
                  <a:pt x="20817" y="3240"/>
                </a:cubicBezTo>
                <a:cubicBezTo>
                  <a:pt x="20880" y="3240"/>
                  <a:pt x="20942" y="3218"/>
                  <a:pt x="20994" y="3166"/>
                </a:cubicBezTo>
                <a:cubicBezTo>
                  <a:pt x="21553" y="2622"/>
                  <a:pt x="21972" y="1993"/>
                  <a:pt x="22293" y="1309"/>
                </a:cubicBezTo>
                <a:lnTo>
                  <a:pt x="22293" y="1309"/>
                </a:lnTo>
                <a:cubicBezTo>
                  <a:pt x="23131" y="4605"/>
                  <a:pt x="19876" y="7036"/>
                  <a:pt x="16957" y="7511"/>
                </a:cubicBezTo>
                <a:cubicBezTo>
                  <a:pt x="16716" y="7547"/>
                  <a:pt x="16474" y="7566"/>
                  <a:pt x="16233" y="7566"/>
                </a:cubicBezTo>
                <a:cubicBezTo>
                  <a:pt x="15818" y="7566"/>
                  <a:pt x="15410" y="7509"/>
                  <a:pt x="15029" y="7385"/>
                </a:cubicBezTo>
                <a:cubicBezTo>
                  <a:pt x="15895" y="6659"/>
                  <a:pt x="16566" y="5709"/>
                  <a:pt x="16705" y="4577"/>
                </a:cubicBezTo>
                <a:cubicBezTo>
                  <a:pt x="16858" y="3288"/>
                  <a:pt x="16080" y="2197"/>
                  <a:pt x="15042" y="2197"/>
                </a:cubicBezTo>
                <a:cubicBezTo>
                  <a:pt x="14653" y="2197"/>
                  <a:pt x="14227" y="2351"/>
                  <a:pt x="13800" y="2705"/>
                </a:cubicBezTo>
                <a:cubicBezTo>
                  <a:pt x="12501" y="3767"/>
                  <a:pt x="12403" y="5988"/>
                  <a:pt x="13506" y="7231"/>
                </a:cubicBezTo>
                <a:cubicBezTo>
                  <a:pt x="13548" y="7273"/>
                  <a:pt x="13590" y="7329"/>
                  <a:pt x="13632" y="7371"/>
                </a:cubicBezTo>
                <a:cubicBezTo>
                  <a:pt x="12571" y="7986"/>
                  <a:pt x="11341" y="8321"/>
                  <a:pt x="10126" y="8461"/>
                </a:cubicBezTo>
                <a:cubicBezTo>
                  <a:pt x="9856" y="8490"/>
                  <a:pt x="9564" y="8508"/>
                  <a:pt x="9262" y="8508"/>
                </a:cubicBezTo>
                <a:cubicBezTo>
                  <a:pt x="8271" y="8508"/>
                  <a:pt x="7184" y="8314"/>
                  <a:pt x="6466" y="7692"/>
                </a:cubicBezTo>
                <a:cubicBezTo>
                  <a:pt x="8031" y="7301"/>
                  <a:pt x="9623" y="6477"/>
                  <a:pt x="9777" y="4954"/>
                </a:cubicBezTo>
                <a:cubicBezTo>
                  <a:pt x="9900" y="3645"/>
                  <a:pt x="8978" y="3093"/>
                  <a:pt x="7951" y="3093"/>
                </a:cubicBezTo>
                <a:cubicBezTo>
                  <a:pt x="7345" y="3093"/>
                  <a:pt x="6702" y="3285"/>
                  <a:pt x="6215" y="3627"/>
                </a:cubicBezTo>
                <a:cubicBezTo>
                  <a:pt x="5027" y="4452"/>
                  <a:pt x="4622" y="5821"/>
                  <a:pt x="5013" y="7022"/>
                </a:cubicBezTo>
                <a:cubicBezTo>
                  <a:pt x="4887" y="7031"/>
                  <a:pt x="4759" y="7035"/>
                  <a:pt x="4631" y="7035"/>
                </a:cubicBezTo>
                <a:cubicBezTo>
                  <a:pt x="2929" y="7035"/>
                  <a:pt x="1124" y="6246"/>
                  <a:pt x="1046" y="4298"/>
                </a:cubicBezTo>
                <a:cubicBezTo>
                  <a:pt x="1032" y="4027"/>
                  <a:pt x="836" y="3895"/>
                  <a:pt x="636" y="3895"/>
                </a:cubicBezTo>
                <a:cubicBezTo>
                  <a:pt x="434" y="3895"/>
                  <a:pt x="229" y="4031"/>
                  <a:pt x="208" y="4298"/>
                </a:cubicBezTo>
                <a:cubicBezTo>
                  <a:pt x="0" y="6567"/>
                  <a:pt x="2313" y="7972"/>
                  <a:pt x="4325" y="7972"/>
                </a:cubicBezTo>
                <a:cubicBezTo>
                  <a:pt x="4345" y="7972"/>
                  <a:pt x="4365" y="7972"/>
                  <a:pt x="4385" y="7972"/>
                </a:cubicBezTo>
                <a:cubicBezTo>
                  <a:pt x="4706" y="7972"/>
                  <a:pt x="5069" y="7944"/>
                  <a:pt x="5460" y="7888"/>
                </a:cubicBezTo>
                <a:cubicBezTo>
                  <a:pt x="5628" y="8125"/>
                  <a:pt x="5837" y="8335"/>
                  <a:pt x="6089" y="8531"/>
                </a:cubicBezTo>
                <a:cubicBezTo>
                  <a:pt x="6933" y="9193"/>
                  <a:pt x="8009" y="9445"/>
                  <a:pt x="9120" y="9445"/>
                </a:cubicBezTo>
                <a:cubicBezTo>
                  <a:pt x="10399" y="9445"/>
                  <a:pt x="11725" y="9110"/>
                  <a:pt x="12794" y="8684"/>
                </a:cubicBezTo>
                <a:cubicBezTo>
                  <a:pt x="13311" y="8489"/>
                  <a:pt x="13842" y="8223"/>
                  <a:pt x="14331" y="7888"/>
                </a:cubicBezTo>
                <a:cubicBezTo>
                  <a:pt x="14945" y="8231"/>
                  <a:pt x="15665" y="8374"/>
                  <a:pt x="16410" y="8374"/>
                </a:cubicBezTo>
                <a:cubicBezTo>
                  <a:pt x="17817" y="8374"/>
                  <a:pt x="19315" y="7866"/>
                  <a:pt x="20365" y="7245"/>
                </a:cubicBezTo>
                <a:cubicBezTo>
                  <a:pt x="22321" y="6086"/>
                  <a:pt x="23564" y="3921"/>
                  <a:pt x="23033" y="1728"/>
                </a:cubicBezTo>
                <a:lnTo>
                  <a:pt x="23033" y="1728"/>
                </a:lnTo>
                <a:cubicBezTo>
                  <a:pt x="23648" y="2231"/>
                  <a:pt x="24402" y="2594"/>
                  <a:pt x="25171" y="2691"/>
                </a:cubicBezTo>
                <a:cubicBezTo>
                  <a:pt x="25194" y="2695"/>
                  <a:pt x="25218" y="2696"/>
                  <a:pt x="25240" y="2696"/>
                </a:cubicBezTo>
                <a:cubicBezTo>
                  <a:pt x="25694" y="2696"/>
                  <a:pt x="25886" y="2056"/>
                  <a:pt x="25394" y="1909"/>
                </a:cubicBezTo>
                <a:cubicBezTo>
                  <a:pt x="24193" y="1574"/>
                  <a:pt x="23355" y="1057"/>
                  <a:pt x="22558" y="107"/>
                </a:cubicBezTo>
                <a:cubicBezTo>
                  <a:pt x="22494" y="33"/>
                  <a:pt x="22409" y="1"/>
                  <a:pt x="22322" y="1"/>
                </a:cubicBezTo>
                <a:close/>
              </a:path>
            </a:pathLst>
          </a:custGeom>
          <a:solidFill>
            <a:srgbClr val="74CB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38"/>
          <p:cNvSpPr/>
          <p:nvPr/>
        </p:nvSpPr>
        <p:spPr>
          <a:xfrm flipH="1" rot="10235955">
            <a:off x="5492137" y="1769865"/>
            <a:ext cx="811847" cy="296206"/>
          </a:xfrm>
          <a:custGeom>
            <a:rect b="b" l="l" r="r" t="t"/>
            <a:pathLst>
              <a:path extrusionOk="0" h="9445" w="25887">
                <a:moveTo>
                  <a:pt x="7950" y="3636"/>
                </a:moveTo>
                <a:cubicBezTo>
                  <a:pt x="8186" y="3636"/>
                  <a:pt x="8426" y="3693"/>
                  <a:pt x="8659" y="3823"/>
                </a:cubicBezTo>
                <a:cubicBezTo>
                  <a:pt x="9944" y="4521"/>
                  <a:pt x="8645" y="5932"/>
                  <a:pt x="7849" y="6295"/>
                </a:cubicBezTo>
                <a:cubicBezTo>
                  <a:pt x="7248" y="6575"/>
                  <a:pt x="6550" y="6770"/>
                  <a:pt x="5879" y="6896"/>
                </a:cubicBezTo>
                <a:cubicBezTo>
                  <a:pt x="5837" y="6812"/>
                  <a:pt x="5796" y="6729"/>
                  <a:pt x="5768" y="6631"/>
                </a:cubicBezTo>
                <a:cubicBezTo>
                  <a:pt x="5412" y="5434"/>
                  <a:pt x="6634" y="3636"/>
                  <a:pt x="7950" y="3636"/>
                </a:cubicBezTo>
                <a:close/>
                <a:moveTo>
                  <a:pt x="15097" y="2799"/>
                </a:moveTo>
                <a:cubicBezTo>
                  <a:pt x="15538" y="2799"/>
                  <a:pt x="15926" y="3064"/>
                  <a:pt x="16035" y="3711"/>
                </a:cubicBezTo>
                <a:cubicBezTo>
                  <a:pt x="16258" y="5010"/>
                  <a:pt x="15253" y="6240"/>
                  <a:pt x="14247" y="6980"/>
                </a:cubicBezTo>
                <a:cubicBezTo>
                  <a:pt x="13814" y="6659"/>
                  <a:pt x="13506" y="6198"/>
                  <a:pt x="13381" y="5569"/>
                </a:cubicBezTo>
                <a:cubicBezTo>
                  <a:pt x="13241" y="4871"/>
                  <a:pt x="13367" y="4130"/>
                  <a:pt x="13786" y="3544"/>
                </a:cubicBezTo>
                <a:cubicBezTo>
                  <a:pt x="14108" y="3093"/>
                  <a:pt x="14632" y="2799"/>
                  <a:pt x="15097" y="2799"/>
                </a:cubicBezTo>
                <a:close/>
                <a:moveTo>
                  <a:pt x="22322" y="1"/>
                </a:moveTo>
                <a:cubicBezTo>
                  <a:pt x="22164" y="1"/>
                  <a:pt x="22003" y="108"/>
                  <a:pt x="21958" y="261"/>
                </a:cubicBezTo>
                <a:cubicBezTo>
                  <a:pt x="21678" y="1239"/>
                  <a:pt x="21189" y="2049"/>
                  <a:pt x="20575" y="2845"/>
                </a:cubicBezTo>
                <a:cubicBezTo>
                  <a:pt x="20438" y="3035"/>
                  <a:pt x="20626" y="3240"/>
                  <a:pt x="20817" y="3240"/>
                </a:cubicBezTo>
                <a:cubicBezTo>
                  <a:pt x="20880" y="3240"/>
                  <a:pt x="20942" y="3218"/>
                  <a:pt x="20994" y="3166"/>
                </a:cubicBezTo>
                <a:cubicBezTo>
                  <a:pt x="21553" y="2622"/>
                  <a:pt x="21972" y="1993"/>
                  <a:pt x="22293" y="1309"/>
                </a:cubicBezTo>
                <a:lnTo>
                  <a:pt x="22293" y="1309"/>
                </a:lnTo>
                <a:cubicBezTo>
                  <a:pt x="23131" y="4605"/>
                  <a:pt x="19876" y="7036"/>
                  <a:pt x="16957" y="7511"/>
                </a:cubicBezTo>
                <a:cubicBezTo>
                  <a:pt x="16716" y="7547"/>
                  <a:pt x="16474" y="7566"/>
                  <a:pt x="16233" y="7566"/>
                </a:cubicBezTo>
                <a:cubicBezTo>
                  <a:pt x="15818" y="7566"/>
                  <a:pt x="15410" y="7509"/>
                  <a:pt x="15029" y="7385"/>
                </a:cubicBezTo>
                <a:cubicBezTo>
                  <a:pt x="15895" y="6659"/>
                  <a:pt x="16566" y="5709"/>
                  <a:pt x="16705" y="4577"/>
                </a:cubicBezTo>
                <a:cubicBezTo>
                  <a:pt x="16858" y="3288"/>
                  <a:pt x="16080" y="2197"/>
                  <a:pt x="15042" y="2197"/>
                </a:cubicBezTo>
                <a:cubicBezTo>
                  <a:pt x="14653" y="2197"/>
                  <a:pt x="14227" y="2351"/>
                  <a:pt x="13800" y="2705"/>
                </a:cubicBezTo>
                <a:cubicBezTo>
                  <a:pt x="12501" y="3767"/>
                  <a:pt x="12403" y="5988"/>
                  <a:pt x="13506" y="7231"/>
                </a:cubicBezTo>
                <a:cubicBezTo>
                  <a:pt x="13548" y="7273"/>
                  <a:pt x="13590" y="7329"/>
                  <a:pt x="13632" y="7371"/>
                </a:cubicBezTo>
                <a:cubicBezTo>
                  <a:pt x="12571" y="7986"/>
                  <a:pt x="11341" y="8321"/>
                  <a:pt x="10126" y="8461"/>
                </a:cubicBezTo>
                <a:cubicBezTo>
                  <a:pt x="9856" y="8490"/>
                  <a:pt x="9564" y="8508"/>
                  <a:pt x="9262" y="8508"/>
                </a:cubicBezTo>
                <a:cubicBezTo>
                  <a:pt x="8271" y="8508"/>
                  <a:pt x="7184" y="8314"/>
                  <a:pt x="6466" y="7692"/>
                </a:cubicBezTo>
                <a:cubicBezTo>
                  <a:pt x="8031" y="7301"/>
                  <a:pt x="9623" y="6477"/>
                  <a:pt x="9777" y="4954"/>
                </a:cubicBezTo>
                <a:cubicBezTo>
                  <a:pt x="9900" y="3645"/>
                  <a:pt x="8978" y="3093"/>
                  <a:pt x="7951" y="3093"/>
                </a:cubicBezTo>
                <a:cubicBezTo>
                  <a:pt x="7345" y="3093"/>
                  <a:pt x="6702" y="3285"/>
                  <a:pt x="6215" y="3627"/>
                </a:cubicBezTo>
                <a:cubicBezTo>
                  <a:pt x="5027" y="4452"/>
                  <a:pt x="4622" y="5821"/>
                  <a:pt x="5013" y="7022"/>
                </a:cubicBezTo>
                <a:cubicBezTo>
                  <a:pt x="4887" y="7031"/>
                  <a:pt x="4759" y="7035"/>
                  <a:pt x="4631" y="7035"/>
                </a:cubicBezTo>
                <a:cubicBezTo>
                  <a:pt x="2929" y="7035"/>
                  <a:pt x="1124" y="6246"/>
                  <a:pt x="1046" y="4298"/>
                </a:cubicBezTo>
                <a:cubicBezTo>
                  <a:pt x="1032" y="4027"/>
                  <a:pt x="836" y="3895"/>
                  <a:pt x="636" y="3895"/>
                </a:cubicBezTo>
                <a:cubicBezTo>
                  <a:pt x="434" y="3895"/>
                  <a:pt x="229" y="4031"/>
                  <a:pt x="208" y="4298"/>
                </a:cubicBezTo>
                <a:cubicBezTo>
                  <a:pt x="0" y="6567"/>
                  <a:pt x="2313" y="7972"/>
                  <a:pt x="4325" y="7972"/>
                </a:cubicBezTo>
                <a:cubicBezTo>
                  <a:pt x="4345" y="7972"/>
                  <a:pt x="4365" y="7972"/>
                  <a:pt x="4385" y="7972"/>
                </a:cubicBezTo>
                <a:cubicBezTo>
                  <a:pt x="4706" y="7972"/>
                  <a:pt x="5069" y="7944"/>
                  <a:pt x="5460" y="7888"/>
                </a:cubicBezTo>
                <a:cubicBezTo>
                  <a:pt x="5628" y="8125"/>
                  <a:pt x="5837" y="8335"/>
                  <a:pt x="6089" y="8531"/>
                </a:cubicBezTo>
                <a:cubicBezTo>
                  <a:pt x="6933" y="9193"/>
                  <a:pt x="8009" y="9445"/>
                  <a:pt x="9120" y="9445"/>
                </a:cubicBezTo>
                <a:cubicBezTo>
                  <a:pt x="10399" y="9445"/>
                  <a:pt x="11725" y="9110"/>
                  <a:pt x="12794" y="8684"/>
                </a:cubicBezTo>
                <a:cubicBezTo>
                  <a:pt x="13311" y="8489"/>
                  <a:pt x="13842" y="8223"/>
                  <a:pt x="14331" y="7888"/>
                </a:cubicBezTo>
                <a:cubicBezTo>
                  <a:pt x="14945" y="8231"/>
                  <a:pt x="15665" y="8374"/>
                  <a:pt x="16410" y="8374"/>
                </a:cubicBezTo>
                <a:cubicBezTo>
                  <a:pt x="17817" y="8374"/>
                  <a:pt x="19315" y="7866"/>
                  <a:pt x="20365" y="7245"/>
                </a:cubicBezTo>
                <a:cubicBezTo>
                  <a:pt x="22321" y="6086"/>
                  <a:pt x="23564" y="3921"/>
                  <a:pt x="23033" y="1728"/>
                </a:cubicBezTo>
                <a:lnTo>
                  <a:pt x="23033" y="1728"/>
                </a:lnTo>
                <a:cubicBezTo>
                  <a:pt x="23648" y="2231"/>
                  <a:pt x="24402" y="2594"/>
                  <a:pt x="25171" y="2691"/>
                </a:cubicBezTo>
                <a:cubicBezTo>
                  <a:pt x="25194" y="2695"/>
                  <a:pt x="25218" y="2696"/>
                  <a:pt x="25240" y="2696"/>
                </a:cubicBezTo>
                <a:cubicBezTo>
                  <a:pt x="25694" y="2696"/>
                  <a:pt x="25886" y="2056"/>
                  <a:pt x="25394" y="1909"/>
                </a:cubicBezTo>
                <a:cubicBezTo>
                  <a:pt x="24193" y="1574"/>
                  <a:pt x="23355" y="1057"/>
                  <a:pt x="22558" y="107"/>
                </a:cubicBezTo>
                <a:cubicBezTo>
                  <a:pt x="22494" y="33"/>
                  <a:pt x="22409" y="1"/>
                  <a:pt x="22322" y="1"/>
                </a:cubicBezTo>
                <a:close/>
              </a:path>
            </a:pathLst>
          </a:custGeom>
          <a:solidFill>
            <a:srgbClr val="74CB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2" name="Google Shape;422;p39"/>
          <p:cNvGrpSpPr/>
          <p:nvPr/>
        </p:nvGrpSpPr>
        <p:grpSpPr>
          <a:xfrm>
            <a:off x="6397338" y="1410025"/>
            <a:ext cx="934748" cy="493034"/>
            <a:chOff x="5099513" y="603626"/>
            <a:chExt cx="934748" cy="493034"/>
          </a:xfrm>
        </p:grpSpPr>
        <p:sp>
          <p:nvSpPr>
            <p:cNvPr id="423" name="Google Shape;423;p39"/>
            <p:cNvSpPr/>
            <p:nvPr/>
          </p:nvSpPr>
          <p:spPr>
            <a:xfrm>
              <a:off x="5166181" y="660206"/>
              <a:ext cx="824211" cy="379874"/>
            </a:xfrm>
            <a:custGeom>
              <a:rect b="b" l="l" r="r" t="t"/>
              <a:pathLst>
                <a:path extrusionOk="0" h="23613" w="51233">
                  <a:moveTo>
                    <a:pt x="14914" y="0"/>
                  </a:moveTo>
                  <a:cubicBezTo>
                    <a:pt x="14182" y="0"/>
                    <a:pt x="13449" y="25"/>
                    <a:pt x="12716" y="87"/>
                  </a:cubicBezTo>
                  <a:cubicBezTo>
                    <a:pt x="8454" y="444"/>
                    <a:pt x="3751" y="1992"/>
                    <a:pt x="1536" y="5945"/>
                  </a:cubicBezTo>
                  <a:cubicBezTo>
                    <a:pt x="179" y="8350"/>
                    <a:pt x="0" y="11219"/>
                    <a:pt x="48" y="13981"/>
                  </a:cubicBezTo>
                  <a:cubicBezTo>
                    <a:pt x="84" y="16529"/>
                    <a:pt x="369" y="19268"/>
                    <a:pt x="2084" y="21149"/>
                  </a:cubicBezTo>
                  <a:cubicBezTo>
                    <a:pt x="3927" y="23193"/>
                    <a:pt x="6813" y="23612"/>
                    <a:pt x="9646" y="23612"/>
                  </a:cubicBezTo>
                  <a:cubicBezTo>
                    <a:pt x="10345" y="23612"/>
                    <a:pt x="11040" y="23587"/>
                    <a:pt x="11716" y="23554"/>
                  </a:cubicBezTo>
                  <a:cubicBezTo>
                    <a:pt x="19443" y="23173"/>
                    <a:pt x="29933" y="23470"/>
                    <a:pt x="37660" y="23089"/>
                  </a:cubicBezTo>
                  <a:cubicBezTo>
                    <a:pt x="40696" y="22935"/>
                    <a:pt x="43851" y="22756"/>
                    <a:pt x="46542" y="21351"/>
                  </a:cubicBezTo>
                  <a:cubicBezTo>
                    <a:pt x="49197" y="19958"/>
                    <a:pt x="48435" y="16708"/>
                    <a:pt x="49137" y="13791"/>
                  </a:cubicBezTo>
                  <a:cubicBezTo>
                    <a:pt x="51233" y="5111"/>
                    <a:pt x="47209" y="1146"/>
                    <a:pt x="39458" y="1099"/>
                  </a:cubicBezTo>
                  <a:cubicBezTo>
                    <a:pt x="36913" y="1088"/>
                    <a:pt x="30737" y="282"/>
                    <a:pt x="27386" y="282"/>
                  </a:cubicBezTo>
                  <a:cubicBezTo>
                    <a:pt x="26958" y="282"/>
                    <a:pt x="26576" y="295"/>
                    <a:pt x="26254" y="325"/>
                  </a:cubicBezTo>
                  <a:cubicBezTo>
                    <a:pt x="25482" y="394"/>
                    <a:pt x="24712" y="421"/>
                    <a:pt x="23942" y="421"/>
                  </a:cubicBezTo>
                  <a:cubicBezTo>
                    <a:pt x="20929" y="421"/>
                    <a:pt x="17927" y="0"/>
                    <a:pt x="149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1"/>
                  </a:solidFill>
                  <a:latin typeface="Quicksand"/>
                  <a:ea typeface="Quicksand"/>
                  <a:cs typeface="Quicksand"/>
                  <a:sym typeface="Quicksand"/>
                </a:rPr>
                <a:t>Result 2</a:t>
              </a:r>
              <a:endParaRPr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5099513" y="603626"/>
              <a:ext cx="934748" cy="493034"/>
            </a:xfrm>
            <a:custGeom>
              <a:rect b="b" l="l" r="r" t="t"/>
              <a:pathLst>
                <a:path extrusionOk="0" h="30647" w="58104">
                  <a:moveTo>
                    <a:pt x="29838" y="917"/>
                  </a:moveTo>
                  <a:cubicBezTo>
                    <a:pt x="35101" y="917"/>
                    <a:pt x="40232" y="1274"/>
                    <a:pt x="45102" y="1976"/>
                  </a:cubicBezTo>
                  <a:cubicBezTo>
                    <a:pt x="45459" y="2024"/>
                    <a:pt x="45840" y="2072"/>
                    <a:pt x="46233" y="2119"/>
                  </a:cubicBezTo>
                  <a:cubicBezTo>
                    <a:pt x="49007" y="2477"/>
                    <a:pt x="52472" y="2917"/>
                    <a:pt x="54365" y="5405"/>
                  </a:cubicBezTo>
                  <a:cubicBezTo>
                    <a:pt x="55710" y="7168"/>
                    <a:pt x="55817" y="10716"/>
                    <a:pt x="55901" y="13299"/>
                  </a:cubicBezTo>
                  <a:cubicBezTo>
                    <a:pt x="55925" y="13847"/>
                    <a:pt x="55936" y="14347"/>
                    <a:pt x="55960" y="14776"/>
                  </a:cubicBezTo>
                  <a:cubicBezTo>
                    <a:pt x="56139" y="17669"/>
                    <a:pt x="56127" y="21360"/>
                    <a:pt x="54448" y="24420"/>
                  </a:cubicBezTo>
                  <a:cubicBezTo>
                    <a:pt x="52638" y="27730"/>
                    <a:pt x="49150" y="28063"/>
                    <a:pt x="46066" y="28361"/>
                  </a:cubicBezTo>
                  <a:cubicBezTo>
                    <a:pt x="45685" y="28396"/>
                    <a:pt x="45304" y="28432"/>
                    <a:pt x="44923" y="28480"/>
                  </a:cubicBezTo>
                  <a:cubicBezTo>
                    <a:pt x="39125" y="29123"/>
                    <a:pt x="34065" y="29242"/>
                    <a:pt x="27528" y="29337"/>
                  </a:cubicBezTo>
                  <a:lnTo>
                    <a:pt x="27147" y="29337"/>
                  </a:lnTo>
                  <a:cubicBezTo>
                    <a:pt x="23980" y="29337"/>
                    <a:pt x="13776" y="28920"/>
                    <a:pt x="11240" y="28658"/>
                  </a:cubicBezTo>
                  <a:cubicBezTo>
                    <a:pt x="9407" y="28468"/>
                    <a:pt x="8014" y="28242"/>
                    <a:pt x="6871" y="27968"/>
                  </a:cubicBezTo>
                  <a:cubicBezTo>
                    <a:pt x="2763" y="26980"/>
                    <a:pt x="2442" y="23217"/>
                    <a:pt x="2156" y="19895"/>
                  </a:cubicBezTo>
                  <a:lnTo>
                    <a:pt x="2144" y="19764"/>
                  </a:lnTo>
                  <a:cubicBezTo>
                    <a:pt x="2108" y="19348"/>
                    <a:pt x="2061" y="18907"/>
                    <a:pt x="2025" y="18467"/>
                  </a:cubicBezTo>
                  <a:cubicBezTo>
                    <a:pt x="1537" y="13335"/>
                    <a:pt x="930" y="6941"/>
                    <a:pt x="5811" y="3905"/>
                  </a:cubicBezTo>
                  <a:cubicBezTo>
                    <a:pt x="8383" y="2298"/>
                    <a:pt x="11729" y="2036"/>
                    <a:pt x="14693" y="1798"/>
                  </a:cubicBezTo>
                  <a:cubicBezTo>
                    <a:pt x="15384" y="1738"/>
                    <a:pt x="16039" y="1691"/>
                    <a:pt x="16682" y="1619"/>
                  </a:cubicBezTo>
                  <a:cubicBezTo>
                    <a:pt x="19551" y="1322"/>
                    <a:pt x="22385" y="1119"/>
                    <a:pt x="25111" y="1012"/>
                  </a:cubicBezTo>
                  <a:cubicBezTo>
                    <a:pt x="26695" y="953"/>
                    <a:pt x="28290" y="917"/>
                    <a:pt x="29838" y="917"/>
                  </a:cubicBezTo>
                  <a:close/>
                  <a:moveTo>
                    <a:pt x="26766" y="0"/>
                  </a:moveTo>
                  <a:cubicBezTo>
                    <a:pt x="26492" y="0"/>
                    <a:pt x="26230" y="0"/>
                    <a:pt x="25992" y="12"/>
                  </a:cubicBezTo>
                  <a:cubicBezTo>
                    <a:pt x="25385" y="24"/>
                    <a:pt x="24778" y="36"/>
                    <a:pt x="24147" y="48"/>
                  </a:cubicBezTo>
                  <a:cubicBezTo>
                    <a:pt x="18325" y="167"/>
                    <a:pt x="11740" y="298"/>
                    <a:pt x="6549" y="2238"/>
                  </a:cubicBezTo>
                  <a:cubicBezTo>
                    <a:pt x="3311" y="3453"/>
                    <a:pt x="1465" y="6322"/>
                    <a:pt x="894" y="11001"/>
                  </a:cubicBezTo>
                  <a:cubicBezTo>
                    <a:pt x="1" y="18419"/>
                    <a:pt x="1001" y="23670"/>
                    <a:pt x="2227" y="26110"/>
                  </a:cubicBezTo>
                  <a:cubicBezTo>
                    <a:pt x="3180" y="27992"/>
                    <a:pt x="5287" y="29170"/>
                    <a:pt x="8514" y="29611"/>
                  </a:cubicBezTo>
                  <a:cubicBezTo>
                    <a:pt x="10371" y="29873"/>
                    <a:pt x="12288" y="29932"/>
                    <a:pt x="14134" y="29992"/>
                  </a:cubicBezTo>
                  <a:cubicBezTo>
                    <a:pt x="15229" y="30028"/>
                    <a:pt x="16372" y="30063"/>
                    <a:pt x="17479" y="30147"/>
                  </a:cubicBezTo>
                  <a:cubicBezTo>
                    <a:pt x="20408" y="30349"/>
                    <a:pt x="23278" y="30528"/>
                    <a:pt x="26207" y="30599"/>
                  </a:cubicBezTo>
                  <a:cubicBezTo>
                    <a:pt x="27409" y="30635"/>
                    <a:pt x="28624" y="30647"/>
                    <a:pt x="29802" y="30647"/>
                  </a:cubicBezTo>
                  <a:cubicBezTo>
                    <a:pt x="34850" y="30647"/>
                    <a:pt x="39744" y="30361"/>
                    <a:pt x="44352" y="29813"/>
                  </a:cubicBezTo>
                  <a:cubicBezTo>
                    <a:pt x="45923" y="29623"/>
                    <a:pt x="47495" y="29396"/>
                    <a:pt x="49031" y="29146"/>
                  </a:cubicBezTo>
                  <a:cubicBezTo>
                    <a:pt x="51710" y="28694"/>
                    <a:pt x="53781" y="27253"/>
                    <a:pt x="55198" y="24848"/>
                  </a:cubicBezTo>
                  <a:cubicBezTo>
                    <a:pt x="58103" y="19872"/>
                    <a:pt x="57627" y="11525"/>
                    <a:pt x="55698" y="6203"/>
                  </a:cubicBezTo>
                  <a:cubicBezTo>
                    <a:pt x="54329" y="2405"/>
                    <a:pt x="50817" y="1893"/>
                    <a:pt x="47102" y="1357"/>
                  </a:cubicBezTo>
                  <a:cubicBezTo>
                    <a:pt x="46828" y="1322"/>
                    <a:pt x="46566" y="1274"/>
                    <a:pt x="46292" y="1238"/>
                  </a:cubicBezTo>
                  <a:cubicBezTo>
                    <a:pt x="45923" y="1179"/>
                    <a:pt x="32553" y="0"/>
                    <a:pt x="267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</p:grpSp>
      <p:grpSp>
        <p:nvGrpSpPr>
          <p:cNvPr id="425" name="Google Shape;425;p39"/>
          <p:cNvGrpSpPr/>
          <p:nvPr/>
        </p:nvGrpSpPr>
        <p:grpSpPr>
          <a:xfrm>
            <a:off x="7490328" y="1409762"/>
            <a:ext cx="934732" cy="493420"/>
            <a:chOff x="6169903" y="603433"/>
            <a:chExt cx="934732" cy="493420"/>
          </a:xfrm>
        </p:grpSpPr>
        <p:sp>
          <p:nvSpPr>
            <p:cNvPr id="426" name="Google Shape;426;p39"/>
            <p:cNvSpPr/>
            <p:nvPr/>
          </p:nvSpPr>
          <p:spPr>
            <a:xfrm>
              <a:off x="6246706" y="671701"/>
              <a:ext cx="785730" cy="356885"/>
            </a:xfrm>
            <a:custGeom>
              <a:rect b="b" l="l" r="r" t="t"/>
              <a:pathLst>
                <a:path extrusionOk="0" h="22184" w="48841">
                  <a:moveTo>
                    <a:pt x="10802" y="1"/>
                  </a:moveTo>
                  <a:cubicBezTo>
                    <a:pt x="10142" y="1"/>
                    <a:pt x="9483" y="3"/>
                    <a:pt x="8823" y="8"/>
                  </a:cubicBezTo>
                  <a:cubicBezTo>
                    <a:pt x="7097" y="19"/>
                    <a:pt x="5275" y="55"/>
                    <a:pt x="3763" y="889"/>
                  </a:cubicBezTo>
                  <a:cubicBezTo>
                    <a:pt x="418" y="2734"/>
                    <a:pt x="1" y="7377"/>
                    <a:pt x="1" y="11247"/>
                  </a:cubicBezTo>
                  <a:cubicBezTo>
                    <a:pt x="1" y="14331"/>
                    <a:pt x="191" y="17843"/>
                    <a:pt x="2537" y="19796"/>
                  </a:cubicBezTo>
                  <a:cubicBezTo>
                    <a:pt x="4275" y="21248"/>
                    <a:pt x="6716" y="21379"/>
                    <a:pt x="8978" y="21427"/>
                  </a:cubicBezTo>
                  <a:cubicBezTo>
                    <a:pt x="18455" y="21677"/>
                    <a:pt x="27933" y="21915"/>
                    <a:pt x="37422" y="22165"/>
                  </a:cubicBezTo>
                  <a:cubicBezTo>
                    <a:pt x="37864" y="22175"/>
                    <a:pt x="38313" y="22183"/>
                    <a:pt x="38765" y="22183"/>
                  </a:cubicBezTo>
                  <a:cubicBezTo>
                    <a:pt x="41474" y="22183"/>
                    <a:pt x="44272" y="21895"/>
                    <a:pt x="46221" y="20058"/>
                  </a:cubicBezTo>
                  <a:cubicBezTo>
                    <a:pt x="48674" y="17760"/>
                    <a:pt x="48840" y="13962"/>
                    <a:pt x="48840" y="10568"/>
                  </a:cubicBezTo>
                  <a:cubicBezTo>
                    <a:pt x="48828" y="7735"/>
                    <a:pt x="48733" y="4615"/>
                    <a:pt x="46876" y="2496"/>
                  </a:cubicBezTo>
                  <a:cubicBezTo>
                    <a:pt x="45172" y="556"/>
                    <a:pt x="42455" y="25"/>
                    <a:pt x="39863" y="25"/>
                  </a:cubicBezTo>
                  <a:cubicBezTo>
                    <a:pt x="39575" y="25"/>
                    <a:pt x="39289" y="31"/>
                    <a:pt x="39006" y="43"/>
                  </a:cubicBezTo>
                  <a:cubicBezTo>
                    <a:pt x="36095" y="164"/>
                    <a:pt x="33178" y="206"/>
                    <a:pt x="30258" y="206"/>
                  </a:cubicBezTo>
                  <a:cubicBezTo>
                    <a:pt x="23780" y="206"/>
                    <a:pt x="17285" y="1"/>
                    <a:pt x="108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Quicksand"/>
                  <a:ea typeface="Quicksand"/>
                  <a:cs typeface="Quicksand"/>
                  <a:sym typeface="Quicksand"/>
                </a:rPr>
                <a:t>Result 3</a:t>
              </a:r>
              <a:endPara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6169903" y="603433"/>
              <a:ext cx="934732" cy="493420"/>
            </a:xfrm>
            <a:custGeom>
              <a:rect b="b" l="l" r="r" t="t"/>
              <a:pathLst>
                <a:path extrusionOk="0" h="30671" w="58103">
                  <a:moveTo>
                    <a:pt x="29837" y="941"/>
                  </a:moveTo>
                  <a:cubicBezTo>
                    <a:pt x="35100" y="941"/>
                    <a:pt x="40232" y="1298"/>
                    <a:pt x="45101" y="2001"/>
                  </a:cubicBezTo>
                  <a:cubicBezTo>
                    <a:pt x="45458" y="2048"/>
                    <a:pt x="45839" y="2096"/>
                    <a:pt x="46232" y="2144"/>
                  </a:cubicBezTo>
                  <a:cubicBezTo>
                    <a:pt x="49007" y="2501"/>
                    <a:pt x="52471" y="2953"/>
                    <a:pt x="54364" y="5430"/>
                  </a:cubicBezTo>
                  <a:cubicBezTo>
                    <a:pt x="55710" y="7192"/>
                    <a:pt x="55817" y="10740"/>
                    <a:pt x="55900" y="13324"/>
                  </a:cubicBezTo>
                  <a:cubicBezTo>
                    <a:pt x="55924" y="13871"/>
                    <a:pt x="55936" y="14383"/>
                    <a:pt x="55960" y="14812"/>
                  </a:cubicBezTo>
                  <a:cubicBezTo>
                    <a:pt x="56138" y="17693"/>
                    <a:pt x="56126" y="21396"/>
                    <a:pt x="54460" y="24444"/>
                  </a:cubicBezTo>
                  <a:cubicBezTo>
                    <a:pt x="52638" y="27766"/>
                    <a:pt x="49149" y="28099"/>
                    <a:pt x="46066" y="28385"/>
                  </a:cubicBezTo>
                  <a:cubicBezTo>
                    <a:pt x="45685" y="28433"/>
                    <a:pt x="45304" y="28468"/>
                    <a:pt x="44935" y="28504"/>
                  </a:cubicBezTo>
                  <a:cubicBezTo>
                    <a:pt x="39124" y="29147"/>
                    <a:pt x="34064" y="29266"/>
                    <a:pt x="27528" y="29361"/>
                  </a:cubicBezTo>
                  <a:lnTo>
                    <a:pt x="27147" y="29361"/>
                  </a:lnTo>
                  <a:cubicBezTo>
                    <a:pt x="23980" y="29361"/>
                    <a:pt x="13776" y="28956"/>
                    <a:pt x="11240" y="28683"/>
                  </a:cubicBezTo>
                  <a:cubicBezTo>
                    <a:pt x="9406" y="28492"/>
                    <a:pt x="8013" y="28278"/>
                    <a:pt x="6870" y="28004"/>
                  </a:cubicBezTo>
                  <a:cubicBezTo>
                    <a:pt x="2763" y="27016"/>
                    <a:pt x="2441" y="23241"/>
                    <a:pt x="2155" y="19920"/>
                  </a:cubicBezTo>
                  <a:lnTo>
                    <a:pt x="2144" y="19789"/>
                  </a:lnTo>
                  <a:cubicBezTo>
                    <a:pt x="2108" y="19372"/>
                    <a:pt x="2060" y="18931"/>
                    <a:pt x="2024" y="18491"/>
                  </a:cubicBezTo>
                  <a:cubicBezTo>
                    <a:pt x="1536" y="13359"/>
                    <a:pt x="929" y="6966"/>
                    <a:pt x="5811" y="3930"/>
                  </a:cubicBezTo>
                  <a:cubicBezTo>
                    <a:pt x="8382" y="2322"/>
                    <a:pt x="11728" y="2060"/>
                    <a:pt x="14693" y="1822"/>
                  </a:cubicBezTo>
                  <a:cubicBezTo>
                    <a:pt x="15383" y="1763"/>
                    <a:pt x="16038" y="1715"/>
                    <a:pt x="16681" y="1644"/>
                  </a:cubicBezTo>
                  <a:cubicBezTo>
                    <a:pt x="18848" y="1417"/>
                    <a:pt x="21110" y="1251"/>
                    <a:pt x="23599" y="1120"/>
                  </a:cubicBezTo>
                  <a:lnTo>
                    <a:pt x="23730" y="1120"/>
                  </a:lnTo>
                  <a:lnTo>
                    <a:pt x="23777" y="1108"/>
                  </a:lnTo>
                  <a:lnTo>
                    <a:pt x="23837" y="1108"/>
                  </a:lnTo>
                  <a:cubicBezTo>
                    <a:pt x="24015" y="1096"/>
                    <a:pt x="24194" y="1084"/>
                    <a:pt x="24372" y="1072"/>
                  </a:cubicBezTo>
                  <a:cubicBezTo>
                    <a:pt x="24623" y="1060"/>
                    <a:pt x="24861" y="1048"/>
                    <a:pt x="25111" y="1036"/>
                  </a:cubicBezTo>
                  <a:cubicBezTo>
                    <a:pt x="26694" y="977"/>
                    <a:pt x="28290" y="941"/>
                    <a:pt x="29837" y="941"/>
                  </a:cubicBezTo>
                  <a:close/>
                  <a:moveTo>
                    <a:pt x="28980" y="0"/>
                  </a:moveTo>
                  <a:cubicBezTo>
                    <a:pt x="27992" y="0"/>
                    <a:pt x="26980" y="12"/>
                    <a:pt x="25992" y="36"/>
                  </a:cubicBezTo>
                  <a:cubicBezTo>
                    <a:pt x="25849" y="36"/>
                    <a:pt x="11371" y="465"/>
                    <a:pt x="6549" y="2263"/>
                  </a:cubicBezTo>
                  <a:cubicBezTo>
                    <a:pt x="3310" y="3477"/>
                    <a:pt x="1465" y="6346"/>
                    <a:pt x="893" y="11038"/>
                  </a:cubicBezTo>
                  <a:cubicBezTo>
                    <a:pt x="0" y="18443"/>
                    <a:pt x="1001" y="23694"/>
                    <a:pt x="2239" y="26147"/>
                  </a:cubicBezTo>
                  <a:cubicBezTo>
                    <a:pt x="3179" y="28016"/>
                    <a:pt x="5299" y="29195"/>
                    <a:pt x="8513" y="29647"/>
                  </a:cubicBezTo>
                  <a:cubicBezTo>
                    <a:pt x="10371" y="29897"/>
                    <a:pt x="12288" y="29957"/>
                    <a:pt x="14133" y="30016"/>
                  </a:cubicBezTo>
                  <a:cubicBezTo>
                    <a:pt x="15228" y="30052"/>
                    <a:pt x="16371" y="30087"/>
                    <a:pt x="17491" y="30171"/>
                  </a:cubicBezTo>
                  <a:cubicBezTo>
                    <a:pt x="20408" y="30373"/>
                    <a:pt x="23277" y="30552"/>
                    <a:pt x="26206" y="30623"/>
                  </a:cubicBezTo>
                  <a:cubicBezTo>
                    <a:pt x="27409" y="30659"/>
                    <a:pt x="28623" y="30671"/>
                    <a:pt x="29802" y="30671"/>
                  </a:cubicBezTo>
                  <a:cubicBezTo>
                    <a:pt x="34850" y="30671"/>
                    <a:pt x="39743" y="30397"/>
                    <a:pt x="44351" y="29837"/>
                  </a:cubicBezTo>
                  <a:cubicBezTo>
                    <a:pt x="45923" y="29647"/>
                    <a:pt x="47494" y="29421"/>
                    <a:pt x="49030" y="29171"/>
                  </a:cubicBezTo>
                  <a:cubicBezTo>
                    <a:pt x="51709" y="28730"/>
                    <a:pt x="53781" y="27278"/>
                    <a:pt x="55198" y="24873"/>
                  </a:cubicBezTo>
                  <a:cubicBezTo>
                    <a:pt x="58103" y="19896"/>
                    <a:pt x="57627" y="11550"/>
                    <a:pt x="55710" y="6227"/>
                  </a:cubicBezTo>
                  <a:cubicBezTo>
                    <a:pt x="54329" y="2429"/>
                    <a:pt x="50816" y="1917"/>
                    <a:pt x="47102" y="1382"/>
                  </a:cubicBezTo>
                  <a:cubicBezTo>
                    <a:pt x="46828" y="1346"/>
                    <a:pt x="46566" y="1298"/>
                    <a:pt x="46292" y="1263"/>
                  </a:cubicBezTo>
                  <a:cubicBezTo>
                    <a:pt x="40696" y="429"/>
                    <a:pt x="34862" y="0"/>
                    <a:pt x="28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</p:grpSp>
      <p:grpSp>
        <p:nvGrpSpPr>
          <p:cNvPr id="428" name="Google Shape;428;p39"/>
          <p:cNvGrpSpPr/>
          <p:nvPr/>
        </p:nvGrpSpPr>
        <p:grpSpPr>
          <a:xfrm>
            <a:off x="5319100" y="1409886"/>
            <a:ext cx="919996" cy="493436"/>
            <a:chOff x="4043875" y="603425"/>
            <a:chExt cx="919996" cy="493436"/>
          </a:xfrm>
        </p:grpSpPr>
        <p:sp>
          <p:nvSpPr>
            <p:cNvPr id="429" name="Google Shape;429;p39"/>
            <p:cNvSpPr/>
            <p:nvPr/>
          </p:nvSpPr>
          <p:spPr>
            <a:xfrm>
              <a:off x="4103062" y="670301"/>
              <a:ext cx="807753" cy="359684"/>
            </a:xfrm>
            <a:custGeom>
              <a:rect b="b" l="l" r="r" t="t"/>
              <a:pathLst>
                <a:path extrusionOk="0" h="22358" w="50210">
                  <a:moveTo>
                    <a:pt x="28884" y="0"/>
                  </a:moveTo>
                  <a:cubicBezTo>
                    <a:pt x="22414" y="0"/>
                    <a:pt x="15901" y="446"/>
                    <a:pt x="9740" y="1424"/>
                  </a:cubicBezTo>
                  <a:cubicBezTo>
                    <a:pt x="7014" y="1852"/>
                    <a:pt x="4085" y="2531"/>
                    <a:pt x="2287" y="4638"/>
                  </a:cubicBezTo>
                  <a:cubicBezTo>
                    <a:pt x="501" y="6734"/>
                    <a:pt x="286" y="9698"/>
                    <a:pt x="156" y="12437"/>
                  </a:cubicBezTo>
                  <a:cubicBezTo>
                    <a:pt x="25" y="15092"/>
                    <a:pt x="1" y="18057"/>
                    <a:pt x="1810" y="19997"/>
                  </a:cubicBezTo>
                  <a:cubicBezTo>
                    <a:pt x="3656" y="21986"/>
                    <a:pt x="6704" y="22140"/>
                    <a:pt x="9419" y="22152"/>
                  </a:cubicBezTo>
                  <a:lnTo>
                    <a:pt x="41387" y="22355"/>
                  </a:lnTo>
                  <a:cubicBezTo>
                    <a:pt x="41565" y="22356"/>
                    <a:pt x="41745" y="22357"/>
                    <a:pt x="41925" y="22357"/>
                  </a:cubicBezTo>
                  <a:cubicBezTo>
                    <a:pt x="43185" y="22357"/>
                    <a:pt x="44468" y="22294"/>
                    <a:pt x="45614" y="21783"/>
                  </a:cubicBezTo>
                  <a:cubicBezTo>
                    <a:pt x="49031" y="20283"/>
                    <a:pt x="49745" y="15842"/>
                    <a:pt x="49983" y="12115"/>
                  </a:cubicBezTo>
                  <a:cubicBezTo>
                    <a:pt x="50209" y="8460"/>
                    <a:pt x="50138" y="4138"/>
                    <a:pt x="47149" y="2031"/>
                  </a:cubicBezTo>
                  <a:cubicBezTo>
                    <a:pt x="45709" y="1019"/>
                    <a:pt x="43887" y="769"/>
                    <a:pt x="42137" y="614"/>
                  </a:cubicBezTo>
                  <a:cubicBezTo>
                    <a:pt x="37829" y="214"/>
                    <a:pt x="33367" y="0"/>
                    <a:pt x="28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1"/>
                  </a:solidFill>
                  <a:latin typeface="Quicksand"/>
                  <a:ea typeface="Quicksand"/>
                  <a:cs typeface="Quicksand"/>
                  <a:sym typeface="Quicksand"/>
                </a:rPr>
                <a:t>Result 1</a:t>
              </a:r>
              <a:endParaRPr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4043875" y="603425"/>
              <a:ext cx="919996" cy="493436"/>
            </a:xfrm>
            <a:custGeom>
              <a:rect b="b" l="l" r="r" t="t"/>
              <a:pathLst>
                <a:path extrusionOk="0" h="30672" w="57187">
                  <a:moveTo>
                    <a:pt x="29850" y="941"/>
                  </a:moveTo>
                  <a:cubicBezTo>
                    <a:pt x="35100" y="941"/>
                    <a:pt x="40232" y="1299"/>
                    <a:pt x="45102" y="2001"/>
                  </a:cubicBezTo>
                  <a:cubicBezTo>
                    <a:pt x="45471" y="2049"/>
                    <a:pt x="45840" y="2096"/>
                    <a:pt x="46233" y="2144"/>
                  </a:cubicBezTo>
                  <a:cubicBezTo>
                    <a:pt x="49019" y="2501"/>
                    <a:pt x="52472" y="2954"/>
                    <a:pt x="54365" y="5430"/>
                  </a:cubicBezTo>
                  <a:cubicBezTo>
                    <a:pt x="55710" y="7192"/>
                    <a:pt x="55829" y="10740"/>
                    <a:pt x="55912" y="13324"/>
                  </a:cubicBezTo>
                  <a:cubicBezTo>
                    <a:pt x="55924" y="13872"/>
                    <a:pt x="55948" y="14384"/>
                    <a:pt x="55972" y="14812"/>
                  </a:cubicBezTo>
                  <a:cubicBezTo>
                    <a:pt x="56139" y="17693"/>
                    <a:pt x="56127" y="21396"/>
                    <a:pt x="54460" y="24444"/>
                  </a:cubicBezTo>
                  <a:cubicBezTo>
                    <a:pt x="52638" y="27766"/>
                    <a:pt x="49150" y="28099"/>
                    <a:pt x="46066" y="28397"/>
                  </a:cubicBezTo>
                  <a:cubicBezTo>
                    <a:pt x="45685" y="28433"/>
                    <a:pt x="45304" y="28469"/>
                    <a:pt x="44935" y="28504"/>
                  </a:cubicBezTo>
                  <a:cubicBezTo>
                    <a:pt x="39137" y="29147"/>
                    <a:pt x="34064" y="29266"/>
                    <a:pt x="27540" y="29362"/>
                  </a:cubicBezTo>
                  <a:lnTo>
                    <a:pt x="27147" y="29362"/>
                  </a:lnTo>
                  <a:cubicBezTo>
                    <a:pt x="23980" y="29362"/>
                    <a:pt x="13776" y="28957"/>
                    <a:pt x="11252" y="28683"/>
                  </a:cubicBezTo>
                  <a:cubicBezTo>
                    <a:pt x="9407" y="28492"/>
                    <a:pt x="8014" y="28278"/>
                    <a:pt x="6871" y="28004"/>
                  </a:cubicBezTo>
                  <a:cubicBezTo>
                    <a:pt x="2775" y="27016"/>
                    <a:pt x="2441" y="23242"/>
                    <a:pt x="2156" y="19920"/>
                  </a:cubicBezTo>
                  <a:lnTo>
                    <a:pt x="2144" y="19789"/>
                  </a:lnTo>
                  <a:cubicBezTo>
                    <a:pt x="2108" y="19372"/>
                    <a:pt x="2072" y="18932"/>
                    <a:pt x="2025" y="18491"/>
                  </a:cubicBezTo>
                  <a:cubicBezTo>
                    <a:pt x="1537" y="13360"/>
                    <a:pt x="929" y="6978"/>
                    <a:pt x="5811" y="3930"/>
                  </a:cubicBezTo>
                  <a:cubicBezTo>
                    <a:pt x="8383" y="2334"/>
                    <a:pt x="11740" y="2061"/>
                    <a:pt x="14693" y="1822"/>
                  </a:cubicBezTo>
                  <a:cubicBezTo>
                    <a:pt x="15384" y="1763"/>
                    <a:pt x="16038" y="1715"/>
                    <a:pt x="16681" y="1644"/>
                  </a:cubicBezTo>
                  <a:cubicBezTo>
                    <a:pt x="19563" y="1346"/>
                    <a:pt x="22396" y="1144"/>
                    <a:pt x="25111" y="1037"/>
                  </a:cubicBezTo>
                  <a:cubicBezTo>
                    <a:pt x="26706" y="977"/>
                    <a:pt x="28290" y="941"/>
                    <a:pt x="29850" y="941"/>
                  </a:cubicBezTo>
                  <a:close/>
                  <a:moveTo>
                    <a:pt x="28981" y="1"/>
                  </a:moveTo>
                  <a:cubicBezTo>
                    <a:pt x="27992" y="1"/>
                    <a:pt x="26980" y="13"/>
                    <a:pt x="25992" y="37"/>
                  </a:cubicBezTo>
                  <a:cubicBezTo>
                    <a:pt x="25397" y="48"/>
                    <a:pt x="24778" y="60"/>
                    <a:pt x="24147" y="72"/>
                  </a:cubicBezTo>
                  <a:cubicBezTo>
                    <a:pt x="18336" y="191"/>
                    <a:pt x="11740" y="322"/>
                    <a:pt x="6549" y="2263"/>
                  </a:cubicBezTo>
                  <a:cubicBezTo>
                    <a:pt x="3311" y="3477"/>
                    <a:pt x="1465" y="6347"/>
                    <a:pt x="906" y="11038"/>
                  </a:cubicBezTo>
                  <a:cubicBezTo>
                    <a:pt x="1" y="18444"/>
                    <a:pt x="1001" y="23694"/>
                    <a:pt x="2239" y="26147"/>
                  </a:cubicBezTo>
                  <a:cubicBezTo>
                    <a:pt x="3180" y="28016"/>
                    <a:pt x="5299" y="29195"/>
                    <a:pt x="8514" y="29647"/>
                  </a:cubicBezTo>
                  <a:cubicBezTo>
                    <a:pt x="10371" y="29897"/>
                    <a:pt x="12288" y="29969"/>
                    <a:pt x="14145" y="30028"/>
                  </a:cubicBezTo>
                  <a:cubicBezTo>
                    <a:pt x="15241" y="30052"/>
                    <a:pt x="16372" y="30100"/>
                    <a:pt x="17491" y="30171"/>
                  </a:cubicBezTo>
                  <a:cubicBezTo>
                    <a:pt x="20420" y="30374"/>
                    <a:pt x="23289" y="30552"/>
                    <a:pt x="26206" y="30636"/>
                  </a:cubicBezTo>
                  <a:cubicBezTo>
                    <a:pt x="27421" y="30659"/>
                    <a:pt x="28623" y="30671"/>
                    <a:pt x="29802" y="30671"/>
                  </a:cubicBezTo>
                  <a:cubicBezTo>
                    <a:pt x="34850" y="30671"/>
                    <a:pt x="39756" y="30397"/>
                    <a:pt x="44351" y="29838"/>
                  </a:cubicBezTo>
                  <a:cubicBezTo>
                    <a:pt x="45935" y="29647"/>
                    <a:pt x="47507" y="29433"/>
                    <a:pt x="49031" y="29171"/>
                  </a:cubicBezTo>
                  <a:cubicBezTo>
                    <a:pt x="52412" y="28611"/>
                    <a:pt x="54900" y="26445"/>
                    <a:pt x="56067" y="23051"/>
                  </a:cubicBezTo>
                  <a:cubicBezTo>
                    <a:pt x="56746" y="21075"/>
                    <a:pt x="57186" y="10300"/>
                    <a:pt x="55710" y="6228"/>
                  </a:cubicBezTo>
                  <a:cubicBezTo>
                    <a:pt x="54341" y="2430"/>
                    <a:pt x="50828" y="1918"/>
                    <a:pt x="47102" y="1382"/>
                  </a:cubicBezTo>
                  <a:cubicBezTo>
                    <a:pt x="46840" y="1346"/>
                    <a:pt x="46566" y="1310"/>
                    <a:pt x="46292" y="1263"/>
                  </a:cubicBezTo>
                  <a:cubicBezTo>
                    <a:pt x="40696" y="429"/>
                    <a:pt x="34862" y="1"/>
                    <a:pt x="28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Quicksand"/>
                <a:ea typeface="Quicksand"/>
                <a:cs typeface="Quicksand"/>
                <a:sym typeface="Quicksand"/>
              </a:endParaRPr>
            </a:p>
          </p:txBody>
        </p:sp>
      </p:grpSp>
      <p:sp>
        <p:nvSpPr>
          <p:cNvPr id="431" name="Google Shape;431;p39"/>
          <p:cNvSpPr/>
          <p:nvPr/>
        </p:nvSpPr>
        <p:spPr>
          <a:xfrm>
            <a:off x="838001" y="820450"/>
            <a:ext cx="2990348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39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Predicted Results</a:t>
            </a:r>
            <a:endParaRPr/>
          </a:p>
        </p:txBody>
      </p:sp>
      <p:pic>
        <p:nvPicPr>
          <p:cNvPr id="433" name="Google Shape;433;p39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5450" y="1221975"/>
            <a:ext cx="4434000" cy="2742150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39"/>
          <p:cNvSpPr txBox="1"/>
          <p:nvPr/>
        </p:nvSpPr>
        <p:spPr>
          <a:xfrm>
            <a:off x="1242075" y="3783075"/>
            <a:ext cx="8730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rPr>
              <a:t>Venus</a:t>
            </a:r>
            <a:endParaRPr b="1">
              <a:solidFill>
                <a:srgbClr val="1A4477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435" name="Google Shape;435;p39"/>
          <p:cNvSpPr txBox="1"/>
          <p:nvPr/>
        </p:nvSpPr>
        <p:spPr>
          <a:xfrm>
            <a:off x="2142575" y="3783075"/>
            <a:ext cx="8730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rPr>
              <a:t>Mars</a:t>
            </a:r>
            <a:endParaRPr b="1">
              <a:solidFill>
                <a:srgbClr val="1A4477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436" name="Google Shape;436;p39"/>
          <p:cNvSpPr txBox="1"/>
          <p:nvPr/>
        </p:nvSpPr>
        <p:spPr>
          <a:xfrm>
            <a:off x="3052775" y="3783075"/>
            <a:ext cx="8730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rPr>
              <a:t>Pluto</a:t>
            </a:r>
            <a:endParaRPr b="1">
              <a:solidFill>
                <a:srgbClr val="1A4477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437" name="Google Shape;437;p39"/>
          <p:cNvSpPr txBox="1"/>
          <p:nvPr/>
        </p:nvSpPr>
        <p:spPr>
          <a:xfrm>
            <a:off x="3956500" y="3783075"/>
            <a:ext cx="8730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rPr>
              <a:t>Earth</a:t>
            </a:r>
            <a:endParaRPr b="1">
              <a:solidFill>
                <a:srgbClr val="1A4477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438" name="Google Shape;438;p39"/>
          <p:cNvSpPr txBox="1"/>
          <p:nvPr/>
        </p:nvSpPr>
        <p:spPr>
          <a:xfrm>
            <a:off x="5319100" y="2941250"/>
            <a:ext cx="3105900" cy="56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rPr>
              <a:t>$21,000</a:t>
            </a:r>
            <a:endParaRPr b="1" sz="4000">
              <a:solidFill>
                <a:srgbClr val="1A4477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439" name="Google Shape;439;p39"/>
          <p:cNvSpPr txBox="1"/>
          <p:nvPr/>
        </p:nvSpPr>
        <p:spPr>
          <a:xfrm>
            <a:off x="5319100" y="3492900"/>
            <a:ext cx="3105900" cy="43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Expected income for 2020</a:t>
            </a:r>
            <a:endParaRPr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440" name="Google Shape;440;p39"/>
          <p:cNvSpPr txBox="1"/>
          <p:nvPr/>
        </p:nvSpPr>
        <p:spPr>
          <a:xfrm>
            <a:off x="716675" y="4352125"/>
            <a:ext cx="7713000" cy="25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T</a:t>
            </a:r>
            <a:r>
              <a:rPr lang="en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o modify this graph, click on it, follow the link, change the data and paste the new graph</a:t>
            </a:r>
            <a:endParaRPr>
              <a:solidFill>
                <a:schemeClr val="dk1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441" name="Google Shape;441;p39"/>
          <p:cNvSpPr/>
          <p:nvPr/>
        </p:nvSpPr>
        <p:spPr>
          <a:xfrm>
            <a:off x="6575204" y="2167610"/>
            <a:ext cx="593692" cy="639813"/>
          </a:xfrm>
          <a:custGeom>
            <a:rect b="b" l="l" r="r" t="t"/>
            <a:pathLst>
              <a:path extrusionOk="0" h="11986" w="11122">
                <a:moveTo>
                  <a:pt x="4668" y="1368"/>
                </a:moveTo>
                <a:lnTo>
                  <a:pt x="4668" y="1368"/>
                </a:lnTo>
                <a:cubicBezTo>
                  <a:pt x="4644" y="1463"/>
                  <a:pt x="4632" y="1558"/>
                  <a:pt x="4620" y="1654"/>
                </a:cubicBezTo>
                <a:cubicBezTo>
                  <a:pt x="4585" y="1796"/>
                  <a:pt x="4525" y="1987"/>
                  <a:pt x="4561" y="2142"/>
                </a:cubicBezTo>
                <a:cubicBezTo>
                  <a:pt x="4454" y="2177"/>
                  <a:pt x="4346" y="2225"/>
                  <a:pt x="4239" y="2296"/>
                </a:cubicBezTo>
                <a:cubicBezTo>
                  <a:pt x="4216" y="2082"/>
                  <a:pt x="4192" y="1868"/>
                  <a:pt x="4204" y="1654"/>
                </a:cubicBezTo>
                <a:cubicBezTo>
                  <a:pt x="4346" y="1558"/>
                  <a:pt x="4501" y="1463"/>
                  <a:pt x="4668" y="1368"/>
                </a:cubicBezTo>
                <a:close/>
                <a:moveTo>
                  <a:pt x="4120" y="1701"/>
                </a:moveTo>
                <a:lnTo>
                  <a:pt x="4120" y="1701"/>
                </a:lnTo>
                <a:cubicBezTo>
                  <a:pt x="4108" y="1915"/>
                  <a:pt x="4096" y="2142"/>
                  <a:pt x="4132" y="2356"/>
                </a:cubicBezTo>
                <a:cubicBezTo>
                  <a:pt x="4013" y="2439"/>
                  <a:pt x="3906" y="2535"/>
                  <a:pt x="3799" y="2630"/>
                </a:cubicBezTo>
                <a:cubicBezTo>
                  <a:pt x="3799" y="2535"/>
                  <a:pt x="3775" y="2427"/>
                  <a:pt x="3787" y="2332"/>
                </a:cubicBezTo>
                <a:cubicBezTo>
                  <a:pt x="3787" y="2177"/>
                  <a:pt x="3811" y="2035"/>
                  <a:pt x="3846" y="1892"/>
                </a:cubicBezTo>
                <a:cubicBezTo>
                  <a:pt x="3942" y="1820"/>
                  <a:pt x="4025" y="1761"/>
                  <a:pt x="4120" y="1701"/>
                </a:cubicBezTo>
                <a:close/>
                <a:moveTo>
                  <a:pt x="3739" y="1963"/>
                </a:moveTo>
                <a:lnTo>
                  <a:pt x="3739" y="1963"/>
                </a:lnTo>
                <a:cubicBezTo>
                  <a:pt x="3668" y="2201"/>
                  <a:pt x="3644" y="2499"/>
                  <a:pt x="3715" y="2725"/>
                </a:cubicBezTo>
                <a:cubicBezTo>
                  <a:pt x="3561" y="2880"/>
                  <a:pt x="3430" y="3035"/>
                  <a:pt x="3323" y="3189"/>
                </a:cubicBezTo>
                <a:cubicBezTo>
                  <a:pt x="3323" y="3189"/>
                  <a:pt x="3323" y="3201"/>
                  <a:pt x="3311" y="3213"/>
                </a:cubicBezTo>
                <a:cubicBezTo>
                  <a:pt x="3311" y="2927"/>
                  <a:pt x="3287" y="2654"/>
                  <a:pt x="3287" y="2380"/>
                </a:cubicBezTo>
                <a:cubicBezTo>
                  <a:pt x="3418" y="2225"/>
                  <a:pt x="3573" y="2082"/>
                  <a:pt x="3739" y="1963"/>
                </a:cubicBezTo>
                <a:close/>
                <a:moveTo>
                  <a:pt x="3192" y="2475"/>
                </a:moveTo>
                <a:cubicBezTo>
                  <a:pt x="3168" y="2773"/>
                  <a:pt x="3156" y="3082"/>
                  <a:pt x="3215" y="3368"/>
                </a:cubicBezTo>
                <a:cubicBezTo>
                  <a:pt x="3108" y="3547"/>
                  <a:pt x="3025" y="3749"/>
                  <a:pt x="2977" y="3951"/>
                </a:cubicBezTo>
                <a:cubicBezTo>
                  <a:pt x="2918" y="3630"/>
                  <a:pt x="2858" y="3332"/>
                  <a:pt x="2846" y="3011"/>
                </a:cubicBezTo>
                <a:cubicBezTo>
                  <a:pt x="2894" y="2904"/>
                  <a:pt x="2965" y="2785"/>
                  <a:pt x="3037" y="2677"/>
                </a:cubicBezTo>
                <a:cubicBezTo>
                  <a:pt x="3084" y="2606"/>
                  <a:pt x="3132" y="2535"/>
                  <a:pt x="3192" y="2475"/>
                </a:cubicBezTo>
                <a:close/>
                <a:moveTo>
                  <a:pt x="2739" y="3237"/>
                </a:moveTo>
                <a:cubicBezTo>
                  <a:pt x="2751" y="3535"/>
                  <a:pt x="2799" y="3832"/>
                  <a:pt x="2918" y="4082"/>
                </a:cubicBezTo>
                <a:cubicBezTo>
                  <a:pt x="2930" y="4106"/>
                  <a:pt x="2942" y="4106"/>
                  <a:pt x="2953" y="4106"/>
                </a:cubicBezTo>
                <a:cubicBezTo>
                  <a:pt x="2918" y="4416"/>
                  <a:pt x="2953" y="4725"/>
                  <a:pt x="3120" y="5011"/>
                </a:cubicBezTo>
                <a:cubicBezTo>
                  <a:pt x="3120" y="5023"/>
                  <a:pt x="3120" y="5023"/>
                  <a:pt x="3120" y="5023"/>
                </a:cubicBezTo>
                <a:cubicBezTo>
                  <a:pt x="3096" y="5059"/>
                  <a:pt x="3061" y="5094"/>
                  <a:pt x="3037" y="5118"/>
                </a:cubicBezTo>
                <a:cubicBezTo>
                  <a:pt x="2834" y="4868"/>
                  <a:pt x="2715" y="4594"/>
                  <a:pt x="2656" y="4320"/>
                </a:cubicBezTo>
                <a:lnTo>
                  <a:pt x="2656" y="4320"/>
                </a:lnTo>
                <a:cubicBezTo>
                  <a:pt x="2715" y="4511"/>
                  <a:pt x="2787" y="4690"/>
                  <a:pt x="2882" y="4868"/>
                </a:cubicBezTo>
                <a:cubicBezTo>
                  <a:pt x="2890" y="4884"/>
                  <a:pt x="2903" y="4891"/>
                  <a:pt x="2917" y="4891"/>
                </a:cubicBezTo>
                <a:cubicBezTo>
                  <a:pt x="2944" y="4891"/>
                  <a:pt x="2973" y="4864"/>
                  <a:pt x="2965" y="4832"/>
                </a:cubicBezTo>
                <a:cubicBezTo>
                  <a:pt x="2870" y="4523"/>
                  <a:pt x="2727" y="4213"/>
                  <a:pt x="2608" y="3916"/>
                </a:cubicBezTo>
                <a:cubicBezTo>
                  <a:pt x="2620" y="3689"/>
                  <a:pt x="2656" y="3463"/>
                  <a:pt x="2739" y="3237"/>
                </a:cubicBezTo>
                <a:close/>
                <a:moveTo>
                  <a:pt x="6192" y="3975"/>
                </a:moveTo>
                <a:lnTo>
                  <a:pt x="6192" y="3975"/>
                </a:lnTo>
                <a:cubicBezTo>
                  <a:pt x="6180" y="4070"/>
                  <a:pt x="6168" y="4166"/>
                  <a:pt x="6156" y="4273"/>
                </a:cubicBezTo>
                <a:cubicBezTo>
                  <a:pt x="6121" y="4487"/>
                  <a:pt x="6061" y="4737"/>
                  <a:pt x="6121" y="4952"/>
                </a:cubicBezTo>
                <a:cubicBezTo>
                  <a:pt x="6049" y="5011"/>
                  <a:pt x="5978" y="5082"/>
                  <a:pt x="5918" y="5142"/>
                </a:cubicBezTo>
                <a:cubicBezTo>
                  <a:pt x="5906" y="5047"/>
                  <a:pt x="5882" y="4940"/>
                  <a:pt x="5870" y="4844"/>
                </a:cubicBezTo>
                <a:cubicBezTo>
                  <a:pt x="5859" y="4773"/>
                  <a:pt x="5847" y="4690"/>
                  <a:pt x="5835" y="4618"/>
                </a:cubicBezTo>
                <a:cubicBezTo>
                  <a:pt x="5835" y="4571"/>
                  <a:pt x="5823" y="4523"/>
                  <a:pt x="5811" y="4475"/>
                </a:cubicBezTo>
                <a:cubicBezTo>
                  <a:pt x="5799" y="4451"/>
                  <a:pt x="5799" y="4428"/>
                  <a:pt x="5787" y="4416"/>
                </a:cubicBezTo>
                <a:cubicBezTo>
                  <a:pt x="5811" y="4392"/>
                  <a:pt x="5835" y="4368"/>
                  <a:pt x="5859" y="4344"/>
                </a:cubicBezTo>
                <a:cubicBezTo>
                  <a:pt x="5859" y="4344"/>
                  <a:pt x="5859" y="4344"/>
                  <a:pt x="5859" y="4332"/>
                </a:cubicBezTo>
                <a:cubicBezTo>
                  <a:pt x="5978" y="4213"/>
                  <a:pt x="6085" y="4094"/>
                  <a:pt x="6192" y="3975"/>
                </a:cubicBezTo>
                <a:close/>
                <a:moveTo>
                  <a:pt x="5716" y="4487"/>
                </a:moveTo>
                <a:cubicBezTo>
                  <a:pt x="5728" y="4606"/>
                  <a:pt x="5751" y="4737"/>
                  <a:pt x="5763" y="4821"/>
                </a:cubicBezTo>
                <a:cubicBezTo>
                  <a:pt x="5775" y="4963"/>
                  <a:pt x="5775" y="5106"/>
                  <a:pt x="5811" y="5249"/>
                </a:cubicBezTo>
                <a:cubicBezTo>
                  <a:pt x="5716" y="5344"/>
                  <a:pt x="5620" y="5440"/>
                  <a:pt x="5537" y="5523"/>
                </a:cubicBezTo>
                <a:cubicBezTo>
                  <a:pt x="5513" y="5261"/>
                  <a:pt x="5489" y="4999"/>
                  <a:pt x="5489" y="4725"/>
                </a:cubicBezTo>
                <a:cubicBezTo>
                  <a:pt x="5561" y="4654"/>
                  <a:pt x="5644" y="4571"/>
                  <a:pt x="5716" y="4487"/>
                </a:cubicBezTo>
                <a:close/>
                <a:moveTo>
                  <a:pt x="5418" y="4797"/>
                </a:moveTo>
                <a:lnTo>
                  <a:pt x="5418" y="4797"/>
                </a:lnTo>
                <a:cubicBezTo>
                  <a:pt x="5406" y="5071"/>
                  <a:pt x="5394" y="5356"/>
                  <a:pt x="5418" y="5642"/>
                </a:cubicBezTo>
                <a:cubicBezTo>
                  <a:pt x="5382" y="5678"/>
                  <a:pt x="5347" y="5714"/>
                  <a:pt x="5311" y="5749"/>
                </a:cubicBezTo>
                <a:cubicBezTo>
                  <a:pt x="5263" y="5797"/>
                  <a:pt x="5228" y="5833"/>
                  <a:pt x="5180" y="5880"/>
                </a:cubicBezTo>
                <a:cubicBezTo>
                  <a:pt x="5156" y="5618"/>
                  <a:pt x="5132" y="5356"/>
                  <a:pt x="5108" y="5106"/>
                </a:cubicBezTo>
                <a:cubicBezTo>
                  <a:pt x="5216" y="4999"/>
                  <a:pt x="5323" y="4892"/>
                  <a:pt x="5418" y="4797"/>
                </a:cubicBezTo>
                <a:close/>
                <a:moveTo>
                  <a:pt x="691" y="4642"/>
                </a:moveTo>
                <a:cubicBezTo>
                  <a:pt x="667" y="4916"/>
                  <a:pt x="667" y="5190"/>
                  <a:pt x="715" y="5463"/>
                </a:cubicBezTo>
                <a:cubicBezTo>
                  <a:pt x="703" y="5463"/>
                  <a:pt x="679" y="5463"/>
                  <a:pt x="679" y="5487"/>
                </a:cubicBezTo>
                <a:cubicBezTo>
                  <a:pt x="632" y="5654"/>
                  <a:pt x="596" y="5844"/>
                  <a:pt x="584" y="6035"/>
                </a:cubicBezTo>
                <a:cubicBezTo>
                  <a:pt x="560" y="5571"/>
                  <a:pt x="584" y="5118"/>
                  <a:pt x="691" y="4642"/>
                </a:cubicBezTo>
                <a:close/>
                <a:moveTo>
                  <a:pt x="5013" y="5202"/>
                </a:moveTo>
                <a:cubicBezTo>
                  <a:pt x="5013" y="5463"/>
                  <a:pt x="5001" y="5749"/>
                  <a:pt x="5037" y="6011"/>
                </a:cubicBezTo>
                <a:cubicBezTo>
                  <a:pt x="4942" y="6106"/>
                  <a:pt x="4847" y="6202"/>
                  <a:pt x="4763" y="6309"/>
                </a:cubicBezTo>
                <a:cubicBezTo>
                  <a:pt x="4739" y="6023"/>
                  <a:pt x="4727" y="5749"/>
                  <a:pt x="4716" y="5475"/>
                </a:cubicBezTo>
                <a:cubicBezTo>
                  <a:pt x="4823" y="5380"/>
                  <a:pt x="4918" y="5285"/>
                  <a:pt x="5013" y="5202"/>
                </a:cubicBezTo>
                <a:close/>
                <a:moveTo>
                  <a:pt x="4251" y="5892"/>
                </a:moveTo>
                <a:lnTo>
                  <a:pt x="4251" y="5892"/>
                </a:lnTo>
                <a:cubicBezTo>
                  <a:pt x="4239" y="6083"/>
                  <a:pt x="4239" y="6285"/>
                  <a:pt x="4275" y="6476"/>
                </a:cubicBezTo>
                <a:cubicBezTo>
                  <a:pt x="4156" y="6380"/>
                  <a:pt x="4049" y="6261"/>
                  <a:pt x="3942" y="6166"/>
                </a:cubicBezTo>
                <a:cubicBezTo>
                  <a:pt x="3930" y="6154"/>
                  <a:pt x="3930" y="6154"/>
                  <a:pt x="3918" y="6154"/>
                </a:cubicBezTo>
                <a:cubicBezTo>
                  <a:pt x="4037" y="6071"/>
                  <a:pt x="4144" y="5975"/>
                  <a:pt x="4251" y="5892"/>
                </a:cubicBezTo>
                <a:close/>
                <a:moveTo>
                  <a:pt x="7383" y="5535"/>
                </a:moveTo>
                <a:cubicBezTo>
                  <a:pt x="7359" y="5630"/>
                  <a:pt x="7347" y="5725"/>
                  <a:pt x="7323" y="5821"/>
                </a:cubicBezTo>
                <a:cubicBezTo>
                  <a:pt x="7299" y="6011"/>
                  <a:pt x="7228" y="6202"/>
                  <a:pt x="7287" y="6380"/>
                </a:cubicBezTo>
                <a:cubicBezTo>
                  <a:pt x="7192" y="6452"/>
                  <a:pt x="7097" y="6523"/>
                  <a:pt x="7002" y="6606"/>
                </a:cubicBezTo>
                <a:cubicBezTo>
                  <a:pt x="7013" y="6368"/>
                  <a:pt x="7013" y="6130"/>
                  <a:pt x="7025" y="5880"/>
                </a:cubicBezTo>
                <a:cubicBezTo>
                  <a:pt x="7144" y="5773"/>
                  <a:pt x="7275" y="5654"/>
                  <a:pt x="7383" y="5535"/>
                </a:cubicBezTo>
                <a:close/>
                <a:moveTo>
                  <a:pt x="4644" y="5535"/>
                </a:moveTo>
                <a:lnTo>
                  <a:pt x="4644" y="5535"/>
                </a:lnTo>
                <a:cubicBezTo>
                  <a:pt x="4608" y="5833"/>
                  <a:pt x="4597" y="6154"/>
                  <a:pt x="4644" y="6440"/>
                </a:cubicBezTo>
                <a:cubicBezTo>
                  <a:pt x="4585" y="6511"/>
                  <a:pt x="4537" y="6583"/>
                  <a:pt x="4489" y="6666"/>
                </a:cubicBezTo>
                <a:cubicBezTo>
                  <a:pt x="4454" y="6642"/>
                  <a:pt x="4418" y="6606"/>
                  <a:pt x="4394" y="6583"/>
                </a:cubicBezTo>
                <a:cubicBezTo>
                  <a:pt x="4370" y="6321"/>
                  <a:pt x="4358" y="6071"/>
                  <a:pt x="4346" y="5809"/>
                </a:cubicBezTo>
                <a:cubicBezTo>
                  <a:pt x="4442" y="5714"/>
                  <a:pt x="4549" y="5630"/>
                  <a:pt x="4644" y="5535"/>
                </a:cubicBezTo>
                <a:close/>
                <a:moveTo>
                  <a:pt x="6918" y="5975"/>
                </a:moveTo>
                <a:cubicBezTo>
                  <a:pt x="6883" y="6225"/>
                  <a:pt x="6859" y="6487"/>
                  <a:pt x="6871" y="6737"/>
                </a:cubicBezTo>
                <a:cubicBezTo>
                  <a:pt x="6787" y="6821"/>
                  <a:pt x="6704" y="6904"/>
                  <a:pt x="6632" y="6987"/>
                </a:cubicBezTo>
                <a:cubicBezTo>
                  <a:pt x="6621" y="6737"/>
                  <a:pt x="6609" y="6487"/>
                  <a:pt x="6632" y="6237"/>
                </a:cubicBezTo>
                <a:cubicBezTo>
                  <a:pt x="6728" y="6154"/>
                  <a:pt x="6823" y="6071"/>
                  <a:pt x="6918" y="5975"/>
                </a:cubicBezTo>
                <a:close/>
                <a:moveTo>
                  <a:pt x="727" y="5571"/>
                </a:moveTo>
                <a:cubicBezTo>
                  <a:pt x="798" y="5975"/>
                  <a:pt x="929" y="6356"/>
                  <a:pt x="1156" y="6726"/>
                </a:cubicBezTo>
                <a:cubicBezTo>
                  <a:pt x="1168" y="6737"/>
                  <a:pt x="1179" y="6737"/>
                  <a:pt x="1191" y="6749"/>
                </a:cubicBezTo>
                <a:cubicBezTo>
                  <a:pt x="1025" y="6809"/>
                  <a:pt x="882" y="6892"/>
                  <a:pt x="751" y="6999"/>
                </a:cubicBezTo>
                <a:cubicBezTo>
                  <a:pt x="810" y="6726"/>
                  <a:pt x="858" y="6452"/>
                  <a:pt x="870" y="6178"/>
                </a:cubicBezTo>
                <a:cubicBezTo>
                  <a:pt x="870" y="6160"/>
                  <a:pt x="855" y="6151"/>
                  <a:pt x="840" y="6151"/>
                </a:cubicBezTo>
                <a:cubicBezTo>
                  <a:pt x="825" y="6151"/>
                  <a:pt x="810" y="6160"/>
                  <a:pt x="810" y="6178"/>
                </a:cubicBezTo>
                <a:cubicBezTo>
                  <a:pt x="763" y="6452"/>
                  <a:pt x="739" y="6726"/>
                  <a:pt x="679" y="6999"/>
                </a:cubicBezTo>
                <a:cubicBezTo>
                  <a:pt x="644" y="6773"/>
                  <a:pt x="620" y="6559"/>
                  <a:pt x="596" y="6333"/>
                </a:cubicBezTo>
                <a:cubicBezTo>
                  <a:pt x="656" y="6083"/>
                  <a:pt x="715" y="5833"/>
                  <a:pt x="727" y="5571"/>
                </a:cubicBezTo>
                <a:close/>
                <a:moveTo>
                  <a:pt x="6549" y="6321"/>
                </a:moveTo>
                <a:cubicBezTo>
                  <a:pt x="6502" y="6583"/>
                  <a:pt x="6478" y="6868"/>
                  <a:pt x="6513" y="7130"/>
                </a:cubicBezTo>
                <a:cubicBezTo>
                  <a:pt x="6454" y="7190"/>
                  <a:pt x="6394" y="7261"/>
                  <a:pt x="6347" y="7321"/>
                </a:cubicBezTo>
                <a:cubicBezTo>
                  <a:pt x="6359" y="7059"/>
                  <a:pt x="6347" y="6797"/>
                  <a:pt x="6347" y="6535"/>
                </a:cubicBezTo>
                <a:cubicBezTo>
                  <a:pt x="6394" y="6487"/>
                  <a:pt x="6442" y="6428"/>
                  <a:pt x="6502" y="6368"/>
                </a:cubicBezTo>
                <a:cubicBezTo>
                  <a:pt x="6513" y="6356"/>
                  <a:pt x="6525" y="6345"/>
                  <a:pt x="6549" y="6321"/>
                </a:cubicBezTo>
                <a:close/>
                <a:moveTo>
                  <a:pt x="6240" y="6654"/>
                </a:moveTo>
                <a:lnTo>
                  <a:pt x="6240" y="6654"/>
                </a:lnTo>
                <a:cubicBezTo>
                  <a:pt x="6216" y="6940"/>
                  <a:pt x="6192" y="7238"/>
                  <a:pt x="6180" y="7523"/>
                </a:cubicBezTo>
                <a:cubicBezTo>
                  <a:pt x="6132" y="7583"/>
                  <a:pt x="6085" y="7642"/>
                  <a:pt x="6025" y="7714"/>
                </a:cubicBezTo>
                <a:cubicBezTo>
                  <a:pt x="6013" y="7452"/>
                  <a:pt x="6001" y="7190"/>
                  <a:pt x="6001" y="6940"/>
                </a:cubicBezTo>
                <a:cubicBezTo>
                  <a:pt x="6085" y="6845"/>
                  <a:pt x="6156" y="6749"/>
                  <a:pt x="6240" y="6654"/>
                </a:cubicBezTo>
                <a:close/>
                <a:moveTo>
                  <a:pt x="5918" y="7035"/>
                </a:moveTo>
                <a:cubicBezTo>
                  <a:pt x="5894" y="7273"/>
                  <a:pt x="5894" y="7511"/>
                  <a:pt x="5906" y="7749"/>
                </a:cubicBezTo>
                <a:cubicBezTo>
                  <a:pt x="5775" y="7690"/>
                  <a:pt x="5656" y="7607"/>
                  <a:pt x="5549" y="7499"/>
                </a:cubicBezTo>
                <a:cubicBezTo>
                  <a:pt x="5668" y="7345"/>
                  <a:pt x="5799" y="7190"/>
                  <a:pt x="5918" y="7035"/>
                </a:cubicBezTo>
                <a:close/>
                <a:moveTo>
                  <a:pt x="1787" y="7988"/>
                </a:moveTo>
                <a:cubicBezTo>
                  <a:pt x="1870" y="8166"/>
                  <a:pt x="1989" y="8321"/>
                  <a:pt x="2132" y="8452"/>
                </a:cubicBezTo>
                <a:cubicBezTo>
                  <a:pt x="2120" y="8464"/>
                  <a:pt x="2108" y="8488"/>
                  <a:pt x="2096" y="8500"/>
                </a:cubicBezTo>
                <a:cubicBezTo>
                  <a:pt x="2013" y="8619"/>
                  <a:pt x="1930" y="8702"/>
                  <a:pt x="1834" y="8797"/>
                </a:cubicBezTo>
                <a:cubicBezTo>
                  <a:pt x="1799" y="8547"/>
                  <a:pt x="1763" y="8285"/>
                  <a:pt x="1739" y="8023"/>
                </a:cubicBezTo>
                <a:cubicBezTo>
                  <a:pt x="1751" y="8011"/>
                  <a:pt x="1775" y="8000"/>
                  <a:pt x="1787" y="7988"/>
                </a:cubicBezTo>
                <a:close/>
                <a:moveTo>
                  <a:pt x="739" y="7964"/>
                </a:moveTo>
                <a:lnTo>
                  <a:pt x="739" y="7964"/>
                </a:lnTo>
                <a:cubicBezTo>
                  <a:pt x="751" y="7976"/>
                  <a:pt x="751" y="7988"/>
                  <a:pt x="763" y="8000"/>
                </a:cubicBezTo>
                <a:cubicBezTo>
                  <a:pt x="810" y="8071"/>
                  <a:pt x="870" y="8142"/>
                  <a:pt x="929" y="8214"/>
                </a:cubicBezTo>
                <a:cubicBezTo>
                  <a:pt x="953" y="8511"/>
                  <a:pt x="977" y="8833"/>
                  <a:pt x="1072" y="9131"/>
                </a:cubicBezTo>
                <a:cubicBezTo>
                  <a:pt x="1001" y="9071"/>
                  <a:pt x="941" y="9023"/>
                  <a:pt x="870" y="8964"/>
                </a:cubicBezTo>
                <a:cubicBezTo>
                  <a:pt x="870" y="8964"/>
                  <a:pt x="870" y="8952"/>
                  <a:pt x="870" y="8940"/>
                </a:cubicBezTo>
                <a:cubicBezTo>
                  <a:pt x="882" y="8678"/>
                  <a:pt x="810" y="8392"/>
                  <a:pt x="763" y="8130"/>
                </a:cubicBezTo>
                <a:cubicBezTo>
                  <a:pt x="751" y="8083"/>
                  <a:pt x="751" y="8023"/>
                  <a:pt x="739" y="7964"/>
                </a:cubicBezTo>
                <a:close/>
                <a:moveTo>
                  <a:pt x="10764" y="7928"/>
                </a:moveTo>
                <a:cubicBezTo>
                  <a:pt x="10764" y="8035"/>
                  <a:pt x="10776" y="8142"/>
                  <a:pt x="10788" y="8250"/>
                </a:cubicBezTo>
                <a:cubicBezTo>
                  <a:pt x="10812" y="8476"/>
                  <a:pt x="10812" y="8702"/>
                  <a:pt x="10919" y="8892"/>
                </a:cubicBezTo>
                <a:cubicBezTo>
                  <a:pt x="10919" y="8916"/>
                  <a:pt x="10931" y="8928"/>
                  <a:pt x="10954" y="8928"/>
                </a:cubicBezTo>
                <a:cubicBezTo>
                  <a:pt x="10895" y="9012"/>
                  <a:pt x="10835" y="9083"/>
                  <a:pt x="10788" y="9166"/>
                </a:cubicBezTo>
                <a:cubicBezTo>
                  <a:pt x="10740" y="8892"/>
                  <a:pt x="10645" y="8619"/>
                  <a:pt x="10538" y="8369"/>
                </a:cubicBezTo>
                <a:cubicBezTo>
                  <a:pt x="10621" y="8226"/>
                  <a:pt x="10693" y="8083"/>
                  <a:pt x="10764" y="7928"/>
                </a:cubicBezTo>
                <a:close/>
                <a:moveTo>
                  <a:pt x="1025" y="8285"/>
                </a:moveTo>
                <a:lnTo>
                  <a:pt x="1025" y="8285"/>
                </a:lnTo>
                <a:cubicBezTo>
                  <a:pt x="1072" y="8333"/>
                  <a:pt x="1132" y="8357"/>
                  <a:pt x="1191" y="8357"/>
                </a:cubicBezTo>
                <a:cubicBezTo>
                  <a:pt x="1215" y="8666"/>
                  <a:pt x="1227" y="8988"/>
                  <a:pt x="1287" y="9285"/>
                </a:cubicBezTo>
                <a:cubicBezTo>
                  <a:pt x="1251" y="9262"/>
                  <a:pt x="1227" y="9238"/>
                  <a:pt x="1191" y="9214"/>
                </a:cubicBezTo>
                <a:cubicBezTo>
                  <a:pt x="1144" y="8904"/>
                  <a:pt x="1072" y="8595"/>
                  <a:pt x="1025" y="8285"/>
                </a:cubicBezTo>
                <a:close/>
                <a:moveTo>
                  <a:pt x="1656" y="8095"/>
                </a:moveTo>
                <a:cubicBezTo>
                  <a:pt x="1668" y="8369"/>
                  <a:pt x="1691" y="8642"/>
                  <a:pt x="1751" y="8916"/>
                </a:cubicBezTo>
                <a:cubicBezTo>
                  <a:pt x="1739" y="8940"/>
                  <a:pt x="1751" y="8964"/>
                  <a:pt x="1763" y="8988"/>
                </a:cubicBezTo>
                <a:cubicBezTo>
                  <a:pt x="1751" y="8988"/>
                  <a:pt x="1739" y="9000"/>
                  <a:pt x="1727" y="9000"/>
                </a:cubicBezTo>
                <a:cubicBezTo>
                  <a:pt x="1712" y="8990"/>
                  <a:pt x="1693" y="8984"/>
                  <a:pt x="1675" y="8984"/>
                </a:cubicBezTo>
                <a:cubicBezTo>
                  <a:pt x="1648" y="8984"/>
                  <a:pt x="1622" y="8996"/>
                  <a:pt x="1608" y="9023"/>
                </a:cubicBezTo>
                <a:cubicBezTo>
                  <a:pt x="1537" y="9178"/>
                  <a:pt x="1513" y="9369"/>
                  <a:pt x="1501" y="9559"/>
                </a:cubicBezTo>
                <a:cubicBezTo>
                  <a:pt x="1477" y="9512"/>
                  <a:pt x="1441" y="9476"/>
                  <a:pt x="1406" y="9440"/>
                </a:cubicBezTo>
                <a:cubicBezTo>
                  <a:pt x="1406" y="9428"/>
                  <a:pt x="1406" y="9428"/>
                  <a:pt x="1406" y="9428"/>
                </a:cubicBezTo>
                <a:cubicBezTo>
                  <a:pt x="1406" y="9416"/>
                  <a:pt x="1406" y="9416"/>
                  <a:pt x="1418" y="9404"/>
                </a:cubicBezTo>
                <a:cubicBezTo>
                  <a:pt x="1453" y="9071"/>
                  <a:pt x="1382" y="8654"/>
                  <a:pt x="1298" y="8321"/>
                </a:cubicBezTo>
                <a:cubicBezTo>
                  <a:pt x="1310" y="8309"/>
                  <a:pt x="1310" y="8309"/>
                  <a:pt x="1310" y="8297"/>
                </a:cubicBezTo>
                <a:cubicBezTo>
                  <a:pt x="1441" y="8250"/>
                  <a:pt x="1549" y="8166"/>
                  <a:pt x="1656" y="8095"/>
                </a:cubicBezTo>
                <a:close/>
                <a:moveTo>
                  <a:pt x="10478" y="8476"/>
                </a:moveTo>
                <a:cubicBezTo>
                  <a:pt x="10550" y="8762"/>
                  <a:pt x="10609" y="9035"/>
                  <a:pt x="10669" y="9321"/>
                </a:cubicBezTo>
                <a:cubicBezTo>
                  <a:pt x="10562" y="9464"/>
                  <a:pt x="10454" y="9595"/>
                  <a:pt x="10347" y="9726"/>
                </a:cubicBezTo>
                <a:cubicBezTo>
                  <a:pt x="10300" y="9452"/>
                  <a:pt x="10240" y="9190"/>
                  <a:pt x="10228" y="8904"/>
                </a:cubicBezTo>
                <a:cubicBezTo>
                  <a:pt x="10228" y="8881"/>
                  <a:pt x="10204" y="8881"/>
                  <a:pt x="10192" y="8881"/>
                </a:cubicBezTo>
                <a:cubicBezTo>
                  <a:pt x="10300" y="8750"/>
                  <a:pt x="10383" y="8619"/>
                  <a:pt x="10478" y="8476"/>
                </a:cubicBezTo>
                <a:close/>
                <a:moveTo>
                  <a:pt x="10181" y="8904"/>
                </a:moveTo>
                <a:cubicBezTo>
                  <a:pt x="10181" y="9202"/>
                  <a:pt x="10181" y="9535"/>
                  <a:pt x="10252" y="9833"/>
                </a:cubicBezTo>
                <a:cubicBezTo>
                  <a:pt x="10097" y="10024"/>
                  <a:pt x="9931" y="10190"/>
                  <a:pt x="9752" y="10357"/>
                </a:cubicBezTo>
                <a:cubicBezTo>
                  <a:pt x="9728" y="10238"/>
                  <a:pt x="9692" y="10119"/>
                  <a:pt x="9669" y="10000"/>
                </a:cubicBezTo>
                <a:cubicBezTo>
                  <a:pt x="9645" y="9845"/>
                  <a:pt x="9621" y="9690"/>
                  <a:pt x="9585" y="9535"/>
                </a:cubicBezTo>
                <a:cubicBezTo>
                  <a:pt x="9811" y="9333"/>
                  <a:pt x="10002" y="9131"/>
                  <a:pt x="10181" y="8904"/>
                </a:cubicBezTo>
                <a:close/>
                <a:moveTo>
                  <a:pt x="1810" y="9273"/>
                </a:moveTo>
                <a:lnTo>
                  <a:pt x="1810" y="9273"/>
                </a:lnTo>
                <a:cubicBezTo>
                  <a:pt x="1882" y="9369"/>
                  <a:pt x="1953" y="9464"/>
                  <a:pt x="2025" y="9559"/>
                </a:cubicBezTo>
                <a:cubicBezTo>
                  <a:pt x="2013" y="9559"/>
                  <a:pt x="1989" y="9571"/>
                  <a:pt x="1977" y="9595"/>
                </a:cubicBezTo>
                <a:cubicBezTo>
                  <a:pt x="1977" y="9845"/>
                  <a:pt x="1977" y="10119"/>
                  <a:pt x="2001" y="10369"/>
                </a:cubicBezTo>
                <a:cubicBezTo>
                  <a:pt x="1941" y="10321"/>
                  <a:pt x="1882" y="10274"/>
                  <a:pt x="1822" y="10250"/>
                </a:cubicBezTo>
                <a:cubicBezTo>
                  <a:pt x="1834" y="10226"/>
                  <a:pt x="1834" y="10214"/>
                  <a:pt x="1834" y="10178"/>
                </a:cubicBezTo>
                <a:cubicBezTo>
                  <a:pt x="1834" y="9905"/>
                  <a:pt x="1870" y="9571"/>
                  <a:pt x="1810" y="9273"/>
                </a:cubicBezTo>
                <a:close/>
                <a:moveTo>
                  <a:pt x="3858" y="189"/>
                </a:moveTo>
                <a:cubicBezTo>
                  <a:pt x="3977" y="368"/>
                  <a:pt x="4108" y="522"/>
                  <a:pt x="4227" y="701"/>
                </a:cubicBezTo>
                <a:cubicBezTo>
                  <a:pt x="4323" y="832"/>
                  <a:pt x="4418" y="987"/>
                  <a:pt x="4525" y="1106"/>
                </a:cubicBezTo>
                <a:cubicBezTo>
                  <a:pt x="3608" y="1380"/>
                  <a:pt x="2822" y="2082"/>
                  <a:pt x="2453" y="2975"/>
                </a:cubicBezTo>
                <a:cubicBezTo>
                  <a:pt x="2120" y="3761"/>
                  <a:pt x="2084" y="4963"/>
                  <a:pt x="2930" y="5452"/>
                </a:cubicBezTo>
                <a:cubicBezTo>
                  <a:pt x="2955" y="5465"/>
                  <a:pt x="2979" y="5472"/>
                  <a:pt x="3002" y="5472"/>
                </a:cubicBezTo>
                <a:cubicBezTo>
                  <a:pt x="3077" y="5472"/>
                  <a:pt x="3135" y="5406"/>
                  <a:pt x="3144" y="5333"/>
                </a:cubicBezTo>
                <a:cubicBezTo>
                  <a:pt x="3596" y="4940"/>
                  <a:pt x="4025" y="4523"/>
                  <a:pt x="4454" y="4094"/>
                </a:cubicBezTo>
                <a:cubicBezTo>
                  <a:pt x="4811" y="3749"/>
                  <a:pt x="5251" y="3416"/>
                  <a:pt x="5549" y="3011"/>
                </a:cubicBezTo>
                <a:cubicBezTo>
                  <a:pt x="5704" y="3082"/>
                  <a:pt x="5811" y="3177"/>
                  <a:pt x="5918" y="3320"/>
                </a:cubicBezTo>
                <a:cubicBezTo>
                  <a:pt x="5966" y="3380"/>
                  <a:pt x="6168" y="3594"/>
                  <a:pt x="6061" y="3654"/>
                </a:cubicBezTo>
                <a:cubicBezTo>
                  <a:pt x="6001" y="3678"/>
                  <a:pt x="5978" y="3737"/>
                  <a:pt x="5990" y="3785"/>
                </a:cubicBezTo>
                <a:cubicBezTo>
                  <a:pt x="5168" y="4475"/>
                  <a:pt x="4323" y="5249"/>
                  <a:pt x="3656" y="6083"/>
                </a:cubicBezTo>
                <a:cubicBezTo>
                  <a:pt x="3596" y="6142"/>
                  <a:pt x="3632" y="6249"/>
                  <a:pt x="3704" y="6273"/>
                </a:cubicBezTo>
                <a:cubicBezTo>
                  <a:pt x="3704" y="6297"/>
                  <a:pt x="3704" y="6309"/>
                  <a:pt x="3715" y="6333"/>
                </a:cubicBezTo>
                <a:cubicBezTo>
                  <a:pt x="3846" y="6595"/>
                  <a:pt x="4085" y="6797"/>
                  <a:pt x="4323" y="6964"/>
                </a:cubicBezTo>
                <a:cubicBezTo>
                  <a:pt x="4356" y="6986"/>
                  <a:pt x="4386" y="6995"/>
                  <a:pt x="4415" y="6995"/>
                </a:cubicBezTo>
                <a:cubicBezTo>
                  <a:pt x="4447" y="6995"/>
                  <a:pt x="4476" y="6983"/>
                  <a:pt x="4501" y="6964"/>
                </a:cubicBezTo>
                <a:cubicBezTo>
                  <a:pt x="4549" y="6964"/>
                  <a:pt x="4608" y="6952"/>
                  <a:pt x="4632" y="6904"/>
                </a:cubicBezTo>
                <a:cubicBezTo>
                  <a:pt x="4787" y="6714"/>
                  <a:pt x="4966" y="6535"/>
                  <a:pt x="5156" y="6356"/>
                </a:cubicBezTo>
                <a:cubicBezTo>
                  <a:pt x="5168" y="6356"/>
                  <a:pt x="5168" y="6345"/>
                  <a:pt x="5180" y="6333"/>
                </a:cubicBezTo>
                <a:cubicBezTo>
                  <a:pt x="5370" y="6166"/>
                  <a:pt x="5561" y="5999"/>
                  <a:pt x="5740" y="5821"/>
                </a:cubicBezTo>
                <a:cubicBezTo>
                  <a:pt x="6085" y="5463"/>
                  <a:pt x="6454" y="5118"/>
                  <a:pt x="6775" y="4749"/>
                </a:cubicBezTo>
                <a:cubicBezTo>
                  <a:pt x="6787" y="4737"/>
                  <a:pt x="6787" y="4737"/>
                  <a:pt x="6799" y="4725"/>
                </a:cubicBezTo>
                <a:cubicBezTo>
                  <a:pt x="6978" y="4880"/>
                  <a:pt x="7144" y="5047"/>
                  <a:pt x="7311" y="5213"/>
                </a:cubicBezTo>
                <a:cubicBezTo>
                  <a:pt x="6894" y="5416"/>
                  <a:pt x="6525" y="5856"/>
                  <a:pt x="6216" y="6190"/>
                </a:cubicBezTo>
                <a:cubicBezTo>
                  <a:pt x="5882" y="6559"/>
                  <a:pt x="5573" y="6952"/>
                  <a:pt x="5323" y="7380"/>
                </a:cubicBezTo>
                <a:cubicBezTo>
                  <a:pt x="5287" y="7440"/>
                  <a:pt x="5323" y="7523"/>
                  <a:pt x="5382" y="7547"/>
                </a:cubicBezTo>
                <a:cubicBezTo>
                  <a:pt x="5309" y="8184"/>
                  <a:pt x="6199" y="8341"/>
                  <a:pt x="6848" y="8341"/>
                </a:cubicBezTo>
                <a:cubicBezTo>
                  <a:pt x="7037" y="8341"/>
                  <a:pt x="7205" y="8328"/>
                  <a:pt x="7323" y="8309"/>
                </a:cubicBezTo>
                <a:cubicBezTo>
                  <a:pt x="8204" y="8166"/>
                  <a:pt x="8930" y="7619"/>
                  <a:pt x="9323" y="6833"/>
                </a:cubicBezTo>
                <a:cubicBezTo>
                  <a:pt x="9430" y="6928"/>
                  <a:pt x="9573" y="7011"/>
                  <a:pt x="9645" y="7059"/>
                </a:cubicBezTo>
                <a:cubicBezTo>
                  <a:pt x="9919" y="7226"/>
                  <a:pt x="10240" y="7499"/>
                  <a:pt x="10562" y="7595"/>
                </a:cubicBezTo>
                <a:cubicBezTo>
                  <a:pt x="9776" y="8833"/>
                  <a:pt x="8990" y="9952"/>
                  <a:pt x="7490" y="10405"/>
                </a:cubicBezTo>
                <a:cubicBezTo>
                  <a:pt x="7099" y="10525"/>
                  <a:pt x="6708" y="10581"/>
                  <a:pt x="6324" y="10581"/>
                </a:cubicBezTo>
                <a:cubicBezTo>
                  <a:pt x="5221" y="10581"/>
                  <a:pt x="4170" y="10116"/>
                  <a:pt x="3323" y="9357"/>
                </a:cubicBezTo>
                <a:cubicBezTo>
                  <a:pt x="3309" y="9343"/>
                  <a:pt x="3286" y="9337"/>
                  <a:pt x="3263" y="9337"/>
                </a:cubicBezTo>
                <a:cubicBezTo>
                  <a:pt x="3247" y="9337"/>
                  <a:pt x="3230" y="9340"/>
                  <a:pt x="3215" y="9345"/>
                </a:cubicBezTo>
                <a:cubicBezTo>
                  <a:pt x="3180" y="9357"/>
                  <a:pt x="3144" y="9369"/>
                  <a:pt x="3108" y="9393"/>
                </a:cubicBezTo>
                <a:cubicBezTo>
                  <a:pt x="2953" y="9547"/>
                  <a:pt x="2811" y="9666"/>
                  <a:pt x="2632" y="9785"/>
                </a:cubicBezTo>
                <a:cubicBezTo>
                  <a:pt x="2441" y="9488"/>
                  <a:pt x="2156" y="9238"/>
                  <a:pt x="1882" y="9023"/>
                </a:cubicBezTo>
                <a:lnTo>
                  <a:pt x="1894" y="9023"/>
                </a:lnTo>
                <a:cubicBezTo>
                  <a:pt x="2120" y="8916"/>
                  <a:pt x="2334" y="8750"/>
                  <a:pt x="2465" y="8547"/>
                </a:cubicBezTo>
                <a:cubicBezTo>
                  <a:pt x="2501" y="8500"/>
                  <a:pt x="2489" y="8428"/>
                  <a:pt x="2465" y="8381"/>
                </a:cubicBezTo>
                <a:cubicBezTo>
                  <a:pt x="2453" y="8357"/>
                  <a:pt x="2441" y="8345"/>
                  <a:pt x="2418" y="8321"/>
                </a:cubicBezTo>
                <a:cubicBezTo>
                  <a:pt x="2418" y="8297"/>
                  <a:pt x="2406" y="8261"/>
                  <a:pt x="2370" y="8238"/>
                </a:cubicBezTo>
                <a:cubicBezTo>
                  <a:pt x="2299" y="8154"/>
                  <a:pt x="2203" y="8083"/>
                  <a:pt x="2120" y="8000"/>
                </a:cubicBezTo>
                <a:cubicBezTo>
                  <a:pt x="2037" y="7916"/>
                  <a:pt x="1965" y="7833"/>
                  <a:pt x="1906" y="7738"/>
                </a:cubicBezTo>
                <a:cubicBezTo>
                  <a:pt x="1882" y="7714"/>
                  <a:pt x="1846" y="7714"/>
                  <a:pt x="1822" y="7714"/>
                </a:cubicBezTo>
                <a:cubicBezTo>
                  <a:pt x="1794" y="7692"/>
                  <a:pt x="1757" y="7675"/>
                  <a:pt x="1719" y="7675"/>
                </a:cubicBezTo>
                <a:cubicBezTo>
                  <a:pt x="1693" y="7675"/>
                  <a:pt x="1668" y="7683"/>
                  <a:pt x="1644" y="7702"/>
                </a:cubicBezTo>
                <a:cubicBezTo>
                  <a:pt x="1501" y="7797"/>
                  <a:pt x="1358" y="7904"/>
                  <a:pt x="1239" y="8035"/>
                </a:cubicBezTo>
                <a:cubicBezTo>
                  <a:pt x="1156" y="7952"/>
                  <a:pt x="1048" y="7880"/>
                  <a:pt x="989" y="7809"/>
                </a:cubicBezTo>
                <a:cubicBezTo>
                  <a:pt x="894" y="7714"/>
                  <a:pt x="822" y="7607"/>
                  <a:pt x="739" y="7511"/>
                </a:cubicBezTo>
                <a:cubicBezTo>
                  <a:pt x="751" y="7499"/>
                  <a:pt x="763" y="7499"/>
                  <a:pt x="775" y="7476"/>
                </a:cubicBezTo>
                <a:cubicBezTo>
                  <a:pt x="965" y="7285"/>
                  <a:pt x="1156" y="7083"/>
                  <a:pt x="1322" y="6868"/>
                </a:cubicBezTo>
                <a:cubicBezTo>
                  <a:pt x="1358" y="6821"/>
                  <a:pt x="1346" y="6749"/>
                  <a:pt x="1287" y="6726"/>
                </a:cubicBezTo>
                <a:cubicBezTo>
                  <a:pt x="1298" y="6714"/>
                  <a:pt x="1310" y="6690"/>
                  <a:pt x="1298" y="6666"/>
                </a:cubicBezTo>
                <a:cubicBezTo>
                  <a:pt x="382" y="4178"/>
                  <a:pt x="1775" y="1582"/>
                  <a:pt x="3846" y="201"/>
                </a:cubicBezTo>
                <a:cubicBezTo>
                  <a:pt x="3858" y="189"/>
                  <a:pt x="3858" y="189"/>
                  <a:pt x="3858" y="189"/>
                </a:cubicBezTo>
                <a:close/>
                <a:moveTo>
                  <a:pt x="3239" y="9762"/>
                </a:moveTo>
                <a:cubicBezTo>
                  <a:pt x="3263" y="10035"/>
                  <a:pt x="3287" y="10321"/>
                  <a:pt x="3311" y="10595"/>
                </a:cubicBezTo>
                <a:cubicBezTo>
                  <a:pt x="3292" y="10586"/>
                  <a:pt x="3274" y="10580"/>
                  <a:pt x="3255" y="10580"/>
                </a:cubicBezTo>
                <a:cubicBezTo>
                  <a:pt x="3224" y="10580"/>
                  <a:pt x="3192" y="10594"/>
                  <a:pt x="3156" y="10631"/>
                </a:cubicBezTo>
                <a:cubicBezTo>
                  <a:pt x="3108" y="10678"/>
                  <a:pt x="3061" y="10738"/>
                  <a:pt x="3013" y="10786"/>
                </a:cubicBezTo>
                <a:cubicBezTo>
                  <a:pt x="3013" y="10512"/>
                  <a:pt x="2977" y="10238"/>
                  <a:pt x="2953" y="9976"/>
                </a:cubicBezTo>
                <a:cubicBezTo>
                  <a:pt x="3061" y="9916"/>
                  <a:pt x="3156" y="9845"/>
                  <a:pt x="3239" y="9762"/>
                </a:cubicBezTo>
                <a:close/>
                <a:moveTo>
                  <a:pt x="9490" y="9619"/>
                </a:moveTo>
                <a:cubicBezTo>
                  <a:pt x="9514" y="9893"/>
                  <a:pt x="9550" y="10202"/>
                  <a:pt x="9645" y="10452"/>
                </a:cubicBezTo>
                <a:cubicBezTo>
                  <a:pt x="9490" y="10583"/>
                  <a:pt x="9335" y="10702"/>
                  <a:pt x="9169" y="10821"/>
                </a:cubicBezTo>
                <a:cubicBezTo>
                  <a:pt x="9145" y="10702"/>
                  <a:pt x="9097" y="10583"/>
                  <a:pt x="9073" y="10464"/>
                </a:cubicBezTo>
                <a:cubicBezTo>
                  <a:pt x="9038" y="10321"/>
                  <a:pt x="9014" y="10155"/>
                  <a:pt x="8966" y="10012"/>
                </a:cubicBezTo>
                <a:cubicBezTo>
                  <a:pt x="9157" y="9893"/>
                  <a:pt x="9323" y="9762"/>
                  <a:pt x="9490" y="9619"/>
                </a:cubicBezTo>
                <a:close/>
                <a:moveTo>
                  <a:pt x="2060" y="9595"/>
                </a:moveTo>
                <a:cubicBezTo>
                  <a:pt x="2168" y="9750"/>
                  <a:pt x="2275" y="9893"/>
                  <a:pt x="2394" y="10035"/>
                </a:cubicBezTo>
                <a:cubicBezTo>
                  <a:pt x="2394" y="10047"/>
                  <a:pt x="2394" y="10047"/>
                  <a:pt x="2394" y="10059"/>
                </a:cubicBezTo>
                <a:cubicBezTo>
                  <a:pt x="2430" y="10333"/>
                  <a:pt x="2465" y="10607"/>
                  <a:pt x="2513" y="10881"/>
                </a:cubicBezTo>
                <a:cubicBezTo>
                  <a:pt x="2418" y="10786"/>
                  <a:pt x="2334" y="10702"/>
                  <a:pt x="2239" y="10619"/>
                </a:cubicBezTo>
                <a:cubicBezTo>
                  <a:pt x="2215" y="10595"/>
                  <a:pt x="2180" y="10559"/>
                  <a:pt x="2156" y="10524"/>
                </a:cubicBezTo>
                <a:cubicBezTo>
                  <a:pt x="2144" y="10214"/>
                  <a:pt x="2108" y="9905"/>
                  <a:pt x="2060" y="9595"/>
                </a:cubicBezTo>
                <a:close/>
                <a:moveTo>
                  <a:pt x="3334" y="9666"/>
                </a:moveTo>
                <a:cubicBezTo>
                  <a:pt x="3465" y="9833"/>
                  <a:pt x="3620" y="9976"/>
                  <a:pt x="3775" y="10107"/>
                </a:cubicBezTo>
                <a:cubicBezTo>
                  <a:pt x="3799" y="10393"/>
                  <a:pt x="3846" y="10690"/>
                  <a:pt x="3930" y="10964"/>
                </a:cubicBezTo>
                <a:cubicBezTo>
                  <a:pt x="3763" y="10893"/>
                  <a:pt x="3608" y="10809"/>
                  <a:pt x="3454" y="10738"/>
                </a:cubicBezTo>
                <a:cubicBezTo>
                  <a:pt x="3430" y="10381"/>
                  <a:pt x="3382" y="10024"/>
                  <a:pt x="3323" y="9666"/>
                </a:cubicBezTo>
                <a:close/>
                <a:moveTo>
                  <a:pt x="2858" y="10024"/>
                </a:moveTo>
                <a:cubicBezTo>
                  <a:pt x="2858" y="10309"/>
                  <a:pt x="2858" y="10619"/>
                  <a:pt x="2906" y="10917"/>
                </a:cubicBezTo>
                <a:cubicBezTo>
                  <a:pt x="2846" y="10976"/>
                  <a:pt x="2799" y="11036"/>
                  <a:pt x="2739" y="11095"/>
                </a:cubicBezTo>
                <a:cubicBezTo>
                  <a:pt x="2703" y="11071"/>
                  <a:pt x="2680" y="11036"/>
                  <a:pt x="2644" y="11012"/>
                </a:cubicBezTo>
                <a:cubicBezTo>
                  <a:pt x="2608" y="10726"/>
                  <a:pt x="2549" y="10428"/>
                  <a:pt x="2489" y="10143"/>
                </a:cubicBezTo>
                <a:lnTo>
                  <a:pt x="2489" y="10143"/>
                </a:lnTo>
                <a:cubicBezTo>
                  <a:pt x="2520" y="10170"/>
                  <a:pt x="2554" y="10182"/>
                  <a:pt x="2586" y="10182"/>
                </a:cubicBezTo>
                <a:cubicBezTo>
                  <a:pt x="2652" y="10182"/>
                  <a:pt x="2711" y="10131"/>
                  <a:pt x="2727" y="10059"/>
                </a:cubicBezTo>
                <a:cubicBezTo>
                  <a:pt x="2775" y="10047"/>
                  <a:pt x="2811" y="10035"/>
                  <a:pt x="2858" y="10024"/>
                </a:cubicBezTo>
                <a:close/>
                <a:moveTo>
                  <a:pt x="3894" y="10202"/>
                </a:moveTo>
                <a:lnTo>
                  <a:pt x="3894" y="10202"/>
                </a:lnTo>
                <a:cubicBezTo>
                  <a:pt x="4037" y="10309"/>
                  <a:pt x="4180" y="10405"/>
                  <a:pt x="4335" y="10488"/>
                </a:cubicBezTo>
                <a:cubicBezTo>
                  <a:pt x="4358" y="10714"/>
                  <a:pt x="4394" y="10952"/>
                  <a:pt x="4454" y="11190"/>
                </a:cubicBezTo>
                <a:cubicBezTo>
                  <a:pt x="4323" y="11131"/>
                  <a:pt x="4192" y="11083"/>
                  <a:pt x="4061" y="11024"/>
                </a:cubicBezTo>
                <a:cubicBezTo>
                  <a:pt x="4013" y="10750"/>
                  <a:pt x="3942" y="10476"/>
                  <a:pt x="3894" y="10202"/>
                </a:cubicBezTo>
                <a:close/>
                <a:moveTo>
                  <a:pt x="8895" y="10059"/>
                </a:moveTo>
                <a:cubicBezTo>
                  <a:pt x="8895" y="10202"/>
                  <a:pt x="8930" y="10357"/>
                  <a:pt x="8966" y="10500"/>
                </a:cubicBezTo>
                <a:cubicBezTo>
                  <a:pt x="8990" y="10631"/>
                  <a:pt x="9014" y="10762"/>
                  <a:pt x="9073" y="10881"/>
                </a:cubicBezTo>
                <a:cubicBezTo>
                  <a:pt x="8883" y="11000"/>
                  <a:pt x="8704" y="11107"/>
                  <a:pt x="8502" y="11202"/>
                </a:cubicBezTo>
                <a:cubicBezTo>
                  <a:pt x="8478" y="11095"/>
                  <a:pt x="8442" y="10976"/>
                  <a:pt x="8407" y="10869"/>
                </a:cubicBezTo>
                <a:cubicBezTo>
                  <a:pt x="8359" y="10714"/>
                  <a:pt x="8323" y="10559"/>
                  <a:pt x="8287" y="10405"/>
                </a:cubicBezTo>
                <a:cubicBezTo>
                  <a:pt x="8490" y="10297"/>
                  <a:pt x="8704" y="10190"/>
                  <a:pt x="8895" y="10059"/>
                </a:cubicBezTo>
                <a:close/>
                <a:moveTo>
                  <a:pt x="4454" y="10547"/>
                </a:moveTo>
                <a:lnTo>
                  <a:pt x="4454" y="10547"/>
                </a:lnTo>
                <a:cubicBezTo>
                  <a:pt x="4632" y="10631"/>
                  <a:pt x="4823" y="10702"/>
                  <a:pt x="5013" y="10762"/>
                </a:cubicBezTo>
                <a:cubicBezTo>
                  <a:pt x="5013" y="10976"/>
                  <a:pt x="5025" y="11202"/>
                  <a:pt x="5085" y="11417"/>
                </a:cubicBezTo>
                <a:cubicBezTo>
                  <a:pt x="4930" y="11369"/>
                  <a:pt x="4763" y="11309"/>
                  <a:pt x="4597" y="11238"/>
                </a:cubicBezTo>
                <a:cubicBezTo>
                  <a:pt x="4549" y="11012"/>
                  <a:pt x="4489" y="10774"/>
                  <a:pt x="4454" y="10547"/>
                </a:cubicBezTo>
                <a:close/>
                <a:moveTo>
                  <a:pt x="8192" y="10440"/>
                </a:moveTo>
                <a:cubicBezTo>
                  <a:pt x="8216" y="10595"/>
                  <a:pt x="8252" y="10750"/>
                  <a:pt x="8287" y="10893"/>
                </a:cubicBezTo>
                <a:cubicBezTo>
                  <a:pt x="8323" y="11012"/>
                  <a:pt x="8347" y="11143"/>
                  <a:pt x="8395" y="11262"/>
                </a:cubicBezTo>
                <a:cubicBezTo>
                  <a:pt x="8240" y="11333"/>
                  <a:pt x="8085" y="11393"/>
                  <a:pt x="7918" y="11440"/>
                </a:cubicBezTo>
                <a:cubicBezTo>
                  <a:pt x="7883" y="11309"/>
                  <a:pt x="7847" y="11190"/>
                  <a:pt x="7811" y="11059"/>
                </a:cubicBezTo>
                <a:cubicBezTo>
                  <a:pt x="7775" y="10917"/>
                  <a:pt x="7752" y="10774"/>
                  <a:pt x="7716" y="10631"/>
                </a:cubicBezTo>
                <a:cubicBezTo>
                  <a:pt x="7883" y="10571"/>
                  <a:pt x="8037" y="10512"/>
                  <a:pt x="8192" y="10440"/>
                </a:cubicBezTo>
                <a:close/>
                <a:moveTo>
                  <a:pt x="5108" y="10786"/>
                </a:moveTo>
                <a:cubicBezTo>
                  <a:pt x="5299" y="10833"/>
                  <a:pt x="5501" y="10869"/>
                  <a:pt x="5704" y="10893"/>
                </a:cubicBezTo>
                <a:cubicBezTo>
                  <a:pt x="5740" y="11131"/>
                  <a:pt x="5775" y="11357"/>
                  <a:pt x="5823" y="11595"/>
                </a:cubicBezTo>
                <a:cubicBezTo>
                  <a:pt x="5620" y="11559"/>
                  <a:pt x="5430" y="11512"/>
                  <a:pt x="5228" y="11452"/>
                </a:cubicBezTo>
                <a:cubicBezTo>
                  <a:pt x="5180" y="11238"/>
                  <a:pt x="5132" y="11024"/>
                  <a:pt x="5108" y="10786"/>
                </a:cubicBezTo>
                <a:close/>
                <a:moveTo>
                  <a:pt x="7597" y="10667"/>
                </a:moveTo>
                <a:cubicBezTo>
                  <a:pt x="7621" y="10940"/>
                  <a:pt x="7668" y="11238"/>
                  <a:pt x="7775" y="11488"/>
                </a:cubicBezTo>
                <a:cubicBezTo>
                  <a:pt x="7609" y="11536"/>
                  <a:pt x="7442" y="11571"/>
                  <a:pt x="7287" y="11595"/>
                </a:cubicBezTo>
                <a:cubicBezTo>
                  <a:pt x="7228" y="11321"/>
                  <a:pt x="7192" y="11059"/>
                  <a:pt x="7204" y="10786"/>
                </a:cubicBezTo>
                <a:cubicBezTo>
                  <a:pt x="7335" y="10750"/>
                  <a:pt x="7466" y="10714"/>
                  <a:pt x="7597" y="10667"/>
                </a:cubicBezTo>
                <a:close/>
                <a:moveTo>
                  <a:pt x="5799" y="10905"/>
                </a:moveTo>
                <a:lnTo>
                  <a:pt x="5799" y="10905"/>
                </a:lnTo>
                <a:cubicBezTo>
                  <a:pt x="5900" y="10911"/>
                  <a:pt x="5998" y="10914"/>
                  <a:pt x="6095" y="10914"/>
                </a:cubicBezTo>
                <a:cubicBezTo>
                  <a:pt x="6192" y="10914"/>
                  <a:pt x="6287" y="10911"/>
                  <a:pt x="6382" y="10905"/>
                </a:cubicBezTo>
                <a:lnTo>
                  <a:pt x="6382" y="10905"/>
                </a:lnTo>
                <a:cubicBezTo>
                  <a:pt x="6371" y="11143"/>
                  <a:pt x="6382" y="11405"/>
                  <a:pt x="6442" y="11655"/>
                </a:cubicBezTo>
                <a:cubicBezTo>
                  <a:pt x="6275" y="11643"/>
                  <a:pt x="6097" y="11631"/>
                  <a:pt x="5930" y="11607"/>
                </a:cubicBezTo>
                <a:cubicBezTo>
                  <a:pt x="5894" y="11369"/>
                  <a:pt x="5847" y="11131"/>
                  <a:pt x="5799" y="10905"/>
                </a:cubicBezTo>
                <a:close/>
                <a:moveTo>
                  <a:pt x="7109" y="10797"/>
                </a:moveTo>
                <a:cubicBezTo>
                  <a:pt x="7073" y="11071"/>
                  <a:pt x="7073" y="11357"/>
                  <a:pt x="7144" y="11619"/>
                </a:cubicBezTo>
                <a:cubicBezTo>
                  <a:pt x="6954" y="11643"/>
                  <a:pt x="6763" y="11655"/>
                  <a:pt x="6585" y="11655"/>
                </a:cubicBezTo>
                <a:cubicBezTo>
                  <a:pt x="6549" y="11405"/>
                  <a:pt x="6502" y="11155"/>
                  <a:pt x="6478" y="10893"/>
                </a:cubicBezTo>
                <a:cubicBezTo>
                  <a:pt x="6692" y="10881"/>
                  <a:pt x="6906" y="10845"/>
                  <a:pt x="7109" y="10797"/>
                </a:cubicBezTo>
                <a:close/>
                <a:moveTo>
                  <a:pt x="3968" y="1"/>
                </a:moveTo>
                <a:cubicBezTo>
                  <a:pt x="3934" y="1"/>
                  <a:pt x="3898" y="13"/>
                  <a:pt x="3870" y="34"/>
                </a:cubicBezTo>
                <a:cubicBezTo>
                  <a:pt x="3853" y="17"/>
                  <a:pt x="3829" y="6"/>
                  <a:pt x="3803" y="6"/>
                </a:cubicBezTo>
                <a:cubicBezTo>
                  <a:pt x="3794" y="6"/>
                  <a:pt x="3785" y="7"/>
                  <a:pt x="3775" y="10"/>
                </a:cubicBezTo>
                <a:cubicBezTo>
                  <a:pt x="2727" y="237"/>
                  <a:pt x="1882" y="1427"/>
                  <a:pt x="1358" y="2451"/>
                </a:cubicBezTo>
                <a:cubicBezTo>
                  <a:pt x="334" y="3689"/>
                  <a:pt x="1" y="5702"/>
                  <a:pt x="560" y="7166"/>
                </a:cubicBezTo>
                <a:cubicBezTo>
                  <a:pt x="548" y="7178"/>
                  <a:pt x="525" y="7190"/>
                  <a:pt x="513" y="7214"/>
                </a:cubicBezTo>
                <a:cubicBezTo>
                  <a:pt x="453" y="7285"/>
                  <a:pt x="453" y="7380"/>
                  <a:pt x="501" y="7452"/>
                </a:cubicBezTo>
                <a:cubicBezTo>
                  <a:pt x="501" y="7452"/>
                  <a:pt x="501" y="7452"/>
                  <a:pt x="501" y="7464"/>
                </a:cubicBezTo>
                <a:cubicBezTo>
                  <a:pt x="501" y="7464"/>
                  <a:pt x="501" y="7476"/>
                  <a:pt x="501" y="7476"/>
                </a:cubicBezTo>
                <a:cubicBezTo>
                  <a:pt x="501" y="7488"/>
                  <a:pt x="489" y="7488"/>
                  <a:pt x="489" y="7499"/>
                </a:cubicBezTo>
                <a:cubicBezTo>
                  <a:pt x="394" y="7702"/>
                  <a:pt x="453" y="7952"/>
                  <a:pt x="477" y="8178"/>
                </a:cubicBezTo>
                <a:cubicBezTo>
                  <a:pt x="513" y="8440"/>
                  <a:pt x="525" y="8726"/>
                  <a:pt x="608" y="8976"/>
                </a:cubicBezTo>
                <a:cubicBezTo>
                  <a:pt x="632" y="9023"/>
                  <a:pt x="667" y="9047"/>
                  <a:pt x="703" y="9059"/>
                </a:cubicBezTo>
                <a:cubicBezTo>
                  <a:pt x="775" y="9166"/>
                  <a:pt x="858" y="9273"/>
                  <a:pt x="929" y="9369"/>
                </a:cubicBezTo>
                <a:cubicBezTo>
                  <a:pt x="1001" y="9452"/>
                  <a:pt x="1072" y="9571"/>
                  <a:pt x="1179" y="9643"/>
                </a:cubicBezTo>
                <a:cubicBezTo>
                  <a:pt x="1215" y="9702"/>
                  <a:pt x="1251" y="9762"/>
                  <a:pt x="1298" y="9821"/>
                </a:cubicBezTo>
                <a:cubicBezTo>
                  <a:pt x="1358" y="9881"/>
                  <a:pt x="1429" y="9976"/>
                  <a:pt x="1513" y="10012"/>
                </a:cubicBezTo>
                <a:cubicBezTo>
                  <a:pt x="1513" y="10071"/>
                  <a:pt x="1513" y="10131"/>
                  <a:pt x="1513" y="10178"/>
                </a:cubicBezTo>
                <a:cubicBezTo>
                  <a:pt x="1513" y="10286"/>
                  <a:pt x="1600" y="10335"/>
                  <a:pt x="1678" y="10335"/>
                </a:cubicBezTo>
                <a:cubicBezTo>
                  <a:pt x="1687" y="10335"/>
                  <a:pt x="1695" y="10334"/>
                  <a:pt x="1703" y="10333"/>
                </a:cubicBezTo>
                <a:cubicBezTo>
                  <a:pt x="1751" y="10512"/>
                  <a:pt x="1894" y="10643"/>
                  <a:pt x="2001" y="10774"/>
                </a:cubicBezTo>
                <a:cubicBezTo>
                  <a:pt x="2203" y="11012"/>
                  <a:pt x="2406" y="11226"/>
                  <a:pt x="2644" y="11417"/>
                </a:cubicBezTo>
                <a:cubicBezTo>
                  <a:pt x="2670" y="11443"/>
                  <a:pt x="2714" y="11462"/>
                  <a:pt x="2756" y="11462"/>
                </a:cubicBezTo>
                <a:cubicBezTo>
                  <a:pt x="2791" y="11462"/>
                  <a:pt x="2825" y="11449"/>
                  <a:pt x="2846" y="11417"/>
                </a:cubicBezTo>
                <a:cubicBezTo>
                  <a:pt x="3013" y="11226"/>
                  <a:pt x="3192" y="11036"/>
                  <a:pt x="3346" y="10845"/>
                </a:cubicBezTo>
                <a:cubicBezTo>
                  <a:pt x="3358" y="10881"/>
                  <a:pt x="3358" y="10917"/>
                  <a:pt x="3370" y="10940"/>
                </a:cubicBezTo>
                <a:cubicBezTo>
                  <a:pt x="3370" y="10970"/>
                  <a:pt x="3391" y="10982"/>
                  <a:pt x="3413" y="10982"/>
                </a:cubicBezTo>
                <a:cubicBezTo>
                  <a:pt x="3436" y="10982"/>
                  <a:pt x="3459" y="10970"/>
                  <a:pt x="3465" y="10952"/>
                </a:cubicBezTo>
                <a:cubicBezTo>
                  <a:pt x="4239" y="11666"/>
                  <a:pt x="5246" y="11985"/>
                  <a:pt x="6279" y="11985"/>
                </a:cubicBezTo>
                <a:cubicBezTo>
                  <a:pt x="8347" y="11985"/>
                  <a:pt x="10518" y="10707"/>
                  <a:pt x="11121" y="8762"/>
                </a:cubicBezTo>
                <a:cubicBezTo>
                  <a:pt x="11121" y="8738"/>
                  <a:pt x="11109" y="8726"/>
                  <a:pt x="11097" y="8726"/>
                </a:cubicBezTo>
                <a:cubicBezTo>
                  <a:pt x="11109" y="8559"/>
                  <a:pt x="11074" y="8369"/>
                  <a:pt x="11050" y="8202"/>
                </a:cubicBezTo>
                <a:cubicBezTo>
                  <a:pt x="11026" y="7940"/>
                  <a:pt x="11002" y="7690"/>
                  <a:pt x="10966" y="7440"/>
                </a:cubicBezTo>
                <a:cubicBezTo>
                  <a:pt x="10954" y="7368"/>
                  <a:pt x="10895" y="7321"/>
                  <a:pt x="10835" y="7321"/>
                </a:cubicBezTo>
                <a:lnTo>
                  <a:pt x="10823" y="7321"/>
                </a:lnTo>
                <a:cubicBezTo>
                  <a:pt x="10645" y="7118"/>
                  <a:pt x="10359" y="6999"/>
                  <a:pt x="10133" y="6868"/>
                </a:cubicBezTo>
                <a:cubicBezTo>
                  <a:pt x="10002" y="6797"/>
                  <a:pt x="9883" y="6726"/>
                  <a:pt x="9752" y="6654"/>
                </a:cubicBezTo>
                <a:cubicBezTo>
                  <a:pt x="9645" y="6595"/>
                  <a:pt x="9514" y="6559"/>
                  <a:pt x="9395" y="6511"/>
                </a:cubicBezTo>
                <a:cubicBezTo>
                  <a:pt x="9371" y="6452"/>
                  <a:pt x="9323" y="6440"/>
                  <a:pt x="9276" y="6440"/>
                </a:cubicBezTo>
                <a:cubicBezTo>
                  <a:pt x="9216" y="6440"/>
                  <a:pt x="9145" y="6452"/>
                  <a:pt x="9109" y="6511"/>
                </a:cubicBezTo>
                <a:cubicBezTo>
                  <a:pt x="8764" y="7083"/>
                  <a:pt x="8359" y="7535"/>
                  <a:pt x="7716" y="7773"/>
                </a:cubicBezTo>
                <a:cubicBezTo>
                  <a:pt x="7444" y="7877"/>
                  <a:pt x="7114" y="7944"/>
                  <a:pt x="6785" y="7944"/>
                </a:cubicBezTo>
                <a:cubicBezTo>
                  <a:pt x="6624" y="7944"/>
                  <a:pt x="6464" y="7928"/>
                  <a:pt x="6311" y="7892"/>
                </a:cubicBezTo>
                <a:cubicBezTo>
                  <a:pt x="6513" y="7642"/>
                  <a:pt x="6728" y="7404"/>
                  <a:pt x="6942" y="7154"/>
                </a:cubicBezTo>
                <a:cubicBezTo>
                  <a:pt x="7168" y="6904"/>
                  <a:pt x="7418" y="6666"/>
                  <a:pt x="7597" y="6368"/>
                </a:cubicBezTo>
                <a:cubicBezTo>
                  <a:pt x="7621" y="6321"/>
                  <a:pt x="7597" y="6285"/>
                  <a:pt x="7561" y="6261"/>
                </a:cubicBezTo>
                <a:cubicBezTo>
                  <a:pt x="7597" y="6154"/>
                  <a:pt x="7597" y="6035"/>
                  <a:pt x="7609" y="5916"/>
                </a:cubicBezTo>
                <a:cubicBezTo>
                  <a:pt x="7645" y="5654"/>
                  <a:pt x="7668" y="5404"/>
                  <a:pt x="7668" y="5142"/>
                </a:cubicBezTo>
                <a:cubicBezTo>
                  <a:pt x="7668" y="5130"/>
                  <a:pt x="7668" y="5130"/>
                  <a:pt x="7668" y="5118"/>
                </a:cubicBezTo>
                <a:cubicBezTo>
                  <a:pt x="7668" y="5082"/>
                  <a:pt x="7656" y="5047"/>
                  <a:pt x="7633" y="5011"/>
                </a:cubicBezTo>
                <a:cubicBezTo>
                  <a:pt x="7442" y="4737"/>
                  <a:pt x="7144" y="4547"/>
                  <a:pt x="6835" y="4428"/>
                </a:cubicBezTo>
                <a:cubicBezTo>
                  <a:pt x="6822" y="4423"/>
                  <a:pt x="6810" y="4420"/>
                  <a:pt x="6797" y="4420"/>
                </a:cubicBezTo>
                <a:cubicBezTo>
                  <a:pt x="6748" y="4420"/>
                  <a:pt x="6699" y="4454"/>
                  <a:pt x="6680" y="4511"/>
                </a:cubicBezTo>
                <a:cubicBezTo>
                  <a:pt x="6671" y="4508"/>
                  <a:pt x="6662" y="4507"/>
                  <a:pt x="6653" y="4507"/>
                </a:cubicBezTo>
                <a:cubicBezTo>
                  <a:pt x="6627" y="4507"/>
                  <a:pt x="6600" y="4520"/>
                  <a:pt x="6573" y="4547"/>
                </a:cubicBezTo>
                <a:cubicBezTo>
                  <a:pt x="6525" y="4582"/>
                  <a:pt x="6478" y="4618"/>
                  <a:pt x="6442" y="4666"/>
                </a:cubicBezTo>
                <a:cubicBezTo>
                  <a:pt x="6442" y="4571"/>
                  <a:pt x="6442" y="4475"/>
                  <a:pt x="6442" y="4380"/>
                </a:cubicBezTo>
                <a:cubicBezTo>
                  <a:pt x="6442" y="4166"/>
                  <a:pt x="6442" y="3951"/>
                  <a:pt x="6430" y="3749"/>
                </a:cubicBezTo>
                <a:cubicBezTo>
                  <a:pt x="6478" y="3618"/>
                  <a:pt x="6442" y="3475"/>
                  <a:pt x="6371" y="3368"/>
                </a:cubicBezTo>
                <a:cubicBezTo>
                  <a:pt x="6204" y="3142"/>
                  <a:pt x="5906" y="2927"/>
                  <a:pt x="5644" y="2820"/>
                </a:cubicBezTo>
                <a:cubicBezTo>
                  <a:pt x="5644" y="2767"/>
                  <a:pt x="5591" y="2720"/>
                  <a:pt x="5534" y="2720"/>
                </a:cubicBezTo>
                <a:cubicBezTo>
                  <a:pt x="5515" y="2720"/>
                  <a:pt x="5495" y="2725"/>
                  <a:pt x="5478" y="2737"/>
                </a:cubicBezTo>
                <a:cubicBezTo>
                  <a:pt x="5001" y="2999"/>
                  <a:pt x="4597" y="3475"/>
                  <a:pt x="4216" y="3856"/>
                </a:cubicBezTo>
                <a:cubicBezTo>
                  <a:pt x="3918" y="4154"/>
                  <a:pt x="3620" y="4451"/>
                  <a:pt x="3334" y="4761"/>
                </a:cubicBezTo>
                <a:cubicBezTo>
                  <a:pt x="3156" y="4190"/>
                  <a:pt x="3358" y="3654"/>
                  <a:pt x="3751" y="3189"/>
                </a:cubicBezTo>
                <a:cubicBezTo>
                  <a:pt x="3977" y="2916"/>
                  <a:pt x="4346" y="2499"/>
                  <a:pt x="4668" y="2296"/>
                </a:cubicBezTo>
                <a:cubicBezTo>
                  <a:pt x="4685" y="2301"/>
                  <a:pt x="4701" y="2304"/>
                  <a:pt x="4717" y="2304"/>
                </a:cubicBezTo>
                <a:cubicBezTo>
                  <a:pt x="4743" y="2304"/>
                  <a:pt x="4769" y="2295"/>
                  <a:pt x="4799" y="2273"/>
                </a:cubicBezTo>
                <a:cubicBezTo>
                  <a:pt x="4942" y="2142"/>
                  <a:pt x="4930" y="1880"/>
                  <a:pt x="4942" y="1689"/>
                </a:cubicBezTo>
                <a:cubicBezTo>
                  <a:pt x="4966" y="1499"/>
                  <a:pt x="5025" y="1261"/>
                  <a:pt x="4930" y="1082"/>
                </a:cubicBezTo>
                <a:cubicBezTo>
                  <a:pt x="4930" y="1070"/>
                  <a:pt x="4930" y="1070"/>
                  <a:pt x="4918" y="1070"/>
                </a:cubicBezTo>
                <a:cubicBezTo>
                  <a:pt x="4918" y="1058"/>
                  <a:pt x="4918" y="1046"/>
                  <a:pt x="4918" y="1022"/>
                </a:cubicBezTo>
                <a:cubicBezTo>
                  <a:pt x="4835" y="820"/>
                  <a:pt x="4680" y="665"/>
                  <a:pt x="4537" y="511"/>
                </a:cubicBezTo>
                <a:cubicBezTo>
                  <a:pt x="4382" y="332"/>
                  <a:pt x="4227" y="165"/>
                  <a:pt x="4037" y="22"/>
                </a:cubicBezTo>
                <a:cubicBezTo>
                  <a:pt x="4017" y="7"/>
                  <a:pt x="3993" y="1"/>
                  <a:pt x="39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40"/>
          <p:cNvSpPr/>
          <p:nvPr/>
        </p:nvSpPr>
        <p:spPr>
          <a:xfrm>
            <a:off x="5283487" y="1088150"/>
            <a:ext cx="2099295" cy="170575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40"/>
          <p:cNvSpPr/>
          <p:nvPr/>
        </p:nvSpPr>
        <p:spPr>
          <a:xfrm>
            <a:off x="1873183" y="2021375"/>
            <a:ext cx="3181636" cy="170575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40"/>
          <p:cNvSpPr txBox="1"/>
          <p:nvPr>
            <p:ph type="title"/>
          </p:nvPr>
        </p:nvSpPr>
        <p:spPr>
          <a:xfrm>
            <a:off x="693814" y="526350"/>
            <a:ext cx="7713000" cy="166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</a:t>
            </a:r>
            <a:r>
              <a:rPr lang="en"/>
              <a:t>P</a:t>
            </a:r>
            <a:r>
              <a:rPr lang="en"/>
              <a:t>icture </a:t>
            </a:r>
            <a:r>
              <a:rPr lang="en"/>
              <a:t>I</a:t>
            </a:r>
            <a:r>
              <a:rPr lang="en"/>
              <a:t>s Worth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Thousand Words</a:t>
            </a:r>
            <a:endParaRPr/>
          </a:p>
        </p:txBody>
      </p:sp>
      <p:sp>
        <p:nvSpPr>
          <p:cNvPr id="449" name="Google Shape;449;p40"/>
          <p:cNvSpPr/>
          <p:nvPr/>
        </p:nvSpPr>
        <p:spPr>
          <a:xfrm rot="-1701360">
            <a:off x="733906" y="981394"/>
            <a:ext cx="776488" cy="1027798"/>
          </a:xfrm>
          <a:custGeom>
            <a:rect b="b" l="l" r="r" t="t"/>
            <a:pathLst>
              <a:path extrusionOk="0" h="25561" w="19311">
                <a:moveTo>
                  <a:pt x="10294" y="7438"/>
                </a:moveTo>
                <a:cubicBezTo>
                  <a:pt x="11592" y="7438"/>
                  <a:pt x="12946" y="7799"/>
                  <a:pt x="13760" y="8759"/>
                </a:cubicBezTo>
                <a:cubicBezTo>
                  <a:pt x="14473" y="9597"/>
                  <a:pt x="14305" y="10729"/>
                  <a:pt x="13607" y="11511"/>
                </a:cubicBezTo>
                <a:cubicBezTo>
                  <a:pt x="12922" y="12251"/>
                  <a:pt x="11874" y="12517"/>
                  <a:pt x="10897" y="12517"/>
                </a:cubicBezTo>
                <a:cubicBezTo>
                  <a:pt x="9318" y="12517"/>
                  <a:pt x="7474" y="11818"/>
                  <a:pt x="6706" y="10338"/>
                </a:cubicBezTo>
                <a:cubicBezTo>
                  <a:pt x="6440" y="9807"/>
                  <a:pt x="6329" y="9248"/>
                  <a:pt x="6343" y="8661"/>
                </a:cubicBezTo>
                <a:cubicBezTo>
                  <a:pt x="7055" y="8186"/>
                  <a:pt x="7823" y="7837"/>
                  <a:pt x="8662" y="7628"/>
                </a:cubicBezTo>
                <a:cubicBezTo>
                  <a:pt x="9161" y="7508"/>
                  <a:pt x="9722" y="7438"/>
                  <a:pt x="10294" y="7438"/>
                </a:cubicBezTo>
                <a:close/>
                <a:moveTo>
                  <a:pt x="15451" y="0"/>
                </a:moveTo>
                <a:cubicBezTo>
                  <a:pt x="12051" y="0"/>
                  <a:pt x="8767" y="1356"/>
                  <a:pt x="6650" y="4275"/>
                </a:cubicBezTo>
                <a:cubicBezTo>
                  <a:pt x="5812" y="5434"/>
                  <a:pt x="5127" y="6929"/>
                  <a:pt x="5044" y="8424"/>
                </a:cubicBezTo>
                <a:cubicBezTo>
                  <a:pt x="3605" y="9569"/>
                  <a:pt x="2445" y="11120"/>
                  <a:pt x="1719" y="12782"/>
                </a:cubicBezTo>
                <a:cubicBezTo>
                  <a:pt x="699" y="15129"/>
                  <a:pt x="280" y="17979"/>
                  <a:pt x="1216" y="20437"/>
                </a:cubicBezTo>
                <a:cubicBezTo>
                  <a:pt x="1803" y="21960"/>
                  <a:pt x="2823" y="23301"/>
                  <a:pt x="4191" y="24181"/>
                </a:cubicBezTo>
                <a:cubicBezTo>
                  <a:pt x="3465" y="24265"/>
                  <a:pt x="2753" y="24432"/>
                  <a:pt x="2082" y="24698"/>
                </a:cubicBezTo>
                <a:cubicBezTo>
                  <a:pt x="1588" y="24893"/>
                  <a:pt x="1724" y="25561"/>
                  <a:pt x="2208" y="25561"/>
                </a:cubicBezTo>
                <a:cubicBezTo>
                  <a:pt x="2243" y="25561"/>
                  <a:pt x="2281" y="25557"/>
                  <a:pt x="2320" y="25550"/>
                </a:cubicBezTo>
                <a:cubicBezTo>
                  <a:pt x="3383" y="25346"/>
                  <a:pt x="4403" y="25204"/>
                  <a:pt x="5442" y="25204"/>
                </a:cubicBezTo>
                <a:cubicBezTo>
                  <a:pt x="5972" y="25204"/>
                  <a:pt x="6507" y="25241"/>
                  <a:pt x="7055" y="25326"/>
                </a:cubicBezTo>
                <a:cubicBezTo>
                  <a:pt x="7092" y="25331"/>
                  <a:pt x="7128" y="25334"/>
                  <a:pt x="7162" y="25334"/>
                </a:cubicBezTo>
                <a:cubicBezTo>
                  <a:pt x="7803" y="25334"/>
                  <a:pt x="7986" y="24502"/>
                  <a:pt x="7362" y="24237"/>
                </a:cubicBezTo>
                <a:cubicBezTo>
                  <a:pt x="6440" y="23859"/>
                  <a:pt x="6189" y="22965"/>
                  <a:pt x="6231" y="22057"/>
                </a:cubicBezTo>
                <a:cubicBezTo>
                  <a:pt x="6254" y="21718"/>
                  <a:pt x="5979" y="21532"/>
                  <a:pt x="5700" y="21532"/>
                </a:cubicBezTo>
                <a:cubicBezTo>
                  <a:pt x="5474" y="21532"/>
                  <a:pt x="5244" y="21655"/>
                  <a:pt x="5169" y="21918"/>
                </a:cubicBezTo>
                <a:cubicBezTo>
                  <a:pt x="4960" y="22700"/>
                  <a:pt x="5141" y="23468"/>
                  <a:pt x="5560" y="24097"/>
                </a:cubicBezTo>
                <a:lnTo>
                  <a:pt x="5519" y="24097"/>
                </a:lnTo>
                <a:cubicBezTo>
                  <a:pt x="1" y="21471"/>
                  <a:pt x="1090" y="13550"/>
                  <a:pt x="5127" y="9653"/>
                </a:cubicBezTo>
                <a:lnTo>
                  <a:pt x="5127" y="9653"/>
                </a:lnTo>
                <a:cubicBezTo>
                  <a:pt x="5183" y="9960"/>
                  <a:pt x="5267" y="10254"/>
                  <a:pt x="5393" y="10547"/>
                </a:cubicBezTo>
                <a:cubicBezTo>
                  <a:pt x="6175" y="12391"/>
                  <a:pt x="8145" y="13383"/>
                  <a:pt x="10072" y="13536"/>
                </a:cubicBezTo>
                <a:cubicBezTo>
                  <a:pt x="10232" y="13549"/>
                  <a:pt x="10393" y="13555"/>
                  <a:pt x="10556" y="13555"/>
                </a:cubicBezTo>
                <a:cubicBezTo>
                  <a:pt x="12378" y="13555"/>
                  <a:pt x="14352" y="12752"/>
                  <a:pt x="14878" y="10854"/>
                </a:cubicBezTo>
                <a:cubicBezTo>
                  <a:pt x="15409" y="8941"/>
                  <a:pt x="13872" y="7390"/>
                  <a:pt x="12168" y="6859"/>
                </a:cubicBezTo>
                <a:cubicBezTo>
                  <a:pt x="11452" y="6629"/>
                  <a:pt x="10743" y="6522"/>
                  <a:pt x="10049" y="6522"/>
                </a:cubicBezTo>
                <a:cubicBezTo>
                  <a:pt x="8809" y="6522"/>
                  <a:pt x="7618" y="6863"/>
                  <a:pt x="6524" y="7446"/>
                </a:cubicBezTo>
                <a:cubicBezTo>
                  <a:pt x="6748" y="6608"/>
                  <a:pt x="7153" y="5798"/>
                  <a:pt x="7614" y="5127"/>
                </a:cubicBezTo>
                <a:cubicBezTo>
                  <a:pt x="9618" y="2202"/>
                  <a:pt x="13113" y="919"/>
                  <a:pt x="16564" y="919"/>
                </a:cubicBezTo>
                <a:cubicBezTo>
                  <a:pt x="17299" y="919"/>
                  <a:pt x="18031" y="977"/>
                  <a:pt x="18747" y="1090"/>
                </a:cubicBezTo>
                <a:cubicBezTo>
                  <a:pt x="18770" y="1094"/>
                  <a:pt x="18792" y="1096"/>
                  <a:pt x="18813" y="1096"/>
                </a:cubicBezTo>
                <a:cubicBezTo>
                  <a:pt x="19171" y="1096"/>
                  <a:pt x="19310" y="567"/>
                  <a:pt x="18915" y="461"/>
                </a:cubicBezTo>
                <a:cubicBezTo>
                  <a:pt x="17774" y="157"/>
                  <a:pt x="16606" y="0"/>
                  <a:pt x="154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40"/>
          <p:cNvSpPr/>
          <p:nvPr/>
        </p:nvSpPr>
        <p:spPr>
          <a:xfrm flipH="1" rot="1701360">
            <a:off x="7633606" y="981394"/>
            <a:ext cx="776488" cy="1027798"/>
          </a:xfrm>
          <a:custGeom>
            <a:rect b="b" l="l" r="r" t="t"/>
            <a:pathLst>
              <a:path extrusionOk="0" h="25561" w="19311">
                <a:moveTo>
                  <a:pt x="10294" y="7438"/>
                </a:moveTo>
                <a:cubicBezTo>
                  <a:pt x="11592" y="7438"/>
                  <a:pt x="12946" y="7799"/>
                  <a:pt x="13760" y="8759"/>
                </a:cubicBezTo>
                <a:cubicBezTo>
                  <a:pt x="14473" y="9597"/>
                  <a:pt x="14305" y="10729"/>
                  <a:pt x="13607" y="11511"/>
                </a:cubicBezTo>
                <a:cubicBezTo>
                  <a:pt x="12922" y="12251"/>
                  <a:pt x="11874" y="12517"/>
                  <a:pt x="10897" y="12517"/>
                </a:cubicBezTo>
                <a:cubicBezTo>
                  <a:pt x="9318" y="12517"/>
                  <a:pt x="7474" y="11818"/>
                  <a:pt x="6706" y="10338"/>
                </a:cubicBezTo>
                <a:cubicBezTo>
                  <a:pt x="6440" y="9807"/>
                  <a:pt x="6329" y="9248"/>
                  <a:pt x="6343" y="8661"/>
                </a:cubicBezTo>
                <a:cubicBezTo>
                  <a:pt x="7055" y="8186"/>
                  <a:pt x="7823" y="7837"/>
                  <a:pt x="8662" y="7628"/>
                </a:cubicBezTo>
                <a:cubicBezTo>
                  <a:pt x="9161" y="7508"/>
                  <a:pt x="9722" y="7438"/>
                  <a:pt x="10294" y="7438"/>
                </a:cubicBezTo>
                <a:close/>
                <a:moveTo>
                  <a:pt x="15451" y="0"/>
                </a:moveTo>
                <a:cubicBezTo>
                  <a:pt x="12051" y="0"/>
                  <a:pt x="8767" y="1356"/>
                  <a:pt x="6650" y="4275"/>
                </a:cubicBezTo>
                <a:cubicBezTo>
                  <a:pt x="5812" y="5434"/>
                  <a:pt x="5127" y="6929"/>
                  <a:pt x="5044" y="8424"/>
                </a:cubicBezTo>
                <a:cubicBezTo>
                  <a:pt x="3605" y="9569"/>
                  <a:pt x="2445" y="11120"/>
                  <a:pt x="1719" y="12782"/>
                </a:cubicBezTo>
                <a:cubicBezTo>
                  <a:pt x="699" y="15129"/>
                  <a:pt x="280" y="17979"/>
                  <a:pt x="1216" y="20437"/>
                </a:cubicBezTo>
                <a:cubicBezTo>
                  <a:pt x="1803" y="21960"/>
                  <a:pt x="2823" y="23301"/>
                  <a:pt x="4191" y="24181"/>
                </a:cubicBezTo>
                <a:cubicBezTo>
                  <a:pt x="3465" y="24265"/>
                  <a:pt x="2753" y="24432"/>
                  <a:pt x="2082" y="24698"/>
                </a:cubicBezTo>
                <a:cubicBezTo>
                  <a:pt x="1588" y="24893"/>
                  <a:pt x="1724" y="25561"/>
                  <a:pt x="2208" y="25561"/>
                </a:cubicBezTo>
                <a:cubicBezTo>
                  <a:pt x="2243" y="25561"/>
                  <a:pt x="2281" y="25557"/>
                  <a:pt x="2320" y="25550"/>
                </a:cubicBezTo>
                <a:cubicBezTo>
                  <a:pt x="3383" y="25346"/>
                  <a:pt x="4403" y="25204"/>
                  <a:pt x="5442" y="25204"/>
                </a:cubicBezTo>
                <a:cubicBezTo>
                  <a:pt x="5972" y="25204"/>
                  <a:pt x="6507" y="25241"/>
                  <a:pt x="7055" y="25326"/>
                </a:cubicBezTo>
                <a:cubicBezTo>
                  <a:pt x="7092" y="25331"/>
                  <a:pt x="7128" y="25334"/>
                  <a:pt x="7162" y="25334"/>
                </a:cubicBezTo>
                <a:cubicBezTo>
                  <a:pt x="7803" y="25334"/>
                  <a:pt x="7986" y="24502"/>
                  <a:pt x="7362" y="24237"/>
                </a:cubicBezTo>
                <a:cubicBezTo>
                  <a:pt x="6440" y="23859"/>
                  <a:pt x="6189" y="22965"/>
                  <a:pt x="6231" y="22057"/>
                </a:cubicBezTo>
                <a:cubicBezTo>
                  <a:pt x="6254" y="21718"/>
                  <a:pt x="5979" y="21532"/>
                  <a:pt x="5700" y="21532"/>
                </a:cubicBezTo>
                <a:cubicBezTo>
                  <a:pt x="5474" y="21532"/>
                  <a:pt x="5244" y="21655"/>
                  <a:pt x="5169" y="21918"/>
                </a:cubicBezTo>
                <a:cubicBezTo>
                  <a:pt x="4960" y="22700"/>
                  <a:pt x="5141" y="23468"/>
                  <a:pt x="5560" y="24097"/>
                </a:cubicBezTo>
                <a:lnTo>
                  <a:pt x="5519" y="24097"/>
                </a:lnTo>
                <a:cubicBezTo>
                  <a:pt x="1" y="21471"/>
                  <a:pt x="1090" y="13550"/>
                  <a:pt x="5127" y="9653"/>
                </a:cubicBezTo>
                <a:lnTo>
                  <a:pt x="5127" y="9653"/>
                </a:lnTo>
                <a:cubicBezTo>
                  <a:pt x="5183" y="9960"/>
                  <a:pt x="5267" y="10254"/>
                  <a:pt x="5393" y="10547"/>
                </a:cubicBezTo>
                <a:cubicBezTo>
                  <a:pt x="6175" y="12391"/>
                  <a:pt x="8145" y="13383"/>
                  <a:pt x="10072" y="13536"/>
                </a:cubicBezTo>
                <a:cubicBezTo>
                  <a:pt x="10232" y="13549"/>
                  <a:pt x="10393" y="13555"/>
                  <a:pt x="10556" y="13555"/>
                </a:cubicBezTo>
                <a:cubicBezTo>
                  <a:pt x="12378" y="13555"/>
                  <a:pt x="14352" y="12752"/>
                  <a:pt x="14878" y="10854"/>
                </a:cubicBezTo>
                <a:cubicBezTo>
                  <a:pt x="15409" y="8941"/>
                  <a:pt x="13872" y="7390"/>
                  <a:pt x="12168" y="6859"/>
                </a:cubicBezTo>
                <a:cubicBezTo>
                  <a:pt x="11452" y="6629"/>
                  <a:pt x="10743" y="6522"/>
                  <a:pt x="10049" y="6522"/>
                </a:cubicBezTo>
                <a:cubicBezTo>
                  <a:pt x="8809" y="6522"/>
                  <a:pt x="7618" y="6863"/>
                  <a:pt x="6524" y="7446"/>
                </a:cubicBezTo>
                <a:cubicBezTo>
                  <a:pt x="6748" y="6608"/>
                  <a:pt x="7153" y="5798"/>
                  <a:pt x="7614" y="5127"/>
                </a:cubicBezTo>
                <a:cubicBezTo>
                  <a:pt x="9618" y="2202"/>
                  <a:pt x="13113" y="919"/>
                  <a:pt x="16564" y="919"/>
                </a:cubicBezTo>
                <a:cubicBezTo>
                  <a:pt x="17299" y="919"/>
                  <a:pt x="18031" y="977"/>
                  <a:pt x="18747" y="1090"/>
                </a:cubicBezTo>
                <a:cubicBezTo>
                  <a:pt x="18770" y="1094"/>
                  <a:pt x="18792" y="1096"/>
                  <a:pt x="18813" y="1096"/>
                </a:cubicBezTo>
                <a:cubicBezTo>
                  <a:pt x="19171" y="1096"/>
                  <a:pt x="19310" y="567"/>
                  <a:pt x="18915" y="461"/>
                </a:cubicBezTo>
                <a:cubicBezTo>
                  <a:pt x="17774" y="157"/>
                  <a:pt x="16606" y="0"/>
                  <a:pt x="154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41"/>
          <p:cNvPicPr preferRelativeResize="0"/>
          <p:nvPr/>
        </p:nvPicPr>
        <p:blipFill rotWithShape="1">
          <a:blip r:embed="rId3">
            <a:alphaModFix/>
          </a:blip>
          <a:srcRect b="26798" l="0" r="0" t="0"/>
          <a:stretch/>
        </p:blipFill>
        <p:spPr>
          <a:xfrm>
            <a:off x="5058513" y="1972601"/>
            <a:ext cx="2891699" cy="1626576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41"/>
          <p:cNvSpPr/>
          <p:nvPr/>
        </p:nvSpPr>
        <p:spPr>
          <a:xfrm>
            <a:off x="838000" y="1932925"/>
            <a:ext cx="1981521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41"/>
          <p:cNvSpPr txBox="1"/>
          <p:nvPr>
            <p:ph type="title"/>
          </p:nvPr>
        </p:nvSpPr>
        <p:spPr>
          <a:xfrm>
            <a:off x="715425" y="1605950"/>
            <a:ext cx="38565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458" name="Google Shape;458;p41"/>
          <p:cNvSpPr txBox="1"/>
          <p:nvPr>
            <p:ph idx="1" type="body"/>
          </p:nvPr>
        </p:nvSpPr>
        <p:spPr>
          <a:xfrm>
            <a:off x="715450" y="2244850"/>
            <a:ext cx="3856500" cy="129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It was named after a god</a:t>
            </a:r>
            <a:endParaRPr/>
          </a:p>
        </p:txBody>
      </p:sp>
      <p:grpSp>
        <p:nvGrpSpPr>
          <p:cNvPr id="459" name="Google Shape;459;p41"/>
          <p:cNvGrpSpPr/>
          <p:nvPr/>
        </p:nvGrpSpPr>
        <p:grpSpPr>
          <a:xfrm>
            <a:off x="4800488" y="1275338"/>
            <a:ext cx="3407731" cy="2592818"/>
            <a:chOff x="4882450" y="1469650"/>
            <a:chExt cx="3407731" cy="2592818"/>
          </a:xfrm>
        </p:grpSpPr>
        <p:sp>
          <p:nvSpPr>
            <p:cNvPr id="460" name="Google Shape;460;p41"/>
            <p:cNvSpPr/>
            <p:nvPr/>
          </p:nvSpPr>
          <p:spPr>
            <a:xfrm>
              <a:off x="5165541" y="1652984"/>
              <a:ext cx="177919" cy="169340"/>
            </a:xfrm>
            <a:custGeom>
              <a:rect b="b" l="l" r="r" t="t"/>
              <a:pathLst>
                <a:path extrusionOk="0" h="9119" w="9581">
                  <a:moveTo>
                    <a:pt x="973" y="1150"/>
                  </a:moveTo>
                  <a:cubicBezTo>
                    <a:pt x="3330" y="1971"/>
                    <a:pt x="5676" y="2828"/>
                    <a:pt x="8021" y="3650"/>
                  </a:cubicBezTo>
                  <a:cubicBezTo>
                    <a:pt x="5652" y="4936"/>
                    <a:pt x="3354" y="6341"/>
                    <a:pt x="1127" y="7877"/>
                  </a:cubicBezTo>
                  <a:cubicBezTo>
                    <a:pt x="1080" y="5638"/>
                    <a:pt x="1020" y="3400"/>
                    <a:pt x="973" y="1150"/>
                  </a:cubicBezTo>
                  <a:close/>
                  <a:moveTo>
                    <a:pt x="428" y="0"/>
                  </a:moveTo>
                  <a:cubicBezTo>
                    <a:pt x="158" y="0"/>
                    <a:pt x="0" y="270"/>
                    <a:pt x="20" y="530"/>
                  </a:cubicBezTo>
                  <a:cubicBezTo>
                    <a:pt x="20" y="530"/>
                    <a:pt x="20" y="530"/>
                    <a:pt x="20" y="542"/>
                  </a:cubicBezTo>
                  <a:cubicBezTo>
                    <a:pt x="80" y="3162"/>
                    <a:pt x="139" y="5781"/>
                    <a:pt x="199" y="8401"/>
                  </a:cubicBezTo>
                  <a:cubicBezTo>
                    <a:pt x="211" y="8591"/>
                    <a:pt x="306" y="8722"/>
                    <a:pt x="449" y="8793"/>
                  </a:cubicBezTo>
                  <a:cubicBezTo>
                    <a:pt x="507" y="8976"/>
                    <a:pt x="658" y="9119"/>
                    <a:pt x="842" y="9119"/>
                  </a:cubicBezTo>
                  <a:cubicBezTo>
                    <a:pt x="921" y="9119"/>
                    <a:pt x="1006" y="9092"/>
                    <a:pt x="1092" y="9032"/>
                  </a:cubicBezTo>
                  <a:cubicBezTo>
                    <a:pt x="3723" y="7186"/>
                    <a:pt x="6461" y="5507"/>
                    <a:pt x="9319" y="4007"/>
                  </a:cubicBezTo>
                  <a:cubicBezTo>
                    <a:pt x="9533" y="3900"/>
                    <a:pt x="9581" y="3698"/>
                    <a:pt x="9533" y="3519"/>
                  </a:cubicBezTo>
                  <a:cubicBezTo>
                    <a:pt x="9533" y="3340"/>
                    <a:pt x="9438" y="3150"/>
                    <a:pt x="9212" y="3078"/>
                  </a:cubicBezTo>
                  <a:cubicBezTo>
                    <a:pt x="6331" y="2078"/>
                    <a:pt x="3473" y="1019"/>
                    <a:pt x="592" y="30"/>
                  </a:cubicBezTo>
                  <a:cubicBezTo>
                    <a:pt x="534" y="10"/>
                    <a:pt x="479" y="0"/>
                    <a:pt x="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41"/>
            <p:cNvSpPr/>
            <p:nvPr/>
          </p:nvSpPr>
          <p:spPr>
            <a:xfrm>
              <a:off x="5078801" y="1589995"/>
              <a:ext cx="309320" cy="289841"/>
            </a:xfrm>
            <a:custGeom>
              <a:rect b="b" l="l" r="r" t="t"/>
              <a:pathLst>
                <a:path extrusionOk="0" h="15608" w="16657">
                  <a:moveTo>
                    <a:pt x="8655" y="1118"/>
                  </a:moveTo>
                  <a:cubicBezTo>
                    <a:pt x="11851" y="1118"/>
                    <a:pt x="14408" y="3347"/>
                    <a:pt x="15216" y="6328"/>
                  </a:cubicBezTo>
                  <a:cubicBezTo>
                    <a:pt x="15216" y="6375"/>
                    <a:pt x="15228" y="6435"/>
                    <a:pt x="15228" y="6482"/>
                  </a:cubicBezTo>
                  <a:cubicBezTo>
                    <a:pt x="15895" y="9995"/>
                    <a:pt x="13680" y="13424"/>
                    <a:pt x="10204" y="14281"/>
                  </a:cubicBezTo>
                  <a:cubicBezTo>
                    <a:pt x="9610" y="14427"/>
                    <a:pt x="9008" y="14497"/>
                    <a:pt x="8413" y="14497"/>
                  </a:cubicBezTo>
                  <a:cubicBezTo>
                    <a:pt x="4929" y="14497"/>
                    <a:pt x="1680" y="12085"/>
                    <a:pt x="1619" y="8292"/>
                  </a:cubicBezTo>
                  <a:cubicBezTo>
                    <a:pt x="1572" y="4494"/>
                    <a:pt x="4560" y="1291"/>
                    <a:pt x="8358" y="1125"/>
                  </a:cubicBezTo>
                  <a:cubicBezTo>
                    <a:pt x="8458" y="1120"/>
                    <a:pt x="8557" y="1118"/>
                    <a:pt x="8655" y="1118"/>
                  </a:cubicBezTo>
                  <a:close/>
                  <a:moveTo>
                    <a:pt x="8611" y="1"/>
                  </a:moveTo>
                  <a:cubicBezTo>
                    <a:pt x="8249" y="1"/>
                    <a:pt x="7883" y="26"/>
                    <a:pt x="7513" y="77"/>
                  </a:cubicBezTo>
                  <a:cubicBezTo>
                    <a:pt x="3143" y="684"/>
                    <a:pt x="0" y="4815"/>
                    <a:pt x="560" y="9197"/>
                  </a:cubicBezTo>
                  <a:cubicBezTo>
                    <a:pt x="1074" y="13197"/>
                    <a:pt x="4670" y="15607"/>
                    <a:pt x="8440" y="15607"/>
                  </a:cubicBezTo>
                  <a:cubicBezTo>
                    <a:pt x="9035" y="15607"/>
                    <a:pt x="9635" y="15547"/>
                    <a:pt x="10228" y="15424"/>
                  </a:cubicBezTo>
                  <a:cubicBezTo>
                    <a:pt x="14133" y="14602"/>
                    <a:pt x="16657" y="11042"/>
                    <a:pt x="16431" y="7209"/>
                  </a:cubicBezTo>
                  <a:cubicBezTo>
                    <a:pt x="16490" y="7101"/>
                    <a:pt x="16514" y="6982"/>
                    <a:pt x="16490" y="6840"/>
                  </a:cubicBezTo>
                  <a:cubicBezTo>
                    <a:pt x="16466" y="6697"/>
                    <a:pt x="16443" y="6554"/>
                    <a:pt x="16407" y="6423"/>
                  </a:cubicBezTo>
                  <a:cubicBezTo>
                    <a:pt x="16407" y="6351"/>
                    <a:pt x="16395" y="6280"/>
                    <a:pt x="16371" y="6197"/>
                  </a:cubicBezTo>
                  <a:cubicBezTo>
                    <a:pt x="16359" y="6185"/>
                    <a:pt x="16359" y="6173"/>
                    <a:pt x="16347" y="6161"/>
                  </a:cubicBezTo>
                  <a:cubicBezTo>
                    <a:pt x="16347" y="6149"/>
                    <a:pt x="16347" y="6149"/>
                    <a:pt x="16347" y="6137"/>
                  </a:cubicBezTo>
                  <a:cubicBezTo>
                    <a:pt x="15448" y="2570"/>
                    <a:pt x="12288" y="1"/>
                    <a:pt x="86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41"/>
            <p:cNvSpPr/>
            <p:nvPr/>
          </p:nvSpPr>
          <p:spPr>
            <a:xfrm>
              <a:off x="4882450" y="1469650"/>
              <a:ext cx="3407731" cy="2592818"/>
            </a:xfrm>
            <a:custGeom>
              <a:rect b="b" l="l" r="r" t="t"/>
              <a:pathLst>
                <a:path extrusionOk="0" h="139624" w="174487">
                  <a:moveTo>
                    <a:pt x="68130" y="0"/>
                  </a:moveTo>
                  <a:cubicBezTo>
                    <a:pt x="58779" y="0"/>
                    <a:pt x="49428" y="51"/>
                    <a:pt x="40077" y="152"/>
                  </a:cubicBezTo>
                  <a:cubicBezTo>
                    <a:pt x="27551" y="283"/>
                    <a:pt x="15026" y="509"/>
                    <a:pt x="2501" y="819"/>
                  </a:cubicBezTo>
                  <a:cubicBezTo>
                    <a:pt x="2441" y="819"/>
                    <a:pt x="2394" y="831"/>
                    <a:pt x="2334" y="843"/>
                  </a:cubicBezTo>
                  <a:cubicBezTo>
                    <a:pt x="2204" y="761"/>
                    <a:pt x="2048" y="720"/>
                    <a:pt x="1891" y="720"/>
                  </a:cubicBezTo>
                  <a:cubicBezTo>
                    <a:pt x="1500" y="720"/>
                    <a:pt x="1104" y="973"/>
                    <a:pt x="1096" y="1474"/>
                  </a:cubicBezTo>
                  <a:cubicBezTo>
                    <a:pt x="0" y="46551"/>
                    <a:pt x="96" y="91652"/>
                    <a:pt x="1370" y="136717"/>
                  </a:cubicBezTo>
                  <a:cubicBezTo>
                    <a:pt x="1215" y="137181"/>
                    <a:pt x="1453" y="137776"/>
                    <a:pt x="2084" y="137776"/>
                  </a:cubicBezTo>
                  <a:cubicBezTo>
                    <a:pt x="46232" y="137883"/>
                    <a:pt x="90369" y="138241"/>
                    <a:pt x="134517" y="138884"/>
                  </a:cubicBezTo>
                  <a:cubicBezTo>
                    <a:pt x="146995" y="139062"/>
                    <a:pt x="159461" y="139276"/>
                    <a:pt x="171939" y="139491"/>
                  </a:cubicBezTo>
                  <a:cubicBezTo>
                    <a:pt x="172073" y="139579"/>
                    <a:pt x="172236" y="139623"/>
                    <a:pt x="172400" y="139623"/>
                  </a:cubicBezTo>
                  <a:cubicBezTo>
                    <a:pt x="172790" y="139623"/>
                    <a:pt x="173184" y="139374"/>
                    <a:pt x="173201" y="138872"/>
                  </a:cubicBezTo>
                  <a:cubicBezTo>
                    <a:pt x="174486" y="93854"/>
                    <a:pt x="173963" y="48825"/>
                    <a:pt x="173724" y="3807"/>
                  </a:cubicBezTo>
                  <a:cubicBezTo>
                    <a:pt x="173724" y="3301"/>
                    <a:pt x="173332" y="3048"/>
                    <a:pt x="172939" y="3048"/>
                  </a:cubicBezTo>
                  <a:cubicBezTo>
                    <a:pt x="172546" y="3048"/>
                    <a:pt x="172153" y="3301"/>
                    <a:pt x="172153" y="3807"/>
                  </a:cubicBezTo>
                  <a:cubicBezTo>
                    <a:pt x="172189" y="11094"/>
                    <a:pt x="172236" y="18369"/>
                    <a:pt x="172284" y="25655"/>
                  </a:cubicBezTo>
                  <a:cubicBezTo>
                    <a:pt x="147483" y="26303"/>
                    <a:pt x="122678" y="26488"/>
                    <a:pt x="97874" y="26488"/>
                  </a:cubicBezTo>
                  <a:cubicBezTo>
                    <a:pt x="78881" y="26488"/>
                    <a:pt x="59889" y="26379"/>
                    <a:pt x="40898" y="26286"/>
                  </a:cubicBezTo>
                  <a:cubicBezTo>
                    <a:pt x="28516" y="26227"/>
                    <a:pt x="16145" y="26167"/>
                    <a:pt x="3763" y="26155"/>
                  </a:cubicBezTo>
                  <a:cubicBezTo>
                    <a:pt x="2751" y="26155"/>
                    <a:pt x="2751" y="27727"/>
                    <a:pt x="3763" y="27727"/>
                  </a:cubicBezTo>
                  <a:cubicBezTo>
                    <a:pt x="35077" y="27769"/>
                    <a:pt x="66396" y="28059"/>
                    <a:pt x="97714" y="28059"/>
                  </a:cubicBezTo>
                  <a:cubicBezTo>
                    <a:pt x="110371" y="28059"/>
                    <a:pt x="123028" y="28012"/>
                    <a:pt x="135684" y="27882"/>
                  </a:cubicBezTo>
                  <a:cubicBezTo>
                    <a:pt x="147888" y="27751"/>
                    <a:pt x="160092" y="27548"/>
                    <a:pt x="172284" y="27227"/>
                  </a:cubicBezTo>
                  <a:lnTo>
                    <a:pt x="172284" y="27227"/>
                  </a:lnTo>
                  <a:cubicBezTo>
                    <a:pt x="172510" y="64124"/>
                    <a:pt x="172689" y="101034"/>
                    <a:pt x="171653" y="137919"/>
                  </a:cubicBezTo>
                  <a:cubicBezTo>
                    <a:pt x="127623" y="137133"/>
                    <a:pt x="83594" y="136609"/>
                    <a:pt x="39565" y="136359"/>
                  </a:cubicBezTo>
                  <a:cubicBezTo>
                    <a:pt x="27349" y="136288"/>
                    <a:pt x="15145" y="136240"/>
                    <a:pt x="2929" y="136217"/>
                  </a:cubicBezTo>
                  <a:cubicBezTo>
                    <a:pt x="1679" y="91616"/>
                    <a:pt x="1584" y="46991"/>
                    <a:pt x="2644" y="2391"/>
                  </a:cubicBezTo>
                  <a:cubicBezTo>
                    <a:pt x="24539" y="1849"/>
                    <a:pt x="46441" y="1575"/>
                    <a:pt x="68341" y="1575"/>
                  </a:cubicBezTo>
                  <a:cubicBezTo>
                    <a:pt x="90241" y="1575"/>
                    <a:pt x="112139" y="1849"/>
                    <a:pt x="134029" y="2403"/>
                  </a:cubicBezTo>
                  <a:cubicBezTo>
                    <a:pt x="146554" y="2724"/>
                    <a:pt x="159080" y="3129"/>
                    <a:pt x="171593" y="3629"/>
                  </a:cubicBezTo>
                  <a:cubicBezTo>
                    <a:pt x="171605" y="3629"/>
                    <a:pt x="171616" y="3629"/>
                    <a:pt x="171627" y="3629"/>
                  </a:cubicBezTo>
                  <a:cubicBezTo>
                    <a:pt x="172605" y="3629"/>
                    <a:pt x="172594" y="2093"/>
                    <a:pt x="171593" y="2057"/>
                  </a:cubicBezTo>
                  <a:cubicBezTo>
                    <a:pt x="137122" y="690"/>
                    <a:pt x="102628" y="0"/>
                    <a:pt x="68130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41"/>
            <p:cNvSpPr/>
            <p:nvPr/>
          </p:nvSpPr>
          <p:spPr>
            <a:xfrm>
              <a:off x="7423114" y="1667599"/>
              <a:ext cx="164957" cy="152107"/>
            </a:xfrm>
            <a:custGeom>
              <a:rect b="b" l="l" r="r" t="t"/>
              <a:pathLst>
                <a:path extrusionOk="0" h="8191" w="8883">
                  <a:moveTo>
                    <a:pt x="4233" y="1575"/>
                  </a:moveTo>
                  <a:cubicBezTo>
                    <a:pt x="5061" y="1575"/>
                    <a:pt x="5864" y="1941"/>
                    <a:pt x="6346" y="2708"/>
                  </a:cubicBezTo>
                  <a:cubicBezTo>
                    <a:pt x="7108" y="3899"/>
                    <a:pt x="6822" y="5554"/>
                    <a:pt x="5584" y="6304"/>
                  </a:cubicBezTo>
                  <a:cubicBezTo>
                    <a:pt x="5168" y="6556"/>
                    <a:pt x="4756" y="6667"/>
                    <a:pt x="4368" y="6667"/>
                  </a:cubicBezTo>
                  <a:cubicBezTo>
                    <a:pt x="2361" y="6667"/>
                    <a:pt x="1004" y="3713"/>
                    <a:pt x="3060" y="2256"/>
                  </a:cubicBezTo>
                  <a:cubicBezTo>
                    <a:pt x="3274" y="2113"/>
                    <a:pt x="3381" y="1899"/>
                    <a:pt x="3405" y="1696"/>
                  </a:cubicBezTo>
                  <a:cubicBezTo>
                    <a:pt x="3677" y="1616"/>
                    <a:pt x="3956" y="1575"/>
                    <a:pt x="4233" y="1575"/>
                  </a:cubicBezTo>
                  <a:close/>
                  <a:moveTo>
                    <a:pt x="4201" y="0"/>
                  </a:moveTo>
                  <a:cubicBezTo>
                    <a:pt x="3424" y="0"/>
                    <a:pt x="2635" y="203"/>
                    <a:pt x="1929" y="613"/>
                  </a:cubicBezTo>
                  <a:cubicBezTo>
                    <a:pt x="1560" y="827"/>
                    <a:pt x="1488" y="1184"/>
                    <a:pt x="1596" y="1506"/>
                  </a:cubicBezTo>
                  <a:cubicBezTo>
                    <a:pt x="393" y="2780"/>
                    <a:pt x="0" y="4732"/>
                    <a:pt x="965" y="6316"/>
                  </a:cubicBezTo>
                  <a:cubicBezTo>
                    <a:pt x="1696" y="7508"/>
                    <a:pt x="3058" y="8191"/>
                    <a:pt x="4422" y="8191"/>
                  </a:cubicBezTo>
                  <a:cubicBezTo>
                    <a:pt x="5101" y="8191"/>
                    <a:pt x="5780" y="8021"/>
                    <a:pt x="6382" y="7661"/>
                  </a:cubicBezTo>
                  <a:cubicBezTo>
                    <a:pt x="8299" y="6518"/>
                    <a:pt x="8882" y="3970"/>
                    <a:pt x="7799" y="2053"/>
                  </a:cubicBezTo>
                  <a:cubicBezTo>
                    <a:pt x="7034" y="693"/>
                    <a:pt x="5637" y="0"/>
                    <a:pt x="4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41"/>
            <p:cNvSpPr/>
            <p:nvPr/>
          </p:nvSpPr>
          <p:spPr>
            <a:xfrm>
              <a:off x="7638675" y="1678128"/>
              <a:ext cx="155672" cy="144512"/>
            </a:xfrm>
            <a:custGeom>
              <a:rect b="b" l="l" r="r" t="t"/>
              <a:pathLst>
                <a:path extrusionOk="0" h="7782" w="8383">
                  <a:moveTo>
                    <a:pt x="4035" y="1619"/>
                  </a:moveTo>
                  <a:cubicBezTo>
                    <a:pt x="5419" y="1619"/>
                    <a:pt x="6759" y="2642"/>
                    <a:pt x="6263" y="4427"/>
                  </a:cubicBezTo>
                  <a:cubicBezTo>
                    <a:pt x="5987" y="5381"/>
                    <a:pt x="5191" y="6212"/>
                    <a:pt x="4231" y="6212"/>
                  </a:cubicBezTo>
                  <a:cubicBezTo>
                    <a:pt x="3992" y="6212"/>
                    <a:pt x="3743" y="6160"/>
                    <a:pt x="3489" y="6046"/>
                  </a:cubicBezTo>
                  <a:cubicBezTo>
                    <a:pt x="2311" y="5523"/>
                    <a:pt x="1596" y="3951"/>
                    <a:pt x="2251" y="2784"/>
                  </a:cubicBezTo>
                  <a:cubicBezTo>
                    <a:pt x="2358" y="2594"/>
                    <a:pt x="2370" y="2403"/>
                    <a:pt x="2334" y="2236"/>
                  </a:cubicBezTo>
                  <a:cubicBezTo>
                    <a:pt x="2808" y="1818"/>
                    <a:pt x="3425" y="1619"/>
                    <a:pt x="4035" y="1619"/>
                  </a:cubicBezTo>
                  <a:close/>
                  <a:moveTo>
                    <a:pt x="4205" y="1"/>
                  </a:moveTo>
                  <a:cubicBezTo>
                    <a:pt x="2444" y="1"/>
                    <a:pt x="764" y="1096"/>
                    <a:pt x="144" y="2784"/>
                  </a:cubicBezTo>
                  <a:cubicBezTo>
                    <a:pt x="1" y="3177"/>
                    <a:pt x="167" y="3475"/>
                    <a:pt x="441" y="3618"/>
                  </a:cubicBezTo>
                  <a:cubicBezTo>
                    <a:pt x="394" y="5237"/>
                    <a:pt x="1382" y="6844"/>
                    <a:pt x="2930" y="7511"/>
                  </a:cubicBezTo>
                  <a:cubicBezTo>
                    <a:pt x="3364" y="7696"/>
                    <a:pt x="3800" y="7782"/>
                    <a:pt x="4223" y="7782"/>
                  </a:cubicBezTo>
                  <a:cubicBezTo>
                    <a:pt x="5782" y="7782"/>
                    <a:pt x="7170" y="6625"/>
                    <a:pt x="7704" y="5070"/>
                  </a:cubicBezTo>
                  <a:cubicBezTo>
                    <a:pt x="8383" y="3070"/>
                    <a:pt x="7502" y="820"/>
                    <a:pt x="5406" y="177"/>
                  </a:cubicBezTo>
                  <a:cubicBezTo>
                    <a:pt x="5009" y="58"/>
                    <a:pt x="4605" y="1"/>
                    <a:pt x="4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41"/>
            <p:cNvSpPr/>
            <p:nvPr/>
          </p:nvSpPr>
          <p:spPr>
            <a:xfrm>
              <a:off x="7824189" y="1685946"/>
              <a:ext cx="156099" cy="140835"/>
            </a:xfrm>
            <a:custGeom>
              <a:rect b="b" l="l" r="r" t="t"/>
              <a:pathLst>
                <a:path extrusionOk="0" h="7584" w="8406">
                  <a:moveTo>
                    <a:pt x="4090" y="1567"/>
                  </a:moveTo>
                  <a:cubicBezTo>
                    <a:pt x="4639" y="1567"/>
                    <a:pt x="5195" y="1743"/>
                    <a:pt x="5644" y="2065"/>
                  </a:cubicBezTo>
                  <a:cubicBezTo>
                    <a:pt x="6775" y="2875"/>
                    <a:pt x="6656" y="4351"/>
                    <a:pt x="5727" y="5292"/>
                  </a:cubicBezTo>
                  <a:cubicBezTo>
                    <a:pt x="5228" y="5797"/>
                    <a:pt x="4697" y="6007"/>
                    <a:pt x="4198" y="6007"/>
                  </a:cubicBezTo>
                  <a:cubicBezTo>
                    <a:pt x="2578" y="6007"/>
                    <a:pt x="1292" y="3784"/>
                    <a:pt x="2512" y="2173"/>
                  </a:cubicBezTo>
                  <a:cubicBezTo>
                    <a:pt x="2512" y="2173"/>
                    <a:pt x="2512" y="2173"/>
                    <a:pt x="2512" y="2161"/>
                  </a:cubicBezTo>
                  <a:cubicBezTo>
                    <a:pt x="2536" y="2149"/>
                    <a:pt x="2560" y="2137"/>
                    <a:pt x="2596" y="2113"/>
                  </a:cubicBezTo>
                  <a:cubicBezTo>
                    <a:pt x="3011" y="1740"/>
                    <a:pt x="3546" y="1567"/>
                    <a:pt x="4090" y="1567"/>
                  </a:cubicBezTo>
                  <a:close/>
                  <a:moveTo>
                    <a:pt x="4114" y="1"/>
                  </a:moveTo>
                  <a:cubicBezTo>
                    <a:pt x="3165" y="1"/>
                    <a:pt x="2221" y="328"/>
                    <a:pt x="1476" y="994"/>
                  </a:cubicBezTo>
                  <a:cubicBezTo>
                    <a:pt x="1393" y="1065"/>
                    <a:pt x="1345" y="1149"/>
                    <a:pt x="1298" y="1220"/>
                  </a:cubicBezTo>
                  <a:cubicBezTo>
                    <a:pt x="1250" y="1268"/>
                    <a:pt x="1203" y="1315"/>
                    <a:pt x="1155" y="1375"/>
                  </a:cubicBezTo>
                  <a:cubicBezTo>
                    <a:pt x="0" y="2911"/>
                    <a:pt x="310" y="5161"/>
                    <a:pt x="1595" y="6518"/>
                  </a:cubicBezTo>
                  <a:cubicBezTo>
                    <a:pt x="2293" y="7248"/>
                    <a:pt x="3180" y="7584"/>
                    <a:pt x="4073" y="7584"/>
                  </a:cubicBezTo>
                  <a:cubicBezTo>
                    <a:pt x="5161" y="7584"/>
                    <a:pt x="6259" y="7086"/>
                    <a:pt x="7037" y="6197"/>
                  </a:cubicBezTo>
                  <a:cubicBezTo>
                    <a:pt x="8406" y="4613"/>
                    <a:pt x="8406" y="2244"/>
                    <a:pt x="6703" y="911"/>
                  </a:cubicBezTo>
                  <a:cubicBezTo>
                    <a:pt x="5954" y="307"/>
                    <a:pt x="5032" y="1"/>
                    <a:pt x="4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41"/>
            <p:cNvSpPr/>
            <p:nvPr/>
          </p:nvSpPr>
          <p:spPr>
            <a:xfrm>
              <a:off x="5126632" y="2157203"/>
              <a:ext cx="2920790" cy="1678487"/>
            </a:xfrm>
            <a:custGeom>
              <a:rect b="b" l="l" r="r" t="t"/>
              <a:pathLst>
                <a:path extrusionOk="0" h="90387" w="149554">
                  <a:moveTo>
                    <a:pt x="1761" y="2108"/>
                  </a:moveTo>
                  <a:lnTo>
                    <a:pt x="1761" y="2108"/>
                  </a:lnTo>
                  <a:cubicBezTo>
                    <a:pt x="50303" y="2263"/>
                    <a:pt x="98857" y="2418"/>
                    <a:pt x="147398" y="2573"/>
                  </a:cubicBezTo>
                  <a:cubicBezTo>
                    <a:pt x="146886" y="30945"/>
                    <a:pt x="147148" y="59341"/>
                    <a:pt x="147422" y="87714"/>
                  </a:cubicBezTo>
                  <a:cubicBezTo>
                    <a:pt x="139517" y="87284"/>
                    <a:pt x="131611" y="87128"/>
                    <a:pt x="123705" y="87128"/>
                  </a:cubicBezTo>
                  <a:cubicBezTo>
                    <a:pt x="107758" y="87128"/>
                    <a:pt x="91809" y="87761"/>
                    <a:pt x="75866" y="88047"/>
                  </a:cubicBezTo>
                  <a:cubicBezTo>
                    <a:pt x="68223" y="88185"/>
                    <a:pt x="60578" y="88235"/>
                    <a:pt x="52932" y="88235"/>
                  </a:cubicBezTo>
                  <a:cubicBezTo>
                    <a:pt x="36100" y="88235"/>
                    <a:pt x="19264" y="87991"/>
                    <a:pt x="2440" y="87893"/>
                  </a:cubicBezTo>
                  <a:cubicBezTo>
                    <a:pt x="2690" y="59294"/>
                    <a:pt x="2464" y="30695"/>
                    <a:pt x="1761" y="2108"/>
                  </a:cubicBezTo>
                  <a:close/>
                  <a:moveTo>
                    <a:pt x="1713" y="1"/>
                  </a:moveTo>
                  <a:cubicBezTo>
                    <a:pt x="1285" y="1"/>
                    <a:pt x="1011" y="322"/>
                    <a:pt x="916" y="715"/>
                  </a:cubicBezTo>
                  <a:cubicBezTo>
                    <a:pt x="894" y="713"/>
                    <a:pt x="872" y="713"/>
                    <a:pt x="850" y="713"/>
                  </a:cubicBezTo>
                  <a:cubicBezTo>
                    <a:pt x="420" y="713"/>
                    <a:pt x="0" y="1047"/>
                    <a:pt x="23" y="1727"/>
                  </a:cubicBezTo>
                  <a:cubicBezTo>
                    <a:pt x="737" y="30933"/>
                    <a:pt x="963" y="60151"/>
                    <a:pt x="701" y="89369"/>
                  </a:cubicBezTo>
                  <a:cubicBezTo>
                    <a:pt x="694" y="90046"/>
                    <a:pt x="1119" y="90382"/>
                    <a:pt x="1552" y="90382"/>
                  </a:cubicBezTo>
                  <a:cubicBezTo>
                    <a:pt x="1819" y="90382"/>
                    <a:pt x="2088" y="90254"/>
                    <a:pt x="2261" y="90000"/>
                  </a:cubicBezTo>
                  <a:cubicBezTo>
                    <a:pt x="19220" y="90091"/>
                    <a:pt x="36190" y="90340"/>
                    <a:pt x="53156" y="90340"/>
                  </a:cubicBezTo>
                  <a:cubicBezTo>
                    <a:pt x="60727" y="90340"/>
                    <a:pt x="68297" y="90291"/>
                    <a:pt x="75866" y="90155"/>
                  </a:cubicBezTo>
                  <a:cubicBezTo>
                    <a:pt x="91788" y="89869"/>
                    <a:pt x="107716" y="89234"/>
                    <a:pt x="123642" y="89234"/>
                  </a:cubicBezTo>
                  <a:cubicBezTo>
                    <a:pt x="131605" y="89234"/>
                    <a:pt x="139568" y="89393"/>
                    <a:pt x="147529" y="89833"/>
                  </a:cubicBezTo>
                  <a:cubicBezTo>
                    <a:pt x="147676" y="90202"/>
                    <a:pt x="147996" y="90387"/>
                    <a:pt x="148315" y="90387"/>
                  </a:cubicBezTo>
                  <a:cubicBezTo>
                    <a:pt x="148748" y="90387"/>
                    <a:pt x="149179" y="90047"/>
                    <a:pt x="149172" y="89369"/>
                  </a:cubicBezTo>
                  <a:cubicBezTo>
                    <a:pt x="148887" y="60330"/>
                    <a:pt x="148601" y="31278"/>
                    <a:pt x="149137" y="2239"/>
                  </a:cubicBezTo>
                  <a:cubicBezTo>
                    <a:pt x="149553" y="1656"/>
                    <a:pt x="149351" y="465"/>
                    <a:pt x="148506" y="465"/>
                  </a:cubicBezTo>
                  <a:cubicBezTo>
                    <a:pt x="99583" y="310"/>
                    <a:pt x="50648" y="156"/>
                    <a:pt x="17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42"/>
          <p:cNvSpPr/>
          <p:nvPr/>
        </p:nvSpPr>
        <p:spPr>
          <a:xfrm>
            <a:off x="3392651" y="3236775"/>
            <a:ext cx="2447990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42"/>
          <p:cNvSpPr txBox="1"/>
          <p:nvPr>
            <p:ph type="title"/>
          </p:nvPr>
        </p:nvSpPr>
        <p:spPr>
          <a:xfrm>
            <a:off x="715500" y="1850900"/>
            <a:ext cx="7713000" cy="15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br>
              <a:rPr lang="en"/>
            </a:br>
            <a:r>
              <a:rPr lang="en"/>
              <a:t>Words</a:t>
            </a:r>
            <a:endParaRPr/>
          </a:p>
        </p:txBody>
      </p:sp>
      <p:sp>
        <p:nvSpPr>
          <p:cNvPr id="473" name="Google Shape;473;p42"/>
          <p:cNvSpPr txBox="1"/>
          <p:nvPr>
            <p:ph idx="1" type="subTitle"/>
          </p:nvPr>
        </p:nvSpPr>
        <p:spPr>
          <a:xfrm>
            <a:off x="2028500" y="3743800"/>
            <a:ext cx="5087100" cy="64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Because key words are great for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catching your audience’s attention</a:t>
            </a:r>
            <a:endParaRPr/>
          </a:p>
        </p:txBody>
      </p:sp>
      <p:grpSp>
        <p:nvGrpSpPr>
          <p:cNvPr id="474" name="Google Shape;474;p42"/>
          <p:cNvGrpSpPr/>
          <p:nvPr/>
        </p:nvGrpSpPr>
        <p:grpSpPr>
          <a:xfrm rot="348659">
            <a:off x="4498059" y="556225"/>
            <a:ext cx="294504" cy="977587"/>
            <a:chOff x="3820725" y="4490525"/>
            <a:chExt cx="105400" cy="350050"/>
          </a:xfrm>
        </p:grpSpPr>
        <p:sp>
          <p:nvSpPr>
            <p:cNvPr id="475" name="Google Shape;475;p42"/>
            <p:cNvSpPr/>
            <p:nvPr/>
          </p:nvSpPr>
          <p:spPr>
            <a:xfrm>
              <a:off x="3850500" y="4766400"/>
              <a:ext cx="74725" cy="74175"/>
            </a:xfrm>
            <a:custGeom>
              <a:rect b="b" l="l" r="r" t="t"/>
              <a:pathLst>
                <a:path extrusionOk="0" h="2967" w="2989">
                  <a:moveTo>
                    <a:pt x="1929" y="361"/>
                  </a:moveTo>
                  <a:cubicBezTo>
                    <a:pt x="2167" y="563"/>
                    <a:pt x="2405" y="777"/>
                    <a:pt x="2655" y="968"/>
                  </a:cubicBezTo>
                  <a:cubicBezTo>
                    <a:pt x="2655" y="992"/>
                    <a:pt x="2655" y="1027"/>
                    <a:pt x="2655" y="1063"/>
                  </a:cubicBezTo>
                  <a:cubicBezTo>
                    <a:pt x="2417" y="872"/>
                    <a:pt x="2179" y="706"/>
                    <a:pt x="1941" y="515"/>
                  </a:cubicBezTo>
                  <a:cubicBezTo>
                    <a:pt x="1929" y="468"/>
                    <a:pt x="1929" y="408"/>
                    <a:pt x="1929" y="361"/>
                  </a:cubicBezTo>
                  <a:close/>
                  <a:moveTo>
                    <a:pt x="1941" y="599"/>
                  </a:moveTo>
                  <a:lnTo>
                    <a:pt x="1941" y="599"/>
                  </a:lnTo>
                  <a:cubicBezTo>
                    <a:pt x="2179" y="777"/>
                    <a:pt x="2405" y="968"/>
                    <a:pt x="2643" y="1146"/>
                  </a:cubicBezTo>
                  <a:cubicBezTo>
                    <a:pt x="2631" y="1325"/>
                    <a:pt x="2655" y="1515"/>
                    <a:pt x="2655" y="1694"/>
                  </a:cubicBezTo>
                  <a:cubicBezTo>
                    <a:pt x="2560" y="1611"/>
                    <a:pt x="2453" y="1527"/>
                    <a:pt x="2346" y="1432"/>
                  </a:cubicBezTo>
                  <a:cubicBezTo>
                    <a:pt x="2227" y="1325"/>
                    <a:pt x="2107" y="1218"/>
                    <a:pt x="1988" y="1111"/>
                  </a:cubicBezTo>
                  <a:cubicBezTo>
                    <a:pt x="1977" y="944"/>
                    <a:pt x="1953" y="765"/>
                    <a:pt x="1941" y="599"/>
                  </a:cubicBezTo>
                  <a:close/>
                  <a:moveTo>
                    <a:pt x="1667" y="432"/>
                  </a:moveTo>
                  <a:cubicBezTo>
                    <a:pt x="1679" y="872"/>
                    <a:pt x="1703" y="1301"/>
                    <a:pt x="1774" y="1742"/>
                  </a:cubicBezTo>
                  <a:cubicBezTo>
                    <a:pt x="1691" y="1734"/>
                    <a:pt x="1607" y="1731"/>
                    <a:pt x="1524" y="1731"/>
                  </a:cubicBezTo>
                  <a:cubicBezTo>
                    <a:pt x="1357" y="1731"/>
                    <a:pt x="1191" y="1742"/>
                    <a:pt x="1024" y="1742"/>
                  </a:cubicBezTo>
                  <a:cubicBezTo>
                    <a:pt x="845" y="1754"/>
                    <a:pt x="667" y="1754"/>
                    <a:pt x="476" y="1777"/>
                  </a:cubicBezTo>
                  <a:cubicBezTo>
                    <a:pt x="476" y="1527"/>
                    <a:pt x="441" y="1265"/>
                    <a:pt x="429" y="1015"/>
                  </a:cubicBezTo>
                  <a:cubicBezTo>
                    <a:pt x="417" y="837"/>
                    <a:pt x="405" y="670"/>
                    <a:pt x="381" y="491"/>
                  </a:cubicBezTo>
                  <a:lnTo>
                    <a:pt x="381" y="491"/>
                  </a:lnTo>
                  <a:cubicBezTo>
                    <a:pt x="504" y="505"/>
                    <a:pt x="627" y="511"/>
                    <a:pt x="751" y="511"/>
                  </a:cubicBezTo>
                  <a:cubicBezTo>
                    <a:pt x="1059" y="511"/>
                    <a:pt x="1369" y="474"/>
                    <a:pt x="1667" y="432"/>
                  </a:cubicBezTo>
                  <a:close/>
                  <a:moveTo>
                    <a:pt x="2000" y="1242"/>
                  </a:moveTo>
                  <a:cubicBezTo>
                    <a:pt x="2203" y="1456"/>
                    <a:pt x="2417" y="1682"/>
                    <a:pt x="2655" y="1849"/>
                  </a:cubicBezTo>
                  <a:cubicBezTo>
                    <a:pt x="2655" y="1980"/>
                    <a:pt x="2655" y="2099"/>
                    <a:pt x="2655" y="2230"/>
                  </a:cubicBezTo>
                  <a:cubicBezTo>
                    <a:pt x="2488" y="2039"/>
                    <a:pt x="2262" y="1873"/>
                    <a:pt x="2048" y="1742"/>
                  </a:cubicBezTo>
                  <a:cubicBezTo>
                    <a:pt x="2036" y="1575"/>
                    <a:pt x="2012" y="1408"/>
                    <a:pt x="2000" y="1242"/>
                  </a:cubicBezTo>
                  <a:close/>
                  <a:moveTo>
                    <a:pt x="2048" y="1837"/>
                  </a:moveTo>
                  <a:lnTo>
                    <a:pt x="2048" y="1837"/>
                  </a:lnTo>
                  <a:cubicBezTo>
                    <a:pt x="2274" y="2004"/>
                    <a:pt x="2465" y="2194"/>
                    <a:pt x="2667" y="2396"/>
                  </a:cubicBezTo>
                  <a:cubicBezTo>
                    <a:pt x="2667" y="2480"/>
                    <a:pt x="2667" y="2551"/>
                    <a:pt x="2679" y="2635"/>
                  </a:cubicBezTo>
                  <a:lnTo>
                    <a:pt x="2524" y="2635"/>
                  </a:lnTo>
                  <a:cubicBezTo>
                    <a:pt x="2310" y="2444"/>
                    <a:pt x="2072" y="2266"/>
                    <a:pt x="1834" y="2087"/>
                  </a:cubicBezTo>
                  <a:cubicBezTo>
                    <a:pt x="1857" y="2075"/>
                    <a:pt x="1869" y="2075"/>
                    <a:pt x="1881" y="2075"/>
                  </a:cubicBezTo>
                  <a:cubicBezTo>
                    <a:pt x="1905" y="2063"/>
                    <a:pt x="1917" y="2063"/>
                    <a:pt x="1929" y="2051"/>
                  </a:cubicBezTo>
                  <a:cubicBezTo>
                    <a:pt x="2000" y="2051"/>
                    <a:pt x="2060" y="2015"/>
                    <a:pt x="2060" y="1932"/>
                  </a:cubicBezTo>
                  <a:cubicBezTo>
                    <a:pt x="2060" y="1896"/>
                    <a:pt x="2048" y="1861"/>
                    <a:pt x="2048" y="1837"/>
                  </a:cubicBezTo>
                  <a:close/>
                  <a:moveTo>
                    <a:pt x="1715" y="2111"/>
                  </a:moveTo>
                  <a:cubicBezTo>
                    <a:pt x="1917" y="2289"/>
                    <a:pt x="2119" y="2468"/>
                    <a:pt x="2334" y="2635"/>
                  </a:cubicBezTo>
                  <a:cubicBezTo>
                    <a:pt x="2203" y="2647"/>
                    <a:pt x="2060" y="2658"/>
                    <a:pt x="1929" y="2670"/>
                  </a:cubicBezTo>
                  <a:cubicBezTo>
                    <a:pt x="1822" y="2551"/>
                    <a:pt x="1679" y="2468"/>
                    <a:pt x="1560" y="2373"/>
                  </a:cubicBezTo>
                  <a:cubicBezTo>
                    <a:pt x="1453" y="2301"/>
                    <a:pt x="1357" y="2218"/>
                    <a:pt x="1250" y="2146"/>
                  </a:cubicBezTo>
                  <a:cubicBezTo>
                    <a:pt x="1405" y="2146"/>
                    <a:pt x="1560" y="2135"/>
                    <a:pt x="1715" y="2111"/>
                  </a:cubicBezTo>
                  <a:close/>
                  <a:moveTo>
                    <a:pt x="476" y="2051"/>
                  </a:moveTo>
                  <a:lnTo>
                    <a:pt x="476" y="2051"/>
                  </a:lnTo>
                  <a:cubicBezTo>
                    <a:pt x="655" y="2099"/>
                    <a:pt x="857" y="2123"/>
                    <a:pt x="1048" y="2135"/>
                  </a:cubicBezTo>
                  <a:cubicBezTo>
                    <a:pt x="1167" y="2242"/>
                    <a:pt x="1322" y="2337"/>
                    <a:pt x="1441" y="2432"/>
                  </a:cubicBezTo>
                  <a:cubicBezTo>
                    <a:pt x="1548" y="2504"/>
                    <a:pt x="1655" y="2599"/>
                    <a:pt x="1762" y="2670"/>
                  </a:cubicBezTo>
                  <a:cubicBezTo>
                    <a:pt x="1584" y="2682"/>
                    <a:pt x="1393" y="2682"/>
                    <a:pt x="1215" y="2682"/>
                  </a:cubicBezTo>
                  <a:cubicBezTo>
                    <a:pt x="1131" y="2539"/>
                    <a:pt x="976" y="2420"/>
                    <a:pt x="845" y="2313"/>
                  </a:cubicBezTo>
                  <a:cubicBezTo>
                    <a:pt x="726" y="2230"/>
                    <a:pt x="607" y="2123"/>
                    <a:pt x="476" y="2051"/>
                  </a:cubicBezTo>
                  <a:close/>
                  <a:moveTo>
                    <a:pt x="1757" y="0"/>
                  </a:moveTo>
                  <a:cubicBezTo>
                    <a:pt x="1724" y="0"/>
                    <a:pt x="1696" y="26"/>
                    <a:pt x="1679" y="51"/>
                  </a:cubicBezTo>
                  <a:lnTo>
                    <a:pt x="1619" y="51"/>
                  </a:lnTo>
                  <a:cubicBezTo>
                    <a:pt x="1191" y="110"/>
                    <a:pt x="762" y="110"/>
                    <a:pt x="333" y="182"/>
                  </a:cubicBezTo>
                  <a:cubicBezTo>
                    <a:pt x="310" y="182"/>
                    <a:pt x="286" y="194"/>
                    <a:pt x="274" y="218"/>
                  </a:cubicBezTo>
                  <a:cubicBezTo>
                    <a:pt x="226" y="218"/>
                    <a:pt x="191" y="241"/>
                    <a:pt x="167" y="277"/>
                  </a:cubicBezTo>
                  <a:cubicBezTo>
                    <a:pt x="0" y="765"/>
                    <a:pt x="0" y="1408"/>
                    <a:pt x="155" y="1896"/>
                  </a:cubicBezTo>
                  <a:cubicBezTo>
                    <a:pt x="167" y="1944"/>
                    <a:pt x="202" y="1968"/>
                    <a:pt x="238" y="1992"/>
                  </a:cubicBezTo>
                  <a:cubicBezTo>
                    <a:pt x="202" y="2015"/>
                    <a:pt x="191" y="2063"/>
                    <a:pt x="214" y="2099"/>
                  </a:cubicBezTo>
                  <a:cubicBezTo>
                    <a:pt x="322" y="2277"/>
                    <a:pt x="488" y="2420"/>
                    <a:pt x="643" y="2551"/>
                  </a:cubicBezTo>
                  <a:cubicBezTo>
                    <a:pt x="738" y="2635"/>
                    <a:pt x="857" y="2742"/>
                    <a:pt x="988" y="2801"/>
                  </a:cubicBezTo>
                  <a:cubicBezTo>
                    <a:pt x="976" y="2849"/>
                    <a:pt x="1000" y="2897"/>
                    <a:pt x="1060" y="2897"/>
                  </a:cubicBezTo>
                  <a:cubicBezTo>
                    <a:pt x="1329" y="2939"/>
                    <a:pt x="1630" y="2967"/>
                    <a:pt x="1929" y="2967"/>
                  </a:cubicBezTo>
                  <a:cubicBezTo>
                    <a:pt x="2211" y="2967"/>
                    <a:pt x="2490" y="2942"/>
                    <a:pt x="2739" y="2885"/>
                  </a:cubicBezTo>
                  <a:cubicBezTo>
                    <a:pt x="2762" y="2873"/>
                    <a:pt x="2774" y="2873"/>
                    <a:pt x="2786" y="2861"/>
                  </a:cubicBezTo>
                  <a:cubicBezTo>
                    <a:pt x="2794" y="2863"/>
                    <a:pt x="2802" y="2864"/>
                    <a:pt x="2810" y="2864"/>
                  </a:cubicBezTo>
                  <a:cubicBezTo>
                    <a:pt x="2849" y="2864"/>
                    <a:pt x="2883" y="2839"/>
                    <a:pt x="2893" y="2789"/>
                  </a:cubicBezTo>
                  <a:cubicBezTo>
                    <a:pt x="2941" y="2468"/>
                    <a:pt x="2953" y="2146"/>
                    <a:pt x="2941" y="1825"/>
                  </a:cubicBezTo>
                  <a:cubicBezTo>
                    <a:pt x="2941" y="1575"/>
                    <a:pt x="2953" y="1289"/>
                    <a:pt x="2905" y="1039"/>
                  </a:cubicBezTo>
                  <a:cubicBezTo>
                    <a:pt x="2965" y="992"/>
                    <a:pt x="2989" y="896"/>
                    <a:pt x="2917" y="849"/>
                  </a:cubicBezTo>
                  <a:cubicBezTo>
                    <a:pt x="2560" y="551"/>
                    <a:pt x="2179" y="277"/>
                    <a:pt x="1798" y="15"/>
                  </a:cubicBezTo>
                  <a:cubicBezTo>
                    <a:pt x="1784" y="5"/>
                    <a:pt x="1770" y="0"/>
                    <a:pt x="1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42"/>
            <p:cNvSpPr/>
            <p:nvPr/>
          </p:nvSpPr>
          <p:spPr>
            <a:xfrm>
              <a:off x="3820725" y="4490525"/>
              <a:ext cx="105400" cy="246725"/>
            </a:xfrm>
            <a:custGeom>
              <a:rect b="b" l="l" r="r" t="t"/>
              <a:pathLst>
                <a:path extrusionOk="0" h="9869" w="4216">
                  <a:moveTo>
                    <a:pt x="3013" y="537"/>
                  </a:moveTo>
                  <a:cubicBezTo>
                    <a:pt x="3072" y="573"/>
                    <a:pt x="3132" y="597"/>
                    <a:pt x="3179" y="632"/>
                  </a:cubicBezTo>
                  <a:cubicBezTo>
                    <a:pt x="3394" y="763"/>
                    <a:pt x="3620" y="882"/>
                    <a:pt x="3846" y="978"/>
                  </a:cubicBezTo>
                  <a:cubicBezTo>
                    <a:pt x="3846" y="1132"/>
                    <a:pt x="3846" y="1299"/>
                    <a:pt x="3846" y="1454"/>
                  </a:cubicBezTo>
                  <a:cubicBezTo>
                    <a:pt x="3584" y="1204"/>
                    <a:pt x="3298" y="978"/>
                    <a:pt x="3037" y="751"/>
                  </a:cubicBezTo>
                  <a:cubicBezTo>
                    <a:pt x="3025" y="680"/>
                    <a:pt x="3025" y="608"/>
                    <a:pt x="3013" y="537"/>
                  </a:cubicBezTo>
                  <a:close/>
                  <a:moveTo>
                    <a:pt x="3048" y="894"/>
                  </a:moveTo>
                  <a:lnTo>
                    <a:pt x="3048" y="894"/>
                  </a:lnTo>
                  <a:cubicBezTo>
                    <a:pt x="3310" y="1156"/>
                    <a:pt x="3572" y="1430"/>
                    <a:pt x="3846" y="1680"/>
                  </a:cubicBezTo>
                  <a:cubicBezTo>
                    <a:pt x="3858" y="1894"/>
                    <a:pt x="3858" y="2097"/>
                    <a:pt x="3858" y="2311"/>
                  </a:cubicBezTo>
                  <a:cubicBezTo>
                    <a:pt x="3751" y="2192"/>
                    <a:pt x="3620" y="2097"/>
                    <a:pt x="3501" y="1978"/>
                  </a:cubicBezTo>
                  <a:cubicBezTo>
                    <a:pt x="3358" y="1847"/>
                    <a:pt x="3227" y="1704"/>
                    <a:pt x="3084" y="1561"/>
                  </a:cubicBezTo>
                  <a:cubicBezTo>
                    <a:pt x="3072" y="1335"/>
                    <a:pt x="3060" y="1120"/>
                    <a:pt x="3048" y="894"/>
                  </a:cubicBezTo>
                  <a:close/>
                  <a:moveTo>
                    <a:pt x="3084" y="1668"/>
                  </a:moveTo>
                  <a:lnTo>
                    <a:pt x="3084" y="1668"/>
                  </a:lnTo>
                  <a:cubicBezTo>
                    <a:pt x="3215" y="1799"/>
                    <a:pt x="3346" y="1930"/>
                    <a:pt x="3477" y="2061"/>
                  </a:cubicBezTo>
                  <a:cubicBezTo>
                    <a:pt x="3596" y="2192"/>
                    <a:pt x="3727" y="2335"/>
                    <a:pt x="3870" y="2442"/>
                  </a:cubicBezTo>
                  <a:cubicBezTo>
                    <a:pt x="3870" y="2668"/>
                    <a:pt x="3882" y="2894"/>
                    <a:pt x="3894" y="3109"/>
                  </a:cubicBezTo>
                  <a:cubicBezTo>
                    <a:pt x="3751" y="2990"/>
                    <a:pt x="3596" y="2871"/>
                    <a:pt x="3453" y="2752"/>
                  </a:cubicBezTo>
                  <a:cubicBezTo>
                    <a:pt x="3334" y="2644"/>
                    <a:pt x="3227" y="2537"/>
                    <a:pt x="3108" y="2430"/>
                  </a:cubicBezTo>
                  <a:cubicBezTo>
                    <a:pt x="3108" y="2180"/>
                    <a:pt x="3096" y="1918"/>
                    <a:pt x="3084" y="1668"/>
                  </a:cubicBezTo>
                  <a:close/>
                  <a:moveTo>
                    <a:pt x="3120" y="2561"/>
                  </a:moveTo>
                  <a:lnTo>
                    <a:pt x="3120" y="2561"/>
                  </a:lnTo>
                  <a:cubicBezTo>
                    <a:pt x="3215" y="2656"/>
                    <a:pt x="3310" y="2752"/>
                    <a:pt x="3406" y="2847"/>
                  </a:cubicBezTo>
                  <a:cubicBezTo>
                    <a:pt x="3560" y="2990"/>
                    <a:pt x="3715" y="3156"/>
                    <a:pt x="3894" y="3275"/>
                  </a:cubicBezTo>
                  <a:cubicBezTo>
                    <a:pt x="3906" y="3514"/>
                    <a:pt x="3906" y="3752"/>
                    <a:pt x="3918" y="4002"/>
                  </a:cubicBezTo>
                  <a:cubicBezTo>
                    <a:pt x="3679" y="3764"/>
                    <a:pt x="3394" y="3549"/>
                    <a:pt x="3132" y="3335"/>
                  </a:cubicBezTo>
                  <a:cubicBezTo>
                    <a:pt x="3120" y="3073"/>
                    <a:pt x="3120" y="2823"/>
                    <a:pt x="3120" y="2561"/>
                  </a:cubicBezTo>
                  <a:close/>
                  <a:moveTo>
                    <a:pt x="3132" y="3454"/>
                  </a:moveTo>
                  <a:cubicBezTo>
                    <a:pt x="3382" y="3704"/>
                    <a:pt x="3632" y="3942"/>
                    <a:pt x="3918" y="4133"/>
                  </a:cubicBezTo>
                  <a:cubicBezTo>
                    <a:pt x="3918" y="4347"/>
                    <a:pt x="3918" y="4549"/>
                    <a:pt x="3918" y="4764"/>
                  </a:cubicBezTo>
                  <a:cubicBezTo>
                    <a:pt x="3787" y="4633"/>
                    <a:pt x="3644" y="4526"/>
                    <a:pt x="3525" y="4407"/>
                  </a:cubicBezTo>
                  <a:cubicBezTo>
                    <a:pt x="3394" y="4276"/>
                    <a:pt x="3263" y="4145"/>
                    <a:pt x="3144" y="4002"/>
                  </a:cubicBezTo>
                  <a:cubicBezTo>
                    <a:pt x="3132" y="3823"/>
                    <a:pt x="3132" y="3645"/>
                    <a:pt x="3132" y="3454"/>
                  </a:cubicBezTo>
                  <a:close/>
                  <a:moveTo>
                    <a:pt x="3144" y="4145"/>
                  </a:moveTo>
                  <a:cubicBezTo>
                    <a:pt x="3370" y="4418"/>
                    <a:pt x="3632" y="4704"/>
                    <a:pt x="3918" y="4907"/>
                  </a:cubicBezTo>
                  <a:cubicBezTo>
                    <a:pt x="3906" y="4990"/>
                    <a:pt x="3906" y="5073"/>
                    <a:pt x="3906" y="5157"/>
                  </a:cubicBezTo>
                  <a:cubicBezTo>
                    <a:pt x="3906" y="5311"/>
                    <a:pt x="3894" y="5466"/>
                    <a:pt x="3894" y="5621"/>
                  </a:cubicBezTo>
                  <a:cubicBezTo>
                    <a:pt x="3668" y="5383"/>
                    <a:pt x="3418" y="5169"/>
                    <a:pt x="3168" y="4942"/>
                  </a:cubicBezTo>
                  <a:cubicBezTo>
                    <a:pt x="3168" y="4811"/>
                    <a:pt x="3156" y="4668"/>
                    <a:pt x="3156" y="4526"/>
                  </a:cubicBezTo>
                  <a:cubicBezTo>
                    <a:pt x="3144" y="4407"/>
                    <a:pt x="3144" y="4276"/>
                    <a:pt x="3144" y="4145"/>
                  </a:cubicBezTo>
                  <a:close/>
                  <a:moveTo>
                    <a:pt x="3168" y="5049"/>
                  </a:moveTo>
                  <a:lnTo>
                    <a:pt x="3168" y="5049"/>
                  </a:lnTo>
                  <a:cubicBezTo>
                    <a:pt x="3406" y="5288"/>
                    <a:pt x="3632" y="5526"/>
                    <a:pt x="3882" y="5728"/>
                  </a:cubicBezTo>
                  <a:cubicBezTo>
                    <a:pt x="3882" y="5954"/>
                    <a:pt x="3870" y="6181"/>
                    <a:pt x="3858" y="6407"/>
                  </a:cubicBezTo>
                  <a:cubicBezTo>
                    <a:pt x="3691" y="6145"/>
                    <a:pt x="3441" y="5931"/>
                    <a:pt x="3203" y="5740"/>
                  </a:cubicBezTo>
                  <a:cubicBezTo>
                    <a:pt x="3191" y="5502"/>
                    <a:pt x="3179" y="5276"/>
                    <a:pt x="3168" y="5049"/>
                  </a:cubicBezTo>
                  <a:close/>
                  <a:moveTo>
                    <a:pt x="3203" y="5847"/>
                  </a:moveTo>
                  <a:lnTo>
                    <a:pt x="3203" y="5847"/>
                  </a:lnTo>
                  <a:cubicBezTo>
                    <a:pt x="3298" y="5931"/>
                    <a:pt x="3382" y="6014"/>
                    <a:pt x="3465" y="6097"/>
                  </a:cubicBezTo>
                  <a:cubicBezTo>
                    <a:pt x="3608" y="6240"/>
                    <a:pt x="3715" y="6407"/>
                    <a:pt x="3858" y="6550"/>
                  </a:cubicBezTo>
                  <a:cubicBezTo>
                    <a:pt x="3846" y="6788"/>
                    <a:pt x="3834" y="7026"/>
                    <a:pt x="3822" y="7264"/>
                  </a:cubicBezTo>
                  <a:cubicBezTo>
                    <a:pt x="3632" y="7014"/>
                    <a:pt x="3429" y="6776"/>
                    <a:pt x="3239" y="6526"/>
                  </a:cubicBezTo>
                  <a:cubicBezTo>
                    <a:pt x="3227" y="6300"/>
                    <a:pt x="3215" y="6073"/>
                    <a:pt x="3203" y="5847"/>
                  </a:cubicBezTo>
                  <a:close/>
                  <a:moveTo>
                    <a:pt x="3239" y="6633"/>
                  </a:moveTo>
                  <a:lnTo>
                    <a:pt x="3239" y="6633"/>
                  </a:lnTo>
                  <a:cubicBezTo>
                    <a:pt x="3418" y="6883"/>
                    <a:pt x="3608" y="7145"/>
                    <a:pt x="3822" y="7371"/>
                  </a:cubicBezTo>
                  <a:cubicBezTo>
                    <a:pt x="3822" y="7550"/>
                    <a:pt x="3810" y="7728"/>
                    <a:pt x="3810" y="7895"/>
                  </a:cubicBezTo>
                  <a:cubicBezTo>
                    <a:pt x="3632" y="7693"/>
                    <a:pt x="3441" y="7478"/>
                    <a:pt x="3263" y="7264"/>
                  </a:cubicBezTo>
                  <a:cubicBezTo>
                    <a:pt x="3251" y="7050"/>
                    <a:pt x="3251" y="6835"/>
                    <a:pt x="3239" y="6633"/>
                  </a:cubicBezTo>
                  <a:close/>
                  <a:moveTo>
                    <a:pt x="3263" y="7443"/>
                  </a:moveTo>
                  <a:cubicBezTo>
                    <a:pt x="3429" y="7669"/>
                    <a:pt x="3608" y="7895"/>
                    <a:pt x="3799" y="8086"/>
                  </a:cubicBezTo>
                  <a:cubicBezTo>
                    <a:pt x="3799" y="8217"/>
                    <a:pt x="3799" y="8359"/>
                    <a:pt x="3799" y="8490"/>
                  </a:cubicBezTo>
                  <a:cubicBezTo>
                    <a:pt x="3703" y="8419"/>
                    <a:pt x="3608" y="8336"/>
                    <a:pt x="3525" y="8252"/>
                  </a:cubicBezTo>
                  <a:cubicBezTo>
                    <a:pt x="3429" y="8169"/>
                    <a:pt x="3334" y="8074"/>
                    <a:pt x="3251" y="7978"/>
                  </a:cubicBezTo>
                  <a:cubicBezTo>
                    <a:pt x="3263" y="7800"/>
                    <a:pt x="3263" y="7621"/>
                    <a:pt x="3263" y="7443"/>
                  </a:cubicBezTo>
                  <a:close/>
                  <a:moveTo>
                    <a:pt x="2739" y="323"/>
                  </a:moveTo>
                  <a:cubicBezTo>
                    <a:pt x="2691" y="1228"/>
                    <a:pt x="2727" y="2156"/>
                    <a:pt x="2763" y="3073"/>
                  </a:cubicBezTo>
                  <a:cubicBezTo>
                    <a:pt x="2751" y="3085"/>
                    <a:pt x="2751" y="3097"/>
                    <a:pt x="2763" y="3121"/>
                  </a:cubicBezTo>
                  <a:cubicBezTo>
                    <a:pt x="2787" y="3645"/>
                    <a:pt x="2822" y="4168"/>
                    <a:pt x="2834" y="4692"/>
                  </a:cubicBezTo>
                  <a:cubicBezTo>
                    <a:pt x="2870" y="5954"/>
                    <a:pt x="2822" y="7276"/>
                    <a:pt x="2989" y="8526"/>
                  </a:cubicBezTo>
                  <a:cubicBezTo>
                    <a:pt x="2965" y="8526"/>
                    <a:pt x="2941" y="8562"/>
                    <a:pt x="2965" y="8586"/>
                  </a:cubicBezTo>
                  <a:cubicBezTo>
                    <a:pt x="2977" y="8598"/>
                    <a:pt x="2989" y="8609"/>
                    <a:pt x="3013" y="8621"/>
                  </a:cubicBezTo>
                  <a:cubicBezTo>
                    <a:pt x="3013" y="8657"/>
                    <a:pt x="3013" y="8681"/>
                    <a:pt x="3025" y="8717"/>
                  </a:cubicBezTo>
                  <a:cubicBezTo>
                    <a:pt x="2948" y="8699"/>
                    <a:pt x="2867" y="8693"/>
                    <a:pt x="2786" y="8693"/>
                  </a:cubicBezTo>
                  <a:cubicBezTo>
                    <a:pt x="2591" y="8693"/>
                    <a:pt x="2388" y="8729"/>
                    <a:pt x="2203" y="8729"/>
                  </a:cubicBezTo>
                  <a:cubicBezTo>
                    <a:pt x="1894" y="8740"/>
                    <a:pt x="1596" y="8740"/>
                    <a:pt x="1286" y="8764"/>
                  </a:cubicBezTo>
                  <a:cubicBezTo>
                    <a:pt x="1274" y="7324"/>
                    <a:pt x="1036" y="5883"/>
                    <a:pt x="858" y="4442"/>
                  </a:cubicBezTo>
                  <a:cubicBezTo>
                    <a:pt x="703" y="3121"/>
                    <a:pt x="524" y="1775"/>
                    <a:pt x="322" y="454"/>
                  </a:cubicBezTo>
                  <a:lnTo>
                    <a:pt x="322" y="454"/>
                  </a:lnTo>
                  <a:cubicBezTo>
                    <a:pt x="462" y="465"/>
                    <a:pt x="602" y="469"/>
                    <a:pt x="744" y="469"/>
                  </a:cubicBezTo>
                  <a:cubicBezTo>
                    <a:pt x="1048" y="469"/>
                    <a:pt x="1355" y="450"/>
                    <a:pt x="1655" y="442"/>
                  </a:cubicBezTo>
                  <a:cubicBezTo>
                    <a:pt x="2025" y="418"/>
                    <a:pt x="2394" y="442"/>
                    <a:pt x="2727" y="323"/>
                  </a:cubicBezTo>
                  <a:close/>
                  <a:moveTo>
                    <a:pt x="3251" y="8097"/>
                  </a:moveTo>
                  <a:cubicBezTo>
                    <a:pt x="3418" y="8300"/>
                    <a:pt x="3596" y="8502"/>
                    <a:pt x="3799" y="8645"/>
                  </a:cubicBezTo>
                  <a:cubicBezTo>
                    <a:pt x="3799" y="8848"/>
                    <a:pt x="3799" y="9050"/>
                    <a:pt x="3799" y="9252"/>
                  </a:cubicBezTo>
                  <a:cubicBezTo>
                    <a:pt x="3715" y="9169"/>
                    <a:pt x="3620" y="9086"/>
                    <a:pt x="3537" y="9002"/>
                  </a:cubicBezTo>
                  <a:cubicBezTo>
                    <a:pt x="3429" y="8907"/>
                    <a:pt x="3322" y="8800"/>
                    <a:pt x="3203" y="8705"/>
                  </a:cubicBezTo>
                  <a:cubicBezTo>
                    <a:pt x="3227" y="8502"/>
                    <a:pt x="3239" y="8300"/>
                    <a:pt x="3251" y="8097"/>
                  </a:cubicBezTo>
                  <a:close/>
                  <a:moveTo>
                    <a:pt x="2787" y="8979"/>
                  </a:moveTo>
                  <a:cubicBezTo>
                    <a:pt x="2894" y="9086"/>
                    <a:pt x="3013" y="9193"/>
                    <a:pt x="3120" y="9300"/>
                  </a:cubicBezTo>
                  <a:cubicBezTo>
                    <a:pt x="3191" y="9360"/>
                    <a:pt x="3251" y="9419"/>
                    <a:pt x="3310" y="9491"/>
                  </a:cubicBezTo>
                  <a:cubicBezTo>
                    <a:pt x="3179" y="9491"/>
                    <a:pt x="3037" y="9502"/>
                    <a:pt x="2894" y="9514"/>
                  </a:cubicBezTo>
                  <a:cubicBezTo>
                    <a:pt x="2787" y="9419"/>
                    <a:pt x="2656" y="9324"/>
                    <a:pt x="2548" y="9229"/>
                  </a:cubicBezTo>
                  <a:cubicBezTo>
                    <a:pt x="2453" y="9157"/>
                    <a:pt x="2358" y="9086"/>
                    <a:pt x="2263" y="9014"/>
                  </a:cubicBezTo>
                  <a:cubicBezTo>
                    <a:pt x="2429" y="9014"/>
                    <a:pt x="2608" y="9014"/>
                    <a:pt x="2787" y="8979"/>
                  </a:cubicBezTo>
                  <a:close/>
                  <a:moveTo>
                    <a:pt x="3191" y="8812"/>
                  </a:moveTo>
                  <a:cubicBezTo>
                    <a:pt x="3287" y="8895"/>
                    <a:pt x="3370" y="8990"/>
                    <a:pt x="3465" y="9074"/>
                  </a:cubicBezTo>
                  <a:cubicBezTo>
                    <a:pt x="3572" y="9193"/>
                    <a:pt x="3679" y="9324"/>
                    <a:pt x="3810" y="9443"/>
                  </a:cubicBezTo>
                  <a:cubicBezTo>
                    <a:pt x="3810" y="9479"/>
                    <a:pt x="3810" y="9514"/>
                    <a:pt x="3810" y="9550"/>
                  </a:cubicBezTo>
                  <a:cubicBezTo>
                    <a:pt x="3787" y="9514"/>
                    <a:pt x="3763" y="9491"/>
                    <a:pt x="3715" y="9491"/>
                  </a:cubicBezTo>
                  <a:cubicBezTo>
                    <a:pt x="3656" y="9491"/>
                    <a:pt x="3584" y="9479"/>
                    <a:pt x="3513" y="9479"/>
                  </a:cubicBezTo>
                  <a:cubicBezTo>
                    <a:pt x="3418" y="9383"/>
                    <a:pt x="3298" y="9288"/>
                    <a:pt x="3191" y="9193"/>
                  </a:cubicBezTo>
                  <a:cubicBezTo>
                    <a:pt x="3096" y="9110"/>
                    <a:pt x="3001" y="9038"/>
                    <a:pt x="2906" y="8955"/>
                  </a:cubicBezTo>
                  <a:cubicBezTo>
                    <a:pt x="2965" y="8943"/>
                    <a:pt x="3013" y="8919"/>
                    <a:pt x="3060" y="8895"/>
                  </a:cubicBezTo>
                  <a:cubicBezTo>
                    <a:pt x="3072" y="8883"/>
                    <a:pt x="3084" y="8871"/>
                    <a:pt x="3096" y="8859"/>
                  </a:cubicBezTo>
                  <a:cubicBezTo>
                    <a:pt x="3102" y="8862"/>
                    <a:pt x="3109" y="8863"/>
                    <a:pt x="3115" y="8863"/>
                  </a:cubicBezTo>
                  <a:cubicBezTo>
                    <a:pt x="3144" y="8863"/>
                    <a:pt x="3172" y="8841"/>
                    <a:pt x="3191" y="8812"/>
                  </a:cubicBezTo>
                  <a:close/>
                  <a:moveTo>
                    <a:pt x="2155" y="9014"/>
                  </a:moveTo>
                  <a:cubicBezTo>
                    <a:pt x="2275" y="9121"/>
                    <a:pt x="2406" y="9229"/>
                    <a:pt x="2525" y="9336"/>
                  </a:cubicBezTo>
                  <a:cubicBezTo>
                    <a:pt x="2596" y="9407"/>
                    <a:pt x="2667" y="9467"/>
                    <a:pt x="2739" y="9538"/>
                  </a:cubicBezTo>
                  <a:cubicBezTo>
                    <a:pt x="2667" y="9550"/>
                    <a:pt x="2596" y="9550"/>
                    <a:pt x="2525" y="9562"/>
                  </a:cubicBezTo>
                  <a:cubicBezTo>
                    <a:pt x="2525" y="9550"/>
                    <a:pt x="2525" y="9550"/>
                    <a:pt x="2513" y="9538"/>
                  </a:cubicBezTo>
                  <a:cubicBezTo>
                    <a:pt x="2394" y="9407"/>
                    <a:pt x="2227" y="9336"/>
                    <a:pt x="2096" y="9229"/>
                  </a:cubicBezTo>
                  <a:cubicBezTo>
                    <a:pt x="2013" y="9157"/>
                    <a:pt x="1941" y="9086"/>
                    <a:pt x="1858" y="9014"/>
                  </a:cubicBezTo>
                  <a:close/>
                  <a:moveTo>
                    <a:pt x="1274" y="8931"/>
                  </a:moveTo>
                  <a:cubicBezTo>
                    <a:pt x="1417" y="8967"/>
                    <a:pt x="1572" y="8990"/>
                    <a:pt x="1727" y="9002"/>
                  </a:cubicBezTo>
                  <a:cubicBezTo>
                    <a:pt x="1822" y="9121"/>
                    <a:pt x="1917" y="9229"/>
                    <a:pt x="2036" y="9324"/>
                  </a:cubicBezTo>
                  <a:cubicBezTo>
                    <a:pt x="2144" y="9407"/>
                    <a:pt x="2263" y="9526"/>
                    <a:pt x="2394" y="9586"/>
                  </a:cubicBezTo>
                  <a:cubicBezTo>
                    <a:pt x="2251" y="9598"/>
                    <a:pt x="2108" y="9621"/>
                    <a:pt x="1965" y="9633"/>
                  </a:cubicBezTo>
                  <a:cubicBezTo>
                    <a:pt x="1894" y="9502"/>
                    <a:pt x="1751" y="9395"/>
                    <a:pt x="1644" y="9288"/>
                  </a:cubicBezTo>
                  <a:cubicBezTo>
                    <a:pt x="1524" y="9169"/>
                    <a:pt x="1393" y="9050"/>
                    <a:pt x="1274" y="8931"/>
                  </a:cubicBezTo>
                  <a:close/>
                  <a:moveTo>
                    <a:pt x="2222" y="1"/>
                  </a:moveTo>
                  <a:cubicBezTo>
                    <a:pt x="1968" y="1"/>
                    <a:pt x="1708" y="35"/>
                    <a:pt x="1465" y="49"/>
                  </a:cubicBezTo>
                  <a:cubicBezTo>
                    <a:pt x="1036" y="73"/>
                    <a:pt x="608" y="85"/>
                    <a:pt x="179" y="168"/>
                  </a:cubicBezTo>
                  <a:cubicBezTo>
                    <a:pt x="108" y="180"/>
                    <a:pt x="84" y="227"/>
                    <a:pt x="84" y="275"/>
                  </a:cubicBezTo>
                  <a:cubicBezTo>
                    <a:pt x="36" y="299"/>
                    <a:pt x="0" y="347"/>
                    <a:pt x="0" y="406"/>
                  </a:cubicBezTo>
                  <a:cubicBezTo>
                    <a:pt x="203" y="1859"/>
                    <a:pt x="417" y="3311"/>
                    <a:pt x="608" y="4776"/>
                  </a:cubicBezTo>
                  <a:cubicBezTo>
                    <a:pt x="774" y="6121"/>
                    <a:pt x="870" y="7490"/>
                    <a:pt x="1143" y="8836"/>
                  </a:cubicBezTo>
                  <a:cubicBezTo>
                    <a:pt x="1096" y="8836"/>
                    <a:pt x="1048" y="8883"/>
                    <a:pt x="1072" y="8931"/>
                  </a:cubicBezTo>
                  <a:cubicBezTo>
                    <a:pt x="1191" y="9110"/>
                    <a:pt x="1310" y="9288"/>
                    <a:pt x="1453" y="9443"/>
                  </a:cubicBezTo>
                  <a:cubicBezTo>
                    <a:pt x="1536" y="9550"/>
                    <a:pt x="1644" y="9693"/>
                    <a:pt x="1763" y="9776"/>
                  </a:cubicBezTo>
                  <a:cubicBezTo>
                    <a:pt x="1774" y="9800"/>
                    <a:pt x="1798" y="9824"/>
                    <a:pt x="1846" y="9824"/>
                  </a:cubicBezTo>
                  <a:cubicBezTo>
                    <a:pt x="1858" y="9824"/>
                    <a:pt x="1870" y="9836"/>
                    <a:pt x="1882" y="9836"/>
                  </a:cubicBezTo>
                  <a:lnTo>
                    <a:pt x="1917" y="9836"/>
                  </a:lnTo>
                  <a:cubicBezTo>
                    <a:pt x="2135" y="9854"/>
                    <a:pt x="2369" y="9868"/>
                    <a:pt x="2606" y="9868"/>
                  </a:cubicBezTo>
                  <a:cubicBezTo>
                    <a:pt x="3004" y="9868"/>
                    <a:pt x="3408" y="9827"/>
                    <a:pt x="3751" y="9693"/>
                  </a:cubicBezTo>
                  <a:cubicBezTo>
                    <a:pt x="3787" y="9681"/>
                    <a:pt x="3810" y="9645"/>
                    <a:pt x="3822" y="9598"/>
                  </a:cubicBezTo>
                  <a:cubicBezTo>
                    <a:pt x="3834" y="9626"/>
                    <a:pt x="3861" y="9641"/>
                    <a:pt x="3888" y="9641"/>
                  </a:cubicBezTo>
                  <a:cubicBezTo>
                    <a:pt x="3918" y="9641"/>
                    <a:pt x="3947" y="9623"/>
                    <a:pt x="3953" y="9586"/>
                  </a:cubicBezTo>
                  <a:cubicBezTo>
                    <a:pt x="3953" y="9574"/>
                    <a:pt x="3953" y="9550"/>
                    <a:pt x="3953" y="9538"/>
                  </a:cubicBezTo>
                  <a:cubicBezTo>
                    <a:pt x="3977" y="9526"/>
                    <a:pt x="3989" y="9502"/>
                    <a:pt x="3977" y="9479"/>
                  </a:cubicBezTo>
                  <a:cubicBezTo>
                    <a:pt x="3977" y="9467"/>
                    <a:pt x="3965" y="9467"/>
                    <a:pt x="3965" y="9455"/>
                  </a:cubicBezTo>
                  <a:cubicBezTo>
                    <a:pt x="4156" y="8097"/>
                    <a:pt x="4168" y="6693"/>
                    <a:pt x="4156" y="5323"/>
                  </a:cubicBezTo>
                  <a:cubicBezTo>
                    <a:pt x="4144" y="4192"/>
                    <a:pt x="4180" y="3037"/>
                    <a:pt x="4144" y="1894"/>
                  </a:cubicBezTo>
                  <a:cubicBezTo>
                    <a:pt x="4180" y="1894"/>
                    <a:pt x="4215" y="1823"/>
                    <a:pt x="4180" y="1787"/>
                  </a:cubicBezTo>
                  <a:cubicBezTo>
                    <a:pt x="4168" y="1775"/>
                    <a:pt x="4156" y="1763"/>
                    <a:pt x="4132" y="1740"/>
                  </a:cubicBezTo>
                  <a:cubicBezTo>
                    <a:pt x="4132" y="1501"/>
                    <a:pt x="4108" y="1251"/>
                    <a:pt x="4096" y="1001"/>
                  </a:cubicBezTo>
                  <a:cubicBezTo>
                    <a:pt x="4156" y="954"/>
                    <a:pt x="4168" y="835"/>
                    <a:pt x="4072" y="775"/>
                  </a:cubicBezTo>
                  <a:cubicBezTo>
                    <a:pt x="4072" y="763"/>
                    <a:pt x="4072" y="751"/>
                    <a:pt x="4072" y="739"/>
                  </a:cubicBezTo>
                  <a:cubicBezTo>
                    <a:pt x="4065" y="668"/>
                    <a:pt x="4011" y="631"/>
                    <a:pt x="3958" y="631"/>
                  </a:cubicBezTo>
                  <a:cubicBezTo>
                    <a:pt x="3923" y="631"/>
                    <a:pt x="3889" y="647"/>
                    <a:pt x="3870" y="680"/>
                  </a:cubicBezTo>
                  <a:cubicBezTo>
                    <a:pt x="3679" y="597"/>
                    <a:pt x="3501" y="501"/>
                    <a:pt x="3322" y="406"/>
                  </a:cubicBezTo>
                  <a:cubicBezTo>
                    <a:pt x="3144" y="299"/>
                    <a:pt x="2965" y="144"/>
                    <a:pt x="2775" y="73"/>
                  </a:cubicBezTo>
                  <a:lnTo>
                    <a:pt x="2751" y="73"/>
                  </a:lnTo>
                  <a:cubicBezTo>
                    <a:pt x="2582" y="18"/>
                    <a:pt x="2403" y="1"/>
                    <a:pt x="22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3"/>
          <p:cNvSpPr/>
          <p:nvPr/>
        </p:nvSpPr>
        <p:spPr>
          <a:xfrm>
            <a:off x="838000" y="820450"/>
            <a:ext cx="2156056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43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Map</a:t>
            </a:r>
            <a:endParaRPr/>
          </a:p>
        </p:txBody>
      </p:sp>
      <p:grpSp>
        <p:nvGrpSpPr>
          <p:cNvPr id="483" name="Google Shape;483;p43"/>
          <p:cNvGrpSpPr/>
          <p:nvPr/>
        </p:nvGrpSpPr>
        <p:grpSpPr>
          <a:xfrm>
            <a:off x="1075655" y="1226110"/>
            <a:ext cx="4925390" cy="3238806"/>
            <a:chOff x="235800" y="830650"/>
            <a:chExt cx="6978450" cy="4588844"/>
          </a:xfrm>
        </p:grpSpPr>
        <p:sp>
          <p:nvSpPr>
            <p:cNvPr id="484" name="Google Shape;484;p43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43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3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43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43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3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" name="Google Shape;490;p43"/>
          <p:cNvGrpSpPr/>
          <p:nvPr/>
        </p:nvGrpSpPr>
        <p:grpSpPr>
          <a:xfrm>
            <a:off x="1513425" y="1996950"/>
            <a:ext cx="320300" cy="492725"/>
            <a:chOff x="2373500" y="2355225"/>
            <a:chExt cx="320300" cy="492725"/>
          </a:xfrm>
        </p:grpSpPr>
        <p:sp>
          <p:nvSpPr>
            <p:cNvPr id="491" name="Google Shape;491;p43"/>
            <p:cNvSpPr/>
            <p:nvPr/>
          </p:nvSpPr>
          <p:spPr>
            <a:xfrm>
              <a:off x="2373500" y="2355225"/>
              <a:ext cx="320300" cy="492725"/>
            </a:xfrm>
            <a:custGeom>
              <a:rect b="b" l="l" r="r" t="t"/>
              <a:pathLst>
                <a:path extrusionOk="0" h="19709" w="12812">
                  <a:moveTo>
                    <a:pt x="6918" y="392"/>
                  </a:moveTo>
                  <a:cubicBezTo>
                    <a:pt x="7394" y="439"/>
                    <a:pt x="7870" y="523"/>
                    <a:pt x="8335" y="654"/>
                  </a:cubicBezTo>
                  <a:cubicBezTo>
                    <a:pt x="8275" y="701"/>
                    <a:pt x="8228" y="761"/>
                    <a:pt x="8192" y="832"/>
                  </a:cubicBezTo>
                  <a:cubicBezTo>
                    <a:pt x="7740" y="630"/>
                    <a:pt x="7251" y="475"/>
                    <a:pt x="6739" y="392"/>
                  </a:cubicBezTo>
                  <a:close/>
                  <a:moveTo>
                    <a:pt x="8430" y="689"/>
                  </a:moveTo>
                  <a:cubicBezTo>
                    <a:pt x="8680" y="761"/>
                    <a:pt x="8918" y="856"/>
                    <a:pt x="9156" y="963"/>
                  </a:cubicBezTo>
                  <a:cubicBezTo>
                    <a:pt x="9049" y="1035"/>
                    <a:pt x="8942" y="1118"/>
                    <a:pt x="8847" y="1213"/>
                  </a:cubicBezTo>
                  <a:cubicBezTo>
                    <a:pt x="8656" y="1082"/>
                    <a:pt x="8454" y="963"/>
                    <a:pt x="8240" y="868"/>
                  </a:cubicBezTo>
                  <a:cubicBezTo>
                    <a:pt x="8287" y="785"/>
                    <a:pt x="8347" y="725"/>
                    <a:pt x="8430" y="689"/>
                  </a:cubicBezTo>
                  <a:close/>
                  <a:moveTo>
                    <a:pt x="9264" y="1011"/>
                  </a:moveTo>
                  <a:cubicBezTo>
                    <a:pt x="9478" y="1106"/>
                    <a:pt x="9680" y="1225"/>
                    <a:pt x="9871" y="1344"/>
                  </a:cubicBezTo>
                  <a:cubicBezTo>
                    <a:pt x="9895" y="1356"/>
                    <a:pt x="9918" y="1380"/>
                    <a:pt x="9954" y="1392"/>
                  </a:cubicBezTo>
                  <a:cubicBezTo>
                    <a:pt x="9775" y="1475"/>
                    <a:pt x="9597" y="1594"/>
                    <a:pt x="9442" y="1701"/>
                  </a:cubicBezTo>
                  <a:cubicBezTo>
                    <a:pt x="9430" y="1701"/>
                    <a:pt x="9430" y="1713"/>
                    <a:pt x="9430" y="1713"/>
                  </a:cubicBezTo>
                  <a:cubicBezTo>
                    <a:pt x="9264" y="1547"/>
                    <a:pt x="9085" y="1392"/>
                    <a:pt x="8894" y="1261"/>
                  </a:cubicBezTo>
                  <a:cubicBezTo>
                    <a:pt x="8966" y="1201"/>
                    <a:pt x="9037" y="1154"/>
                    <a:pt x="9109" y="1106"/>
                  </a:cubicBezTo>
                  <a:cubicBezTo>
                    <a:pt x="9156" y="1070"/>
                    <a:pt x="9204" y="1035"/>
                    <a:pt x="9264" y="1011"/>
                  </a:cubicBezTo>
                  <a:close/>
                  <a:moveTo>
                    <a:pt x="10037" y="1451"/>
                  </a:moveTo>
                  <a:cubicBezTo>
                    <a:pt x="10192" y="1570"/>
                    <a:pt x="10347" y="1689"/>
                    <a:pt x="10502" y="1820"/>
                  </a:cubicBezTo>
                  <a:cubicBezTo>
                    <a:pt x="10276" y="1939"/>
                    <a:pt x="10061" y="2094"/>
                    <a:pt x="9871" y="2225"/>
                  </a:cubicBezTo>
                  <a:cubicBezTo>
                    <a:pt x="9859" y="2237"/>
                    <a:pt x="9859" y="2249"/>
                    <a:pt x="9859" y="2261"/>
                  </a:cubicBezTo>
                  <a:cubicBezTo>
                    <a:pt x="9787" y="2154"/>
                    <a:pt x="9704" y="2047"/>
                    <a:pt x="9633" y="1939"/>
                  </a:cubicBezTo>
                  <a:cubicBezTo>
                    <a:pt x="9585" y="1880"/>
                    <a:pt x="9525" y="1820"/>
                    <a:pt x="9466" y="1761"/>
                  </a:cubicBezTo>
                  <a:lnTo>
                    <a:pt x="9478" y="1761"/>
                  </a:lnTo>
                  <a:cubicBezTo>
                    <a:pt x="9656" y="1666"/>
                    <a:pt x="9871" y="1582"/>
                    <a:pt x="10037" y="1451"/>
                  </a:cubicBezTo>
                  <a:close/>
                  <a:moveTo>
                    <a:pt x="10585" y="1916"/>
                  </a:moveTo>
                  <a:cubicBezTo>
                    <a:pt x="10704" y="2023"/>
                    <a:pt x="10823" y="2154"/>
                    <a:pt x="10930" y="2285"/>
                  </a:cubicBezTo>
                  <a:cubicBezTo>
                    <a:pt x="10657" y="2428"/>
                    <a:pt x="10407" y="2606"/>
                    <a:pt x="10156" y="2773"/>
                  </a:cubicBezTo>
                  <a:cubicBezTo>
                    <a:pt x="10075" y="2609"/>
                    <a:pt x="9981" y="2457"/>
                    <a:pt x="9888" y="2293"/>
                  </a:cubicBezTo>
                  <a:lnTo>
                    <a:pt x="9888" y="2293"/>
                  </a:lnTo>
                  <a:cubicBezTo>
                    <a:pt x="9888" y="2294"/>
                    <a:pt x="9889" y="2294"/>
                    <a:pt x="9890" y="2294"/>
                  </a:cubicBezTo>
                  <a:cubicBezTo>
                    <a:pt x="9895" y="2294"/>
                    <a:pt x="9900" y="2291"/>
                    <a:pt x="9906" y="2285"/>
                  </a:cubicBezTo>
                  <a:cubicBezTo>
                    <a:pt x="10121" y="2154"/>
                    <a:pt x="10359" y="2047"/>
                    <a:pt x="10585" y="1916"/>
                  </a:cubicBezTo>
                  <a:close/>
                  <a:moveTo>
                    <a:pt x="11014" y="2392"/>
                  </a:moveTo>
                  <a:cubicBezTo>
                    <a:pt x="11145" y="2570"/>
                    <a:pt x="11276" y="2749"/>
                    <a:pt x="11383" y="2940"/>
                  </a:cubicBezTo>
                  <a:cubicBezTo>
                    <a:pt x="11240" y="3011"/>
                    <a:pt x="11121" y="3106"/>
                    <a:pt x="10990" y="3190"/>
                  </a:cubicBezTo>
                  <a:cubicBezTo>
                    <a:pt x="10823" y="3309"/>
                    <a:pt x="10645" y="3416"/>
                    <a:pt x="10478" y="3535"/>
                  </a:cubicBezTo>
                  <a:cubicBezTo>
                    <a:pt x="10395" y="3297"/>
                    <a:pt x="10299" y="3059"/>
                    <a:pt x="10192" y="2832"/>
                  </a:cubicBezTo>
                  <a:cubicBezTo>
                    <a:pt x="10454" y="2690"/>
                    <a:pt x="10752" y="2559"/>
                    <a:pt x="11014" y="2392"/>
                  </a:cubicBezTo>
                  <a:close/>
                  <a:moveTo>
                    <a:pt x="11442" y="3035"/>
                  </a:moveTo>
                  <a:cubicBezTo>
                    <a:pt x="11561" y="3261"/>
                    <a:pt x="11669" y="3487"/>
                    <a:pt x="11764" y="3725"/>
                  </a:cubicBezTo>
                  <a:cubicBezTo>
                    <a:pt x="11621" y="3809"/>
                    <a:pt x="11466" y="3892"/>
                    <a:pt x="11323" y="3975"/>
                  </a:cubicBezTo>
                  <a:cubicBezTo>
                    <a:pt x="11204" y="4047"/>
                    <a:pt x="10918" y="4261"/>
                    <a:pt x="10704" y="4333"/>
                  </a:cubicBezTo>
                  <a:cubicBezTo>
                    <a:pt x="10657" y="4094"/>
                    <a:pt x="10585" y="3856"/>
                    <a:pt x="10514" y="3618"/>
                  </a:cubicBezTo>
                  <a:cubicBezTo>
                    <a:pt x="10692" y="3511"/>
                    <a:pt x="10871" y="3404"/>
                    <a:pt x="11049" y="3285"/>
                  </a:cubicBezTo>
                  <a:cubicBezTo>
                    <a:pt x="11180" y="3213"/>
                    <a:pt x="11323" y="3130"/>
                    <a:pt x="11442" y="3035"/>
                  </a:cubicBezTo>
                  <a:close/>
                  <a:moveTo>
                    <a:pt x="11811" y="3833"/>
                  </a:moveTo>
                  <a:cubicBezTo>
                    <a:pt x="11871" y="4023"/>
                    <a:pt x="11931" y="4202"/>
                    <a:pt x="11990" y="4392"/>
                  </a:cubicBezTo>
                  <a:cubicBezTo>
                    <a:pt x="11597" y="4606"/>
                    <a:pt x="11228" y="4833"/>
                    <a:pt x="10835" y="5035"/>
                  </a:cubicBezTo>
                  <a:cubicBezTo>
                    <a:pt x="10835" y="5035"/>
                    <a:pt x="10835" y="5047"/>
                    <a:pt x="10823" y="5047"/>
                  </a:cubicBezTo>
                  <a:cubicBezTo>
                    <a:pt x="10799" y="4833"/>
                    <a:pt x="10764" y="4618"/>
                    <a:pt x="10716" y="4404"/>
                  </a:cubicBezTo>
                  <a:cubicBezTo>
                    <a:pt x="10811" y="4368"/>
                    <a:pt x="10895" y="4309"/>
                    <a:pt x="10966" y="4273"/>
                  </a:cubicBezTo>
                  <a:cubicBezTo>
                    <a:pt x="11240" y="4130"/>
                    <a:pt x="11538" y="3999"/>
                    <a:pt x="11811" y="3833"/>
                  </a:cubicBezTo>
                  <a:close/>
                  <a:moveTo>
                    <a:pt x="12026" y="4523"/>
                  </a:moveTo>
                  <a:cubicBezTo>
                    <a:pt x="12073" y="4714"/>
                    <a:pt x="12109" y="4904"/>
                    <a:pt x="12145" y="5095"/>
                  </a:cubicBezTo>
                  <a:cubicBezTo>
                    <a:pt x="11716" y="5333"/>
                    <a:pt x="11311" y="5618"/>
                    <a:pt x="10895" y="5880"/>
                  </a:cubicBezTo>
                  <a:cubicBezTo>
                    <a:pt x="10883" y="5607"/>
                    <a:pt x="10871" y="5345"/>
                    <a:pt x="10835" y="5083"/>
                  </a:cubicBezTo>
                  <a:lnTo>
                    <a:pt x="10835" y="5083"/>
                  </a:lnTo>
                  <a:cubicBezTo>
                    <a:pt x="10835" y="5083"/>
                    <a:pt x="10840" y="5088"/>
                    <a:pt x="10847" y="5088"/>
                  </a:cubicBezTo>
                  <a:cubicBezTo>
                    <a:pt x="10851" y="5088"/>
                    <a:pt x="10855" y="5087"/>
                    <a:pt x="10859" y="5083"/>
                  </a:cubicBezTo>
                  <a:cubicBezTo>
                    <a:pt x="11240" y="4928"/>
                    <a:pt x="11657" y="4749"/>
                    <a:pt x="12026" y="4523"/>
                  </a:cubicBezTo>
                  <a:close/>
                  <a:moveTo>
                    <a:pt x="12169" y="5237"/>
                  </a:moveTo>
                  <a:cubicBezTo>
                    <a:pt x="12192" y="5392"/>
                    <a:pt x="12216" y="5559"/>
                    <a:pt x="12228" y="5714"/>
                  </a:cubicBezTo>
                  <a:cubicBezTo>
                    <a:pt x="11764" y="5928"/>
                    <a:pt x="11335" y="6285"/>
                    <a:pt x="10907" y="6583"/>
                  </a:cubicBezTo>
                  <a:cubicBezTo>
                    <a:pt x="10918" y="6369"/>
                    <a:pt x="10907" y="6166"/>
                    <a:pt x="10907" y="5952"/>
                  </a:cubicBezTo>
                  <a:cubicBezTo>
                    <a:pt x="11323" y="5726"/>
                    <a:pt x="11752" y="5488"/>
                    <a:pt x="12169" y="5237"/>
                  </a:cubicBezTo>
                  <a:close/>
                  <a:moveTo>
                    <a:pt x="12240" y="5833"/>
                  </a:moveTo>
                  <a:cubicBezTo>
                    <a:pt x="12252" y="5988"/>
                    <a:pt x="12252" y="6154"/>
                    <a:pt x="12264" y="6321"/>
                  </a:cubicBezTo>
                  <a:cubicBezTo>
                    <a:pt x="12038" y="6476"/>
                    <a:pt x="11788" y="6595"/>
                    <a:pt x="11561" y="6714"/>
                  </a:cubicBezTo>
                  <a:cubicBezTo>
                    <a:pt x="11335" y="6857"/>
                    <a:pt x="11109" y="6988"/>
                    <a:pt x="10895" y="7142"/>
                  </a:cubicBezTo>
                  <a:cubicBezTo>
                    <a:pt x="10907" y="6976"/>
                    <a:pt x="10907" y="6821"/>
                    <a:pt x="10907" y="6666"/>
                  </a:cubicBezTo>
                  <a:cubicBezTo>
                    <a:pt x="11347" y="6404"/>
                    <a:pt x="11847" y="6166"/>
                    <a:pt x="12240" y="5833"/>
                  </a:cubicBezTo>
                  <a:close/>
                  <a:moveTo>
                    <a:pt x="12264" y="6488"/>
                  </a:moveTo>
                  <a:cubicBezTo>
                    <a:pt x="12264" y="6500"/>
                    <a:pt x="12264" y="6500"/>
                    <a:pt x="12264" y="6511"/>
                  </a:cubicBezTo>
                  <a:cubicBezTo>
                    <a:pt x="12264" y="6642"/>
                    <a:pt x="12252" y="6773"/>
                    <a:pt x="12252" y="6904"/>
                  </a:cubicBezTo>
                  <a:cubicBezTo>
                    <a:pt x="11764" y="7166"/>
                    <a:pt x="11228" y="7464"/>
                    <a:pt x="10835" y="7845"/>
                  </a:cubicBezTo>
                  <a:cubicBezTo>
                    <a:pt x="10859" y="7631"/>
                    <a:pt x="10871" y="7428"/>
                    <a:pt x="10883" y="7214"/>
                  </a:cubicBezTo>
                  <a:cubicBezTo>
                    <a:pt x="11204" y="7083"/>
                    <a:pt x="11502" y="6892"/>
                    <a:pt x="11811" y="6726"/>
                  </a:cubicBezTo>
                  <a:cubicBezTo>
                    <a:pt x="11942" y="6654"/>
                    <a:pt x="12109" y="6583"/>
                    <a:pt x="12264" y="6488"/>
                  </a:cubicBezTo>
                  <a:close/>
                  <a:moveTo>
                    <a:pt x="12240" y="7071"/>
                  </a:moveTo>
                  <a:cubicBezTo>
                    <a:pt x="12240" y="7238"/>
                    <a:pt x="12228" y="7404"/>
                    <a:pt x="12216" y="7571"/>
                  </a:cubicBezTo>
                  <a:cubicBezTo>
                    <a:pt x="11954" y="7714"/>
                    <a:pt x="11704" y="7904"/>
                    <a:pt x="11454" y="8071"/>
                  </a:cubicBezTo>
                  <a:cubicBezTo>
                    <a:pt x="11216" y="8226"/>
                    <a:pt x="10978" y="8381"/>
                    <a:pt x="10752" y="8547"/>
                  </a:cubicBezTo>
                  <a:cubicBezTo>
                    <a:pt x="10776" y="8357"/>
                    <a:pt x="10799" y="8155"/>
                    <a:pt x="10823" y="7952"/>
                  </a:cubicBezTo>
                  <a:cubicBezTo>
                    <a:pt x="11097" y="7809"/>
                    <a:pt x="11359" y="7607"/>
                    <a:pt x="11621" y="7440"/>
                  </a:cubicBezTo>
                  <a:cubicBezTo>
                    <a:pt x="11823" y="7309"/>
                    <a:pt x="12038" y="7190"/>
                    <a:pt x="12240" y="7071"/>
                  </a:cubicBezTo>
                  <a:close/>
                  <a:moveTo>
                    <a:pt x="12192" y="7750"/>
                  </a:moveTo>
                  <a:cubicBezTo>
                    <a:pt x="12181" y="7916"/>
                    <a:pt x="12157" y="8095"/>
                    <a:pt x="12133" y="8262"/>
                  </a:cubicBezTo>
                  <a:cubicBezTo>
                    <a:pt x="11621" y="8524"/>
                    <a:pt x="11073" y="8845"/>
                    <a:pt x="10645" y="9214"/>
                  </a:cubicBezTo>
                  <a:cubicBezTo>
                    <a:pt x="10680" y="9024"/>
                    <a:pt x="10704" y="8833"/>
                    <a:pt x="10740" y="8631"/>
                  </a:cubicBezTo>
                  <a:cubicBezTo>
                    <a:pt x="11049" y="8476"/>
                    <a:pt x="11335" y="8285"/>
                    <a:pt x="11633" y="8095"/>
                  </a:cubicBezTo>
                  <a:cubicBezTo>
                    <a:pt x="11811" y="7988"/>
                    <a:pt x="12014" y="7869"/>
                    <a:pt x="12192" y="7750"/>
                  </a:cubicBezTo>
                  <a:close/>
                  <a:moveTo>
                    <a:pt x="12109" y="8440"/>
                  </a:moveTo>
                  <a:lnTo>
                    <a:pt x="12109" y="8440"/>
                  </a:lnTo>
                  <a:cubicBezTo>
                    <a:pt x="12085" y="8607"/>
                    <a:pt x="12061" y="8762"/>
                    <a:pt x="12038" y="8917"/>
                  </a:cubicBezTo>
                  <a:cubicBezTo>
                    <a:pt x="11490" y="9286"/>
                    <a:pt x="10978" y="9714"/>
                    <a:pt x="10454" y="10107"/>
                  </a:cubicBezTo>
                  <a:cubicBezTo>
                    <a:pt x="10514" y="9857"/>
                    <a:pt x="10573" y="9595"/>
                    <a:pt x="10621" y="9333"/>
                  </a:cubicBezTo>
                  <a:cubicBezTo>
                    <a:pt x="10883" y="9178"/>
                    <a:pt x="11145" y="9000"/>
                    <a:pt x="11395" y="8845"/>
                  </a:cubicBezTo>
                  <a:cubicBezTo>
                    <a:pt x="11633" y="8702"/>
                    <a:pt x="11871" y="8583"/>
                    <a:pt x="12109" y="8440"/>
                  </a:cubicBezTo>
                  <a:close/>
                  <a:moveTo>
                    <a:pt x="12002" y="9119"/>
                  </a:moveTo>
                  <a:lnTo>
                    <a:pt x="12002" y="9119"/>
                  </a:lnTo>
                  <a:cubicBezTo>
                    <a:pt x="11954" y="9357"/>
                    <a:pt x="11907" y="9583"/>
                    <a:pt x="11859" y="9809"/>
                  </a:cubicBezTo>
                  <a:cubicBezTo>
                    <a:pt x="11311" y="10083"/>
                    <a:pt x="10788" y="10417"/>
                    <a:pt x="10299" y="10750"/>
                  </a:cubicBezTo>
                  <a:cubicBezTo>
                    <a:pt x="10323" y="10643"/>
                    <a:pt x="10347" y="10536"/>
                    <a:pt x="10383" y="10429"/>
                  </a:cubicBezTo>
                  <a:cubicBezTo>
                    <a:pt x="10395" y="10357"/>
                    <a:pt x="10407" y="10298"/>
                    <a:pt x="10430" y="10226"/>
                  </a:cubicBezTo>
                  <a:cubicBezTo>
                    <a:pt x="10954" y="9893"/>
                    <a:pt x="11514" y="9536"/>
                    <a:pt x="12002" y="9119"/>
                  </a:cubicBezTo>
                  <a:close/>
                  <a:moveTo>
                    <a:pt x="11800" y="10036"/>
                  </a:moveTo>
                  <a:cubicBezTo>
                    <a:pt x="11776" y="10143"/>
                    <a:pt x="11752" y="10250"/>
                    <a:pt x="11716" y="10357"/>
                  </a:cubicBezTo>
                  <a:cubicBezTo>
                    <a:pt x="11180" y="10667"/>
                    <a:pt x="10633" y="10988"/>
                    <a:pt x="10133" y="11345"/>
                  </a:cubicBezTo>
                  <a:cubicBezTo>
                    <a:pt x="10180" y="11179"/>
                    <a:pt x="10216" y="11024"/>
                    <a:pt x="10264" y="10869"/>
                  </a:cubicBezTo>
                  <a:cubicBezTo>
                    <a:pt x="10776" y="10595"/>
                    <a:pt x="11299" y="10321"/>
                    <a:pt x="11800" y="10036"/>
                  </a:cubicBezTo>
                  <a:close/>
                  <a:moveTo>
                    <a:pt x="11669" y="10536"/>
                  </a:moveTo>
                  <a:lnTo>
                    <a:pt x="11669" y="10536"/>
                  </a:lnTo>
                  <a:cubicBezTo>
                    <a:pt x="11633" y="10691"/>
                    <a:pt x="11585" y="10845"/>
                    <a:pt x="11538" y="11000"/>
                  </a:cubicBezTo>
                  <a:cubicBezTo>
                    <a:pt x="10990" y="11333"/>
                    <a:pt x="10478" y="11714"/>
                    <a:pt x="9918" y="12036"/>
                  </a:cubicBezTo>
                  <a:cubicBezTo>
                    <a:pt x="9978" y="11834"/>
                    <a:pt x="10037" y="11631"/>
                    <a:pt x="10097" y="11429"/>
                  </a:cubicBezTo>
                  <a:cubicBezTo>
                    <a:pt x="10645" y="11167"/>
                    <a:pt x="11157" y="10845"/>
                    <a:pt x="11669" y="10536"/>
                  </a:cubicBezTo>
                  <a:close/>
                  <a:moveTo>
                    <a:pt x="11466" y="11250"/>
                  </a:moveTo>
                  <a:lnTo>
                    <a:pt x="11466" y="11250"/>
                  </a:lnTo>
                  <a:cubicBezTo>
                    <a:pt x="11407" y="11441"/>
                    <a:pt x="11347" y="11643"/>
                    <a:pt x="11276" y="11834"/>
                  </a:cubicBezTo>
                  <a:cubicBezTo>
                    <a:pt x="10692" y="12167"/>
                    <a:pt x="10121" y="12572"/>
                    <a:pt x="9585" y="12988"/>
                  </a:cubicBezTo>
                  <a:cubicBezTo>
                    <a:pt x="9692" y="12703"/>
                    <a:pt x="9787" y="12429"/>
                    <a:pt x="9883" y="12143"/>
                  </a:cubicBezTo>
                  <a:cubicBezTo>
                    <a:pt x="10418" y="11881"/>
                    <a:pt x="10978" y="11595"/>
                    <a:pt x="11466" y="11250"/>
                  </a:cubicBezTo>
                  <a:close/>
                  <a:moveTo>
                    <a:pt x="11204" y="12060"/>
                  </a:moveTo>
                  <a:lnTo>
                    <a:pt x="11204" y="12060"/>
                  </a:lnTo>
                  <a:cubicBezTo>
                    <a:pt x="11121" y="12286"/>
                    <a:pt x="11038" y="12512"/>
                    <a:pt x="10954" y="12738"/>
                  </a:cubicBezTo>
                  <a:cubicBezTo>
                    <a:pt x="10383" y="13096"/>
                    <a:pt x="9823" y="13465"/>
                    <a:pt x="9252" y="13822"/>
                  </a:cubicBezTo>
                  <a:cubicBezTo>
                    <a:pt x="9359" y="13584"/>
                    <a:pt x="9454" y="13346"/>
                    <a:pt x="9537" y="13096"/>
                  </a:cubicBezTo>
                  <a:cubicBezTo>
                    <a:pt x="10085" y="12738"/>
                    <a:pt x="10645" y="12405"/>
                    <a:pt x="11204" y="12060"/>
                  </a:cubicBezTo>
                  <a:close/>
                  <a:moveTo>
                    <a:pt x="10883" y="12929"/>
                  </a:moveTo>
                  <a:lnTo>
                    <a:pt x="10883" y="12929"/>
                  </a:lnTo>
                  <a:cubicBezTo>
                    <a:pt x="10788" y="13155"/>
                    <a:pt x="10704" y="13381"/>
                    <a:pt x="10609" y="13608"/>
                  </a:cubicBezTo>
                  <a:cubicBezTo>
                    <a:pt x="10037" y="13917"/>
                    <a:pt x="9466" y="14262"/>
                    <a:pt x="8918" y="14608"/>
                  </a:cubicBezTo>
                  <a:cubicBezTo>
                    <a:pt x="9013" y="14393"/>
                    <a:pt x="9109" y="14179"/>
                    <a:pt x="9204" y="13965"/>
                  </a:cubicBezTo>
                  <a:cubicBezTo>
                    <a:pt x="9764" y="13619"/>
                    <a:pt x="10323" y="13286"/>
                    <a:pt x="10883" y="12929"/>
                  </a:cubicBezTo>
                  <a:close/>
                  <a:moveTo>
                    <a:pt x="10526" y="13810"/>
                  </a:moveTo>
                  <a:cubicBezTo>
                    <a:pt x="10454" y="13977"/>
                    <a:pt x="10383" y="14143"/>
                    <a:pt x="10311" y="14310"/>
                  </a:cubicBezTo>
                  <a:cubicBezTo>
                    <a:pt x="9716" y="14643"/>
                    <a:pt x="9133" y="15024"/>
                    <a:pt x="8561" y="15393"/>
                  </a:cubicBezTo>
                  <a:cubicBezTo>
                    <a:pt x="8668" y="15179"/>
                    <a:pt x="8763" y="14953"/>
                    <a:pt x="8871" y="14727"/>
                  </a:cubicBezTo>
                  <a:cubicBezTo>
                    <a:pt x="9430" y="14441"/>
                    <a:pt x="9978" y="14143"/>
                    <a:pt x="10526" y="13810"/>
                  </a:cubicBezTo>
                  <a:close/>
                  <a:moveTo>
                    <a:pt x="10192" y="14572"/>
                  </a:moveTo>
                  <a:lnTo>
                    <a:pt x="10192" y="14572"/>
                  </a:lnTo>
                  <a:cubicBezTo>
                    <a:pt x="10121" y="14739"/>
                    <a:pt x="10037" y="14905"/>
                    <a:pt x="9966" y="15072"/>
                  </a:cubicBezTo>
                  <a:cubicBezTo>
                    <a:pt x="9323" y="15489"/>
                    <a:pt x="8692" y="15917"/>
                    <a:pt x="8073" y="16370"/>
                  </a:cubicBezTo>
                  <a:cubicBezTo>
                    <a:pt x="8216" y="16096"/>
                    <a:pt x="8359" y="15822"/>
                    <a:pt x="8490" y="15536"/>
                  </a:cubicBezTo>
                  <a:cubicBezTo>
                    <a:pt x="9061" y="15227"/>
                    <a:pt x="9633" y="14905"/>
                    <a:pt x="10192" y="14572"/>
                  </a:cubicBezTo>
                  <a:close/>
                  <a:moveTo>
                    <a:pt x="9847" y="15322"/>
                  </a:moveTo>
                  <a:cubicBezTo>
                    <a:pt x="9692" y="15644"/>
                    <a:pt x="9537" y="15953"/>
                    <a:pt x="9383" y="16275"/>
                  </a:cubicBezTo>
                  <a:cubicBezTo>
                    <a:pt x="8716" y="16644"/>
                    <a:pt x="8073" y="17072"/>
                    <a:pt x="7430" y="17513"/>
                  </a:cubicBezTo>
                  <a:cubicBezTo>
                    <a:pt x="7620" y="17203"/>
                    <a:pt x="7799" y="16882"/>
                    <a:pt x="7966" y="16560"/>
                  </a:cubicBezTo>
                  <a:cubicBezTo>
                    <a:pt x="8609" y="16167"/>
                    <a:pt x="9228" y="15739"/>
                    <a:pt x="9847" y="15322"/>
                  </a:cubicBezTo>
                  <a:close/>
                  <a:moveTo>
                    <a:pt x="9264" y="16513"/>
                  </a:moveTo>
                  <a:lnTo>
                    <a:pt x="9264" y="16513"/>
                  </a:lnTo>
                  <a:cubicBezTo>
                    <a:pt x="9168" y="16703"/>
                    <a:pt x="9085" y="16882"/>
                    <a:pt x="8990" y="17060"/>
                  </a:cubicBezTo>
                  <a:cubicBezTo>
                    <a:pt x="8275" y="17477"/>
                    <a:pt x="7573" y="17953"/>
                    <a:pt x="6882" y="18418"/>
                  </a:cubicBezTo>
                  <a:cubicBezTo>
                    <a:pt x="7037" y="18180"/>
                    <a:pt x="7192" y="17930"/>
                    <a:pt x="7335" y="17679"/>
                  </a:cubicBezTo>
                  <a:cubicBezTo>
                    <a:pt x="7990" y="17310"/>
                    <a:pt x="8644" y="16929"/>
                    <a:pt x="9264" y="16513"/>
                  </a:cubicBezTo>
                  <a:close/>
                  <a:moveTo>
                    <a:pt x="8847" y="17334"/>
                  </a:moveTo>
                  <a:lnTo>
                    <a:pt x="8847" y="17334"/>
                  </a:lnTo>
                  <a:cubicBezTo>
                    <a:pt x="8728" y="17584"/>
                    <a:pt x="8597" y="17834"/>
                    <a:pt x="8466" y="18084"/>
                  </a:cubicBezTo>
                  <a:cubicBezTo>
                    <a:pt x="8442" y="18084"/>
                    <a:pt x="8418" y="18084"/>
                    <a:pt x="8394" y="18108"/>
                  </a:cubicBezTo>
                  <a:cubicBezTo>
                    <a:pt x="7751" y="18430"/>
                    <a:pt x="7037" y="18763"/>
                    <a:pt x="6406" y="19156"/>
                  </a:cubicBezTo>
                  <a:cubicBezTo>
                    <a:pt x="6525" y="18989"/>
                    <a:pt x="6632" y="18822"/>
                    <a:pt x="6739" y="18656"/>
                  </a:cubicBezTo>
                  <a:cubicBezTo>
                    <a:pt x="7454" y="18263"/>
                    <a:pt x="8192" y="17822"/>
                    <a:pt x="8847" y="17334"/>
                  </a:cubicBezTo>
                  <a:close/>
                  <a:moveTo>
                    <a:pt x="5427" y="743"/>
                  </a:moveTo>
                  <a:cubicBezTo>
                    <a:pt x="6715" y="743"/>
                    <a:pt x="8185" y="1059"/>
                    <a:pt x="9061" y="1987"/>
                  </a:cubicBezTo>
                  <a:cubicBezTo>
                    <a:pt x="11121" y="4190"/>
                    <a:pt x="10645" y="7833"/>
                    <a:pt x="9942" y="10464"/>
                  </a:cubicBezTo>
                  <a:cubicBezTo>
                    <a:pt x="9133" y="13572"/>
                    <a:pt x="7740" y="16513"/>
                    <a:pt x="5954" y="19168"/>
                  </a:cubicBezTo>
                  <a:cubicBezTo>
                    <a:pt x="5799" y="18870"/>
                    <a:pt x="5644" y="18572"/>
                    <a:pt x="5477" y="18275"/>
                  </a:cubicBezTo>
                  <a:cubicBezTo>
                    <a:pt x="5715" y="18251"/>
                    <a:pt x="5954" y="18227"/>
                    <a:pt x="6192" y="18180"/>
                  </a:cubicBezTo>
                  <a:cubicBezTo>
                    <a:pt x="6213" y="18180"/>
                    <a:pt x="6215" y="18142"/>
                    <a:pt x="6199" y="18142"/>
                  </a:cubicBezTo>
                  <a:cubicBezTo>
                    <a:pt x="6197" y="18142"/>
                    <a:pt x="6194" y="18143"/>
                    <a:pt x="6192" y="18144"/>
                  </a:cubicBezTo>
                  <a:cubicBezTo>
                    <a:pt x="5942" y="18156"/>
                    <a:pt x="5704" y="18191"/>
                    <a:pt x="5454" y="18227"/>
                  </a:cubicBezTo>
                  <a:cubicBezTo>
                    <a:pt x="5334" y="18001"/>
                    <a:pt x="5203" y="17763"/>
                    <a:pt x="5084" y="17537"/>
                  </a:cubicBezTo>
                  <a:lnTo>
                    <a:pt x="5084" y="17537"/>
                  </a:lnTo>
                  <a:cubicBezTo>
                    <a:pt x="5298" y="17543"/>
                    <a:pt x="5511" y="17550"/>
                    <a:pt x="5724" y="17550"/>
                  </a:cubicBezTo>
                  <a:cubicBezTo>
                    <a:pt x="5880" y="17550"/>
                    <a:pt x="6036" y="17547"/>
                    <a:pt x="6192" y="17537"/>
                  </a:cubicBezTo>
                  <a:cubicBezTo>
                    <a:pt x="6216" y="17537"/>
                    <a:pt x="6227" y="17477"/>
                    <a:pt x="6192" y="17477"/>
                  </a:cubicBezTo>
                  <a:cubicBezTo>
                    <a:pt x="6031" y="17467"/>
                    <a:pt x="5870" y="17463"/>
                    <a:pt x="5709" y="17463"/>
                  </a:cubicBezTo>
                  <a:cubicBezTo>
                    <a:pt x="5489" y="17463"/>
                    <a:pt x="5269" y="17470"/>
                    <a:pt x="5049" y="17477"/>
                  </a:cubicBezTo>
                  <a:cubicBezTo>
                    <a:pt x="4930" y="17263"/>
                    <a:pt x="4811" y="17048"/>
                    <a:pt x="4692" y="16834"/>
                  </a:cubicBezTo>
                  <a:cubicBezTo>
                    <a:pt x="5180" y="16775"/>
                    <a:pt x="5656" y="16763"/>
                    <a:pt x="6144" y="16751"/>
                  </a:cubicBezTo>
                  <a:cubicBezTo>
                    <a:pt x="6180" y="16751"/>
                    <a:pt x="6180" y="16691"/>
                    <a:pt x="6144" y="16691"/>
                  </a:cubicBezTo>
                  <a:cubicBezTo>
                    <a:pt x="6055" y="16687"/>
                    <a:pt x="5967" y="16685"/>
                    <a:pt x="5879" y="16685"/>
                  </a:cubicBezTo>
                  <a:cubicBezTo>
                    <a:pt x="5471" y="16685"/>
                    <a:pt x="5069" y="16728"/>
                    <a:pt x="4668" y="16787"/>
                  </a:cubicBezTo>
                  <a:cubicBezTo>
                    <a:pt x="4537" y="16536"/>
                    <a:pt x="4394" y="16298"/>
                    <a:pt x="4263" y="16060"/>
                  </a:cubicBezTo>
                  <a:lnTo>
                    <a:pt x="4263" y="16060"/>
                  </a:lnTo>
                  <a:cubicBezTo>
                    <a:pt x="4367" y="16063"/>
                    <a:pt x="4472" y="16065"/>
                    <a:pt x="4576" y="16065"/>
                  </a:cubicBezTo>
                  <a:cubicBezTo>
                    <a:pt x="4916" y="16065"/>
                    <a:pt x="5257" y="16049"/>
                    <a:pt x="5584" y="16013"/>
                  </a:cubicBezTo>
                  <a:cubicBezTo>
                    <a:pt x="5620" y="16001"/>
                    <a:pt x="5620" y="15965"/>
                    <a:pt x="5584" y="15965"/>
                  </a:cubicBezTo>
                  <a:cubicBezTo>
                    <a:pt x="5144" y="15989"/>
                    <a:pt x="4692" y="16013"/>
                    <a:pt x="4239" y="16013"/>
                  </a:cubicBezTo>
                  <a:cubicBezTo>
                    <a:pt x="4132" y="15822"/>
                    <a:pt x="4037" y="15632"/>
                    <a:pt x="3930" y="15429"/>
                  </a:cubicBezTo>
                  <a:cubicBezTo>
                    <a:pt x="4608" y="15405"/>
                    <a:pt x="5287" y="15382"/>
                    <a:pt x="5954" y="15322"/>
                  </a:cubicBezTo>
                  <a:cubicBezTo>
                    <a:pt x="6001" y="15322"/>
                    <a:pt x="6001" y="15263"/>
                    <a:pt x="5954" y="15263"/>
                  </a:cubicBezTo>
                  <a:cubicBezTo>
                    <a:pt x="5275" y="15286"/>
                    <a:pt x="4584" y="15334"/>
                    <a:pt x="3906" y="15382"/>
                  </a:cubicBezTo>
                  <a:cubicBezTo>
                    <a:pt x="3810" y="15203"/>
                    <a:pt x="3715" y="15024"/>
                    <a:pt x="3620" y="14846"/>
                  </a:cubicBezTo>
                  <a:cubicBezTo>
                    <a:pt x="4072" y="14822"/>
                    <a:pt x="4537" y="14786"/>
                    <a:pt x="4989" y="14739"/>
                  </a:cubicBezTo>
                  <a:cubicBezTo>
                    <a:pt x="5025" y="14739"/>
                    <a:pt x="5025" y="14679"/>
                    <a:pt x="4989" y="14679"/>
                  </a:cubicBezTo>
                  <a:cubicBezTo>
                    <a:pt x="4525" y="14703"/>
                    <a:pt x="4060" y="14751"/>
                    <a:pt x="3584" y="14786"/>
                  </a:cubicBezTo>
                  <a:cubicBezTo>
                    <a:pt x="3477" y="14572"/>
                    <a:pt x="3358" y="14346"/>
                    <a:pt x="3251" y="14131"/>
                  </a:cubicBezTo>
                  <a:cubicBezTo>
                    <a:pt x="3977" y="14131"/>
                    <a:pt x="4715" y="14108"/>
                    <a:pt x="5454" y="14036"/>
                  </a:cubicBezTo>
                  <a:cubicBezTo>
                    <a:pt x="5489" y="14036"/>
                    <a:pt x="5489" y="13965"/>
                    <a:pt x="5454" y="13965"/>
                  </a:cubicBezTo>
                  <a:cubicBezTo>
                    <a:pt x="4703" y="14024"/>
                    <a:pt x="3953" y="14048"/>
                    <a:pt x="3215" y="14060"/>
                  </a:cubicBezTo>
                  <a:cubicBezTo>
                    <a:pt x="3096" y="13834"/>
                    <a:pt x="2989" y="13619"/>
                    <a:pt x="2882" y="13393"/>
                  </a:cubicBezTo>
                  <a:lnTo>
                    <a:pt x="4025" y="13393"/>
                  </a:lnTo>
                  <a:cubicBezTo>
                    <a:pt x="4060" y="13393"/>
                    <a:pt x="4060" y="13322"/>
                    <a:pt x="4025" y="13322"/>
                  </a:cubicBezTo>
                  <a:lnTo>
                    <a:pt x="2846" y="13322"/>
                  </a:lnTo>
                  <a:cubicBezTo>
                    <a:pt x="2727" y="13084"/>
                    <a:pt x="2620" y="12846"/>
                    <a:pt x="2513" y="12607"/>
                  </a:cubicBezTo>
                  <a:lnTo>
                    <a:pt x="2513" y="12607"/>
                  </a:lnTo>
                  <a:cubicBezTo>
                    <a:pt x="2763" y="12611"/>
                    <a:pt x="3013" y="12614"/>
                    <a:pt x="3263" y="12614"/>
                  </a:cubicBezTo>
                  <a:cubicBezTo>
                    <a:pt x="3823" y="12614"/>
                    <a:pt x="4382" y="12601"/>
                    <a:pt x="4942" y="12560"/>
                  </a:cubicBezTo>
                  <a:cubicBezTo>
                    <a:pt x="4989" y="12560"/>
                    <a:pt x="4989" y="12500"/>
                    <a:pt x="4942" y="12500"/>
                  </a:cubicBezTo>
                  <a:cubicBezTo>
                    <a:pt x="4120" y="12512"/>
                    <a:pt x="3298" y="12536"/>
                    <a:pt x="2477" y="12536"/>
                  </a:cubicBezTo>
                  <a:cubicBezTo>
                    <a:pt x="2382" y="12334"/>
                    <a:pt x="2286" y="12119"/>
                    <a:pt x="2191" y="11905"/>
                  </a:cubicBezTo>
                  <a:lnTo>
                    <a:pt x="2191" y="11905"/>
                  </a:lnTo>
                  <a:cubicBezTo>
                    <a:pt x="2280" y="11908"/>
                    <a:pt x="2369" y="11909"/>
                    <a:pt x="2457" y="11909"/>
                  </a:cubicBezTo>
                  <a:cubicBezTo>
                    <a:pt x="2721" y="11909"/>
                    <a:pt x="2980" y="11896"/>
                    <a:pt x="3239" y="11869"/>
                  </a:cubicBezTo>
                  <a:cubicBezTo>
                    <a:pt x="3275" y="11869"/>
                    <a:pt x="3275" y="11810"/>
                    <a:pt x="3239" y="11810"/>
                  </a:cubicBezTo>
                  <a:cubicBezTo>
                    <a:pt x="2882" y="11845"/>
                    <a:pt x="2525" y="11869"/>
                    <a:pt x="2179" y="11869"/>
                  </a:cubicBezTo>
                  <a:cubicBezTo>
                    <a:pt x="2120" y="11738"/>
                    <a:pt x="2060" y="11607"/>
                    <a:pt x="2013" y="11476"/>
                  </a:cubicBezTo>
                  <a:cubicBezTo>
                    <a:pt x="1965" y="11381"/>
                    <a:pt x="1929" y="11274"/>
                    <a:pt x="1882" y="11167"/>
                  </a:cubicBezTo>
                  <a:lnTo>
                    <a:pt x="1882" y="11167"/>
                  </a:lnTo>
                  <a:cubicBezTo>
                    <a:pt x="2247" y="11194"/>
                    <a:pt x="2616" y="11204"/>
                    <a:pt x="2984" y="11204"/>
                  </a:cubicBezTo>
                  <a:cubicBezTo>
                    <a:pt x="3408" y="11204"/>
                    <a:pt x="3831" y="11191"/>
                    <a:pt x="4251" y="11179"/>
                  </a:cubicBezTo>
                  <a:cubicBezTo>
                    <a:pt x="4287" y="11179"/>
                    <a:pt x="4287" y="11119"/>
                    <a:pt x="4251" y="11107"/>
                  </a:cubicBezTo>
                  <a:cubicBezTo>
                    <a:pt x="3800" y="11100"/>
                    <a:pt x="3341" y="11086"/>
                    <a:pt x="2881" y="11086"/>
                  </a:cubicBezTo>
                  <a:cubicBezTo>
                    <a:pt x="2539" y="11086"/>
                    <a:pt x="2198" y="11094"/>
                    <a:pt x="1858" y="11119"/>
                  </a:cubicBezTo>
                  <a:cubicBezTo>
                    <a:pt x="1774" y="10905"/>
                    <a:pt x="1691" y="10691"/>
                    <a:pt x="1608" y="10476"/>
                  </a:cubicBezTo>
                  <a:lnTo>
                    <a:pt x="1620" y="10476"/>
                  </a:lnTo>
                  <a:cubicBezTo>
                    <a:pt x="1923" y="10449"/>
                    <a:pt x="2220" y="10436"/>
                    <a:pt x="2520" y="10436"/>
                  </a:cubicBezTo>
                  <a:cubicBezTo>
                    <a:pt x="2621" y="10436"/>
                    <a:pt x="2721" y="10438"/>
                    <a:pt x="2822" y="10441"/>
                  </a:cubicBezTo>
                  <a:cubicBezTo>
                    <a:pt x="2858" y="10441"/>
                    <a:pt x="2858" y="10381"/>
                    <a:pt x="2822" y="10381"/>
                  </a:cubicBezTo>
                  <a:cubicBezTo>
                    <a:pt x="2687" y="10369"/>
                    <a:pt x="2554" y="10364"/>
                    <a:pt x="2420" y="10364"/>
                  </a:cubicBezTo>
                  <a:cubicBezTo>
                    <a:pt x="2154" y="10364"/>
                    <a:pt x="1890" y="10385"/>
                    <a:pt x="1620" y="10417"/>
                  </a:cubicBezTo>
                  <a:cubicBezTo>
                    <a:pt x="1608" y="10417"/>
                    <a:pt x="1596" y="10429"/>
                    <a:pt x="1596" y="10441"/>
                  </a:cubicBezTo>
                  <a:cubicBezTo>
                    <a:pt x="1501" y="10202"/>
                    <a:pt x="1417" y="9952"/>
                    <a:pt x="1334" y="9702"/>
                  </a:cubicBezTo>
                  <a:lnTo>
                    <a:pt x="1334" y="9702"/>
                  </a:lnTo>
                  <a:cubicBezTo>
                    <a:pt x="1644" y="9708"/>
                    <a:pt x="1953" y="9711"/>
                    <a:pt x="2263" y="9711"/>
                  </a:cubicBezTo>
                  <a:cubicBezTo>
                    <a:pt x="2572" y="9711"/>
                    <a:pt x="2882" y="9708"/>
                    <a:pt x="3191" y="9702"/>
                  </a:cubicBezTo>
                  <a:cubicBezTo>
                    <a:pt x="3227" y="9702"/>
                    <a:pt x="3227" y="9643"/>
                    <a:pt x="3191" y="9643"/>
                  </a:cubicBezTo>
                  <a:cubicBezTo>
                    <a:pt x="2827" y="9636"/>
                    <a:pt x="2467" y="9629"/>
                    <a:pt x="2106" y="9629"/>
                  </a:cubicBezTo>
                  <a:cubicBezTo>
                    <a:pt x="1841" y="9629"/>
                    <a:pt x="1577" y="9633"/>
                    <a:pt x="1310" y="9643"/>
                  </a:cubicBezTo>
                  <a:cubicBezTo>
                    <a:pt x="1239" y="9428"/>
                    <a:pt x="1179" y="9226"/>
                    <a:pt x="1108" y="9012"/>
                  </a:cubicBezTo>
                  <a:lnTo>
                    <a:pt x="1108" y="9012"/>
                  </a:lnTo>
                  <a:cubicBezTo>
                    <a:pt x="1149" y="9013"/>
                    <a:pt x="1189" y="9014"/>
                    <a:pt x="1230" y="9014"/>
                  </a:cubicBezTo>
                  <a:cubicBezTo>
                    <a:pt x="1508" y="9014"/>
                    <a:pt x="1778" y="8979"/>
                    <a:pt x="2048" y="8917"/>
                  </a:cubicBezTo>
                  <a:cubicBezTo>
                    <a:pt x="2070" y="8906"/>
                    <a:pt x="2062" y="8867"/>
                    <a:pt x="2044" y="8867"/>
                  </a:cubicBezTo>
                  <a:cubicBezTo>
                    <a:pt x="2041" y="8867"/>
                    <a:pt x="2039" y="8868"/>
                    <a:pt x="2036" y="8869"/>
                  </a:cubicBezTo>
                  <a:cubicBezTo>
                    <a:pt x="1715" y="8928"/>
                    <a:pt x="1405" y="8952"/>
                    <a:pt x="1096" y="8952"/>
                  </a:cubicBezTo>
                  <a:cubicBezTo>
                    <a:pt x="1024" y="8702"/>
                    <a:pt x="953" y="8464"/>
                    <a:pt x="893" y="8214"/>
                  </a:cubicBezTo>
                  <a:cubicBezTo>
                    <a:pt x="1263" y="8214"/>
                    <a:pt x="1632" y="8238"/>
                    <a:pt x="1989" y="8274"/>
                  </a:cubicBezTo>
                  <a:cubicBezTo>
                    <a:pt x="2025" y="8274"/>
                    <a:pt x="2036" y="8214"/>
                    <a:pt x="2001" y="8202"/>
                  </a:cubicBezTo>
                  <a:cubicBezTo>
                    <a:pt x="1755" y="8170"/>
                    <a:pt x="1509" y="8155"/>
                    <a:pt x="1259" y="8155"/>
                  </a:cubicBezTo>
                  <a:cubicBezTo>
                    <a:pt x="1134" y="8155"/>
                    <a:pt x="1009" y="8158"/>
                    <a:pt x="882" y="8166"/>
                  </a:cubicBezTo>
                  <a:cubicBezTo>
                    <a:pt x="834" y="7952"/>
                    <a:pt x="798" y="7750"/>
                    <a:pt x="762" y="7535"/>
                  </a:cubicBezTo>
                  <a:lnTo>
                    <a:pt x="1715" y="7535"/>
                  </a:lnTo>
                  <a:cubicBezTo>
                    <a:pt x="1751" y="7523"/>
                    <a:pt x="1751" y="7476"/>
                    <a:pt x="1715" y="7476"/>
                  </a:cubicBezTo>
                  <a:cubicBezTo>
                    <a:pt x="1393" y="7464"/>
                    <a:pt x="1072" y="7464"/>
                    <a:pt x="751" y="7464"/>
                  </a:cubicBezTo>
                  <a:cubicBezTo>
                    <a:pt x="703" y="7178"/>
                    <a:pt x="667" y="6904"/>
                    <a:pt x="643" y="6619"/>
                  </a:cubicBezTo>
                  <a:lnTo>
                    <a:pt x="1346" y="6619"/>
                  </a:lnTo>
                  <a:cubicBezTo>
                    <a:pt x="1393" y="6619"/>
                    <a:pt x="1393" y="6547"/>
                    <a:pt x="1346" y="6547"/>
                  </a:cubicBezTo>
                  <a:cubicBezTo>
                    <a:pt x="1227" y="6541"/>
                    <a:pt x="1108" y="6538"/>
                    <a:pt x="990" y="6538"/>
                  </a:cubicBezTo>
                  <a:cubicBezTo>
                    <a:pt x="873" y="6538"/>
                    <a:pt x="756" y="6541"/>
                    <a:pt x="643" y="6547"/>
                  </a:cubicBezTo>
                  <a:cubicBezTo>
                    <a:pt x="620" y="6238"/>
                    <a:pt x="620" y="5940"/>
                    <a:pt x="631" y="5642"/>
                  </a:cubicBezTo>
                  <a:cubicBezTo>
                    <a:pt x="814" y="5642"/>
                    <a:pt x="991" y="5648"/>
                    <a:pt x="1170" y="5648"/>
                  </a:cubicBezTo>
                  <a:cubicBezTo>
                    <a:pt x="1260" y="5648"/>
                    <a:pt x="1350" y="5646"/>
                    <a:pt x="1441" y="5642"/>
                  </a:cubicBezTo>
                  <a:cubicBezTo>
                    <a:pt x="1477" y="5642"/>
                    <a:pt x="1477" y="5583"/>
                    <a:pt x="1441" y="5583"/>
                  </a:cubicBezTo>
                  <a:cubicBezTo>
                    <a:pt x="1304" y="5577"/>
                    <a:pt x="1170" y="5574"/>
                    <a:pt x="1036" y="5574"/>
                  </a:cubicBezTo>
                  <a:cubicBezTo>
                    <a:pt x="902" y="5574"/>
                    <a:pt x="768" y="5577"/>
                    <a:pt x="631" y="5583"/>
                  </a:cubicBezTo>
                  <a:cubicBezTo>
                    <a:pt x="655" y="5273"/>
                    <a:pt x="691" y="4976"/>
                    <a:pt x="751" y="4666"/>
                  </a:cubicBezTo>
                  <a:cubicBezTo>
                    <a:pt x="989" y="4678"/>
                    <a:pt x="1215" y="4678"/>
                    <a:pt x="1441" y="4678"/>
                  </a:cubicBezTo>
                  <a:cubicBezTo>
                    <a:pt x="1477" y="4678"/>
                    <a:pt x="1477" y="4618"/>
                    <a:pt x="1441" y="4618"/>
                  </a:cubicBezTo>
                  <a:cubicBezTo>
                    <a:pt x="1366" y="4614"/>
                    <a:pt x="1290" y="4613"/>
                    <a:pt x="1215" y="4613"/>
                  </a:cubicBezTo>
                  <a:cubicBezTo>
                    <a:pt x="1064" y="4613"/>
                    <a:pt x="913" y="4618"/>
                    <a:pt x="762" y="4618"/>
                  </a:cubicBezTo>
                  <a:cubicBezTo>
                    <a:pt x="822" y="4368"/>
                    <a:pt x="893" y="4130"/>
                    <a:pt x="977" y="3892"/>
                  </a:cubicBezTo>
                  <a:cubicBezTo>
                    <a:pt x="1151" y="3892"/>
                    <a:pt x="1326" y="3897"/>
                    <a:pt x="1501" y="3897"/>
                  </a:cubicBezTo>
                  <a:cubicBezTo>
                    <a:pt x="1588" y="3897"/>
                    <a:pt x="1675" y="3896"/>
                    <a:pt x="1763" y="3892"/>
                  </a:cubicBezTo>
                  <a:cubicBezTo>
                    <a:pt x="1810" y="3892"/>
                    <a:pt x="1810" y="3821"/>
                    <a:pt x="1763" y="3821"/>
                  </a:cubicBezTo>
                  <a:cubicBezTo>
                    <a:pt x="1513" y="3821"/>
                    <a:pt x="1251" y="3821"/>
                    <a:pt x="1001" y="3833"/>
                  </a:cubicBezTo>
                  <a:cubicBezTo>
                    <a:pt x="1096" y="3571"/>
                    <a:pt x="1203" y="3321"/>
                    <a:pt x="1346" y="3071"/>
                  </a:cubicBezTo>
                  <a:cubicBezTo>
                    <a:pt x="1655" y="3094"/>
                    <a:pt x="1965" y="3106"/>
                    <a:pt x="2263" y="3118"/>
                  </a:cubicBezTo>
                  <a:cubicBezTo>
                    <a:pt x="2310" y="3118"/>
                    <a:pt x="2310" y="3047"/>
                    <a:pt x="2263" y="3035"/>
                  </a:cubicBezTo>
                  <a:cubicBezTo>
                    <a:pt x="1977" y="3023"/>
                    <a:pt x="1679" y="3011"/>
                    <a:pt x="1393" y="2999"/>
                  </a:cubicBezTo>
                  <a:cubicBezTo>
                    <a:pt x="1548" y="2725"/>
                    <a:pt x="1739" y="2463"/>
                    <a:pt x="1953" y="2225"/>
                  </a:cubicBezTo>
                  <a:cubicBezTo>
                    <a:pt x="2370" y="2261"/>
                    <a:pt x="2798" y="2309"/>
                    <a:pt x="3227" y="2380"/>
                  </a:cubicBezTo>
                  <a:cubicBezTo>
                    <a:pt x="3230" y="2381"/>
                    <a:pt x="3233" y="2381"/>
                    <a:pt x="3236" y="2381"/>
                  </a:cubicBezTo>
                  <a:cubicBezTo>
                    <a:pt x="3278" y="2381"/>
                    <a:pt x="3295" y="2308"/>
                    <a:pt x="3251" y="2297"/>
                  </a:cubicBezTo>
                  <a:cubicBezTo>
                    <a:pt x="2834" y="2213"/>
                    <a:pt x="2417" y="2178"/>
                    <a:pt x="1989" y="2178"/>
                  </a:cubicBezTo>
                  <a:cubicBezTo>
                    <a:pt x="2155" y="1987"/>
                    <a:pt x="2346" y="1820"/>
                    <a:pt x="2536" y="1678"/>
                  </a:cubicBezTo>
                  <a:cubicBezTo>
                    <a:pt x="2780" y="1655"/>
                    <a:pt x="3023" y="1646"/>
                    <a:pt x="3267" y="1646"/>
                  </a:cubicBezTo>
                  <a:cubicBezTo>
                    <a:pt x="3547" y="1646"/>
                    <a:pt x="3828" y="1658"/>
                    <a:pt x="4108" y="1678"/>
                  </a:cubicBezTo>
                  <a:cubicBezTo>
                    <a:pt x="4112" y="1678"/>
                    <a:pt x="4115" y="1679"/>
                    <a:pt x="4118" y="1679"/>
                  </a:cubicBezTo>
                  <a:cubicBezTo>
                    <a:pt x="4155" y="1679"/>
                    <a:pt x="4152" y="1617"/>
                    <a:pt x="4108" y="1606"/>
                  </a:cubicBezTo>
                  <a:cubicBezTo>
                    <a:pt x="3850" y="1575"/>
                    <a:pt x="3593" y="1560"/>
                    <a:pt x="3333" y="1560"/>
                  </a:cubicBezTo>
                  <a:cubicBezTo>
                    <a:pt x="3101" y="1560"/>
                    <a:pt x="2868" y="1572"/>
                    <a:pt x="2632" y="1594"/>
                  </a:cubicBezTo>
                  <a:cubicBezTo>
                    <a:pt x="2941" y="1368"/>
                    <a:pt x="3263" y="1189"/>
                    <a:pt x="3620" y="1046"/>
                  </a:cubicBezTo>
                  <a:cubicBezTo>
                    <a:pt x="3620" y="1070"/>
                    <a:pt x="3620" y="1094"/>
                    <a:pt x="3656" y="1094"/>
                  </a:cubicBezTo>
                  <a:cubicBezTo>
                    <a:pt x="4001" y="1118"/>
                    <a:pt x="4358" y="1154"/>
                    <a:pt x="4715" y="1166"/>
                  </a:cubicBezTo>
                  <a:cubicBezTo>
                    <a:pt x="4718" y="1166"/>
                    <a:pt x="4721" y="1167"/>
                    <a:pt x="4724" y="1167"/>
                  </a:cubicBezTo>
                  <a:cubicBezTo>
                    <a:pt x="4763" y="1167"/>
                    <a:pt x="4760" y="1094"/>
                    <a:pt x="4715" y="1094"/>
                  </a:cubicBezTo>
                  <a:cubicBezTo>
                    <a:pt x="4453" y="1070"/>
                    <a:pt x="4180" y="1058"/>
                    <a:pt x="3918" y="1035"/>
                  </a:cubicBezTo>
                  <a:cubicBezTo>
                    <a:pt x="3941" y="1023"/>
                    <a:pt x="3953" y="987"/>
                    <a:pt x="3965" y="951"/>
                  </a:cubicBezTo>
                  <a:cubicBezTo>
                    <a:pt x="3965" y="939"/>
                    <a:pt x="3977" y="939"/>
                    <a:pt x="3977" y="927"/>
                  </a:cubicBezTo>
                  <a:cubicBezTo>
                    <a:pt x="4275" y="844"/>
                    <a:pt x="4572" y="785"/>
                    <a:pt x="4894" y="761"/>
                  </a:cubicBezTo>
                  <a:cubicBezTo>
                    <a:pt x="5066" y="749"/>
                    <a:pt x="5245" y="743"/>
                    <a:pt x="5427" y="743"/>
                  </a:cubicBezTo>
                  <a:close/>
                  <a:moveTo>
                    <a:pt x="6334" y="1"/>
                  </a:moveTo>
                  <a:cubicBezTo>
                    <a:pt x="6073" y="1"/>
                    <a:pt x="5810" y="16"/>
                    <a:pt x="5549" y="46"/>
                  </a:cubicBezTo>
                  <a:cubicBezTo>
                    <a:pt x="5096" y="94"/>
                    <a:pt x="4060" y="165"/>
                    <a:pt x="3715" y="594"/>
                  </a:cubicBezTo>
                  <a:cubicBezTo>
                    <a:pt x="3251" y="761"/>
                    <a:pt x="2810" y="975"/>
                    <a:pt x="2453" y="1249"/>
                  </a:cubicBezTo>
                  <a:cubicBezTo>
                    <a:pt x="0" y="3082"/>
                    <a:pt x="0" y="6452"/>
                    <a:pt x="774" y="9131"/>
                  </a:cubicBezTo>
                  <a:cubicBezTo>
                    <a:pt x="1298" y="10893"/>
                    <a:pt x="2060" y="12607"/>
                    <a:pt x="2870" y="14262"/>
                  </a:cubicBezTo>
                  <a:cubicBezTo>
                    <a:pt x="3727" y="16025"/>
                    <a:pt x="4632" y="17870"/>
                    <a:pt x="5823" y="19430"/>
                  </a:cubicBezTo>
                  <a:cubicBezTo>
                    <a:pt x="5858" y="19477"/>
                    <a:pt x="5906" y="19489"/>
                    <a:pt x="5942" y="19489"/>
                  </a:cubicBezTo>
                  <a:cubicBezTo>
                    <a:pt x="5918" y="19513"/>
                    <a:pt x="5918" y="19561"/>
                    <a:pt x="5942" y="19596"/>
                  </a:cubicBezTo>
                  <a:lnTo>
                    <a:pt x="6001" y="19668"/>
                  </a:lnTo>
                  <a:cubicBezTo>
                    <a:pt x="6019" y="19695"/>
                    <a:pt x="6064" y="19708"/>
                    <a:pt x="6105" y="19708"/>
                  </a:cubicBezTo>
                  <a:cubicBezTo>
                    <a:pt x="6119" y="19708"/>
                    <a:pt x="6132" y="19707"/>
                    <a:pt x="6144" y="19704"/>
                  </a:cubicBezTo>
                  <a:cubicBezTo>
                    <a:pt x="6989" y="19430"/>
                    <a:pt x="7823" y="18882"/>
                    <a:pt x="8585" y="18441"/>
                  </a:cubicBezTo>
                  <a:cubicBezTo>
                    <a:pt x="8680" y="18394"/>
                    <a:pt x="8692" y="18299"/>
                    <a:pt x="8668" y="18227"/>
                  </a:cubicBezTo>
                  <a:cubicBezTo>
                    <a:pt x="10014" y="16298"/>
                    <a:pt x="10954" y="14036"/>
                    <a:pt x="11633" y="11786"/>
                  </a:cubicBezTo>
                  <a:cubicBezTo>
                    <a:pt x="11645" y="11774"/>
                    <a:pt x="11657" y="11774"/>
                    <a:pt x="11669" y="11762"/>
                  </a:cubicBezTo>
                  <a:cubicBezTo>
                    <a:pt x="11704" y="11738"/>
                    <a:pt x="11704" y="11691"/>
                    <a:pt x="11669" y="11667"/>
                  </a:cubicBezTo>
                  <a:cubicBezTo>
                    <a:pt x="11692" y="11584"/>
                    <a:pt x="11716" y="11512"/>
                    <a:pt x="11740" y="11429"/>
                  </a:cubicBezTo>
                  <a:cubicBezTo>
                    <a:pt x="11800" y="11262"/>
                    <a:pt x="11847" y="11083"/>
                    <a:pt x="11895" y="10905"/>
                  </a:cubicBezTo>
                  <a:cubicBezTo>
                    <a:pt x="11907" y="10893"/>
                    <a:pt x="11907" y="10881"/>
                    <a:pt x="11907" y="10869"/>
                  </a:cubicBezTo>
                  <a:cubicBezTo>
                    <a:pt x="12002" y="10512"/>
                    <a:pt x="12097" y="10167"/>
                    <a:pt x="12181" y="9809"/>
                  </a:cubicBezTo>
                  <a:cubicBezTo>
                    <a:pt x="12192" y="9798"/>
                    <a:pt x="12204" y="9786"/>
                    <a:pt x="12216" y="9786"/>
                  </a:cubicBezTo>
                  <a:cubicBezTo>
                    <a:pt x="12276" y="9750"/>
                    <a:pt x="12252" y="9690"/>
                    <a:pt x="12216" y="9667"/>
                  </a:cubicBezTo>
                  <a:cubicBezTo>
                    <a:pt x="12609" y="7964"/>
                    <a:pt x="12812" y="6190"/>
                    <a:pt x="12395" y="4499"/>
                  </a:cubicBezTo>
                  <a:cubicBezTo>
                    <a:pt x="11931" y="2606"/>
                    <a:pt x="10680" y="1142"/>
                    <a:pt x="8859" y="463"/>
                  </a:cubicBezTo>
                  <a:cubicBezTo>
                    <a:pt x="8047" y="162"/>
                    <a:pt x="7193" y="1"/>
                    <a:pt x="63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43"/>
            <p:cNvSpPr/>
            <p:nvPr/>
          </p:nvSpPr>
          <p:spPr>
            <a:xfrm>
              <a:off x="2427075" y="2409050"/>
              <a:ext cx="167300" cy="162750"/>
            </a:xfrm>
            <a:custGeom>
              <a:rect b="b" l="l" r="r" t="t"/>
              <a:pathLst>
                <a:path extrusionOk="0" h="6510" w="6692">
                  <a:moveTo>
                    <a:pt x="3876" y="435"/>
                  </a:moveTo>
                  <a:cubicBezTo>
                    <a:pt x="4240" y="435"/>
                    <a:pt x="4566" y="540"/>
                    <a:pt x="4846" y="727"/>
                  </a:cubicBezTo>
                  <a:cubicBezTo>
                    <a:pt x="4715" y="727"/>
                    <a:pt x="4584" y="739"/>
                    <a:pt x="4454" y="751"/>
                  </a:cubicBezTo>
                  <a:cubicBezTo>
                    <a:pt x="4299" y="668"/>
                    <a:pt x="4132" y="608"/>
                    <a:pt x="3989" y="548"/>
                  </a:cubicBezTo>
                  <a:cubicBezTo>
                    <a:pt x="3894" y="513"/>
                    <a:pt x="3811" y="477"/>
                    <a:pt x="3715" y="441"/>
                  </a:cubicBezTo>
                  <a:cubicBezTo>
                    <a:pt x="3770" y="437"/>
                    <a:pt x="3823" y="435"/>
                    <a:pt x="3876" y="435"/>
                  </a:cubicBezTo>
                  <a:close/>
                  <a:moveTo>
                    <a:pt x="3513" y="465"/>
                  </a:moveTo>
                  <a:cubicBezTo>
                    <a:pt x="3668" y="537"/>
                    <a:pt x="3811" y="608"/>
                    <a:pt x="3965" y="679"/>
                  </a:cubicBezTo>
                  <a:cubicBezTo>
                    <a:pt x="4037" y="715"/>
                    <a:pt x="4108" y="763"/>
                    <a:pt x="4180" y="798"/>
                  </a:cubicBezTo>
                  <a:cubicBezTo>
                    <a:pt x="4049" y="822"/>
                    <a:pt x="3930" y="846"/>
                    <a:pt x="3811" y="894"/>
                  </a:cubicBezTo>
                  <a:cubicBezTo>
                    <a:pt x="3703" y="822"/>
                    <a:pt x="3584" y="763"/>
                    <a:pt x="3465" y="703"/>
                  </a:cubicBezTo>
                  <a:cubicBezTo>
                    <a:pt x="3370" y="656"/>
                    <a:pt x="3275" y="596"/>
                    <a:pt x="3180" y="548"/>
                  </a:cubicBezTo>
                  <a:cubicBezTo>
                    <a:pt x="3299" y="513"/>
                    <a:pt x="3406" y="489"/>
                    <a:pt x="3513" y="465"/>
                  </a:cubicBezTo>
                  <a:close/>
                  <a:moveTo>
                    <a:pt x="2810" y="537"/>
                  </a:moveTo>
                  <a:cubicBezTo>
                    <a:pt x="2842" y="579"/>
                    <a:pt x="2893" y="622"/>
                    <a:pt x="2946" y="622"/>
                  </a:cubicBezTo>
                  <a:cubicBezTo>
                    <a:pt x="2953" y="622"/>
                    <a:pt x="2959" y="621"/>
                    <a:pt x="2965" y="620"/>
                  </a:cubicBezTo>
                  <a:cubicBezTo>
                    <a:pt x="3108" y="703"/>
                    <a:pt x="3239" y="798"/>
                    <a:pt x="3370" y="882"/>
                  </a:cubicBezTo>
                  <a:cubicBezTo>
                    <a:pt x="3430" y="918"/>
                    <a:pt x="3477" y="965"/>
                    <a:pt x="3537" y="1001"/>
                  </a:cubicBezTo>
                  <a:cubicBezTo>
                    <a:pt x="3465" y="1037"/>
                    <a:pt x="3406" y="1072"/>
                    <a:pt x="3334" y="1108"/>
                  </a:cubicBezTo>
                  <a:cubicBezTo>
                    <a:pt x="3060" y="929"/>
                    <a:pt x="2775" y="775"/>
                    <a:pt x="2489" y="608"/>
                  </a:cubicBezTo>
                  <a:cubicBezTo>
                    <a:pt x="2596" y="584"/>
                    <a:pt x="2703" y="560"/>
                    <a:pt x="2810" y="537"/>
                  </a:cubicBezTo>
                  <a:close/>
                  <a:moveTo>
                    <a:pt x="2298" y="668"/>
                  </a:moveTo>
                  <a:cubicBezTo>
                    <a:pt x="2572" y="858"/>
                    <a:pt x="2870" y="1072"/>
                    <a:pt x="3180" y="1215"/>
                  </a:cubicBezTo>
                  <a:cubicBezTo>
                    <a:pt x="3084" y="1287"/>
                    <a:pt x="2989" y="1370"/>
                    <a:pt x="2906" y="1453"/>
                  </a:cubicBezTo>
                  <a:cubicBezTo>
                    <a:pt x="2525" y="1251"/>
                    <a:pt x="2096" y="1084"/>
                    <a:pt x="1691" y="918"/>
                  </a:cubicBezTo>
                  <a:cubicBezTo>
                    <a:pt x="1894" y="810"/>
                    <a:pt x="2096" y="727"/>
                    <a:pt x="2298" y="668"/>
                  </a:cubicBezTo>
                  <a:close/>
                  <a:moveTo>
                    <a:pt x="1620" y="965"/>
                  </a:moveTo>
                  <a:cubicBezTo>
                    <a:pt x="2013" y="1168"/>
                    <a:pt x="2418" y="1394"/>
                    <a:pt x="2822" y="1549"/>
                  </a:cubicBezTo>
                  <a:cubicBezTo>
                    <a:pt x="2727" y="1668"/>
                    <a:pt x="2632" y="1799"/>
                    <a:pt x="2560" y="1941"/>
                  </a:cubicBezTo>
                  <a:cubicBezTo>
                    <a:pt x="2120" y="1703"/>
                    <a:pt x="1667" y="1513"/>
                    <a:pt x="1215" y="1299"/>
                  </a:cubicBezTo>
                  <a:cubicBezTo>
                    <a:pt x="1346" y="1168"/>
                    <a:pt x="1477" y="1060"/>
                    <a:pt x="1620" y="965"/>
                  </a:cubicBezTo>
                  <a:close/>
                  <a:moveTo>
                    <a:pt x="1155" y="1370"/>
                  </a:moveTo>
                  <a:cubicBezTo>
                    <a:pt x="1596" y="1596"/>
                    <a:pt x="2048" y="1846"/>
                    <a:pt x="2501" y="2037"/>
                  </a:cubicBezTo>
                  <a:cubicBezTo>
                    <a:pt x="2441" y="2168"/>
                    <a:pt x="2394" y="2311"/>
                    <a:pt x="2346" y="2453"/>
                  </a:cubicBezTo>
                  <a:cubicBezTo>
                    <a:pt x="1846" y="2239"/>
                    <a:pt x="1334" y="2061"/>
                    <a:pt x="834" y="1846"/>
                  </a:cubicBezTo>
                  <a:cubicBezTo>
                    <a:pt x="929" y="1668"/>
                    <a:pt x="1025" y="1513"/>
                    <a:pt x="1155" y="1370"/>
                  </a:cubicBezTo>
                  <a:close/>
                  <a:moveTo>
                    <a:pt x="810" y="1894"/>
                  </a:moveTo>
                  <a:cubicBezTo>
                    <a:pt x="1286" y="2144"/>
                    <a:pt x="1798" y="2406"/>
                    <a:pt x="2322" y="2549"/>
                  </a:cubicBezTo>
                  <a:cubicBezTo>
                    <a:pt x="2287" y="2680"/>
                    <a:pt x="2263" y="2811"/>
                    <a:pt x="2251" y="2954"/>
                  </a:cubicBezTo>
                  <a:cubicBezTo>
                    <a:pt x="1727" y="2763"/>
                    <a:pt x="1203" y="2549"/>
                    <a:pt x="667" y="2382"/>
                  </a:cubicBezTo>
                  <a:cubicBezTo>
                    <a:pt x="665" y="2381"/>
                    <a:pt x="662" y="2380"/>
                    <a:pt x="660" y="2380"/>
                  </a:cubicBezTo>
                  <a:cubicBezTo>
                    <a:pt x="639" y="2380"/>
                    <a:pt x="622" y="2419"/>
                    <a:pt x="644" y="2430"/>
                  </a:cubicBezTo>
                  <a:cubicBezTo>
                    <a:pt x="1155" y="2680"/>
                    <a:pt x="1691" y="2906"/>
                    <a:pt x="2239" y="3096"/>
                  </a:cubicBezTo>
                  <a:cubicBezTo>
                    <a:pt x="2227" y="3275"/>
                    <a:pt x="2227" y="3454"/>
                    <a:pt x="2239" y="3656"/>
                  </a:cubicBezTo>
                  <a:cubicBezTo>
                    <a:pt x="1703" y="3406"/>
                    <a:pt x="1096" y="3239"/>
                    <a:pt x="536" y="3061"/>
                  </a:cubicBezTo>
                  <a:cubicBezTo>
                    <a:pt x="548" y="2656"/>
                    <a:pt x="632" y="2263"/>
                    <a:pt x="810" y="1894"/>
                  </a:cubicBezTo>
                  <a:close/>
                  <a:moveTo>
                    <a:pt x="524" y="3144"/>
                  </a:moveTo>
                  <a:lnTo>
                    <a:pt x="524" y="3144"/>
                  </a:lnTo>
                  <a:cubicBezTo>
                    <a:pt x="1084" y="3382"/>
                    <a:pt x="1667" y="3632"/>
                    <a:pt x="2239" y="3787"/>
                  </a:cubicBezTo>
                  <a:cubicBezTo>
                    <a:pt x="2263" y="3954"/>
                    <a:pt x="2287" y="4132"/>
                    <a:pt x="2310" y="4299"/>
                  </a:cubicBezTo>
                  <a:cubicBezTo>
                    <a:pt x="1739" y="4073"/>
                    <a:pt x="1144" y="3894"/>
                    <a:pt x="560" y="3680"/>
                  </a:cubicBezTo>
                  <a:cubicBezTo>
                    <a:pt x="536" y="3501"/>
                    <a:pt x="524" y="3323"/>
                    <a:pt x="524" y="3144"/>
                  </a:cubicBezTo>
                  <a:close/>
                  <a:moveTo>
                    <a:pt x="572" y="3775"/>
                  </a:moveTo>
                  <a:lnTo>
                    <a:pt x="572" y="3775"/>
                  </a:lnTo>
                  <a:cubicBezTo>
                    <a:pt x="786" y="3918"/>
                    <a:pt x="1132" y="3989"/>
                    <a:pt x="1322" y="4061"/>
                  </a:cubicBezTo>
                  <a:cubicBezTo>
                    <a:pt x="1525" y="4144"/>
                    <a:pt x="1715" y="4216"/>
                    <a:pt x="1917" y="4287"/>
                  </a:cubicBezTo>
                  <a:cubicBezTo>
                    <a:pt x="2013" y="4335"/>
                    <a:pt x="2120" y="4370"/>
                    <a:pt x="2215" y="4406"/>
                  </a:cubicBezTo>
                  <a:cubicBezTo>
                    <a:pt x="2263" y="4418"/>
                    <a:pt x="2298" y="4442"/>
                    <a:pt x="2346" y="4454"/>
                  </a:cubicBezTo>
                  <a:cubicBezTo>
                    <a:pt x="2394" y="4656"/>
                    <a:pt x="2453" y="4847"/>
                    <a:pt x="2537" y="5037"/>
                  </a:cubicBezTo>
                  <a:cubicBezTo>
                    <a:pt x="1953" y="4811"/>
                    <a:pt x="1346" y="4644"/>
                    <a:pt x="751" y="4418"/>
                  </a:cubicBezTo>
                  <a:cubicBezTo>
                    <a:pt x="691" y="4251"/>
                    <a:pt x="632" y="4085"/>
                    <a:pt x="596" y="3894"/>
                  </a:cubicBezTo>
                  <a:cubicBezTo>
                    <a:pt x="584" y="3858"/>
                    <a:pt x="584" y="3811"/>
                    <a:pt x="572" y="3775"/>
                  </a:cubicBezTo>
                  <a:close/>
                  <a:moveTo>
                    <a:pt x="810" y="4537"/>
                  </a:moveTo>
                  <a:lnTo>
                    <a:pt x="810" y="4537"/>
                  </a:lnTo>
                  <a:cubicBezTo>
                    <a:pt x="1370" y="4823"/>
                    <a:pt x="2001" y="5085"/>
                    <a:pt x="2608" y="5204"/>
                  </a:cubicBezTo>
                  <a:cubicBezTo>
                    <a:pt x="2656" y="5311"/>
                    <a:pt x="2715" y="5406"/>
                    <a:pt x="2775" y="5501"/>
                  </a:cubicBezTo>
                  <a:cubicBezTo>
                    <a:pt x="2263" y="5394"/>
                    <a:pt x="1763" y="5311"/>
                    <a:pt x="1251" y="5204"/>
                  </a:cubicBezTo>
                  <a:cubicBezTo>
                    <a:pt x="1072" y="5013"/>
                    <a:pt x="929" y="4787"/>
                    <a:pt x="810" y="4537"/>
                  </a:cubicBezTo>
                  <a:close/>
                  <a:moveTo>
                    <a:pt x="4629" y="1104"/>
                  </a:moveTo>
                  <a:cubicBezTo>
                    <a:pt x="4845" y="1104"/>
                    <a:pt x="5065" y="1123"/>
                    <a:pt x="5287" y="1144"/>
                  </a:cubicBezTo>
                  <a:cubicBezTo>
                    <a:pt x="6430" y="2561"/>
                    <a:pt x="6216" y="5621"/>
                    <a:pt x="3846" y="6025"/>
                  </a:cubicBezTo>
                  <a:cubicBezTo>
                    <a:pt x="3763" y="6037"/>
                    <a:pt x="3680" y="6049"/>
                    <a:pt x="3596" y="6061"/>
                  </a:cubicBezTo>
                  <a:cubicBezTo>
                    <a:pt x="3096" y="5132"/>
                    <a:pt x="2537" y="4418"/>
                    <a:pt x="2596" y="3275"/>
                  </a:cubicBezTo>
                  <a:cubicBezTo>
                    <a:pt x="2596" y="3251"/>
                    <a:pt x="2596" y="3215"/>
                    <a:pt x="2596" y="3192"/>
                  </a:cubicBezTo>
                  <a:cubicBezTo>
                    <a:pt x="2632" y="3168"/>
                    <a:pt x="2632" y="3120"/>
                    <a:pt x="2608" y="3096"/>
                  </a:cubicBezTo>
                  <a:cubicBezTo>
                    <a:pt x="2668" y="2442"/>
                    <a:pt x="2906" y="1822"/>
                    <a:pt x="3453" y="1430"/>
                  </a:cubicBezTo>
                  <a:cubicBezTo>
                    <a:pt x="3827" y="1173"/>
                    <a:pt x="4221" y="1104"/>
                    <a:pt x="4629" y="1104"/>
                  </a:cubicBezTo>
                  <a:close/>
                  <a:moveTo>
                    <a:pt x="1382" y="5335"/>
                  </a:moveTo>
                  <a:lnTo>
                    <a:pt x="1382" y="5335"/>
                  </a:lnTo>
                  <a:cubicBezTo>
                    <a:pt x="1882" y="5466"/>
                    <a:pt x="2382" y="5597"/>
                    <a:pt x="2894" y="5668"/>
                  </a:cubicBezTo>
                  <a:cubicBezTo>
                    <a:pt x="3013" y="5823"/>
                    <a:pt x="3144" y="5966"/>
                    <a:pt x="3299" y="6073"/>
                  </a:cubicBezTo>
                  <a:cubicBezTo>
                    <a:pt x="2560" y="6073"/>
                    <a:pt x="1882" y="5811"/>
                    <a:pt x="1382" y="5335"/>
                  </a:cubicBezTo>
                  <a:close/>
                  <a:moveTo>
                    <a:pt x="3270" y="1"/>
                  </a:moveTo>
                  <a:cubicBezTo>
                    <a:pt x="3153" y="1"/>
                    <a:pt x="3031" y="19"/>
                    <a:pt x="2918" y="36"/>
                  </a:cubicBezTo>
                  <a:cubicBezTo>
                    <a:pt x="2703" y="60"/>
                    <a:pt x="2501" y="120"/>
                    <a:pt x="2310" y="215"/>
                  </a:cubicBezTo>
                  <a:cubicBezTo>
                    <a:pt x="858" y="334"/>
                    <a:pt x="1" y="2370"/>
                    <a:pt x="155" y="3680"/>
                  </a:cubicBezTo>
                  <a:cubicBezTo>
                    <a:pt x="367" y="5372"/>
                    <a:pt x="1677" y="6509"/>
                    <a:pt x="3302" y="6509"/>
                  </a:cubicBezTo>
                  <a:cubicBezTo>
                    <a:pt x="3507" y="6509"/>
                    <a:pt x="3716" y="6491"/>
                    <a:pt x="3930" y="6454"/>
                  </a:cubicBezTo>
                  <a:cubicBezTo>
                    <a:pt x="5763" y="6144"/>
                    <a:pt x="6692" y="4311"/>
                    <a:pt x="6406" y="2573"/>
                  </a:cubicBezTo>
                  <a:cubicBezTo>
                    <a:pt x="6311" y="1941"/>
                    <a:pt x="6037" y="1370"/>
                    <a:pt x="5644" y="918"/>
                  </a:cubicBezTo>
                  <a:cubicBezTo>
                    <a:pt x="5632" y="846"/>
                    <a:pt x="5597" y="787"/>
                    <a:pt x="5501" y="775"/>
                  </a:cubicBezTo>
                  <a:cubicBezTo>
                    <a:pt x="5059" y="332"/>
                    <a:pt x="4487" y="58"/>
                    <a:pt x="3849" y="58"/>
                  </a:cubicBezTo>
                  <a:cubicBezTo>
                    <a:pt x="3766" y="58"/>
                    <a:pt x="3682" y="63"/>
                    <a:pt x="3596" y="72"/>
                  </a:cubicBezTo>
                  <a:cubicBezTo>
                    <a:pt x="3501" y="19"/>
                    <a:pt x="3388" y="1"/>
                    <a:pt x="32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" name="Google Shape;493;p43"/>
          <p:cNvGrpSpPr/>
          <p:nvPr/>
        </p:nvGrpSpPr>
        <p:grpSpPr>
          <a:xfrm>
            <a:off x="2386450" y="3135100"/>
            <a:ext cx="320300" cy="492725"/>
            <a:chOff x="2373500" y="2355225"/>
            <a:chExt cx="320300" cy="492725"/>
          </a:xfrm>
        </p:grpSpPr>
        <p:sp>
          <p:nvSpPr>
            <p:cNvPr id="494" name="Google Shape;494;p43"/>
            <p:cNvSpPr/>
            <p:nvPr/>
          </p:nvSpPr>
          <p:spPr>
            <a:xfrm>
              <a:off x="2373500" y="2355225"/>
              <a:ext cx="320300" cy="492725"/>
            </a:xfrm>
            <a:custGeom>
              <a:rect b="b" l="l" r="r" t="t"/>
              <a:pathLst>
                <a:path extrusionOk="0" h="19709" w="12812">
                  <a:moveTo>
                    <a:pt x="6918" y="392"/>
                  </a:moveTo>
                  <a:cubicBezTo>
                    <a:pt x="7394" y="439"/>
                    <a:pt x="7870" y="523"/>
                    <a:pt x="8335" y="654"/>
                  </a:cubicBezTo>
                  <a:cubicBezTo>
                    <a:pt x="8275" y="701"/>
                    <a:pt x="8228" y="761"/>
                    <a:pt x="8192" y="832"/>
                  </a:cubicBezTo>
                  <a:cubicBezTo>
                    <a:pt x="7740" y="630"/>
                    <a:pt x="7251" y="475"/>
                    <a:pt x="6739" y="392"/>
                  </a:cubicBezTo>
                  <a:close/>
                  <a:moveTo>
                    <a:pt x="8430" y="689"/>
                  </a:moveTo>
                  <a:cubicBezTo>
                    <a:pt x="8680" y="761"/>
                    <a:pt x="8918" y="856"/>
                    <a:pt x="9156" y="963"/>
                  </a:cubicBezTo>
                  <a:cubicBezTo>
                    <a:pt x="9049" y="1035"/>
                    <a:pt x="8942" y="1118"/>
                    <a:pt x="8847" y="1213"/>
                  </a:cubicBezTo>
                  <a:cubicBezTo>
                    <a:pt x="8656" y="1082"/>
                    <a:pt x="8454" y="963"/>
                    <a:pt x="8240" y="868"/>
                  </a:cubicBezTo>
                  <a:cubicBezTo>
                    <a:pt x="8287" y="785"/>
                    <a:pt x="8347" y="725"/>
                    <a:pt x="8430" y="689"/>
                  </a:cubicBezTo>
                  <a:close/>
                  <a:moveTo>
                    <a:pt x="9264" y="1011"/>
                  </a:moveTo>
                  <a:cubicBezTo>
                    <a:pt x="9478" y="1106"/>
                    <a:pt x="9680" y="1225"/>
                    <a:pt x="9871" y="1344"/>
                  </a:cubicBezTo>
                  <a:cubicBezTo>
                    <a:pt x="9895" y="1356"/>
                    <a:pt x="9918" y="1380"/>
                    <a:pt x="9954" y="1392"/>
                  </a:cubicBezTo>
                  <a:cubicBezTo>
                    <a:pt x="9775" y="1475"/>
                    <a:pt x="9597" y="1594"/>
                    <a:pt x="9442" y="1701"/>
                  </a:cubicBezTo>
                  <a:cubicBezTo>
                    <a:pt x="9430" y="1701"/>
                    <a:pt x="9430" y="1713"/>
                    <a:pt x="9430" y="1713"/>
                  </a:cubicBezTo>
                  <a:cubicBezTo>
                    <a:pt x="9264" y="1547"/>
                    <a:pt x="9085" y="1392"/>
                    <a:pt x="8894" y="1261"/>
                  </a:cubicBezTo>
                  <a:cubicBezTo>
                    <a:pt x="8966" y="1201"/>
                    <a:pt x="9037" y="1154"/>
                    <a:pt x="9109" y="1106"/>
                  </a:cubicBezTo>
                  <a:cubicBezTo>
                    <a:pt x="9156" y="1070"/>
                    <a:pt x="9204" y="1035"/>
                    <a:pt x="9264" y="1011"/>
                  </a:cubicBezTo>
                  <a:close/>
                  <a:moveTo>
                    <a:pt x="10037" y="1451"/>
                  </a:moveTo>
                  <a:cubicBezTo>
                    <a:pt x="10192" y="1570"/>
                    <a:pt x="10347" y="1689"/>
                    <a:pt x="10502" y="1820"/>
                  </a:cubicBezTo>
                  <a:cubicBezTo>
                    <a:pt x="10276" y="1939"/>
                    <a:pt x="10061" y="2094"/>
                    <a:pt x="9871" y="2225"/>
                  </a:cubicBezTo>
                  <a:cubicBezTo>
                    <a:pt x="9859" y="2237"/>
                    <a:pt x="9859" y="2249"/>
                    <a:pt x="9859" y="2261"/>
                  </a:cubicBezTo>
                  <a:cubicBezTo>
                    <a:pt x="9787" y="2154"/>
                    <a:pt x="9704" y="2047"/>
                    <a:pt x="9633" y="1939"/>
                  </a:cubicBezTo>
                  <a:cubicBezTo>
                    <a:pt x="9585" y="1880"/>
                    <a:pt x="9525" y="1820"/>
                    <a:pt x="9466" y="1761"/>
                  </a:cubicBezTo>
                  <a:lnTo>
                    <a:pt x="9478" y="1761"/>
                  </a:lnTo>
                  <a:cubicBezTo>
                    <a:pt x="9656" y="1666"/>
                    <a:pt x="9871" y="1582"/>
                    <a:pt x="10037" y="1451"/>
                  </a:cubicBezTo>
                  <a:close/>
                  <a:moveTo>
                    <a:pt x="10585" y="1916"/>
                  </a:moveTo>
                  <a:cubicBezTo>
                    <a:pt x="10704" y="2023"/>
                    <a:pt x="10823" y="2154"/>
                    <a:pt x="10930" y="2285"/>
                  </a:cubicBezTo>
                  <a:cubicBezTo>
                    <a:pt x="10657" y="2428"/>
                    <a:pt x="10407" y="2606"/>
                    <a:pt x="10156" y="2773"/>
                  </a:cubicBezTo>
                  <a:cubicBezTo>
                    <a:pt x="10075" y="2609"/>
                    <a:pt x="9981" y="2457"/>
                    <a:pt x="9888" y="2293"/>
                  </a:cubicBezTo>
                  <a:lnTo>
                    <a:pt x="9888" y="2293"/>
                  </a:lnTo>
                  <a:cubicBezTo>
                    <a:pt x="9888" y="2294"/>
                    <a:pt x="9889" y="2294"/>
                    <a:pt x="9890" y="2294"/>
                  </a:cubicBezTo>
                  <a:cubicBezTo>
                    <a:pt x="9895" y="2294"/>
                    <a:pt x="9900" y="2291"/>
                    <a:pt x="9906" y="2285"/>
                  </a:cubicBezTo>
                  <a:cubicBezTo>
                    <a:pt x="10121" y="2154"/>
                    <a:pt x="10359" y="2047"/>
                    <a:pt x="10585" y="1916"/>
                  </a:cubicBezTo>
                  <a:close/>
                  <a:moveTo>
                    <a:pt x="11014" y="2392"/>
                  </a:moveTo>
                  <a:cubicBezTo>
                    <a:pt x="11145" y="2570"/>
                    <a:pt x="11276" y="2749"/>
                    <a:pt x="11383" y="2940"/>
                  </a:cubicBezTo>
                  <a:cubicBezTo>
                    <a:pt x="11240" y="3011"/>
                    <a:pt x="11121" y="3106"/>
                    <a:pt x="10990" y="3190"/>
                  </a:cubicBezTo>
                  <a:cubicBezTo>
                    <a:pt x="10823" y="3309"/>
                    <a:pt x="10645" y="3416"/>
                    <a:pt x="10478" y="3535"/>
                  </a:cubicBezTo>
                  <a:cubicBezTo>
                    <a:pt x="10395" y="3297"/>
                    <a:pt x="10299" y="3059"/>
                    <a:pt x="10192" y="2832"/>
                  </a:cubicBezTo>
                  <a:cubicBezTo>
                    <a:pt x="10454" y="2690"/>
                    <a:pt x="10752" y="2559"/>
                    <a:pt x="11014" y="2392"/>
                  </a:cubicBezTo>
                  <a:close/>
                  <a:moveTo>
                    <a:pt x="11442" y="3035"/>
                  </a:moveTo>
                  <a:cubicBezTo>
                    <a:pt x="11561" y="3261"/>
                    <a:pt x="11669" y="3487"/>
                    <a:pt x="11764" y="3725"/>
                  </a:cubicBezTo>
                  <a:cubicBezTo>
                    <a:pt x="11621" y="3809"/>
                    <a:pt x="11466" y="3892"/>
                    <a:pt x="11323" y="3975"/>
                  </a:cubicBezTo>
                  <a:cubicBezTo>
                    <a:pt x="11204" y="4047"/>
                    <a:pt x="10918" y="4261"/>
                    <a:pt x="10704" y="4333"/>
                  </a:cubicBezTo>
                  <a:cubicBezTo>
                    <a:pt x="10657" y="4094"/>
                    <a:pt x="10585" y="3856"/>
                    <a:pt x="10514" y="3618"/>
                  </a:cubicBezTo>
                  <a:cubicBezTo>
                    <a:pt x="10692" y="3511"/>
                    <a:pt x="10871" y="3404"/>
                    <a:pt x="11049" y="3285"/>
                  </a:cubicBezTo>
                  <a:cubicBezTo>
                    <a:pt x="11180" y="3213"/>
                    <a:pt x="11323" y="3130"/>
                    <a:pt x="11442" y="3035"/>
                  </a:cubicBezTo>
                  <a:close/>
                  <a:moveTo>
                    <a:pt x="11811" y="3833"/>
                  </a:moveTo>
                  <a:cubicBezTo>
                    <a:pt x="11871" y="4023"/>
                    <a:pt x="11931" y="4202"/>
                    <a:pt x="11990" y="4392"/>
                  </a:cubicBezTo>
                  <a:cubicBezTo>
                    <a:pt x="11597" y="4606"/>
                    <a:pt x="11228" y="4833"/>
                    <a:pt x="10835" y="5035"/>
                  </a:cubicBezTo>
                  <a:cubicBezTo>
                    <a:pt x="10835" y="5035"/>
                    <a:pt x="10835" y="5047"/>
                    <a:pt x="10823" y="5047"/>
                  </a:cubicBezTo>
                  <a:cubicBezTo>
                    <a:pt x="10799" y="4833"/>
                    <a:pt x="10764" y="4618"/>
                    <a:pt x="10716" y="4404"/>
                  </a:cubicBezTo>
                  <a:cubicBezTo>
                    <a:pt x="10811" y="4368"/>
                    <a:pt x="10895" y="4309"/>
                    <a:pt x="10966" y="4273"/>
                  </a:cubicBezTo>
                  <a:cubicBezTo>
                    <a:pt x="11240" y="4130"/>
                    <a:pt x="11538" y="3999"/>
                    <a:pt x="11811" y="3833"/>
                  </a:cubicBezTo>
                  <a:close/>
                  <a:moveTo>
                    <a:pt x="12026" y="4523"/>
                  </a:moveTo>
                  <a:cubicBezTo>
                    <a:pt x="12073" y="4714"/>
                    <a:pt x="12109" y="4904"/>
                    <a:pt x="12145" y="5095"/>
                  </a:cubicBezTo>
                  <a:cubicBezTo>
                    <a:pt x="11716" y="5333"/>
                    <a:pt x="11311" y="5618"/>
                    <a:pt x="10895" y="5880"/>
                  </a:cubicBezTo>
                  <a:cubicBezTo>
                    <a:pt x="10883" y="5607"/>
                    <a:pt x="10871" y="5345"/>
                    <a:pt x="10835" y="5083"/>
                  </a:cubicBezTo>
                  <a:lnTo>
                    <a:pt x="10835" y="5083"/>
                  </a:lnTo>
                  <a:cubicBezTo>
                    <a:pt x="10835" y="5083"/>
                    <a:pt x="10840" y="5088"/>
                    <a:pt x="10847" y="5088"/>
                  </a:cubicBezTo>
                  <a:cubicBezTo>
                    <a:pt x="10851" y="5088"/>
                    <a:pt x="10855" y="5087"/>
                    <a:pt x="10859" y="5083"/>
                  </a:cubicBezTo>
                  <a:cubicBezTo>
                    <a:pt x="11240" y="4928"/>
                    <a:pt x="11657" y="4749"/>
                    <a:pt x="12026" y="4523"/>
                  </a:cubicBezTo>
                  <a:close/>
                  <a:moveTo>
                    <a:pt x="12169" y="5237"/>
                  </a:moveTo>
                  <a:cubicBezTo>
                    <a:pt x="12192" y="5392"/>
                    <a:pt x="12216" y="5559"/>
                    <a:pt x="12228" y="5714"/>
                  </a:cubicBezTo>
                  <a:cubicBezTo>
                    <a:pt x="11764" y="5928"/>
                    <a:pt x="11335" y="6285"/>
                    <a:pt x="10907" y="6583"/>
                  </a:cubicBezTo>
                  <a:cubicBezTo>
                    <a:pt x="10918" y="6369"/>
                    <a:pt x="10907" y="6166"/>
                    <a:pt x="10907" y="5952"/>
                  </a:cubicBezTo>
                  <a:cubicBezTo>
                    <a:pt x="11323" y="5726"/>
                    <a:pt x="11752" y="5488"/>
                    <a:pt x="12169" y="5237"/>
                  </a:cubicBezTo>
                  <a:close/>
                  <a:moveTo>
                    <a:pt x="12240" y="5833"/>
                  </a:moveTo>
                  <a:cubicBezTo>
                    <a:pt x="12252" y="5988"/>
                    <a:pt x="12252" y="6154"/>
                    <a:pt x="12264" y="6321"/>
                  </a:cubicBezTo>
                  <a:cubicBezTo>
                    <a:pt x="12038" y="6476"/>
                    <a:pt x="11788" y="6595"/>
                    <a:pt x="11561" y="6714"/>
                  </a:cubicBezTo>
                  <a:cubicBezTo>
                    <a:pt x="11335" y="6857"/>
                    <a:pt x="11109" y="6988"/>
                    <a:pt x="10895" y="7142"/>
                  </a:cubicBezTo>
                  <a:cubicBezTo>
                    <a:pt x="10907" y="6976"/>
                    <a:pt x="10907" y="6821"/>
                    <a:pt x="10907" y="6666"/>
                  </a:cubicBezTo>
                  <a:cubicBezTo>
                    <a:pt x="11347" y="6404"/>
                    <a:pt x="11847" y="6166"/>
                    <a:pt x="12240" y="5833"/>
                  </a:cubicBezTo>
                  <a:close/>
                  <a:moveTo>
                    <a:pt x="12264" y="6488"/>
                  </a:moveTo>
                  <a:cubicBezTo>
                    <a:pt x="12264" y="6500"/>
                    <a:pt x="12264" y="6500"/>
                    <a:pt x="12264" y="6511"/>
                  </a:cubicBezTo>
                  <a:cubicBezTo>
                    <a:pt x="12264" y="6642"/>
                    <a:pt x="12252" y="6773"/>
                    <a:pt x="12252" y="6904"/>
                  </a:cubicBezTo>
                  <a:cubicBezTo>
                    <a:pt x="11764" y="7166"/>
                    <a:pt x="11228" y="7464"/>
                    <a:pt x="10835" y="7845"/>
                  </a:cubicBezTo>
                  <a:cubicBezTo>
                    <a:pt x="10859" y="7631"/>
                    <a:pt x="10871" y="7428"/>
                    <a:pt x="10883" y="7214"/>
                  </a:cubicBezTo>
                  <a:cubicBezTo>
                    <a:pt x="11204" y="7083"/>
                    <a:pt x="11502" y="6892"/>
                    <a:pt x="11811" y="6726"/>
                  </a:cubicBezTo>
                  <a:cubicBezTo>
                    <a:pt x="11942" y="6654"/>
                    <a:pt x="12109" y="6583"/>
                    <a:pt x="12264" y="6488"/>
                  </a:cubicBezTo>
                  <a:close/>
                  <a:moveTo>
                    <a:pt x="12240" y="7071"/>
                  </a:moveTo>
                  <a:cubicBezTo>
                    <a:pt x="12240" y="7238"/>
                    <a:pt x="12228" y="7404"/>
                    <a:pt x="12216" y="7571"/>
                  </a:cubicBezTo>
                  <a:cubicBezTo>
                    <a:pt x="11954" y="7714"/>
                    <a:pt x="11704" y="7904"/>
                    <a:pt x="11454" y="8071"/>
                  </a:cubicBezTo>
                  <a:cubicBezTo>
                    <a:pt x="11216" y="8226"/>
                    <a:pt x="10978" y="8381"/>
                    <a:pt x="10752" y="8547"/>
                  </a:cubicBezTo>
                  <a:cubicBezTo>
                    <a:pt x="10776" y="8357"/>
                    <a:pt x="10799" y="8155"/>
                    <a:pt x="10823" y="7952"/>
                  </a:cubicBezTo>
                  <a:cubicBezTo>
                    <a:pt x="11097" y="7809"/>
                    <a:pt x="11359" y="7607"/>
                    <a:pt x="11621" y="7440"/>
                  </a:cubicBezTo>
                  <a:cubicBezTo>
                    <a:pt x="11823" y="7309"/>
                    <a:pt x="12038" y="7190"/>
                    <a:pt x="12240" y="7071"/>
                  </a:cubicBezTo>
                  <a:close/>
                  <a:moveTo>
                    <a:pt x="12192" y="7750"/>
                  </a:moveTo>
                  <a:cubicBezTo>
                    <a:pt x="12181" y="7916"/>
                    <a:pt x="12157" y="8095"/>
                    <a:pt x="12133" y="8262"/>
                  </a:cubicBezTo>
                  <a:cubicBezTo>
                    <a:pt x="11621" y="8524"/>
                    <a:pt x="11073" y="8845"/>
                    <a:pt x="10645" y="9214"/>
                  </a:cubicBezTo>
                  <a:cubicBezTo>
                    <a:pt x="10680" y="9024"/>
                    <a:pt x="10704" y="8833"/>
                    <a:pt x="10740" y="8631"/>
                  </a:cubicBezTo>
                  <a:cubicBezTo>
                    <a:pt x="11049" y="8476"/>
                    <a:pt x="11335" y="8285"/>
                    <a:pt x="11633" y="8095"/>
                  </a:cubicBezTo>
                  <a:cubicBezTo>
                    <a:pt x="11811" y="7988"/>
                    <a:pt x="12014" y="7869"/>
                    <a:pt x="12192" y="7750"/>
                  </a:cubicBezTo>
                  <a:close/>
                  <a:moveTo>
                    <a:pt x="12109" y="8440"/>
                  </a:moveTo>
                  <a:lnTo>
                    <a:pt x="12109" y="8440"/>
                  </a:lnTo>
                  <a:cubicBezTo>
                    <a:pt x="12085" y="8607"/>
                    <a:pt x="12061" y="8762"/>
                    <a:pt x="12038" y="8917"/>
                  </a:cubicBezTo>
                  <a:cubicBezTo>
                    <a:pt x="11490" y="9286"/>
                    <a:pt x="10978" y="9714"/>
                    <a:pt x="10454" y="10107"/>
                  </a:cubicBezTo>
                  <a:cubicBezTo>
                    <a:pt x="10514" y="9857"/>
                    <a:pt x="10573" y="9595"/>
                    <a:pt x="10621" y="9333"/>
                  </a:cubicBezTo>
                  <a:cubicBezTo>
                    <a:pt x="10883" y="9178"/>
                    <a:pt x="11145" y="9000"/>
                    <a:pt x="11395" y="8845"/>
                  </a:cubicBezTo>
                  <a:cubicBezTo>
                    <a:pt x="11633" y="8702"/>
                    <a:pt x="11871" y="8583"/>
                    <a:pt x="12109" y="8440"/>
                  </a:cubicBezTo>
                  <a:close/>
                  <a:moveTo>
                    <a:pt x="12002" y="9119"/>
                  </a:moveTo>
                  <a:lnTo>
                    <a:pt x="12002" y="9119"/>
                  </a:lnTo>
                  <a:cubicBezTo>
                    <a:pt x="11954" y="9357"/>
                    <a:pt x="11907" y="9583"/>
                    <a:pt x="11859" y="9809"/>
                  </a:cubicBezTo>
                  <a:cubicBezTo>
                    <a:pt x="11311" y="10083"/>
                    <a:pt x="10788" y="10417"/>
                    <a:pt x="10299" y="10750"/>
                  </a:cubicBezTo>
                  <a:cubicBezTo>
                    <a:pt x="10323" y="10643"/>
                    <a:pt x="10347" y="10536"/>
                    <a:pt x="10383" y="10429"/>
                  </a:cubicBezTo>
                  <a:cubicBezTo>
                    <a:pt x="10395" y="10357"/>
                    <a:pt x="10407" y="10298"/>
                    <a:pt x="10430" y="10226"/>
                  </a:cubicBezTo>
                  <a:cubicBezTo>
                    <a:pt x="10954" y="9893"/>
                    <a:pt x="11514" y="9536"/>
                    <a:pt x="12002" y="9119"/>
                  </a:cubicBezTo>
                  <a:close/>
                  <a:moveTo>
                    <a:pt x="11800" y="10036"/>
                  </a:moveTo>
                  <a:cubicBezTo>
                    <a:pt x="11776" y="10143"/>
                    <a:pt x="11752" y="10250"/>
                    <a:pt x="11716" y="10357"/>
                  </a:cubicBezTo>
                  <a:cubicBezTo>
                    <a:pt x="11180" y="10667"/>
                    <a:pt x="10633" y="10988"/>
                    <a:pt x="10133" y="11345"/>
                  </a:cubicBezTo>
                  <a:cubicBezTo>
                    <a:pt x="10180" y="11179"/>
                    <a:pt x="10216" y="11024"/>
                    <a:pt x="10264" y="10869"/>
                  </a:cubicBezTo>
                  <a:cubicBezTo>
                    <a:pt x="10776" y="10595"/>
                    <a:pt x="11299" y="10321"/>
                    <a:pt x="11800" y="10036"/>
                  </a:cubicBezTo>
                  <a:close/>
                  <a:moveTo>
                    <a:pt x="11669" y="10536"/>
                  </a:moveTo>
                  <a:lnTo>
                    <a:pt x="11669" y="10536"/>
                  </a:lnTo>
                  <a:cubicBezTo>
                    <a:pt x="11633" y="10691"/>
                    <a:pt x="11585" y="10845"/>
                    <a:pt x="11538" y="11000"/>
                  </a:cubicBezTo>
                  <a:cubicBezTo>
                    <a:pt x="10990" y="11333"/>
                    <a:pt x="10478" y="11714"/>
                    <a:pt x="9918" y="12036"/>
                  </a:cubicBezTo>
                  <a:cubicBezTo>
                    <a:pt x="9978" y="11834"/>
                    <a:pt x="10037" y="11631"/>
                    <a:pt x="10097" y="11429"/>
                  </a:cubicBezTo>
                  <a:cubicBezTo>
                    <a:pt x="10645" y="11167"/>
                    <a:pt x="11157" y="10845"/>
                    <a:pt x="11669" y="10536"/>
                  </a:cubicBezTo>
                  <a:close/>
                  <a:moveTo>
                    <a:pt x="11466" y="11250"/>
                  </a:moveTo>
                  <a:lnTo>
                    <a:pt x="11466" y="11250"/>
                  </a:lnTo>
                  <a:cubicBezTo>
                    <a:pt x="11407" y="11441"/>
                    <a:pt x="11347" y="11643"/>
                    <a:pt x="11276" y="11834"/>
                  </a:cubicBezTo>
                  <a:cubicBezTo>
                    <a:pt x="10692" y="12167"/>
                    <a:pt x="10121" y="12572"/>
                    <a:pt x="9585" y="12988"/>
                  </a:cubicBezTo>
                  <a:cubicBezTo>
                    <a:pt x="9692" y="12703"/>
                    <a:pt x="9787" y="12429"/>
                    <a:pt x="9883" y="12143"/>
                  </a:cubicBezTo>
                  <a:cubicBezTo>
                    <a:pt x="10418" y="11881"/>
                    <a:pt x="10978" y="11595"/>
                    <a:pt x="11466" y="11250"/>
                  </a:cubicBezTo>
                  <a:close/>
                  <a:moveTo>
                    <a:pt x="11204" y="12060"/>
                  </a:moveTo>
                  <a:lnTo>
                    <a:pt x="11204" y="12060"/>
                  </a:lnTo>
                  <a:cubicBezTo>
                    <a:pt x="11121" y="12286"/>
                    <a:pt x="11038" y="12512"/>
                    <a:pt x="10954" y="12738"/>
                  </a:cubicBezTo>
                  <a:cubicBezTo>
                    <a:pt x="10383" y="13096"/>
                    <a:pt x="9823" y="13465"/>
                    <a:pt x="9252" y="13822"/>
                  </a:cubicBezTo>
                  <a:cubicBezTo>
                    <a:pt x="9359" y="13584"/>
                    <a:pt x="9454" y="13346"/>
                    <a:pt x="9537" y="13096"/>
                  </a:cubicBezTo>
                  <a:cubicBezTo>
                    <a:pt x="10085" y="12738"/>
                    <a:pt x="10645" y="12405"/>
                    <a:pt x="11204" y="12060"/>
                  </a:cubicBezTo>
                  <a:close/>
                  <a:moveTo>
                    <a:pt x="10883" y="12929"/>
                  </a:moveTo>
                  <a:lnTo>
                    <a:pt x="10883" y="12929"/>
                  </a:lnTo>
                  <a:cubicBezTo>
                    <a:pt x="10788" y="13155"/>
                    <a:pt x="10704" y="13381"/>
                    <a:pt x="10609" y="13608"/>
                  </a:cubicBezTo>
                  <a:cubicBezTo>
                    <a:pt x="10037" y="13917"/>
                    <a:pt x="9466" y="14262"/>
                    <a:pt x="8918" y="14608"/>
                  </a:cubicBezTo>
                  <a:cubicBezTo>
                    <a:pt x="9013" y="14393"/>
                    <a:pt x="9109" y="14179"/>
                    <a:pt x="9204" y="13965"/>
                  </a:cubicBezTo>
                  <a:cubicBezTo>
                    <a:pt x="9764" y="13619"/>
                    <a:pt x="10323" y="13286"/>
                    <a:pt x="10883" y="12929"/>
                  </a:cubicBezTo>
                  <a:close/>
                  <a:moveTo>
                    <a:pt x="10526" y="13810"/>
                  </a:moveTo>
                  <a:cubicBezTo>
                    <a:pt x="10454" y="13977"/>
                    <a:pt x="10383" y="14143"/>
                    <a:pt x="10311" y="14310"/>
                  </a:cubicBezTo>
                  <a:cubicBezTo>
                    <a:pt x="9716" y="14643"/>
                    <a:pt x="9133" y="15024"/>
                    <a:pt x="8561" y="15393"/>
                  </a:cubicBezTo>
                  <a:cubicBezTo>
                    <a:pt x="8668" y="15179"/>
                    <a:pt x="8763" y="14953"/>
                    <a:pt x="8871" y="14727"/>
                  </a:cubicBezTo>
                  <a:cubicBezTo>
                    <a:pt x="9430" y="14441"/>
                    <a:pt x="9978" y="14143"/>
                    <a:pt x="10526" y="13810"/>
                  </a:cubicBezTo>
                  <a:close/>
                  <a:moveTo>
                    <a:pt x="10192" y="14572"/>
                  </a:moveTo>
                  <a:lnTo>
                    <a:pt x="10192" y="14572"/>
                  </a:lnTo>
                  <a:cubicBezTo>
                    <a:pt x="10121" y="14739"/>
                    <a:pt x="10037" y="14905"/>
                    <a:pt x="9966" y="15072"/>
                  </a:cubicBezTo>
                  <a:cubicBezTo>
                    <a:pt x="9323" y="15489"/>
                    <a:pt x="8692" y="15917"/>
                    <a:pt x="8073" y="16370"/>
                  </a:cubicBezTo>
                  <a:cubicBezTo>
                    <a:pt x="8216" y="16096"/>
                    <a:pt x="8359" y="15822"/>
                    <a:pt x="8490" y="15536"/>
                  </a:cubicBezTo>
                  <a:cubicBezTo>
                    <a:pt x="9061" y="15227"/>
                    <a:pt x="9633" y="14905"/>
                    <a:pt x="10192" y="14572"/>
                  </a:cubicBezTo>
                  <a:close/>
                  <a:moveTo>
                    <a:pt x="9847" y="15322"/>
                  </a:moveTo>
                  <a:cubicBezTo>
                    <a:pt x="9692" y="15644"/>
                    <a:pt x="9537" y="15953"/>
                    <a:pt x="9383" y="16275"/>
                  </a:cubicBezTo>
                  <a:cubicBezTo>
                    <a:pt x="8716" y="16644"/>
                    <a:pt x="8073" y="17072"/>
                    <a:pt x="7430" y="17513"/>
                  </a:cubicBezTo>
                  <a:cubicBezTo>
                    <a:pt x="7620" y="17203"/>
                    <a:pt x="7799" y="16882"/>
                    <a:pt x="7966" y="16560"/>
                  </a:cubicBezTo>
                  <a:cubicBezTo>
                    <a:pt x="8609" y="16167"/>
                    <a:pt x="9228" y="15739"/>
                    <a:pt x="9847" y="15322"/>
                  </a:cubicBezTo>
                  <a:close/>
                  <a:moveTo>
                    <a:pt x="9264" y="16513"/>
                  </a:moveTo>
                  <a:lnTo>
                    <a:pt x="9264" y="16513"/>
                  </a:lnTo>
                  <a:cubicBezTo>
                    <a:pt x="9168" y="16703"/>
                    <a:pt x="9085" y="16882"/>
                    <a:pt x="8990" y="17060"/>
                  </a:cubicBezTo>
                  <a:cubicBezTo>
                    <a:pt x="8275" y="17477"/>
                    <a:pt x="7573" y="17953"/>
                    <a:pt x="6882" y="18418"/>
                  </a:cubicBezTo>
                  <a:cubicBezTo>
                    <a:pt x="7037" y="18180"/>
                    <a:pt x="7192" y="17930"/>
                    <a:pt x="7335" y="17679"/>
                  </a:cubicBezTo>
                  <a:cubicBezTo>
                    <a:pt x="7990" y="17310"/>
                    <a:pt x="8644" y="16929"/>
                    <a:pt x="9264" y="16513"/>
                  </a:cubicBezTo>
                  <a:close/>
                  <a:moveTo>
                    <a:pt x="8847" y="17334"/>
                  </a:moveTo>
                  <a:lnTo>
                    <a:pt x="8847" y="17334"/>
                  </a:lnTo>
                  <a:cubicBezTo>
                    <a:pt x="8728" y="17584"/>
                    <a:pt x="8597" y="17834"/>
                    <a:pt x="8466" y="18084"/>
                  </a:cubicBezTo>
                  <a:cubicBezTo>
                    <a:pt x="8442" y="18084"/>
                    <a:pt x="8418" y="18084"/>
                    <a:pt x="8394" y="18108"/>
                  </a:cubicBezTo>
                  <a:cubicBezTo>
                    <a:pt x="7751" y="18430"/>
                    <a:pt x="7037" y="18763"/>
                    <a:pt x="6406" y="19156"/>
                  </a:cubicBezTo>
                  <a:cubicBezTo>
                    <a:pt x="6525" y="18989"/>
                    <a:pt x="6632" y="18822"/>
                    <a:pt x="6739" y="18656"/>
                  </a:cubicBezTo>
                  <a:cubicBezTo>
                    <a:pt x="7454" y="18263"/>
                    <a:pt x="8192" y="17822"/>
                    <a:pt x="8847" y="17334"/>
                  </a:cubicBezTo>
                  <a:close/>
                  <a:moveTo>
                    <a:pt x="5427" y="743"/>
                  </a:moveTo>
                  <a:cubicBezTo>
                    <a:pt x="6715" y="743"/>
                    <a:pt x="8185" y="1059"/>
                    <a:pt x="9061" y="1987"/>
                  </a:cubicBezTo>
                  <a:cubicBezTo>
                    <a:pt x="11121" y="4190"/>
                    <a:pt x="10645" y="7833"/>
                    <a:pt x="9942" y="10464"/>
                  </a:cubicBezTo>
                  <a:cubicBezTo>
                    <a:pt x="9133" y="13572"/>
                    <a:pt x="7740" y="16513"/>
                    <a:pt x="5954" y="19168"/>
                  </a:cubicBezTo>
                  <a:cubicBezTo>
                    <a:pt x="5799" y="18870"/>
                    <a:pt x="5644" y="18572"/>
                    <a:pt x="5477" y="18275"/>
                  </a:cubicBezTo>
                  <a:cubicBezTo>
                    <a:pt x="5715" y="18251"/>
                    <a:pt x="5954" y="18227"/>
                    <a:pt x="6192" y="18180"/>
                  </a:cubicBezTo>
                  <a:cubicBezTo>
                    <a:pt x="6213" y="18180"/>
                    <a:pt x="6215" y="18142"/>
                    <a:pt x="6199" y="18142"/>
                  </a:cubicBezTo>
                  <a:cubicBezTo>
                    <a:pt x="6197" y="18142"/>
                    <a:pt x="6194" y="18143"/>
                    <a:pt x="6192" y="18144"/>
                  </a:cubicBezTo>
                  <a:cubicBezTo>
                    <a:pt x="5942" y="18156"/>
                    <a:pt x="5704" y="18191"/>
                    <a:pt x="5454" y="18227"/>
                  </a:cubicBezTo>
                  <a:cubicBezTo>
                    <a:pt x="5334" y="18001"/>
                    <a:pt x="5203" y="17763"/>
                    <a:pt x="5084" y="17537"/>
                  </a:cubicBezTo>
                  <a:lnTo>
                    <a:pt x="5084" y="17537"/>
                  </a:lnTo>
                  <a:cubicBezTo>
                    <a:pt x="5298" y="17543"/>
                    <a:pt x="5511" y="17550"/>
                    <a:pt x="5724" y="17550"/>
                  </a:cubicBezTo>
                  <a:cubicBezTo>
                    <a:pt x="5880" y="17550"/>
                    <a:pt x="6036" y="17547"/>
                    <a:pt x="6192" y="17537"/>
                  </a:cubicBezTo>
                  <a:cubicBezTo>
                    <a:pt x="6216" y="17537"/>
                    <a:pt x="6227" y="17477"/>
                    <a:pt x="6192" y="17477"/>
                  </a:cubicBezTo>
                  <a:cubicBezTo>
                    <a:pt x="6031" y="17467"/>
                    <a:pt x="5870" y="17463"/>
                    <a:pt x="5709" y="17463"/>
                  </a:cubicBezTo>
                  <a:cubicBezTo>
                    <a:pt x="5489" y="17463"/>
                    <a:pt x="5269" y="17470"/>
                    <a:pt x="5049" y="17477"/>
                  </a:cubicBezTo>
                  <a:cubicBezTo>
                    <a:pt x="4930" y="17263"/>
                    <a:pt x="4811" y="17048"/>
                    <a:pt x="4692" y="16834"/>
                  </a:cubicBezTo>
                  <a:cubicBezTo>
                    <a:pt x="5180" y="16775"/>
                    <a:pt x="5656" y="16763"/>
                    <a:pt x="6144" y="16751"/>
                  </a:cubicBezTo>
                  <a:cubicBezTo>
                    <a:pt x="6180" y="16751"/>
                    <a:pt x="6180" y="16691"/>
                    <a:pt x="6144" y="16691"/>
                  </a:cubicBezTo>
                  <a:cubicBezTo>
                    <a:pt x="6055" y="16687"/>
                    <a:pt x="5967" y="16685"/>
                    <a:pt x="5879" y="16685"/>
                  </a:cubicBezTo>
                  <a:cubicBezTo>
                    <a:pt x="5471" y="16685"/>
                    <a:pt x="5069" y="16728"/>
                    <a:pt x="4668" y="16787"/>
                  </a:cubicBezTo>
                  <a:cubicBezTo>
                    <a:pt x="4537" y="16536"/>
                    <a:pt x="4394" y="16298"/>
                    <a:pt x="4263" y="16060"/>
                  </a:cubicBezTo>
                  <a:lnTo>
                    <a:pt x="4263" y="16060"/>
                  </a:lnTo>
                  <a:cubicBezTo>
                    <a:pt x="4367" y="16063"/>
                    <a:pt x="4472" y="16065"/>
                    <a:pt x="4576" y="16065"/>
                  </a:cubicBezTo>
                  <a:cubicBezTo>
                    <a:pt x="4916" y="16065"/>
                    <a:pt x="5257" y="16049"/>
                    <a:pt x="5584" y="16013"/>
                  </a:cubicBezTo>
                  <a:cubicBezTo>
                    <a:pt x="5620" y="16001"/>
                    <a:pt x="5620" y="15965"/>
                    <a:pt x="5584" y="15965"/>
                  </a:cubicBezTo>
                  <a:cubicBezTo>
                    <a:pt x="5144" y="15989"/>
                    <a:pt x="4692" y="16013"/>
                    <a:pt x="4239" y="16013"/>
                  </a:cubicBezTo>
                  <a:cubicBezTo>
                    <a:pt x="4132" y="15822"/>
                    <a:pt x="4037" y="15632"/>
                    <a:pt x="3930" y="15429"/>
                  </a:cubicBezTo>
                  <a:cubicBezTo>
                    <a:pt x="4608" y="15405"/>
                    <a:pt x="5287" y="15382"/>
                    <a:pt x="5954" y="15322"/>
                  </a:cubicBezTo>
                  <a:cubicBezTo>
                    <a:pt x="6001" y="15322"/>
                    <a:pt x="6001" y="15263"/>
                    <a:pt x="5954" y="15263"/>
                  </a:cubicBezTo>
                  <a:cubicBezTo>
                    <a:pt x="5275" y="15286"/>
                    <a:pt x="4584" y="15334"/>
                    <a:pt x="3906" y="15382"/>
                  </a:cubicBezTo>
                  <a:cubicBezTo>
                    <a:pt x="3810" y="15203"/>
                    <a:pt x="3715" y="15024"/>
                    <a:pt x="3620" y="14846"/>
                  </a:cubicBezTo>
                  <a:cubicBezTo>
                    <a:pt x="4072" y="14822"/>
                    <a:pt x="4537" y="14786"/>
                    <a:pt x="4989" y="14739"/>
                  </a:cubicBezTo>
                  <a:cubicBezTo>
                    <a:pt x="5025" y="14739"/>
                    <a:pt x="5025" y="14679"/>
                    <a:pt x="4989" y="14679"/>
                  </a:cubicBezTo>
                  <a:cubicBezTo>
                    <a:pt x="4525" y="14703"/>
                    <a:pt x="4060" y="14751"/>
                    <a:pt x="3584" y="14786"/>
                  </a:cubicBezTo>
                  <a:cubicBezTo>
                    <a:pt x="3477" y="14572"/>
                    <a:pt x="3358" y="14346"/>
                    <a:pt x="3251" y="14131"/>
                  </a:cubicBezTo>
                  <a:cubicBezTo>
                    <a:pt x="3977" y="14131"/>
                    <a:pt x="4715" y="14108"/>
                    <a:pt x="5454" y="14036"/>
                  </a:cubicBezTo>
                  <a:cubicBezTo>
                    <a:pt x="5489" y="14036"/>
                    <a:pt x="5489" y="13965"/>
                    <a:pt x="5454" y="13965"/>
                  </a:cubicBezTo>
                  <a:cubicBezTo>
                    <a:pt x="4703" y="14024"/>
                    <a:pt x="3953" y="14048"/>
                    <a:pt x="3215" y="14060"/>
                  </a:cubicBezTo>
                  <a:cubicBezTo>
                    <a:pt x="3096" y="13834"/>
                    <a:pt x="2989" y="13619"/>
                    <a:pt x="2882" y="13393"/>
                  </a:cubicBezTo>
                  <a:lnTo>
                    <a:pt x="4025" y="13393"/>
                  </a:lnTo>
                  <a:cubicBezTo>
                    <a:pt x="4060" y="13393"/>
                    <a:pt x="4060" y="13322"/>
                    <a:pt x="4025" y="13322"/>
                  </a:cubicBezTo>
                  <a:lnTo>
                    <a:pt x="2846" y="13322"/>
                  </a:lnTo>
                  <a:cubicBezTo>
                    <a:pt x="2727" y="13084"/>
                    <a:pt x="2620" y="12846"/>
                    <a:pt x="2513" y="12607"/>
                  </a:cubicBezTo>
                  <a:lnTo>
                    <a:pt x="2513" y="12607"/>
                  </a:lnTo>
                  <a:cubicBezTo>
                    <a:pt x="2763" y="12611"/>
                    <a:pt x="3013" y="12614"/>
                    <a:pt x="3263" y="12614"/>
                  </a:cubicBezTo>
                  <a:cubicBezTo>
                    <a:pt x="3823" y="12614"/>
                    <a:pt x="4382" y="12601"/>
                    <a:pt x="4942" y="12560"/>
                  </a:cubicBezTo>
                  <a:cubicBezTo>
                    <a:pt x="4989" y="12560"/>
                    <a:pt x="4989" y="12500"/>
                    <a:pt x="4942" y="12500"/>
                  </a:cubicBezTo>
                  <a:cubicBezTo>
                    <a:pt x="4120" y="12512"/>
                    <a:pt x="3298" y="12536"/>
                    <a:pt x="2477" y="12536"/>
                  </a:cubicBezTo>
                  <a:cubicBezTo>
                    <a:pt x="2382" y="12334"/>
                    <a:pt x="2286" y="12119"/>
                    <a:pt x="2191" y="11905"/>
                  </a:cubicBezTo>
                  <a:lnTo>
                    <a:pt x="2191" y="11905"/>
                  </a:lnTo>
                  <a:cubicBezTo>
                    <a:pt x="2280" y="11908"/>
                    <a:pt x="2369" y="11909"/>
                    <a:pt x="2457" y="11909"/>
                  </a:cubicBezTo>
                  <a:cubicBezTo>
                    <a:pt x="2721" y="11909"/>
                    <a:pt x="2980" y="11896"/>
                    <a:pt x="3239" y="11869"/>
                  </a:cubicBezTo>
                  <a:cubicBezTo>
                    <a:pt x="3275" y="11869"/>
                    <a:pt x="3275" y="11810"/>
                    <a:pt x="3239" y="11810"/>
                  </a:cubicBezTo>
                  <a:cubicBezTo>
                    <a:pt x="2882" y="11845"/>
                    <a:pt x="2525" y="11869"/>
                    <a:pt x="2179" y="11869"/>
                  </a:cubicBezTo>
                  <a:cubicBezTo>
                    <a:pt x="2120" y="11738"/>
                    <a:pt x="2060" y="11607"/>
                    <a:pt x="2013" y="11476"/>
                  </a:cubicBezTo>
                  <a:cubicBezTo>
                    <a:pt x="1965" y="11381"/>
                    <a:pt x="1929" y="11274"/>
                    <a:pt x="1882" y="11167"/>
                  </a:cubicBezTo>
                  <a:lnTo>
                    <a:pt x="1882" y="11167"/>
                  </a:lnTo>
                  <a:cubicBezTo>
                    <a:pt x="2247" y="11194"/>
                    <a:pt x="2616" y="11204"/>
                    <a:pt x="2984" y="11204"/>
                  </a:cubicBezTo>
                  <a:cubicBezTo>
                    <a:pt x="3408" y="11204"/>
                    <a:pt x="3831" y="11191"/>
                    <a:pt x="4251" y="11179"/>
                  </a:cubicBezTo>
                  <a:cubicBezTo>
                    <a:pt x="4287" y="11179"/>
                    <a:pt x="4287" y="11119"/>
                    <a:pt x="4251" y="11107"/>
                  </a:cubicBezTo>
                  <a:cubicBezTo>
                    <a:pt x="3800" y="11100"/>
                    <a:pt x="3341" y="11086"/>
                    <a:pt x="2881" y="11086"/>
                  </a:cubicBezTo>
                  <a:cubicBezTo>
                    <a:pt x="2539" y="11086"/>
                    <a:pt x="2198" y="11094"/>
                    <a:pt x="1858" y="11119"/>
                  </a:cubicBezTo>
                  <a:cubicBezTo>
                    <a:pt x="1774" y="10905"/>
                    <a:pt x="1691" y="10691"/>
                    <a:pt x="1608" y="10476"/>
                  </a:cubicBezTo>
                  <a:lnTo>
                    <a:pt x="1620" y="10476"/>
                  </a:lnTo>
                  <a:cubicBezTo>
                    <a:pt x="1923" y="10449"/>
                    <a:pt x="2220" y="10436"/>
                    <a:pt x="2520" y="10436"/>
                  </a:cubicBezTo>
                  <a:cubicBezTo>
                    <a:pt x="2621" y="10436"/>
                    <a:pt x="2721" y="10438"/>
                    <a:pt x="2822" y="10441"/>
                  </a:cubicBezTo>
                  <a:cubicBezTo>
                    <a:pt x="2858" y="10441"/>
                    <a:pt x="2858" y="10381"/>
                    <a:pt x="2822" y="10381"/>
                  </a:cubicBezTo>
                  <a:cubicBezTo>
                    <a:pt x="2687" y="10369"/>
                    <a:pt x="2554" y="10364"/>
                    <a:pt x="2420" y="10364"/>
                  </a:cubicBezTo>
                  <a:cubicBezTo>
                    <a:pt x="2154" y="10364"/>
                    <a:pt x="1890" y="10385"/>
                    <a:pt x="1620" y="10417"/>
                  </a:cubicBezTo>
                  <a:cubicBezTo>
                    <a:pt x="1608" y="10417"/>
                    <a:pt x="1596" y="10429"/>
                    <a:pt x="1596" y="10441"/>
                  </a:cubicBezTo>
                  <a:cubicBezTo>
                    <a:pt x="1501" y="10202"/>
                    <a:pt x="1417" y="9952"/>
                    <a:pt x="1334" y="9702"/>
                  </a:cubicBezTo>
                  <a:lnTo>
                    <a:pt x="1334" y="9702"/>
                  </a:lnTo>
                  <a:cubicBezTo>
                    <a:pt x="1644" y="9708"/>
                    <a:pt x="1953" y="9711"/>
                    <a:pt x="2263" y="9711"/>
                  </a:cubicBezTo>
                  <a:cubicBezTo>
                    <a:pt x="2572" y="9711"/>
                    <a:pt x="2882" y="9708"/>
                    <a:pt x="3191" y="9702"/>
                  </a:cubicBezTo>
                  <a:cubicBezTo>
                    <a:pt x="3227" y="9702"/>
                    <a:pt x="3227" y="9643"/>
                    <a:pt x="3191" y="9643"/>
                  </a:cubicBezTo>
                  <a:cubicBezTo>
                    <a:pt x="2827" y="9636"/>
                    <a:pt x="2467" y="9629"/>
                    <a:pt x="2106" y="9629"/>
                  </a:cubicBezTo>
                  <a:cubicBezTo>
                    <a:pt x="1841" y="9629"/>
                    <a:pt x="1577" y="9633"/>
                    <a:pt x="1310" y="9643"/>
                  </a:cubicBezTo>
                  <a:cubicBezTo>
                    <a:pt x="1239" y="9428"/>
                    <a:pt x="1179" y="9226"/>
                    <a:pt x="1108" y="9012"/>
                  </a:cubicBezTo>
                  <a:lnTo>
                    <a:pt x="1108" y="9012"/>
                  </a:lnTo>
                  <a:cubicBezTo>
                    <a:pt x="1149" y="9013"/>
                    <a:pt x="1189" y="9014"/>
                    <a:pt x="1230" y="9014"/>
                  </a:cubicBezTo>
                  <a:cubicBezTo>
                    <a:pt x="1508" y="9014"/>
                    <a:pt x="1778" y="8979"/>
                    <a:pt x="2048" y="8917"/>
                  </a:cubicBezTo>
                  <a:cubicBezTo>
                    <a:pt x="2070" y="8906"/>
                    <a:pt x="2062" y="8867"/>
                    <a:pt x="2044" y="8867"/>
                  </a:cubicBezTo>
                  <a:cubicBezTo>
                    <a:pt x="2041" y="8867"/>
                    <a:pt x="2039" y="8868"/>
                    <a:pt x="2036" y="8869"/>
                  </a:cubicBezTo>
                  <a:cubicBezTo>
                    <a:pt x="1715" y="8928"/>
                    <a:pt x="1405" y="8952"/>
                    <a:pt x="1096" y="8952"/>
                  </a:cubicBezTo>
                  <a:cubicBezTo>
                    <a:pt x="1024" y="8702"/>
                    <a:pt x="953" y="8464"/>
                    <a:pt x="893" y="8214"/>
                  </a:cubicBezTo>
                  <a:cubicBezTo>
                    <a:pt x="1263" y="8214"/>
                    <a:pt x="1632" y="8238"/>
                    <a:pt x="1989" y="8274"/>
                  </a:cubicBezTo>
                  <a:cubicBezTo>
                    <a:pt x="2025" y="8274"/>
                    <a:pt x="2036" y="8214"/>
                    <a:pt x="2001" y="8202"/>
                  </a:cubicBezTo>
                  <a:cubicBezTo>
                    <a:pt x="1755" y="8170"/>
                    <a:pt x="1509" y="8155"/>
                    <a:pt x="1259" y="8155"/>
                  </a:cubicBezTo>
                  <a:cubicBezTo>
                    <a:pt x="1134" y="8155"/>
                    <a:pt x="1009" y="8158"/>
                    <a:pt x="882" y="8166"/>
                  </a:cubicBezTo>
                  <a:cubicBezTo>
                    <a:pt x="834" y="7952"/>
                    <a:pt x="798" y="7750"/>
                    <a:pt x="762" y="7535"/>
                  </a:cubicBezTo>
                  <a:lnTo>
                    <a:pt x="1715" y="7535"/>
                  </a:lnTo>
                  <a:cubicBezTo>
                    <a:pt x="1751" y="7523"/>
                    <a:pt x="1751" y="7476"/>
                    <a:pt x="1715" y="7476"/>
                  </a:cubicBezTo>
                  <a:cubicBezTo>
                    <a:pt x="1393" y="7464"/>
                    <a:pt x="1072" y="7464"/>
                    <a:pt x="751" y="7464"/>
                  </a:cubicBezTo>
                  <a:cubicBezTo>
                    <a:pt x="703" y="7178"/>
                    <a:pt x="667" y="6904"/>
                    <a:pt x="643" y="6619"/>
                  </a:cubicBezTo>
                  <a:lnTo>
                    <a:pt x="1346" y="6619"/>
                  </a:lnTo>
                  <a:cubicBezTo>
                    <a:pt x="1393" y="6619"/>
                    <a:pt x="1393" y="6547"/>
                    <a:pt x="1346" y="6547"/>
                  </a:cubicBezTo>
                  <a:cubicBezTo>
                    <a:pt x="1227" y="6541"/>
                    <a:pt x="1108" y="6538"/>
                    <a:pt x="990" y="6538"/>
                  </a:cubicBezTo>
                  <a:cubicBezTo>
                    <a:pt x="873" y="6538"/>
                    <a:pt x="756" y="6541"/>
                    <a:pt x="643" y="6547"/>
                  </a:cubicBezTo>
                  <a:cubicBezTo>
                    <a:pt x="620" y="6238"/>
                    <a:pt x="620" y="5940"/>
                    <a:pt x="631" y="5642"/>
                  </a:cubicBezTo>
                  <a:cubicBezTo>
                    <a:pt x="814" y="5642"/>
                    <a:pt x="991" y="5648"/>
                    <a:pt x="1170" y="5648"/>
                  </a:cubicBezTo>
                  <a:cubicBezTo>
                    <a:pt x="1260" y="5648"/>
                    <a:pt x="1350" y="5646"/>
                    <a:pt x="1441" y="5642"/>
                  </a:cubicBezTo>
                  <a:cubicBezTo>
                    <a:pt x="1477" y="5642"/>
                    <a:pt x="1477" y="5583"/>
                    <a:pt x="1441" y="5583"/>
                  </a:cubicBezTo>
                  <a:cubicBezTo>
                    <a:pt x="1304" y="5577"/>
                    <a:pt x="1170" y="5574"/>
                    <a:pt x="1036" y="5574"/>
                  </a:cubicBezTo>
                  <a:cubicBezTo>
                    <a:pt x="902" y="5574"/>
                    <a:pt x="768" y="5577"/>
                    <a:pt x="631" y="5583"/>
                  </a:cubicBezTo>
                  <a:cubicBezTo>
                    <a:pt x="655" y="5273"/>
                    <a:pt x="691" y="4976"/>
                    <a:pt x="751" y="4666"/>
                  </a:cubicBezTo>
                  <a:cubicBezTo>
                    <a:pt x="989" y="4678"/>
                    <a:pt x="1215" y="4678"/>
                    <a:pt x="1441" y="4678"/>
                  </a:cubicBezTo>
                  <a:cubicBezTo>
                    <a:pt x="1477" y="4678"/>
                    <a:pt x="1477" y="4618"/>
                    <a:pt x="1441" y="4618"/>
                  </a:cubicBezTo>
                  <a:cubicBezTo>
                    <a:pt x="1366" y="4614"/>
                    <a:pt x="1290" y="4613"/>
                    <a:pt x="1215" y="4613"/>
                  </a:cubicBezTo>
                  <a:cubicBezTo>
                    <a:pt x="1064" y="4613"/>
                    <a:pt x="913" y="4618"/>
                    <a:pt x="762" y="4618"/>
                  </a:cubicBezTo>
                  <a:cubicBezTo>
                    <a:pt x="822" y="4368"/>
                    <a:pt x="893" y="4130"/>
                    <a:pt x="977" y="3892"/>
                  </a:cubicBezTo>
                  <a:cubicBezTo>
                    <a:pt x="1151" y="3892"/>
                    <a:pt x="1326" y="3897"/>
                    <a:pt x="1501" y="3897"/>
                  </a:cubicBezTo>
                  <a:cubicBezTo>
                    <a:pt x="1588" y="3897"/>
                    <a:pt x="1675" y="3896"/>
                    <a:pt x="1763" y="3892"/>
                  </a:cubicBezTo>
                  <a:cubicBezTo>
                    <a:pt x="1810" y="3892"/>
                    <a:pt x="1810" y="3821"/>
                    <a:pt x="1763" y="3821"/>
                  </a:cubicBezTo>
                  <a:cubicBezTo>
                    <a:pt x="1513" y="3821"/>
                    <a:pt x="1251" y="3821"/>
                    <a:pt x="1001" y="3833"/>
                  </a:cubicBezTo>
                  <a:cubicBezTo>
                    <a:pt x="1096" y="3571"/>
                    <a:pt x="1203" y="3321"/>
                    <a:pt x="1346" y="3071"/>
                  </a:cubicBezTo>
                  <a:cubicBezTo>
                    <a:pt x="1655" y="3094"/>
                    <a:pt x="1965" y="3106"/>
                    <a:pt x="2263" y="3118"/>
                  </a:cubicBezTo>
                  <a:cubicBezTo>
                    <a:pt x="2310" y="3118"/>
                    <a:pt x="2310" y="3047"/>
                    <a:pt x="2263" y="3035"/>
                  </a:cubicBezTo>
                  <a:cubicBezTo>
                    <a:pt x="1977" y="3023"/>
                    <a:pt x="1679" y="3011"/>
                    <a:pt x="1393" y="2999"/>
                  </a:cubicBezTo>
                  <a:cubicBezTo>
                    <a:pt x="1548" y="2725"/>
                    <a:pt x="1739" y="2463"/>
                    <a:pt x="1953" y="2225"/>
                  </a:cubicBezTo>
                  <a:cubicBezTo>
                    <a:pt x="2370" y="2261"/>
                    <a:pt x="2798" y="2309"/>
                    <a:pt x="3227" y="2380"/>
                  </a:cubicBezTo>
                  <a:cubicBezTo>
                    <a:pt x="3230" y="2381"/>
                    <a:pt x="3233" y="2381"/>
                    <a:pt x="3236" y="2381"/>
                  </a:cubicBezTo>
                  <a:cubicBezTo>
                    <a:pt x="3278" y="2381"/>
                    <a:pt x="3295" y="2308"/>
                    <a:pt x="3251" y="2297"/>
                  </a:cubicBezTo>
                  <a:cubicBezTo>
                    <a:pt x="2834" y="2213"/>
                    <a:pt x="2417" y="2178"/>
                    <a:pt x="1989" y="2178"/>
                  </a:cubicBezTo>
                  <a:cubicBezTo>
                    <a:pt x="2155" y="1987"/>
                    <a:pt x="2346" y="1820"/>
                    <a:pt x="2536" y="1678"/>
                  </a:cubicBezTo>
                  <a:cubicBezTo>
                    <a:pt x="2780" y="1655"/>
                    <a:pt x="3023" y="1646"/>
                    <a:pt x="3267" y="1646"/>
                  </a:cubicBezTo>
                  <a:cubicBezTo>
                    <a:pt x="3547" y="1646"/>
                    <a:pt x="3828" y="1658"/>
                    <a:pt x="4108" y="1678"/>
                  </a:cubicBezTo>
                  <a:cubicBezTo>
                    <a:pt x="4112" y="1678"/>
                    <a:pt x="4115" y="1679"/>
                    <a:pt x="4118" y="1679"/>
                  </a:cubicBezTo>
                  <a:cubicBezTo>
                    <a:pt x="4155" y="1679"/>
                    <a:pt x="4152" y="1617"/>
                    <a:pt x="4108" y="1606"/>
                  </a:cubicBezTo>
                  <a:cubicBezTo>
                    <a:pt x="3850" y="1575"/>
                    <a:pt x="3593" y="1560"/>
                    <a:pt x="3333" y="1560"/>
                  </a:cubicBezTo>
                  <a:cubicBezTo>
                    <a:pt x="3101" y="1560"/>
                    <a:pt x="2868" y="1572"/>
                    <a:pt x="2632" y="1594"/>
                  </a:cubicBezTo>
                  <a:cubicBezTo>
                    <a:pt x="2941" y="1368"/>
                    <a:pt x="3263" y="1189"/>
                    <a:pt x="3620" y="1046"/>
                  </a:cubicBezTo>
                  <a:cubicBezTo>
                    <a:pt x="3620" y="1070"/>
                    <a:pt x="3620" y="1094"/>
                    <a:pt x="3656" y="1094"/>
                  </a:cubicBezTo>
                  <a:cubicBezTo>
                    <a:pt x="4001" y="1118"/>
                    <a:pt x="4358" y="1154"/>
                    <a:pt x="4715" y="1166"/>
                  </a:cubicBezTo>
                  <a:cubicBezTo>
                    <a:pt x="4718" y="1166"/>
                    <a:pt x="4721" y="1167"/>
                    <a:pt x="4724" y="1167"/>
                  </a:cubicBezTo>
                  <a:cubicBezTo>
                    <a:pt x="4763" y="1167"/>
                    <a:pt x="4760" y="1094"/>
                    <a:pt x="4715" y="1094"/>
                  </a:cubicBezTo>
                  <a:cubicBezTo>
                    <a:pt x="4453" y="1070"/>
                    <a:pt x="4180" y="1058"/>
                    <a:pt x="3918" y="1035"/>
                  </a:cubicBezTo>
                  <a:cubicBezTo>
                    <a:pt x="3941" y="1023"/>
                    <a:pt x="3953" y="987"/>
                    <a:pt x="3965" y="951"/>
                  </a:cubicBezTo>
                  <a:cubicBezTo>
                    <a:pt x="3965" y="939"/>
                    <a:pt x="3977" y="939"/>
                    <a:pt x="3977" y="927"/>
                  </a:cubicBezTo>
                  <a:cubicBezTo>
                    <a:pt x="4275" y="844"/>
                    <a:pt x="4572" y="785"/>
                    <a:pt x="4894" y="761"/>
                  </a:cubicBezTo>
                  <a:cubicBezTo>
                    <a:pt x="5066" y="749"/>
                    <a:pt x="5245" y="743"/>
                    <a:pt x="5427" y="743"/>
                  </a:cubicBezTo>
                  <a:close/>
                  <a:moveTo>
                    <a:pt x="6334" y="1"/>
                  </a:moveTo>
                  <a:cubicBezTo>
                    <a:pt x="6073" y="1"/>
                    <a:pt x="5810" y="16"/>
                    <a:pt x="5549" y="46"/>
                  </a:cubicBezTo>
                  <a:cubicBezTo>
                    <a:pt x="5096" y="94"/>
                    <a:pt x="4060" y="165"/>
                    <a:pt x="3715" y="594"/>
                  </a:cubicBezTo>
                  <a:cubicBezTo>
                    <a:pt x="3251" y="761"/>
                    <a:pt x="2810" y="975"/>
                    <a:pt x="2453" y="1249"/>
                  </a:cubicBezTo>
                  <a:cubicBezTo>
                    <a:pt x="0" y="3082"/>
                    <a:pt x="0" y="6452"/>
                    <a:pt x="774" y="9131"/>
                  </a:cubicBezTo>
                  <a:cubicBezTo>
                    <a:pt x="1298" y="10893"/>
                    <a:pt x="2060" y="12607"/>
                    <a:pt x="2870" y="14262"/>
                  </a:cubicBezTo>
                  <a:cubicBezTo>
                    <a:pt x="3727" y="16025"/>
                    <a:pt x="4632" y="17870"/>
                    <a:pt x="5823" y="19430"/>
                  </a:cubicBezTo>
                  <a:cubicBezTo>
                    <a:pt x="5858" y="19477"/>
                    <a:pt x="5906" y="19489"/>
                    <a:pt x="5942" y="19489"/>
                  </a:cubicBezTo>
                  <a:cubicBezTo>
                    <a:pt x="5918" y="19513"/>
                    <a:pt x="5918" y="19561"/>
                    <a:pt x="5942" y="19596"/>
                  </a:cubicBezTo>
                  <a:lnTo>
                    <a:pt x="6001" y="19668"/>
                  </a:lnTo>
                  <a:cubicBezTo>
                    <a:pt x="6019" y="19695"/>
                    <a:pt x="6064" y="19708"/>
                    <a:pt x="6105" y="19708"/>
                  </a:cubicBezTo>
                  <a:cubicBezTo>
                    <a:pt x="6119" y="19708"/>
                    <a:pt x="6132" y="19707"/>
                    <a:pt x="6144" y="19704"/>
                  </a:cubicBezTo>
                  <a:cubicBezTo>
                    <a:pt x="6989" y="19430"/>
                    <a:pt x="7823" y="18882"/>
                    <a:pt x="8585" y="18441"/>
                  </a:cubicBezTo>
                  <a:cubicBezTo>
                    <a:pt x="8680" y="18394"/>
                    <a:pt x="8692" y="18299"/>
                    <a:pt x="8668" y="18227"/>
                  </a:cubicBezTo>
                  <a:cubicBezTo>
                    <a:pt x="10014" y="16298"/>
                    <a:pt x="10954" y="14036"/>
                    <a:pt x="11633" y="11786"/>
                  </a:cubicBezTo>
                  <a:cubicBezTo>
                    <a:pt x="11645" y="11774"/>
                    <a:pt x="11657" y="11774"/>
                    <a:pt x="11669" y="11762"/>
                  </a:cubicBezTo>
                  <a:cubicBezTo>
                    <a:pt x="11704" y="11738"/>
                    <a:pt x="11704" y="11691"/>
                    <a:pt x="11669" y="11667"/>
                  </a:cubicBezTo>
                  <a:cubicBezTo>
                    <a:pt x="11692" y="11584"/>
                    <a:pt x="11716" y="11512"/>
                    <a:pt x="11740" y="11429"/>
                  </a:cubicBezTo>
                  <a:cubicBezTo>
                    <a:pt x="11800" y="11262"/>
                    <a:pt x="11847" y="11083"/>
                    <a:pt x="11895" y="10905"/>
                  </a:cubicBezTo>
                  <a:cubicBezTo>
                    <a:pt x="11907" y="10893"/>
                    <a:pt x="11907" y="10881"/>
                    <a:pt x="11907" y="10869"/>
                  </a:cubicBezTo>
                  <a:cubicBezTo>
                    <a:pt x="12002" y="10512"/>
                    <a:pt x="12097" y="10167"/>
                    <a:pt x="12181" y="9809"/>
                  </a:cubicBezTo>
                  <a:cubicBezTo>
                    <a:pt x="12192" y="9798"/>
                    <a:pt x="12204" y="9786"/>
                    <a:pt x="12216" y="9786"/>
                  </a:cubicBezTo>
                  <a:cubicBezTo>
                    <a:pt x="12276" y="9750"/>
                    <a:pt x="12252" y="9690"/>
                    <a:pt x="12216" y="9667"/>
                  </a:cubicBezTo>
                  <a:cubicBezTo>
                    <a:pt x="12609" y="7964"/>
                    <a:pt x="12812" y="6190"/>
                    <a:pt x="12395" y="4499"/>
                  </a:cubicBezTo>
                  <a:cubicBezTo>
                    <a:pt x="11931" y="2606"/>
                    <a:pt x="10680" y="1142"/>
                    <a:pt x="8859" y="463"/>
                  </a:cubicBezTo>
                  <a:cubicBezTo>
                    <a:pt x="8047" y="162"/>
                    <a:pt x="7193" y="1"/>
                    <a:pt x="6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43"/>
            <p:cNvSpPr/>
            <p:nvPr/>
          </p:nvSpPr>
          <p:spPr>
            <a:xfrm>
              <a:off x="2427075" y="2409050"/>
              <a:ext cx="167300" cy="162750"/>
            </a:xfrm>
            <a:custGeom>
              <a:rect b="b" l="l" r="r" t="t"/>
              <a:pathLst>
                <a:path extrusionOk="0" h="6510" w="6692">
                  <a:moveTo>
                    <a:pt x="3876" y="435"/>
                  </a:moveTo>
                  <a:cubicBezTo>
                    <a:pt x="4240" y="435"/>
                    <a:pt x="4566" y="540"/>
                    <a:pt x="4846" y="727"/>
                  </a:cubicBezTo>
                  <a:cubicBezTo>
                    <a:pt x="4715" y="727"/>
                    <a:pt x="4584" y="739"/>
                    <a:pt x="4454" y="751"/>
                  </a:cubicBezTo>
                  <a:cubicBezTo>
                    <a:pt x="4299" y="668"/>
                    <a:pt x="4132" y="608"/>
                    <a:pt x="3989" y="548"/>
                  </a:cubicBezTo>
                  <a:cubicBezTo>
                    <a:pt x="3894" y="513"/>
                    <a:pt x="3811" y="477"/>
                    <a:pt x="3715" y="441"/>
                  </a:cubicBezTo>
                  <a:cubicBezTo>
                    <a:pt x="3770" y="437"/>
                    <a:pt x="3823" y="435"/>
                    <a:pt x="3876" y="435"/>
                  </a:cubicBezTo>
                  <a:close/>
                  <a:moveTo>
                    <a:pt x="3513" y="465"/>
                  </a:moveTo>
                  <a:cubicBezTo>
                    <a:pt x="3668" y="537"/>
                    <a:pt x="3811" y="608"/>
                    <a:pt x="3965" y="679"/>
                  </a:cubicBezTo>
                  <a:cubicBezTo>
                    <a:pt x="4037" y="715"/>
                    <a:pt x="4108" y="763"/>
                    <a:pt x="4180" y="798"/>
                  </a:cubicBezTo>
                  <a:cubicBezTo>
                    <a:pt x="4049" y="822"/>
                    <a:pt x="3930" y="846"/>
                    <a:pt x="3811" y="894"/>
                  </a:cubicBezTo>
                  <a:cubicBezTo>
                    <a:pt x="3703" y="822"/>
                    <a:pt x="3584" y="763"/>
                    <a:pt x="3465" y="703"/>
                  </a:cubicBezTo>
                  <a:cubicBezTo>
                    <a:pt x="3370" y="656"/>
                    <a:pt x="3275" y="596"/>
                    <a:pt x="3180" y="548"/>
                  </a:cubicBezTo>
                  <a:cubicBezTo>
                    <a:pt x="3299" y="513"/>
                    <a:pt x="3406" y="489"/>
                    <a:pt x="3513" y="465"/>
                  </a:cubicBezTo>
                  <a:close/>
                  <a:moveTo>
                    <a:pt x="2810" y="537"/>
                  </a:moveTo>
                  <a:cubicBezTo>
                    <a:pt x="2842" y="579"/>
                    <a:pt x="2893" y="622"/>
                    <a:pt x="2946" y="622"/>
                  </a:cubicBezTo>
                  <a:cubicBezTo>
                    <a:pt x="2953" y="622"/>
                    <a:pt x="2959" y="621"/>
                    <a:pt x="2965" y="620"/>
                  </a:cubicBezTo>
                  <a:cubicBezTo>
                    <a:pt x="3108" y="703"/>
                    <a:pt x="3239" y="798"/>
                    <a:pt x="3370" y="882"/>
                  </a:cubicBezTo>
                  <a:cubicBezTo>
                    <a:pt x="3430" y="918"/>
                    <a:pt x="3477" y="965"/>
                    <a:pt x="3537" y="1001"/>
                  </a:cubicBezTo>
                  <a:cubicBezTo>
                    <a:pt x="3465" y="1037"/>
                    <a:pt x="3406" y="1072"/>
                    <a:pt x="3334" y="1108"/>
                  </a:cubicBezTo>
                  <a:cubicBezTo>
                    <a:pt x="3060" y="929"/>
                    <a:pt x="2775" y="775"/>
                    <a:pt x="2489" y="608"/>
                  </a:cubicBezTo>
                  <a:cubicBezTo>
                    <a:pt x="2596" y="584"/>
                    <a:pt x="2703" y="560"/>
                    <a:pt x="2810" y="537"/>
                  </a:cubicBezTo>
                  <a:close/>
                  <a:moveTo>
                    <a:pt x="2298" y="668"/>
                  </a:moveTo>
                  <a:cubicBezTo>
                    <a:pt x="2572" y="858"/>
                    <a:pt x="2870" y="1072"/>
                    <a:pt x="3180" y="1215"/>
                  </a:cubicBezTo>
                  <a:cubicBezTo>
                    <a:pt x="3084" y="1287"/>
                    <a:pt x="2989" y="1370"/>
                    <a:pt x="2906" y="1453"/>
                  </a:cubicBezTo>
                  <a:cubicBezTo>
                    <a:pt x="2525" y="1251"/>
                    <a:pt x="2096" y="1084"/>
                    <a:pt x="1691" y="918"/>
                  </a:cubicBezTo>
                  <a:cubicBezTo>
                    <a:pt x="1894" y="810"/>
                    <a:pt x="2096" y="727"/>
                    <a:pt x="2298" y="668"/>
                  </a:cubicBezTo>
                  <a:close/>
                  <a:moveTo>
                    <a:pt x="1620" y="965"/>
                  </a:moveTo>
                  <a:cubicBezTo>
                    <a:pt x="2013" y="1168"/>
                    <a:pt x="2418" y="1394"/>
                    <a:pt x="2822" y="1549"/>
                  </a:cubicBezTo>
                  <a:cubicBezTo>
                    <a:pt x="2727" y="1668"/>
                    <a:pt x="2632" y="1799"/>
                    <a:pt x="2560" y="1941"/>
                  </a:cubicBezTo>
                  <a:cubicBezTo>
                    <a:pt x="2120" y="1703"/>
                    <a:pt x="1667" y="1513"/>
                    <a:pt x="1215" y="1299"/>
                  </a:cubicBezTo>
                  <a:cubicBezTo>
                    <a:pt x="1346" y="1168"/>
                    <a:pt x="1477" y="1060"/>
                    <a:pt x="1620" y="965"/>
                  </a:cubicBezTo>
                  <a:close/>
                  <a:moveTo>
                    <a:pt x="1155" y="1370"/>
                  </a:moveTo>
                  <a:cubicBezTo>
                    <a:pt x="1596" y="1596"/>
                    <a:pt x="2048" y="1846"/>
                    <a:pt x="2501" y="2037"/>
                  </a:cubicBezTo>
                  <a:cubicBezTo>
                    <a:pt x="2441" y="2168"/>
                    <a:pt x="2394" y="2311"/>
                    <a:pt x="2346" y="2453"/>
                  </a:cubicBezTo>
                  <a:cubicBezTo>
                    <a:pt x="1846" y="2239"/>
                    <a:pt x="1334" y="2061"/>
                    <a:pt x="834" y="1846"/>
                  </a:cubicBezTo>
                  <a:cubicBezTo>
                    <a:pt x="929" y="1668"/>
                    <a:pt x="1025" y="1513"/>
                    <a:pt x="1155" y="1370"/>
                  </a:cubicBezTo>
                  <a:close/>
                  <a:moveTo>
                    <a:pt x="810" y="1894"/>
                  </a:moveTo>
                  <a:cubicBezTo>
                    <a:pt x="1286" y="2144"/>
                    <a:pt x="1798" y="2406"/>
                    <a:pt x="2322" y="2549"/>
                  </a:cubicBezTo>
                  <a:cubicBezTo>
                    <a:pt x="2287" y="2680"/>
                    <a:pt x="2263" y="2811"/>
                    <a:pt x="2251" y="2954"/>
                  </a:cubicBezTo>
                  <a:cubicBezTo>
                    <a:pt x="1727" y="2763"/>
                    <a:pt x="1203" y="2549"/>
                    <a:pt x="667" y="2382"/>
                  </a:cubicBezTo>
                  <a:cubicBezTo>
                    <a:pt x="665" y="2381"/>
                    <a:pt x="662" y="2380"/>
                    <a:pt x="660" y="2380"/>
                  </a:cubicBezTo>
                  <a:cubicBezTo>
                    <a:pt x="639" y="2380"/>
                    <a:pt x="622" y="2419"/>
                    <a:pt x="644" y="2430"/>
                  </a:cubicBezTo>
                  <a:cubicBezTo>
                    <a:pt x="1155" y="2680"/>
                    <a:pt x="1691" y="2906"/>
                    <a:pt x="2239" y="3096"/>
                  </a:cubicBezTo>
                  <a:cubicBezTo>
                    <a:pt x="2227" y="3275"/>
                    <a:pt x="2227" y="3454"/>
                    <a:pt x="2239" y="3656"/>
                  </a:cubicBezTo>
                  <a:cubicBezTo>
                    <a:pt x="1703" y="3406"/>
                    <a:pt x="1096" y="3239"/>
                    <a:pt x="536" y="3061"/>
                  </a:cubicBezTo>
                  <a:cubicBezTo>
                    <a:pt x="548" y="2656"/>
                    <a:pt x="632" y="2263"/>
                    <a:pt x="810" y="1894"/>
                  </a:cubicBezTo>
                  <a:close/>
                  <a:moveTo>
                    <a:pt x="524" y="3144"/>
                  </a:moveTo>
                  <a:lnTo>
                    <a:pt x="524" y="3144"/>
                  </a:lnTo>
                  <a:cubicBezTo>
                    <a:pt x="1084" y="3382"/>
                    <a:pt x="1667" y="3632"/>
                    <a:pt x="2239" y="3787"/>
                  </a:cubicBezTo>
                  <a:cubicBezTo>
                    <a:pt x="2263" y="3954"/>
                    <a:pt x="2287" y="4132"/>
                    <a:pt x="2310" y="4299"/>
                  </a:cubicBezTo>
                  <a:cubicBezTo>
                    <a:pt x="1739" y="4073"/>
                    <a:pt x="1144" y="3894"/>
                    <a:pt x="560" y="3680"/>
                  </a:cubicBezTo>
                  <a:cubicBezTo>
                    <a:pt x="536" y="3501"/>
                    <a:pt x="524" y="3323"/>
                    <a:pt x="524" y="3144"/>
                  </a:cubicBezTo>
                  <a:close/>
                  <a:moveTo>
                    <a:pt x="572" y="3775"/>
                  </a:moveTo>
                  <a:lnTo>
                    <a:pt x="572" y="3775"/>
                  </a:lnTo>
                  <a:cubicBezTo>
                    <a:pt x="786" y="3918"/>
                    <a:pt x="1132" y="3989"/>
                    <a:pt x="1322" y="4061"/>
                  </a:cubicBezTo>
                  <a:cubicBezTo>
                    <a:pt x="1525" y="4144"/>
                    <a:pt x="1715" y="4216"/>
                    <a:pt x="1917" y="4287"/>
                  </a:cubicBezTo>
                  <a:cubicBezTo>
                    <a:pt x="2013" y="4335"/>
                    <a:pt x="2120" y="4370"/>
                    <a:pt x="2215" y="4406"/>
                  </a:cubicBezTo>
                  <a:cubicBezTo>
                    <a:pt x="2263" y="4418"/>
                    <a:pt x="2298" y="4442"/>
                    <a:pt x="2346" y="4454"/>
                  </a:cubicBezTo>
                  <a:cubicBezTo>
                    <a:pt x="2394" y="4656"/>
                    <a:pt x="2453" y="4847"/>
                    <a:pt x="2537" y="5037"/>
                  </a:cubicBezTo>
                  <a:cubicBezTo>
                    <a:pt x="1953" y="4811"/>
                    <a:pt x="1346" y="4644"/>
                    <a:pt x="751" y="4418"/>
                  </a:cubicBezTo>
                  <a:cubicBezTo>
                    <a:pt x="691" y="4251"/>
                    <a:pt x="632" y="4085"/>
                    <a:pt x="596" y="3894"/>
                  </a:cubicBezTo>
                  <a:cubicBezTo>
                    <a:pt x="584" y="3858"/>
                    <a:pt x="584" y="3811"/>
                    <a:pt x="572" y="3775"/>
                  </a:cubicBezTo>
                  <a:close/>
                  <a:moveTo>
                    <a:pt x="810" y="4537"/>
                  </a:moveTo>
                  <a:lnTo>
                    <a:pt x="810" y="4537"/>
                  </a:lnTo>
                  <a:cubicBezTo>
                    <a:pt x="1370" y="4823"/>
                    <a:pt x="2001" y="5085"/>
                    <a:pt x="2608" y="5204"/>
                  </a:cubicBezTo>
                  <a:cubicBezTo>
                    <a:pt x="2656" y="5311"/>
                    <a:pt x="2715" y="5406"/>
                    <a:pt x="2775" y="5501"/>
                  </a:cubicBezTo>
                  <a:cubicBezTo>
                    <a:pt x="2263" y="5394"/>
                    <a:pt x="1763" y="5311"/>
                    <a:pt x="1251" y="5204"/>
                  </a:cubicBezTo>
                  <a:cubicBezTo>
                    <a:pt x="1072" y="5013"/>
                    <a:pt x="929" y="4787"/>
                    <a:pt x="810" y="4537"/>
                  </a:cubicBezTo>
                  <a:close/>
                  <a:moveTo>
                    <a:pt x="4629" y="1104"/>
                  </a:moveTo>
                  <a:cubicBezTo>
                    <a:pt x="4845" y="1104"/>
                    <a:pt x="5065" y="1123"/>
                    <a:pt x="5287" y="1144"/>
                  </a:cubicBezTo>
                  <a:cubicBezTo>
                    <a:pt x="6430" y="2561"/>
                    <a:pt x="6216" y="5621"/>
                    <a:pt x="3846" y="6025"/>
                  </a:cubicBezTo>
                  <a:cubicBezTo>
                    <a:pt x="3763" y="6037"/>
                    <a:pt x="3680" y="6049"/>
                    <a:pt x="3596" y="6061"/>
                  </a:cubicBezTo>
                  <a:cubicBezTo>
                    <a:pt x="3096" y="5132"/>
                    <a:pt x="2537" y="4418"/>
                    <a:pt x="2596" y="3275"/>
                  </a:cubicBezTo>
                  <a:cubicBezTo>
                    <a:pt x="2596" y="3251"/>
                    <a:pt x="2596" y="3215"/>
                    <a:pt x="2596" y="3192"/>
                  </a:cubicBezTo>
                  <a:cubicBezTo>
                    <a:pt x="2632" y="3168"/>
                    <a:pt x="2632" y="3120"/>
                    <a:pt x="2608" y="3096"/>
                  </a:cubicBezTo>
                  <a:cubicBezTo>
                    <a:pt x="2668" y="2442"/>
                    <a:pt x="2906" y="1822"/>
                    <a:pt x="3453" y="1430"/>
                  </a:cubicBezTo>
                  <a:cubicBezTo>
                    <a:pt x="3827" y="1173"/>
                    <a:pt x="4221" y="1104"/>
                    <a:pt x="4629" y="1104"/>
                  </a:cubicBezTo>
                  <a:close/>
                  <a:moveTo>
                    <a:pt x="1382" y="5335"/>
                  </a:moveTo>
                  <a:lnTo>
                    <a:pt x="1382" y="5335"/>
                  </a:lnTo>
                  <a:cubicBezTo>
                    <a:pt x="1882" y="5466"/>
                    <a:pt x="2382" y="5597"/>
                    <a:pt x="2894" y="5668"/>
                  </a:cubicBezTo>
                  <a:cubicBezTo>
                    <a:pt x="3013" y="5823"/>
                    <a:pt x="3144" y="5966"/>
                    <a:pt x="3299" y="6073"/>
                  </a:cubicBezTo>
                  <a:cubicBezTo>
                    <a:pt x="2560" y="6073"/>
                    <a:pt x="1882" y="5811"/>
                    <a:pt x="1382" y="5335"/>
                  </a:cubicBezTo>
                  <a:close/>
                  <a:moveTo>
                    <a:pt x="3270" y="1"/>
                  </a:moveTo>
                  <a:cubicBezTo>
                    <a:pt x="3153" y="1"/>
                    <a:pt x="3031" y="19"/>
                    <a:pt x="2918" y="36"/>
                  </a:cubicBezTo>
                  <a:cubicBezTo>
                    <a:pt x="2703" y="60"/>
                    <a:pt x="2501" y="120"/>
                    <a:pt x="2310" y="215"/>
                  </a:cubicBezTo>
                  <a:cubicBezTo>
                    <a:pt x="858" y="334"/>
                    <a:pt x="1" y="2370"/>
                    <a:pt x="155" y="3680"/>
                  </a:cubicBezTo>
                  <a:cubicBezTo>
                    <a:pt x="367" y="5372"/>
                    <a:pt x="1677" y="6509"/>
                    <a:pt x="3302" y="6509"/>
                  </a:cubicBezTo>
                  <a:cubicBezTo>
                    <a:pt x="3507" y="6509"/>
                    <a:pt x="3716" y="6491"/>
                    <a:pt x="3930" y="6454"/>
                  </a:cubicBezTo>
                  <a:cubicBezTo>
                    <a:pt x="5763" y="6144"/>
                    <a:pt x="6692" y="4311"/>
                    <a:pt x="6406" y="2573"/>
                  </a:cubicBezTo>
                  <a:cubicBezTo>
                    <a:pt x="6311" y="1941"/>
                    <a:pt x="6037" y="1370"/>
                    <a:pt x="5644" y="918"/>
                  </a:cubicBezTo>
                  <a:cubicBezTo>
                    <a:pt x="5632" y="846"/>
                    <a:pt x="5597" y="787"/>
                    <a:pt x="5501" y="775"/>
                  </a:cubicBezTo>
                  <a:cubicBezTo>
                    <a:pt x="5059" y="332"/>
                    <a:pt x="4487" y="58"/>
                    <a:pt x="3849" y="58"/>
                  </a:cubicBezTo>
                  <a:cubicBezTo>
                    <a:pt x="3766" y="58"/>
                    <a:pt x="3682" y="63"/>
                    <a:pt x="3596" y="72"/>
                  </a:cubicBezTo>
                  <a:cubicBezTo>
                    <a:pt x="3501" y="19"/>
                    <a:pt x="3388" y="1"/>
                    <a:pt x="32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" name="Google Shape;496;p43"/>
          <p:cNvGrpSpPr/>
          <p:nvPr/>
        </p:nvGrpSpPr>
        <p:grpSpPr>
          <a:xfrm>
            <a:off x="4093675" y="1834000"/>
            <a:ext cx="320300" cy="492725"/>
            <a:chOff x="2373500" y="2355225"/>
            <a:chExt cx="320300" cy="492725"/>
          </a:xfrm>
        </p:grpSpPr>
        <p:sp>
          <p:nvSpPr>
            <p:cNvPr id="497" name="Google Shape;497;p43"/>
            <p:cNvSpPr/>
            <p:nvPr/>
          </p:nvSpPr>
          <p:spPr>
            <a:xfrm>
              <a:off x="2373500" y="2355225"/>
              <a:ext cx="320300" cy="492725"/>
            </a:xfrm>
            <a:custGeom>
              <a:rect b="b" l="l" r="r" t="t"/>
              <a:pathLst>
                <a:path extrusionOk="0" h="19709" w="12812">
                  <a:moveTo>
                    <a:pt x="6918" y="392"/>
                  </a:moveTo>
                  <a:cubicBezTo>
                    <a:pt x="7394" y="439"/>
                    <a:pt x="7870" y="523"/>
                    <a:pt x="8335" y="654"/>
                  </a:cubicBezTo>
                  <a:cubicBezTo>
                    <a:pt x="8275" y="701"/>
                    <a:pt x="8228" y="761"/>
                    <a:pt x="8192" y="832"/>
                  </a:cubicBezTo>
                  <a:cubicBezTo>
                    <a:pt x="7740" y="630"/>
                    <a:pt x="7251" y="475"/>
                    <a:pt x="6739" y="392"/>
                  </a:cubicBezTo>
                  <a:close/>
                  <a:moveTo>
                    <a:pt x="8430" y="689"/>
                  </a:moveTo>
                  <a:cubicBezTo>
                    <a:pt x="8680" y="761"/>
                    <a:pt x="8918" y="856"/>
                    <a:pt x="9156" y="963"/>
                  </a:cubicBezTo>
                  <a:cubicBezTo>
                    <a:pt x="9049" y="1035"/>
                    <a:pt x="8942" y="1118"/>
                    <a:pt x="8847" y="1213"/>
                  </a:cubicBezTo>
                  <a:cubicBezTo>
                    <a:pt x="8656" y="1082"/>
                    <a:pt x="8454" y="963"/>
                    <a:pt x="8240" y="868"/>
                  </a:cubicBezTo>
                  <a:cubicBezTo>
                    <a:pt x="8287" y="785"/>
                    <a:pt x="8347" y="725"/>
                    <a:pt x="8430" y="689"/>
                  </a:cubicBezTo>
                  <a:close/>
                  <a:moveTo>
                    <a:pt x="9264" y="1011"/>
                  </a:moveTo>
                  <a:cubicBezTo>
                    <a:pt x="9478" y="1106"/>
                    <a:pt x="9680" y="1225"/>
                    <a:pt x="9871" y="1344"/>
                  </a:cubicBezTo>
                  <a:cubicBezTo>
                    <a:pt x="9895" y="1356"/>
                    <a:pt x="9918" y="1380"/>
                    <a:pt x="9954" y="1392"/>
                  </a:cubicBezTo>
                  <a:cubicBezTo>
                    <a:pt x="9775" y="1475"/>
                    <a:pt x="9597" y="1594"/>
                    <a:pt x="9442" y="1701"/>
                  </a:cubicBezTo>
                  <a:cubicBezTo>
                    <a:pt x="9430" y="1701"/>
                    <a:pt x="9430" y="1713"/>
                    <a:pt x="9430" y="1713"/>
                  </a:cubicBezTo>
                  <a:cubicBezTo>
                    <a:pt x="9264" y="1547"/>
                    <a:pt x="9085" y="1392"/>
                    <a:pt x="8894" y="1261"/>
                  </a:cubicBezTo>
                  <a:cubicBezTo>
                    <a:pt x="8966" y="1201"/>
                    <a:pt x="9037" y="1154"/>
                    <a:pt x="9109" y="1106"/>
                  </a:cubicBezTo>
                  <a:cubicBezTo>
                    <a:pt x="9156" y="1070"/>
                    <a:pt x="9204" y="1035"/>
                    <a:pt x="9264" y="1011"/>
                  </a:cubicBezTo>
                  <a:close/>
                  <a:moveTo>
                    <a:pt x="10037" y="1451"/>
                  </a:moveTo>
                  <a:cubicBezTo>
                    <a:pt x="10192" y="1570"/>
                    <a:pt x="10347" y="1689"/>
                    <a:pt x="10502" y="1820"/>
                  </a:cubicBezTo>
                  <a:cubicBezTo>
                    <a:pt x="10276" y="1939"/>
                    <a:pt x="10061" y="2094"/>
                    <a:pt x="9871" y="2225"/>
                  </a:cubicBezTo>
                  <a:cubicBezTo>
                    <a:pt x="9859" y="2237"/>
                    <a:pt x="9859" y="2249"/>
                    <a:pt x="9859" y="2261"/>
                  </a:cubicBezTo>
                  <a:cubicBezTo>
                    <a:pt x="9787" y="2154"/>
                    <a:pt x="9704" y="2047"/>
                    <a:pt x="9633" y="1939"/>
                  </a:cubicBezTo>
                  <a:cubicBezTo>
                    <a:pt x="9585" y="1880"/>
                    <a:pt x="9525" y="1820"/>
                    <a:pt x="9466" y="1761"/>
                  </a:cubicBezTo>
                  <a:lnTo>
                    <a:pt x="9478" y="1761"/>
                  </a:lnTo>
                  <a:cubicBezTo>
                    <a:pt x="9656" y="1666"/>
                    <a:pt x="9871" y="1582"/>
                    <a:pt x="10037" y="1451"/>
                  </a:cubicBezTo>
                  <a:close/>
                  <a:moveTo>
                    <a:pt x="10585" y="1916"/>
                  </a:moveTo>
                  <a:cubicBezTo>
                    <a:pt x="10704" y="2023"/>
                    <a:pt x="10823" y="2154"/>
                    <a:pt x="10930" y="2285"/>
                  </a:cubicBezTo>
                  <a:cubicBezTo>
                    <a:pt x="10657" y="2428"/>
                    <a:pt x="10407" y="2606"/>
                    <a:pt x="10156" y="2773"/>
                  </a:cubicBezTo>
                  <a:cubicBezTo>
                    <a:pt x="10075" y="2609"/>
                    <a:pt x="9981" y="2457"/>
                    <a:pt x="9888" y="2293"/>
                  </a:cubicBezTo>
                  <a:lnTo>
                    <a:pt x="9888" y="2293"/>
                  </a:lnTo>
                  <a:cubicBezTo>
                    <a:pt x="9888" y="2294"/>
                    <a:pt x="9889" y="2294"/>
                    <a:pt x="9890" y="2294"/>
                  </a:cubicBezTo>
                  <a:cubicBezTo>
                    <a:pt x="9895" y="2294"/>
                    <a:pt x="9900" y="2291"/>
                    <a:pt x="9906" y="2285"/>
                  </a:cubicBezTo>
                  <a:cubicBezTo>
                    <a:pt x="10121" y="2154"/>
                    <a:pt x="10359" y="2047"/>
                    <a:pt x="10585" y="1916"/>
                  </a:cubicBezTo>
                  <a:close/>
                  <a:moveTo>
                    <a:pt x="11014" y="2392"/>
                  </a:moveTo>
                  <a:cubicBezTo>
                    <a:pt x="11145" y="2570"/>
                    <a:pt x="11276" y="2749"/>
                    <a:pt x="11383" y="2940"/>
                  </a:cubicBezTo>
                  <a:cubicBezTo>
                    <a:pt x="11240" y="3011"/>
                    <a:pt x="11121" y="3106"/>
                    <a:pt x="10990" y="3190"/>
                  </a:cubicBezTo>
                  <a:cubicBezTo>
                    <a:pt x="10823" y="3309"/>
                    <a:pt x="10645" y="3416"/>
                    <a:pt x="10478" y="3535"/>
                  </a:cubicBezTo>
                  <a:cubicBezTo>
                    <a:pt x="10395" y="3297"/>
                    <a:pt x="10299" y="3059"/>
                    <a:pt x="10192" y="2832"/>
                  </a:cubicBezTo>
                  <a:cubicBezTo>
                    <a:pt x="10454" y="2690"/>
                    <a:pt x="10752" y="2559"/>
                    <a:pt x="11014" y="2392"/>
                  </a:cubicBezTo>
                  <a:close/>
                  <a:moveTo>
                    <a:pt x="11442" y="3035"/>
                  </a:moveTo>
                  <a:cubicBezTo>
                    <a:pt x="11561" y="3261"/>
                    <a:pt x="11669" y="3487"/>
                    <a:pt x="11764" y="3725"/>
                  </a:cubicBezTo>
                  <a:cubicBezTo>
                    <a:pt x="11621" y="3809"/>
                    <a:pt x="11466" y="3892"/>
                    <a:pt x="11323" y="3975"/>
                  </a:cubicBezTo>
                  <a:cubicBezTo>
                    <a:pt x="11204" y="4047"/>
                    <a:pt x="10918" y="4261"/>
                    <a:pt x="10704" y="4333"/>
                  </a:cubicBezTo>
                  <a:cubicBezTo>
                    <a:pt x="10657" y="4094"/>
                    <a:pt x="10585" y="3856"/>
                    <a:pt x="10514" y="3618"/>
                  </a:cubicBezTo>
                  <a:cubicBezTo>
                    <a:pt x="10692" y="3511"/>
                    <a:pt x="10871" y="3404"/>
                    <a:pt x="11049" y="3285"/>
                  </a:cubicBezTo>
                  <a:cubicBezTo>
                    <a:pt x="11180" y="3213"/>
                    <a:pt x="11323" y="3130"/>
                    <a:pt x="11442" y="3035"/>
                  </a:cubicBezTo>
                  <a:close/>
                  <a:moveTo>
                    <a:pt x="11811" y="3833"/>
                  </a:moveTo>
                  <a:cubicBezTo>
                    <a:pt x="11871" y="4023"/>
                    <a:pt x="11931" y="4202"/>
                    <a:pt x="11990" y="4392"/>
                  </a:cubicBezTo>
                  <a:cubicBezTo>
                    <a:pt x="11597" y="4606"/>
                    <a:pt x="11228" y="4833"/>
                    <a:pt x="10835" y="5035"/>
                  </a:cubicBezTo>
                  <a:cubicBezTo>
                    <a:pt x="10835" y="5035"/>
                    <a:pt x="10835" y="5047"/>
                    <a:pt x="10823" y="5047"/>
                  </a:cubicBezTo>
                  <a:cubicBezTo>
                    <a:pt x="10799" y="4833"/>
                    <a:pt x="10764" y="4618"/>
                    <a:pt x="10716" y="4404"/>
                  </a:cubicBezTo>
                  <a:cubicBezTo>
                    <a:pt x="10811" y="4368"/>
                    <a:pt x="10895" y="4309"/>
                    <a:pt x="10966" y="4273"/>
                  </a:cubicBezTo>
                  <a:cubicBezTo>
                    <a:pt x="11240" y="4130"/>
                    <a:pt x="11538" y="3999"/>
                    <a:pt x="11811" y="3833"/>
                  </a:cubicBezTo>
                  <a:close/>
                  <a:moveTo>
                    <a:pt x="12026" y="4523"/>
                  </a:moveTo>
                  <a:cubicBezTo>
                    <a:pt x="12073" y="4714"/>
                    <a:pt x="12109" y="4904"/>
                    <a:pt x="12145" y="5095"/>
                  </a:cubicBezTo>
                  <a:cubicBezTo>
                    <a:pt x="11716" y="5333"/>
                    <a:pt x="11311" y="5618"/>
                    <a:pt x="10895" y="5880"/>
                  </a:cubicBezTo>
                  <a:cubicBezTo>
                    <a:pt x="10883" y="5607"/>
                    <a:pt x="10871" y="5345"/>
                    <a:pt x="10835" y="5083"/>
                  </a:cubicBezTo>
                  <a:lnTo>
                    <a:pt x="10835" y="5083"/>
                  </a:lnTo>
                  <a:cubicBezTo>
                    <a:pt x="10835" y="5083"/>
                    <a:pt x="10840" y="5088"/>
                    <a:pt x="10847" y="5088"/>
                  </a:cubicBezTo>
                  <a:cubicBezTo>
                    <a:pt x="10851" y="5088"/>
                    <a:pt x="10855" y="5087"/>
                    <a:pt x="10859" y="5083"/>
                  </a:cubicBezTo>
                  <a:cubicBezTo>
                    <a:pt x="11240" y="4928"/>
                    <a:pt x="11657" y="4749"/>
                    <a:pt x="12026" y="4523"/>
                  </a:cubicBezTo>
                  <a:close/>
                  <a:moveTo>
                    <a:pt x="12169" y="5237"/>
                  </a:moveTo>
                  <a:cubicBezTo>
                    <a:pt x="12192" y="5392"/>
                    <a:pt x="12216" y="5559"/>
                    <a:pt x="12228" y="5714"/>
                  </a:cubicBezTo>
                  <a:cubicBezTo>
                    <a:pt x="11764" y="5928"/>
                    <a:pt x="11335" y="6285"/>
                    <a:pt x="10907" y="6583"/>
                  </a:cubicBezTo>
                  <a:cubicBezTo>
                    <a:pt x="10918" y="6369"/>
                    <a:pt x="10907" y="6166"/>
                    <a:pt x="10907" y="5952"/>
                  </a:cubicBezTo>
                  <a:cubicBezTo>
                    <a:pt x="11323" y="5726"/>
                    <a:pt x="11752" y="5488"/>
                    <a:pt x="12169" y="5237"/>
                  </a:cubicBezTo>
                  <a:close/>
                  <a:moveTo>
                    <a:pt x="12240" y="5833"/>
                  </a:moveTo>
                  <a:cubicBezTo>
                    <a:pt x="12252" y="5988"/>
                    <a:pt x="12252" y="6154"/>
                    <a:pt x="12264" y="6321"/>
                  </a:cubicBezTo>
                  <a:cubicBezTo>
                    <a:pt x="12038" y="6476"/>
                    <a:pt x="11788" y="6595"/>
                    <a:pt x="11561" y="6714"/>
                  </a:cubicBezTo>
                  <a:cubicBezTo>
                    <a:pt x="11335" y="6857"/>
                    <a:pt x="11109" y="6988"/>
                    <a:pt x="10895" y="7142"/>
                  </a:cubicBezTo>
                  <a:cubicBezTo>
                    <a:pt x="10907" y="6976"/>
                    <a:pt x="10907" y="6821"/>
                    <a:pt x="10907" y="6666"/>
                  </a:cubicBezTo>
                  <a:cubicBezTo>
                    <a:pt x="11347" y="6404"/>
                    <a:pt x="11847" y="6166"/>
                    <a:pt x="12240" y="5833"/>
                  </a:cubicBezTo>
                  <a:close/>
                  <a:moveTo>
                    <a:pt x="12264" y="6488"/>
                  </a:moveTo>
                  <a:cubicBezTo>
                    <a:pt x="12264" y="6500"/>
                    <a:pt x="12264" y="6500"/>
                    <a:pt x="12264" y="6511"/>
                  </a:cubicBezTo>
                  <a:cubicBezTo>
                    <a:pt x="12264" y="6642"/>
                    <a:pt x="12252" y="6773"/>
                    <a:pt x="12252" y="6904"/>
                  </a:cubicBezTo>
                  <a:cubicBezTo>
                    <a:pt x="11764" y="7166"/>
                    <a:pt x="11228" y="7464"/>
                    <a:pt x="10835" y="7845"/>
                  </a:cubicBezTo>
                  <a:cubicBezTo>
                    <a:pt x="10859" y="7631"/>
                    <a:pt x="10871" y="7428"/>
                    <a:pt x="10883" y="7214"/>
                  </a:cubicBezTo>
                  <a:cubicBezTo>
                    <a:pt x="11204" y="7083"/>
                    <a:pt x="11502" y="6892"/>
                    <a:pt x="11811" y="6726"/>
                  </a:cubicBezTo>
                  <a:cubicBezTo>
                    <a:pt x="11942" y="6654"/>
                    <a:pt x="12109" y="6583"/>
                    <a:pt x="12264" y="6488"/>
                  </a:cubicBezTo>
                  <a:close/>
                  <a:moveTo>
                    <a:pt x="12240" y="7071"/>
                  </a:moveTo>
                  <a:cubicBezTo>
                    <a:pt x="12240" y="7238"/>
                    <a:pt x="12228" y="7404"/>
                    <a:pt x="12216" y="7571"/>
                  </a:cubicBezTo>
                  <a:cubicBezTo>
                    <a:pt x="11954" y="7714"/>
                    <a:pt x="11704" y="7904"/>
                    <a:pt x="11454" y="8071"/>
                  </a:cubicBezTo>
                  <a:cubicBezTo>
                    <a:pt x="11216" y="8226"/>
                    <a:pt x="10978" y="8381"/>
                    <a:pt x="10752" y="8547"/>
                  </a:cubicBezTo>
                  <a:cubicBezTo>
                    <a:pt x="10776" y="8357"/>
                    <a:pt x="10799" y="8155"/>
                    <a:pt x="10823" y="7952"/>
                  </a:cubicBezTo>
                  <a:cubicBezTo>
                    <a:pt x="11097" y="7809"/>
                    <a:pt x="11359" y="7607"/>
                    <a:pt x="11621" y="7440"/>
                  </a:cubicBezTo>
                  <a:cubicBezTo>
                    <a:pt x="11823" y="7309"/>
                    <a:pt x="12038" y="7190"/>
                    <a:pt x="12240" y="7071"/>
                  </a:cubicBezTo>
                  <a:close/>
                  <a:moveTo>
                    <a:pt x="12192" y="7750"/>
                  </a:moveTo>
                  <a:cubicBezTo>
                    <a:pt x="12181" y="7916"/>
                    <a:pt x="12157" y="8095"/>
                    <a:pt x="12133" y="8262"/>
                  </a:cubicBezTo>
                  <a:cubicBezTo>
                    <a:pt x="11621" y="8524"/>
                    <a:pt x="11073" y="8845"/>
                    <a:pt x="10645" y="9214"/>
                  </a:cubicBezTo>
                  <a:cubicBezTo>
                    <a:pt x="10680" y="9024"/>
                    <a:pt x="10704" y="8833"/>
                    <a:pt x="10740" y="8631"/>
                  </a:cubicBezTo>
                  <a:cubicBezTo>
                    <a:pt x="11049" y="8476"/>
                    <a:pt x="11335" y="8285"/>
                    <a:pt x="11633" y="8095"/>
                  </a:cubicBezTo>
                  <a:cubicBezTo>
                    <a:pt x="11811" y="7988"/>
                    <a:pt x="12014" y="7869"/>
                    <a:pt x="12192" y="7750"/>
                  </a:cubicBezTo>
                  <a:close/>
                  <a:moveTo>
                    <a:pt x="12109" y="8440"/>
                  </a:moveTo>
                  <a:lnTo>
                    <a:pt x="12109" y="8440"/>
                  </a:lnTo>
                  <a:cubicBezTo>
                    <a:pt x="12085" y="8607"/>
                    <a:pt x="12061" y="8762"/>
                    <a:pt x="12038" y="8917"/>
                  </a:cubicBezTo>
                  <a:cubicBezTo>
                    <a:pt x="11490" y="9286"/>
                    <a:pt x="10978" y="9714"/>
                    <a:pt x="10454" y="10107"/>
                  </a:cubicBezTo>
                  <a:cubicBezTo>
                    <a:pt x="10514" y="9857"/>
                    <a:pt x="10573" y="9595"/>
                    <a:pt x="10621" y="9333"/>
                  </a:cubicBezTo>
                  <a:cubicBezTo>
                    <a:pt x="10883" y="9178"/>
                    <a:pt x="11145" y="9000"/>
                    <a:pt x="11395" y="8845"/>
                  </a:cubicBezTo>
                  <a:cubicBezTo>
                    <a:pt x="11633" y="8702"/>
                    <a:pt x="11871" y="8583"/>
                    <a:pt x="12109" y="8440"/>
                  </a:cubicBezTo>
                  <a:close/>
                  <a:moveTo>
                    <a:pt x="12002" y="9119"/>
                  </a:moveTo>
                  <a:lnTo>
                    <a:pt x="12002" y="9119"/>
                  </a:lnTo>
                  <a:cubicBezTo>
                    <a:pt x="11954" y="9357"/>
                    <a:pt x="11907" y="9583"/>
                    <a:pt x="11859" y="9809"/>
                  </a:cubicBezTo>
                  <a:cubicBezTo>
                    <a:pt x="11311" y="10083"/>
                    <a:pt x="10788" y="10417"/>
                    <a:pt x="10299" y="10750"/>
                  </a:cubicBezTo>
                  <a:cubicBezTo>
                    <a:pt x="10323" y="10643"/>
                    <a:pt x="10347" y="10536"/>
                    <a:pt x="10383" y="10429"/>
                  </a:cubicBezTo>
                  <a:cubicBezTo>
                    <a:pt x="10395" y="10357"/>
                    <a:pt x="10407" y="10298"/>
                    <a:pt x="10430" y="10226"/>
                  </a:cubicBezTo>
                  <a:cubicBezTo>
                    <a:pt x="10954" y="9893"/>
                    <a:pt x="11514" y="9536"/>
                    <a:pt x="12002" y="9119"/>
                  </a:cubicBezTo>
                  <a:close/>
                  <a:moveTo>
                    <a:pt x="11800" y="10036"/>
                  </a:moveTo>
                  <a:cubicBezTo>
                    <a:pt x="11776" y="10143"/>
                    <a:pt x="11752" y="10250"/>
                    <a:pt x="11716" y="10357"/>
                  </a:cubicBezTo>
                  <a:cubicBezTo>
                    <a:pt x="11180" y="10667"/>
                    <a:pt x="10633" y="10988"/>
                    <a:pt x="10133" y="11345"/>
                  </a:cubicBezTo>
                  <a:cubicBezTo>
                    <a:pt x="10180" y="11179"/>
                    <a:pt x="10216" y="11024"/>
                    <a:pt x="10264" y="10869"/>
                  </a:cubicBezTo>
                  <a:cubicBezTo>
                    <a:pt x="10776" y="10595"/>
                    <a:pt x="11299" y="10321"/>
                    <a:pt x="11800" y="10036"/>
                  </a:cubicBezTo>
                  <a:close/>
                  <a:moveTo>
                    <a:pt x="11669" y="10536"/>
                  </a:moveTo>
                  <a:lnTo>
                    <a:pt x="11669" y="10536"/>
                  </a:lnTo>
                  <a:cubicBezTo>
                    <a:pt x="11633" y="10691"/>
                    <a:pt x="11585" y="10845"/>
                    <a:pt x="11538" y="11000"/>
                  </a:cubicBezTo>
                  <a:cubicBezTo>
                    <a:pt x="10990" y="11333"/>
                    <a:pt x="10478" y="11714"/>
                    <a:pt x="9918" y="12036"/>
                  </a:cubicBezTo>
                  <a:cubicBezTo>
                    <a:pt x="9978" y="11834"/>
                    <a:pt x="10037" y="11631"/>
                    <a:pt x="10097" y="11429"/>
                  </a:cubicBezTo>
                  <a:cubicBezTo>
                    <a:pt x="10645" y="11167"/>
                    <a:pt x="11157" y="10845"/>
                    <a:pt x="11669" y="10536"/>
                  </a:cubicBezTo>
                  <a:close/>
                  <a:moveTo>
                    <a:pt x="11466" y="11250"/>
                  </a:moveTo>
                  <a:lnTo>
                    <a:pt x="11466" y="11250"/>
                  </a:lnTo>
                  <a:cubicBezTo>
                    <a:pt x="11407" y="11441"/>
                    <a:pt x="11347" y="11643"/>
                    <a:pt x="11276" y="11834"/>
                  </a:cubicBezTo>
                  <a:cubicBezTo>
                    <a:pt x="10692" y="12167"/>
                    <a:pt x="10121" y="12572"/>
                    <a:pt x="9585" y="12988"/>
                  </a:cubicBezTo>
                  <a:cubicBezTo>
                    <a:pt x="9692" y="12703"/>
                    <a:pt x="9787" y="12429"/>
                    <a:pt x="9883" y="12143"/>
                  </a:cubicBezTo>
                  <a:cubicBezTo>
                    <a:pt x="10418" y="11881"/>
                    <a:pt x="10978" y="11595"/>
                    <a:pt x="11466" y="11250"/>
                  </a:cubicBezTo>
                  <a:close/>
                  <a:moveTo>
                    <a:pt x="11204" y="12060"/>
                  </a:moveTo>
                  <a:lnTo>
                    <a:pt x="11204" y="12060"/>
                  </a:lnTo>
                  <a:cubicBezTo>
                    <a:pt x="11121" y="12286"/>
                    <a:pt x="11038" y="12512"/>
                    <a:pt x="10954" y="12738"/>
                  </a:cubicBezTo>
                  <a:cubicBezTo>
                    <a:pt x="10383" y="13096"/>
                    <a:pt x="9823" y="13465"/>
                    <a:pt x="9252" y="13822"/>
                  </a:cubicBezTo>
                  <a:cubicBezTo>
                    <a:pt x="9359" y="13584"/>
                    <a:pt x="9454" y="13346"/>
                    <a:pt x="9537" y="13096"/>
                  </a:cubicBezTo>
                  <a:cubicBezTo>
                    <a:pt x="10085" y="12738"/>
                    <a:pt x="10645" y="12405"/>
                    <a:pt x="11204" y="12060"/>
                  </a:cubicBezTo>
                  <a:close/>
                  <a:moveTo>
                    <a:pt x="10883" y="12929"/>
                  </a:moveTo>
                  <a:lnTo>
                    <a:pt x="10883" y="12929"/>
                  </a:lnTo>
                  <a:cubicBezTo>
                    <a:pt x="10788" y="13155"/>
                    <a:pt x="10704" y="13381"/>
                    <a:pt x="10609" y="13608"/>
                  </a:cubicBezTo>
                  <a:cubicBezTo>
                    <a:pt x="10037" y="13917"/>
                    <a:pt x="9466" y="14262"/>
                    <a:pt x="8918" y="14608"/>
                  </a:cubicBezTo>
                  <a:cubicBezTo>
                    <a:pt x="9013" y="14393"/>
                    <a:pt x="9109" y="14179"/>
                    <a:pt x="9204" y="13965"/>
                  </a:cubicBezTo>
                  <a:cubicBezTo>
                    <a:pt x="9764" y="13619"/>
                    <a:pt x="10323" y="13286"/>
                    <a:pt x="10883" y="12929"/>
                  </a:cubicBezTo>
                  <a:close/>
                  <a:moveTo>
                    <a:pt x="10526" y="13810"/>
                  </a:moveTo>
                  <a:cubicBezTo>
                    <a:pt x="10454" y="13977"/>
                    <a:pt x="10383" y="14143"/>
                    <a:pt x="10311" y="14310"/>
                  </a:cubicBezTo>
                  <a:cubicBezTo>
                    <a:pt x="9716" y="14643"/>
                    <a:pt x="9133" y="15024"/>
                    <a:pt x="8561" y="15393"/>
                  </a:cubicBezTo>
                  <a:cubicBezTo>
                    <a:pt x="8668" y="15179"/>
                    <a:pt x="8763" y="14953"/>
                    <a:pt x="8871" y="14727"/>
                  </a:cubicBezTo>
                  <a:cubicBezTo>
                    <a:pt x="9430" y="14441"/>
                    <a:pt x="9978" y="14143"/>
                    <a:pt x="10526" y="13810"/>
                  </a:cubicBezTo>
                  <a:close/>
                  <a:moveTo>
                    <a:pt x="10192" y="14572"/>
                  </a:moveTo>
                  <a:lnTo>
                    <a:pt x="10192" y="14572"/>
                  </a:lnTo>
                  <a:cubicBezTo>
                    <a:pt x="10121" y="14739"/>
                    <a:pt x="10037" y="14905"/>
                    <a:pt x="9966" y="15072"/>
                  </a:cubicBezTo>
                  <a:cubicBezTo>
                    <a:pt x="9323" y="15489"/>
                    <a:pt x="8692" y="15917"/>
                    <a:pt x="8073" y="16370"/>
                  </a:cubicBezTo>
                  <a:cubicBezTo>
                    <a:pt x="8216" y="16096"/>
                    <a:pt x="8359" y="15822"/>
                    <a:pt x="8490" y="15536"/>
                  </a:cubicBezTo>
                  <a:cubicBezTo>
                    <a:pt x="9061" y="15227"/>
                    <a:pt x="9633" y="14905"/>
                    <a:pt x="10192" y="14572"/>
                  </a:cubicBezTo>
                  <a:close/>
                  <a:moveTo>
                    <a:pt x="9847" y="15322"/>
                  </a:moveTo>
                  <a:cubicBezTo>
                    <a:pt x="9692" y="15644"/>
                    <a:pt x="9537" y="15953"/>
                    <a:pt x="9383" y="16275"/>
                  </a:cubicBezTo>
                  <a:cubicBezTo>
                    <a:pt x="8716" y="16644"/>
                    <a:pt x="8073" y="17072"/>
                    <a:pt x="7430" y="17513"/>
                  </a:cubicBezTo>
                  <a:cubicBezTo>
                    <a:pt x="7620" y="17203"/>
                    <a:pt x="7799" y="16882"/>
                    <a:pt x="7966" y="16560"/>
                  </a:cubicBezTo>
                  <a:cubicBezTo>
                    <a:pt x="8609" y="16167"/>
                    <a:pt x="9228" y="15739"/>
                    <a:pt x="9847" y="15322"/>
                  </a:cubicBezTo>
                  <a:close/>
                  <a:moveTo>
                    <a:pt x="9264" y="16513"/>
                  </a:moveTo>
                  <a:lnTo>
                    <a:pt x="9264" y="16513"/>
                  </a:lnTo>
                  <a:cubicBezTo>
                    <a:pt x="9168" y="16703"/>
                    <a:pt x="9085" y="16882"/>
                    <a:pt x="8990" y="17060"/>
                  </a:cubicBezTo>
                  <a:cubicBezTo>
                    <a:pt x="8275" y="17477"/>
                    <a:pt x="7573" y="17953"/>
                    <a:pt x="6882" y="18418"/>
                  </a:cubicBezTo>
                  <a:cubicBezTo>
                    <a:pt x="7037" y="18180"/>
                    <a:pt x="7192" y="17930"/>
                    <a:pt x="7335" y="17679"/>
                  </a:cubicBezTo>
                  <a:cubicBezTo>
                    <a:pt x="7990" y="17310"/>
                    <a:pt x="8644" y="16929"/>
                    <a:pt x="9264" y="16513"/>
                  </a:cubicBezTo>
                  <a:close/>
                  <a:moveTo>
                    <a:pt x="8847" y="17334"/>
                  </a:moveTo>
                  <a:lnTo>
                    <a:pt x="8847" y="17334"/>
                  </a:lnTo>
                  <a:cubicBezTo>
                    <a:pt x="8728" y="17584"/>
                    <a:pt x="8597" y="17834"/>
                    <a:pt x="8466" y="18084"/>
                  </a:cubicBezTo>
                  <a:cubicBezTo>
                    <a:pt x="8442" y="18084"/>
                    <a:pt x="8418" y="18084"/>
                    <a:pt x="8394" y="18108"/>
                  </a:cubicBezTo>
                  <a:cubicBezTo>
                    <a:pt x="7751" y="18430"/>
                    <a:pt x="7037" y="18763"/>
                    <a:pt x="6406" y="19156"/>
                  </a:cubicBezTo>
                  <a:cubicBezTo>
                    <a:pt x="6525" y="18989"/>
                    <a:pt x="6632" y="18822"/>
                    <a:pt x="6739" y="18656"/>
                  </a:cubicBezTo>
                  <a:cubicBezTo>
                    <a:pt x="7454" y="18263"/>
                    <a:pt x="8192" y="17822"/>
                    <a:pt x="8847" y="17334"/>
                  </a:cubicBezTo>
                  <a:close/>
                  <a:moveTo>
                    <a:pt x="5427" y="743"/>
                  </a:moveTo>
                  <a:cubicBezTo>
                    <a:pt x="6715" y="743"/>
                    <a:pt x="8185" y="1059"/>
                    <a:pt x="9061" y="1987"/>
                  </a:cubicBezTo>
                  <a:cubicBezTo>
                    <a:pt x="11121" y="4190"/>
                    <a:pt x="10645" y="7833"/>
                    <a:pt x="9942" y="10464"/>
                  </a:cubicBezTo>
                  <a:cubicBezTo>
                    <a:pt x="9133" y="13572"/>
                    <a:pt x="7740" y="16513"/>
                    <a:pt x="5954" y="19168"/>
                  </a:cubicBezTo>
                  <a:cubicBezTo>
                    <a:pt x="5799" y="18870"/>
                    <a:pt x="5644" y="18572"/>
                    <a:pt x="5477" y="18275"/>
                  </a:cubicBezTo>
                  <a:cubicBezTo>
                    <a:pt x="5715" y="18251"/>
                    <a:pt x="5954" y="18227"/>
                    <a:pt x="6192" y="18180"/>
                  </a:cubicBezTo>
                  <a:cubicBezTo>
                    <a:pt x="6213" y="18180"/>
                    <a:pt x="6215" y="18142"/>
                    <a:pt x="6199" y="18142"/>
                  </a:cubicBezTo>
                  <a:cubicBezTo>
                    <a:pt x="6197" y="18142"/>
                    <a:pt x="6194" y="18143"/>
                    <a:pt x="6192" y="18144"/>
                  </a:cubicBezTo>
                  <a:cubicBezTo>
                    <a:pt x="5942" y="18156"/>
                    <a:pt x="5704" y="18191"/>
                    <a:pt x="5454" y="18227"/>
                  </a:cubicBezTo>
                  <a:cubicBezTo>
                    <a:pt x="5334" y="18001"/>
                    <a:pt x="5203" y="17763"/>
                    <a:pt x="5084" y="17537"/>
                  </a:cubicBezTo>
                  <a:lnTo>
                    <a:pt x="5084" y="17537"/>
                  </a:lnTo>
                  <a:cubicBezTo>
                    <a:pt x="5298" y="17543"/>
                    <a:pt x="5511" y="17550"/>
                    <a:pt x="5724" y="17550"/>
                  </a:cubicBezTo>
                  <a:cubicBezTo>
                    <a:pt x="5880" y="17550"/>
                    <a:pt x="6036" y="17547"/>
                    <a:pt x="6192" y="17537"/>
                  </a:cubicBezTo>
                  <a:cubicBezTo>
                    <a:pt x="6216" y="17537"/>
                    <a:pt x="6227" y="17477"/>
                    <a:pt x="6192" y="17477"/>
                  </a:cubicBezTo>
                  <a:cubicBezTo>
                    <a:pt x="6031" y="17467"/>
                    <a:pt x="5870" y="17463"/>
                    <a:pt x="5709" y="17463"/>
                  </a:cubicBezTo>
                  <a:cubicBezTo>
                    <a:pt x="5489" y="17463"/>
                    <a:pt x="5269" y="17470"/>
                    <a:pt x="5049" y="17477"/>
                  </a:cubicBezTo>
                  <a:cubicBezTo>
                    <a:pt x="4930" y="17263"/>
                    <a:pt x="4811" y="17048"/>
                    <a:pt x="4692" y="16834"/>
                  </a:cubicBezTo>
                  <a:cubicBezTo>
                    <a:pt x="5180" y="16775"/>
                    <a:pt x="5656" y="16763"/>
                    <a:pt x="6144" y="16751"/>
                  </a:cubicBezTo>
                  <a:cubicBezTo>
                    <a:pt x="6180" y="16751"/>
                    <a:pt x="6180" y="16691"/>
                    <a:pt x="6144" y="16691"/>
                  </a:cubicBezTo>
                  <a:cubicBezTo>
                    <a:pt x="6055" y="16687"/>
                    <a:pt x="5967" y="16685"/>
                    <a:pt x="5879" y="16685"/>
                  </a:cubicBezTo>
                  <a:cubicBezTo>
                    <a:pt x="5471" y="16685"/>
                    <a:pt x="5069" y="16728"/>
                    <a:pt x="4668" y="16787"/>
                  </a:cubicBezTo>
                  <a:cubicBezTo>
                    <a:pt x="4537" y="16536"/>
                    <a:pt x="4394" y="16298"/>
                    <a:pt x="4263" y="16060"/>
                  </a:cubicBezTo>
                  <a:lnTo>
                    <a:pt x="4263" y="16060"/>
                  </a:lnTo>
                  <a:cubicBezTo>
                    <a:pt x="4367" y="16063"/>
                    <a:pt x="4472" y="16065"/>
                    <a:pt x="4576" y="16065"/>
                  </a:cubicBezTo>
                  <a:cubicBezTo>
                    <a:pt x="4916" y="16065"/>
                    <a:pt x="5257" y="16049"/>
                    <a:pt x="5584" y="16013"/>
                  </a:cubicBezTo>
                  <a:cubicBezTo>
                    <a:pt x="5620" y="16001"/>
                    <a:pt x="5620" y="15965"/>
                    <a:pt x="5584" y="15965"/>
                  </a:cubicBezTo>
                  <a:cubicBezTo>
                    <a:pt x="5144" y="15989"/>
                    <a:pt x="4692" y="16013"/>
                    <a:pt x="4239" y="16013"/>
                  </a:cubicBezTo>
                  <a:cubicBezTo>
                    <a:pt x="4132" y="15822"/>
                    <a:pt x="4037" y="15632"/>
                    <a:pt x="3930" y="15429"/>
                  </a:cubicBezTo>
                  <a:cubicBezTo>
                    <a:pt x="4608" y="15405"/>
                    <a:pt x="5287" y="15382"/>
                    <a:pt x="5954" y="15322"/>
                  </a:cubicBezTo>
                  <a:cubicBezTo>
                    <a:pt x="6001" y="15322"/>
                    <a:pt x="6001" y="15263"/>
                    <a:pt x="5954" y="15263"/>
                  </a:cubicBezTo>
                  <a:cubicBezTo>
                    <a:pt x="5275" y="15286"/>
                    <a:pt x="4584" y="15334"/>
                    <a:pt x="3906" y="15382"/>
                  </a:cubicBezTo>
                  <a:cubicBezTo>
                    <a:pt x="3810" y="15203"/>
                    <a:pt x="3715" y="15024"/>
                    <a:pt x="3620" y="14846"/>
                  </a:cubicBezTo>
                  <a:cubicBezTo>
                    <a:pt x="4072" y="14822"/>
                    <a:pt x="4537" y="14786"/>
                    <a:pt x="4989" y="14739"/>
                  </a:cubicBezTo>
                  <a:cubicBezTo>
                    <a:pt x="5025" y="14739"/>
                    <a:pt x="5025" y="14679"/>
                    <a:pt x="4989" y="14679"/>
                  </a:cubicBezTo>
                  <a:cubicBezTo>
                    <a:pt x="4525" y="14703"/>
                    <a:pt x="4060" y="14751"/>
                    <a:pt x="3584" y="14786"/>
                  </a:cubicBezTo>
                  <a:cubicBezTo>
                    <a:pt x="3477" y="14572"/>
                    <a:pt x="3358" y="14346"/>
                    <a:pt x="3251" y="14131"/>
                  </a:cubicBezTo>
                  <a:cubicBezTo>
                    <a:pt x="3977" y="14131"/>
                    <a:pt x="4715" y="14108"/>
                    <a:pt x="5454" y="14036"/>
                  </a:cubicBezTo>
                  <a:cubicBezTo>
                    <a:pt x="5489" y="14036"/>
                    <a:pt x="5489" y="13965"/>
                    <a:pt x="5454" y="13965"/>
                  </a:cubicBezTo>
                  <a:cubicBezTo>
                    <a:pt x="4703" y="14024"/>
                    <a:pt x="3953" y="14048"/>
                    <a:pt x="3215" y="14060"/>
                  </a:cubicBezTo>
                  <a:cubicBezTo>
                    <a:pt x="3096" y="13834"/>
                    <a:pt x="2989" y="13619"/>
                    <a:pt x="2882" y="13393"/>
                  </a:cubicBezTo>
                  <a:lnTo>
                    <a:pt x="4025" y="13393"/>
                  </a:lnTo>
                  <a:cubicBezTo>
                    <a:pt x="4060" y="13393"/>
                    <a:pt x="4060" y="13322"/>
                    <a:pt x="4025" y="13322"/>
                  </a:cubicBezTo>
                  <a:lnTo>
                    <a:pt x="2846" y="13322"/>
                  </a:lnTo>
                  <a:cubicBezTo>
                    <a:pt x="2727" y="13084"/>
                    <a:pt x="2620" y="12846"/>
                    <a:pt x="2513" y="12607"/>
                  </a:cubicBezTo>
                  <a:lnTo>
                    <a:pt x="2513" y="12607"/>
                  </a:lnTo>
                  <a:cubicBezTo>
                    <a:pt x="2763" y="12611"/>
                    <a:pt x="3013" y="12614"/>
                    <a:pt x="3263" y="12614"/>
                  </a:cubicBezTo>
                  <a:cubicBezTo>
                    <a:pt x="3823" y="12614"/>
                    <a:pt x="4382" y="12601"/>
                    <a:pt x="4942" y="12560"/>
                  </a:cubicBezTo>
                  <a:cubicBezTo>
                    <a:pt x="4989" y="12560"/>
                    <a:pt x="4989" y="12500"/>
                    <a:pt x="4942" y="12500"/>
                  </a:cubicBezTo>
                  <a:cubicBezTo>
                    <a:pt x="4120" y="12512"/>
                    <a:pt x="3298" y="12536"/>
                    <a:pt x="2477" y="12536"/>
                  </a:cubicBezTo>
                  <a:cubicBezTo>
                    <a:pt x="2382" y="12334"/>
                    <a:pt x="2286" y="12119"/>
                    <a:pt x="2191" y="11905"/>
                  </a:cubicBezTo>
                  <a:lnTo>
                    <a:pt x="2191" y="11905"/>
                  </a:lnTo>
                  <a:cubicBezTo>
                    <a:pt x="2280" y="11908"/>
                    <a:pt x="2369" y="11909"/>
                    <a:pt x="2457" y="11909"/>
                  </a:cubicBezTo>
                  <a:cubicBezTo>
                    <a:pt x="2721" y="11909"/>
                    <a:pt x="2980" y="11896"/>
                    <a:pt x="3239" y="11869"/>
                  </a:cubicBezTo>
                  <a:cubicBezTo>
                    <a:pt x="3275" y="11869"/>
                    <a:pt x="3275" y="11810"/>
                    <a:pt x="3239" y="11810"/>
                  </a:cubicBezTo>
                  <a:cubicBezTo>
                    <a:pt x="2882" y="11845"/>
                    <a:pt x="2525" y="11869"/>
                    <a:pt x="2179" y="11869"/>
                  </a:cubicBezTo>
                  <a:cubicBezTo>
                    <a:pt x="2120" y="11738"/>
                    <a:pt x="2060" y="11607"/>
                    <a:pt x="2013" y="11476"/>
                  </a:cubicBezTo>
                  <a:cubicBezTo>
                    <a:pt x="1965" y="11381"/>
                    <a:pt x="1929" y="11274"/>
                    <a:pt x="1882" y="11167"/>
                  </a:cubicBezTo>
                  <a:lnTo>
                    <a:pt x="1882" y="11167"/>
                  </a:lnTo>
                  <a:cubicBezTo>
                    <a:pt x="2247" y="11194"/>
                    <a:pt x="2616" y="11204"/>
                    <a:pt x="2984" y="11204"/>
                  </a:cubicBezTo>
                  <a:cubicBezTo>
                    <a:pt x="3408" y="11204"/>
                    <a:pt x="3831" y="11191"/>
                    <a:pt x="4251" y="11179"/>
                  </a:cubicBezTo>
                  <a:cubicBezTo>
                    <a:pt x="4287" y="11179"/>
                    <a:pt x="4287" y="11119"/>
                    <a:pt x="4251" y="11107"/>
                  </a:cubicBezTo>
                  <a:cubicBezTo>
                    <a:pt x="3800" y="11100"/>
                    <a:pt x="3341" y="11086"/>
                    <a:pt x="2881" y="11086"/>
                  </a:cubicBezTo>
                  <a:cubicBezTo>
                    <a:pt x="2539" y="11086"/>
                    <a:pt x="2198" y="11094"/>
                    <a:pt x="1858" y="11119"/>
                  </a:cubicBezTo>
                  <a:cubicBezTo>
                    <a:pt x="1774" y="10905"/>
                    <a:pt x="1691" y="10691"/>
                    <a:pt x="1608" y="10476"/>
                  </a:cubicBezTo>
                  <a:lnTo>
                    <a:pt x="1620" y="10476"/>
                  </a:lnTo>
                  <a:cubicBezTo>
                    <a:pt x="1923" y="10449"/>
                    <a:pt x="2220" y="10436"/>
                    <a:pt x="2520" y="10436"/>
                  </a:cubicBezTo>
                  <a:cubicBezTo>
                    <a:pt x="2621" y="10436"/>
                    <a:pt x="2721" y="10438"/>
                    <a:pt x="2822" y="10441"/>
                  </a:cubicBezTo>
                  <a:cubicBezTo>
                    <a:pt x="2858" y="10441"/>
                    <a:pt x="2858" y="10381"/>
                    <a:pt x="2822" y="10381"/>
                  </a:cubicBezTo>
                  <a:cubicBezTo>
                    <a:pt x="2687" y="10369"/>
                    <a:pt x="2554" y="10364"/>
                    <a:pt x="2420" y="10364"/>
                  </a:cubicBezTo>
                  <a:cubicBezTo>
                    <a:pt x="2154" y="10364"/>
                    <a:pt x="1890" y="10385"/>
                    <a:pt x="1620" y="10417"/>
                  </a:cubicBezTo>
                  <a:cubicBezTo>
                    <a:pt x="1608" y="10417"/>
                    <a:pt x="1596" y="10429"/>
                    <a:pt x="1596" y="10441"/>
                  </a:cubicBezTo>
                  <a:cubicBezTo>
                    <a:pt x="1501" y="10202"/>
                    <a:pt x="1417" y="9952"/>
                    <a:pt x="1334" y="9702"/>
                  </a:cubicBezTo>
                  <a:lnTo>
                    <a:pt x="1334" y="9702"/>
                  </a:lnTo>
                  <a:cubicBezTo>
                    <a:pt x="1644" y="9708"/>
                    <a:pt x="1953" y="9711"/>
                    <a:pt x="2263" y="9711"/>
                  </a:cubicBezTo>
                  <a:cubicBezTo>
                    <a:pt x="2572" y="9711"/>
                    <a:pt x="2882" y="9708"/>
                    <a:pt x="3191" y="9702"/>
                  </a:cubicBezTo>
                  <a:cubicBezTo>
                    <a:pt x="3227" y="9702"/>
                    <a:pt x="3227" y="9643"/>
                    <a:pt x="3191" y="9643"/>
                  </a:cubicBezTo>
                  <a:cubicBezTo>
                    <a:pt x="2827" y="9636"/>
                    <a:pt x="2467" y="9629"/>
                    <a:pt x="2106" y="9629"/>
                  </a:cubicBezTo>
                  <a:cubicBezTo>
                    <a:pt x="1841" y="9629"/>
                    <a:pt x="1577" y="9633"/>
                    <a:pt x="1310" y="9643"/>
                  </a:cubicBezTo>
                  <a:cubicBezTo>
                    <a:pt x="1239" y="9428"/>
                    <a:pt x="1179" y="9226"/>
                    <a:pt x="1108" y="9012"/>
                  </a:cubicBezTo>
                  <a:lnTo>
                    <a:pt x="1108" y="9012"/>
                  </a:lnTo>
                  <a:cubicBezTo>
                    <a:pt x="1149" y="9013"/>
                    <a:pt x="1189" y="9014"/>
                    <a:pt x="1230" y="9014"/>
                  </a:cubicBezTo>
                  <a:cubicBezTo>
                    <a:pt x="1508" y="9014"/>
                    <a:pt x="1778" y="8979"/>
                    <a:pt x="2048" y="8917"/>
                  </a:cubicBezTo>
                  <a:cubicBezTo>
                    <a:pt x="2070" y="8906"/>
                    <a:pt x="2062" y="8867"/>
                    <a:pt x="2044" y="8867"/>
                  </a:cubicBezTo>
                  <a:cubicBezTo>
                    <a:pt x="2041" y="8867"/>
                    <a:pt x="2039" y="8868"/>
                    <a:pt x="2036" y="8869"/>
                  </a:cubicBezTo>
                  <a:cubicBezTo>
                    <a:pt x="1715" y="8928"/>
                    <a:pt x="1405" y="8952"/>
                    <a:pt x="1096" y="8952"/>
                  </a:cubicBezTo>
                  <a:cubicBezTo>
                    <a:pt x="1024" y="8702"/>
                    <a:pt x="953" y="8464"/>
                    <a:pt x="893" y="8214"/>
                  </a:cubicBezTo>
                  <a:cubicBezTo>
                    <a:pt x="1263" y="8214"/>
                    <a:pt x="1632" y="8238"/>
                    <a:pt x="1989" y="8274"/>
                  </a:cubicBezTo>
                  <a:cubicBezTo>
                    <a:pt x="2025" y="8274"/>
                    <a:pt x="2036" y="8214"/>
                    <a:pt x="2001" y="8202"/>
                  </a:cubicBezTo>
                  <a:cubicBezTo>
                    <a:pt x="1755" y="8170"/>
                    <a:pt x="1509" y="8155"/>
                    <a:pt x="1259" y="8155"/>
                  </a:cubicBezTo>
                  <a:cubicBezTo>
                    <a:pt x="1134" y="8155"/>
                    <a:pt x="1009" y="8158"/>
                    <a:pt x="882" y="8166"/>
                  </a:cubicBezTo>
                  <a:cubicBezTo>
                    <a:pt x="834" y="7952"/>
                    <a:pt x="798" y="7750"/>
                    <a:pt x="762" y="7535"/>
                  </a:cubicBezTo>
                  <a:lnTo>
                    <a:pt x="1715" y="7535"/>
                  </a:lnTo>
                  <a:cubicBezTo>
                    <a:pt x="1751" y="7523"/>
                    <a:pt x="1751" y="7476"/>
                    <a:pt x="1715" y="7476"/>
                  </a:cubicBezTo>
                  <a:cubicBezTo>
                    <a:pt x="1393" y="7464"/>
                    <a:pt x="1072" y="7464"/>
                    <a:pt x="751" y="7464"/>
                  </a:cubicBezTo>
                  <a:cubicBezTo>
                    <a:pt x="703" y="7178"/>
                    <a:pt x="667" y="6904"/>
                    <a:pt x="643" y="6619"/>
                  </a:cubicBezTo>
                  <a:lnTo>
                    <a:pt x="1346" y="6619"/>
                  </a:lnTo>
                  <a:cubicBezTo>
                    <a:pt x="1393" y="6619"/>
                    <a:pt x="1393" y="6547"/>
                    <a:pt x="1346" y="6547"/>
                  </a:cubicBezTo>
                  <a:cubicBezTo>
                    <a:pt x="1227" y="6541"/>
                    <a:pt x="1108" y="6538"/>
                    <a:pt x="990" y="6538"/>
                  </a:cubicBezTo>
                  <a:cubicBezTo>
                    <a:pt x="873" y="6538"/>
                    <a:pt x="756" y="6541"/>
                    <a:pt x="643" y="6547"/>
                  </a:cubicBezTo>
                  <a:cubicBezTo>
                    <a:pt x="620" y="6238"/>
                    <a:pt x="620" y="5940"/>
                    <a:pt x="631" y="5642"/>
                  </a:cubicBezTo>
                  <a:cubicBezTo>
                    <a:pt x="814" y="5642"/>
                    <a:pt x="991" y="5648"/>
                    <a:pt x="1170" y="5648"/>
                  </a:cubicBezTo>
                  <a:cubicBezTo>
                    <a:pt x="1260" y="5648"/>
                    <a:pt x="1350" y="5646"/>
                    <a:pt x="1441" y="5642"/>
                  </a:cubicBezTo>
                  <a:cubicBezTo>
                    <a:pt x="1477" y="5642"/>
                    <a:pt x="1477" y="5583"/>
                    <a:pt x="1441" y="5583"/>
                  </a:cubicBezTo>
                  <a:cubicBezTo>
                    <a:pt x="1304" y="5577"/>
                    <a:pt x="1170" y="5574"/>
                    <a:pt x="1036" y="5574"/>
                  </a:cubicBezTo>
                  <a:cubicBezTo>
                    <a:pt x="902" y="5574"/>
                    <a:pt x="768" y="5577"/>
                    <a:pt x="631" y="5583"/>
                  </a:cubicBezTo>
                  <a:cubicBezTo>
                    <a:pt x="655" y="5273"/>
                    <a:pt x="691" y="4976"/>
                    <a:pt x="751" y="4666"/>
                  </a:cubicBezTo>
                  <a:cubicBezTo>
                    <a:pt x="989" y="4678"/>
                    <a:pt x="1215" y="4678"/>
                    <a:pt x="1441" y="4678"/>
                  </a:cubicBezTo>
                  <a:cubicBezTo>
                    <a:pt x="1477" y="4678"/>
                    <a:pt x="1477" y="4618"/>
                    <a:pt x="1441" y="4618"/>
                  </a:cubicBezTo>
                  <a:cubicBezTo>
                    <a:pt x="1366" y="4614"/>
                    <a:pt x="1290" y="4613"/>
                    <a:pt x="1215" y="4613"/>
                  </a:cubicBezTo>
                  <a:cubicBezTo>
                    <a:pt x="1064" y="4613"/>
                    <a:pt x="913" y="4618"/>
                    <a:pt x="762" y="4618"/>
                  </a:cubicBezTo>
                  <a:cubicBezTo>
                    <a:pt x="822" y="4368"/>
                    <a:pt x="893" y="4130"/>
                    <a:pt x="977" y="3892"/>
                  </a:cubicBezTo>
                  <a:cubicBezTo>
                    <a:pt x="1151" y="3892"/>
                    <a:pt x="1326" y="3897"/>
                    <a:pt x="1501" y="3897"/>
                  </a:cubicBezTo>
                  <a:cubicBezTo>
                    <a:pt x="1588" y="3897"/>
                    <a:pt x="1675" y="3896"/>
                    <a:pt x="1763" y="3892"/>
                  </a:cubicBezTo>
                  <a:cubicBezTo>
                    <a:pt x="1810" y="3892"/>
                    <a:pt x="1810" y="3821"/>
                    <a:pt x="1763" y="3821"/>
                  </a:cubicBezTo>
                  <a:cubicBezTo>
                    <a:pt x="1513" y="3821"/>
                    <a:pt x="1251" y="3821"/>
                    <a:pt x="1001" y="3833"/>
                  </a:cubicBezTo>
                  <a:cubicBezTo>
                    <a:pt x="1096" y="3571"/>
                    <a:pt x="1203" y="3321"/>
                    <a:pt x="1346" y="3071"/>
                  </a:cubicBezTo>
                  <a:cubicBezTo>
                    <a:pt x="1655" y="3094"/>
                    <a:pt x="1965" y="3106"/>
                    <a:pt x="2263" y="3118"/>
                  </a:cubicBezTo>
                  <a:cubicBezTo>
                    <a:pt x="2310" y="3118"/>
                    <a:pt x="2310" y="3047"/>
                    <a:pt x="2263" y="3035"/>
                  </a:cubicBezTo>
                  <a:cubicBezTo>
                    <a:pt x="1977" y="3023"/>
                    <a:pt x="1679" y="3011"/>
                    <a:pt x="1393" y="2999"/>
                  </a:cubicBezTo>
                  <a:cubicBezTo>
                    <a:pt x="1548" y="2725"/>
                    <a:pt x="1739" y="2463"/>
                    <a:pt x="1953" y="2225"/>
                  </a:cubicBezTo>
                  <a:cubicBezTo>
                    <a:pt x="2370" y="2261"/>
                    <a:pt x="2798" y="2309"/>
                    <a:pt x="3227" y="2380"/>
                  </a:cubicBezTo>
                  <a:cubicBezTo>
                    <a:pt x="3230" y="2381"/>
                    <a:pt x="3233" y="2381"/>
                    <a:pt x="3236" y="2381"/>
                  </a:cubicBezTo>
                  <a:cubicBezTo>
                    <a:pt x="3278" y="2381"/>
                    <a:pt x="3295" y="2308"/>
                    <a:pt x="3251" y="2297"/>
                  </a:cubicBezTo>
                  <a:cubicBezTo>
                    <a:pt x="2834" y="2213"/>
                    <a:pt x="2417" y="2178"/>
                    <a:pt x="1989" y="2178"/>
                  </a:cubicBezTo>
                  <a:cubicBezTo>
                    <a:pt x="2155" y="1987"/>
                    <a:pt x="2346" y="1820"/>
                    <a:pt x="2536" y="1678"/>
                  </a:cubicBezTo>
                  <a:cubicBezTo>
                    <a:pt x="2780" y="1655"/>
                    <a:pt x="3023" y="1646"/>
                    <a:pt x="3267" y="1646"/>
                  </a:cubicBezTo>
                  <a:cubicBezTo>
                    <a:pt x="3547" y="1646"/>
                    <a:pt x="3828" y="1658"/>
                    <a:pt x="4108" y="1678"/>
                  </a:cubicBezTo>
                  <a:cubicBezTo>
                    <a:pt x="4112" y="1678"/>
                    <a:pt x="4115" y="1679"/>
                    <a:pt x="4118" y="1679"/>
                  </a:cubicBezTo>
                  <a:cubicBezTo>
                    <a:pt x="4155" y="1679"/>
                    <a:pt x="4152" y="1617"/>
                    <a:pt x="4108" y="1606"/>
                  </a:cubicBezTo>
                  <a:cubicBezTo>
                    <a:pt x="3850" y="1575"/>
                    <a:pt x="3593" y="1560"/>
                    <a:pt x="3333" y="1560"/>
                  </a:cubicBezTo>
                  <a:cubicBezTo>
                    <a:pt x="3101" y="1560"/>
                    <a:pt x="2868" y="1572"/>
                    <a:pt x="2632" y="1594"/>
                  </a:cubicBezTo>
                  <a:cubicBezTo>
                    <a:pt x="2941" y="1368"/>
                    <a:pt x="3263" y="1189"/>
                    <a:pt x="3620" y="1046"/>
                  </a:cubicBezTo>
                  <a:cubicBezTo>
                    <a:pt x="3620" y="1070"/>
                    <a:pt x="3620" y="1094"/>
                    <a:pt x="3656" y="1094"/>
                  </a:cubicBezTo>
                  <a:cubicBezTo>
                    <a:pt x="4001" y="1118"/>
                    <a:pt x="4358" y="1154"/>
                    <a:pt x="4715" y="1166"/>
                  </a:cubicBezTo>
                  <a:cubicBezTo>
                    <a:pt x="4718" y="1166"/>
                    <a:pt x="4721" y="1167"/>
                    <a:pt x="4724" y="1167"/>
                  </a:cubicBezTo>
                  <a:cubicBezTo>
                    <a:pt x="4763" y="1167"/>
                    <a:pt x="4760" y="1094"/>
                    <a:pt x="4715" y="1094"/>
                  </a:cubicBezTo>
                  <a:cubicBezTo>
                    <a:pt x="4453" y="1070"/>
                    <a:pt x="4180" y="1058"/>
                    <a:pt x="3918" y="1035"/>
                  </a:cubicBezTo>
                  <a:cubicBezTo>
                    <a:pt x="3941" y="1023"/>
                    <a:pt x="3953" y="987"/>
                    <a:pt x="3965" y="951"/>
                  </a:cubicBezTo>
                  <a:cubicBezTo>
                    <a:pt x="3965" y="939"/>
                    <a:pt x="3977" y="939"/>
                    <a:pt x="3977" y="927"/>
                  </a:cubicBezTo>
                  <a:cubicBezTo>
                    <a:pt x="4275" y="844"/>
                    <a:pt x="4572" y="785"/>
                    <a:pt x="4894" y="761"/>
                  </a:cubicBezTo>
                  <a:cubicBezTo>
                    <a:pt x="5066" y="749"/>
                    <a:pt x="5245" y="743"/>
                    <a:pt x="5427" y="743"/>
                  </a:cubicBezTo>
                  <a:close/>
                  <a:moveTo>
                    <a:pt x="6334" y="1"/>
                  </a:moveTo>
                  <a:cubicBezTo>
                    <a:pt x="6073" y="1"/>
                    <a:pt x="5810" y="16"/>
                    <a:pt x="5549" y="46"/>
                  </a:cubicBezTo>
                  <a:cubicBezTo>
                    <a:pt x="5096" y="94"/>
                    <a:pt x="4060" y="165"/>
                    <a:pt x="3715" y="594"/>
                  </a:cubicBezTo>
                  <a:cubicBezTo>
                    <a:pt x="3251" y="761"/>
                    <a:pt x="2810" y="975"/>
                    <a:pt x="2453" y="1249"/>
                  </a:cubicBezTo>
                  <a:cubicBezTo>
                    <a:pt x="0" y="3082"/>
                    <a:pt x="0" y="6452"/>
                    <a:pt x="774" y="9131"/>
                  </a:cubicBezTo>
                  <a:cubicBezTo>
                    <a:pt x="1298" y="10893"/>
                    <a:pt x="2060" y="12607"/>
                    <a:pt x="2870" y="14262"/>
                  </a:cubicBezTo>
                  <a:cubicBezTo>
                    <a:pt x="3727" y="16025"/>
                    <a:pt x="4632" y="17870"/>
                    <a:pt x="5823" y="19430"/>
                  </a:cubicBezTo>
                  <a:cubicBezTo>
                    <a:pt x="5858" y="19477"/>
                    <a:pt x="5906" y="19489"/>
                    <a:pt x="5942" y="19489"/>
                  </a:cubicBezTo>
                  <a:cubicBezTo>
                    <a:pt x="5918" y="19513"/>
                    <a:pt x="5918" y="19561"/>
                    <a:pt x="5942" y="19596"/>
                  </a:cubicBezTo>
                  <a:lnTo>
                    <a:pt x="6001" y="19668"/>
                  </a:lnTo>
                  <a:cubicBezTo>
                    <a:pt x="6019" y="19695"/>
                    <a:pt x="6064" y="19708"/>
                    <a:pt x="6105" y="19708"/>
                  </a:cubicBezTo>
                  <a:cubicBezTo>
                    <a:pt x="6119" y="19708"/>
                    <a:pt x="6132" y="19707"/>
                    <a:pt x="6144" y="19704"/>
                  </a:cubicBezTo>
                  <a:cubicBezTo>
                    <a:pt x="6989" y="19430"/>
                    <a:pt x="7823" y="18882"/>
                    <a:pt x="8585" y="18441"/>
                  </a:cubicBezTo>
                  <a:cubicBezTo>
                    <a:pt x="8680" y="18394"/>
                    <a:pt x="8692" y="18299"/>
                    <a:pt x="8668" y="18227"/>
                  </a:cubicBezTo>
                  <a:cubicBezTo>
                    <a:pt x="10014" y="16298"/>
                    <a:pt x="10954" y="14036"/>
                    <a:pt x="11633" y="11786"/>
                  </a:cubicBezTo>
                  <a:cubicBezTo>
                    <a:pt x="11645" y="11774"/>
                    <a:pt x="11657" y="11774"/>
                    <a:pt x="11669" y="11762"/>
                  </a:cubicBezTo>
                  <a:cubicBezTo>
                    <a:pt x="11704" y="11738"/>
                    <a:pt x="11704" y="11691"/>
                    <a:pt x="11669" y="11667"/>
                  </a:cubicBezTo>
                  <a:cubicBezTo>
                    <a:pt x="11692" y="11584"/>
                    <a:pt x="11716" y="11512"/>
                    <a:pt x="11740" y="11429"/>
                  </a:cubicBezTo>
                  <a:cubicBezTo>
                    <a:pt x="11800" y="11262"/>
                    <a:pt x="11847" y="11083"/>
                    <a:pt x="11895" y="10905"/>
                  </a:cubicBezTo>
                  <a:cubicBezTo>
                    <a:pt x="11907" y="10893"/>
                    <a:pt x="11907" y="10881"/>
                    <a:pt x="11907" y="10869"/>
                  </a:cubicBezTo>
                  <a:cubicBezTo>
                    <a:pt x="12002" y="10512"/>
                    <a:pt x="12097" y="10167"/>
                    <a:pt x="12181" y="9809"/>
                  </a:cubicBezTo>
                  <a:cubicBezTo>
                    <a:pt x="12192" y="9798"/>
                    <a:pt x="12204" y="9786"/>
                    <a:pt x="12216" y="9786"/>
                  </a:cubicBezTo>
                  <a:cubicBezTo>
                    <a:pt x="12276" y="9750"/>
                    <a:pt x="12252" y="9690"/>
                    <a:pt x="12216" y="9667"/>
                  </a:cubicBezTo>
                  <a:cubicBezTo>
                    <a:pt x="12609" y="7964"/>
                    <a:pt x="12812" y="6190"/>
                    <a:pt x="12395" y="4499"/>
                  </a:cubicBezTo>
                  <a:cubicBezTo>
                    <a:pt x="11931" y="2606"/>
                    <a:pt x="10680" y="1142"/>
                    <a:pt x="8859" y="463"/>
                  </a:cubicBezTo>
                  <a:cubicBezTo>
                    <a:pt x="8047" y="162"/>
                    <a:pt x="7193" y="1"/>
                    <a:pt x="6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43"/>
            <p:cNvSpPr/>
            <p:nvPr/>
          </p:nvSpPr>
          <p:spPr>
            <a:xfrm>
              <a:off x="2427075" y="2409050"/>
              <a:ext cx="167300" cy="162750"/>
            </a:xfrm>
            <a:custGeom>
              <a:rect b="b" l="l" r="r" t="t"/>
              <a:pathLst>
                <a:path extrusionOk="0" h="6510" w="6692">
                  <a:moveTo>
                    <a:pt x="3876" y="435"/>
                  </a:moveTo>
                  <a:cubicBezTo>
                    <a:pt x="4240" y="435"/>
                    <a:pt x="4566" y="540"/>
                    <a:pt x="4846" y="727"/>
                  </a:cubicBezTo>
                  <a:cubicBezTo>
                    <a:pt x="4715" y="727"/>
                    <a:pt x="4584" y="739"/>
                    <a:pt x="4454" y="751"/>
                  </a:cubicBezTo>
                  <a:cubicBezTo>
                    <a:pt x="4299" y="668"/>
                    <a:pt x="4132" y="608"/>
                    <a:pt x="3989" y="548"/>
                  </a:cubicBezTo>
                  <a:cubicBezTo>
                    <a:pt x="3894" y="513"/>
                    <a:pt x="3811" y="477"/>
                    <a:pt x="3715" y="441"/>
                  </a:cubicBezTo>
                  <a:cubicBezTo>
                    <a:pt x="3770" y="437"/>
                    <a:pt x="3823" y="435"/>
                    <a:pt x="3876" y="435"/>
                  </a:cubicBezTo>
                  <a:close/>
                  <a:moveTo>
                    <a:pt x="3513" y="465"/>
                  </a:moveTo>
                  <a:cubicBezTo>
                    <a:pt x="3668" y="537"/>
                    <a:pt x="3811" y="608"/>
                    <a:pt x="3965" y="679"/>
                  </a:cubicBezTo>
                  <a:cubicBezTo>
                    <a:pt x="4037" y="715"/>
                    <a:pt x="4108" y="763"/>
                    <a:pt x="4180" y="798"/>
                  </a:cubicBezTo>
                  <a:cubicBezTo>
                    <a:pt x="4049" y="822"/>
                    <a:pt x="3930" y="846"/>
                    <a:pt x="3811" y="894"/>
                  </a:cubicBezTo>
                  <a:cubicBezTo>
                    <a:pt x="3703" y="822"/>
                    <a:pt x="3584" y="763"/>
                    <a:pt x="3465" y="703"/>
                  </a:cubicBezTo>
                  <a:cubicBezTo>
                    <a:pt x="3370" y="656"/>
                    <a:pt x="3275" y="596"/>
                    <a:pt x="3180" y="548"/>
                  </a:cubicBezTo>
                  <a:cubicBezTo>
                    <a:pt x="3299" y="513"/>
                    <a:pt x="3406" y="489"/>
                    <a:pt x="3513" y="465"/>
                  </a:cubicBezTo>
                  <a:close/>
                  <a:moveTo>
                    <a:pt x="2810" y="537"/>
                  </a:moveTo>
                  <a:cubicBezTo>
                    <a:pt x="2842" y="579"/>
                    <a:pt x="2893" y="622"/>
                    <a:pt x="2946" y="622"/>
                  </a:cubicBezTo>
                  <a:cubicBezTo>
                    <a:pt x="2953" y="622"/>
                    <a:pt x="2959" y="621"/>
                    <a:pt x="2965" y="620"/>
                  </a:cubicBezTo>
                  <a:cubicBezTo>
                    <a:pt x="3108" y="703"/>
                    <a:pt x="3239" y="798"/>
                    <a:pt x="3370" y="882"/>
                  </a:cubicBezTo>
                  <a:cubicBezTo>
                    <a:pt x="3430" y="918"/>
                    <a:pt x="3477" y="965"/>
                    <a:pt x="3537" y="1001"/>
                  </a:cubicBezTo>
                  <a:cubicBezTo>
                    <a:pt x="3465" y="1037"/>
                    <a:pt x="3406" y="1072"/>
                    <a:pt x="3334" y="1108"/>
                  </a:cubicBezTo>
                  <a:cubicBezTo>
                    <a:pt x="3060" y="929"/>
                    <a:pt x="2775" y="775"/>
                    <a:pt x="2489" y="608"/>
                  </a:cubicBezTo>
                  <a:cubicBezTo>
                    <a:pt x="2596" y="584"/>
                    <a:pt x="2703" y="560"/>
                    <a:pt x="2810" y="537"/>
                  </a:cubicBezTo>
                  <a:close/>
                  <a:moveTo>
                    <a:pt x="2298" y="668"/>
                  </a:moveTo>
                  <a:cubicBezTo>
                    <a:pt x="2572" y="858"/>
                    <a:pt x="2870" y="1072"/>
                    <a:pt x="3180" y="1215"/>
                  </a:cubicBezTo>
                  <a:cubicBezTo>
                    <a:pt x="3084" y="1287"/>
                    <a:pt x="2989" y="1370"/>
                    <a:pt x="2906" y="1453"/>
                  </a:cubicBezTo>
                  <a:cubicBezTo>
                    <a:pt x="2525" y="1251"/>
                    <a:pt x="2096" y="1084"/>
                    <a:pt x="1691" y="918"/>
                  </a:cubicBezTo>
                  <a:cubicBezTo>
                    <a:pt x="1894" y="810"/>
                    <a:pt x="2096" y="727"/>
                    <a:pt x="2298" y="668"/>
                  </a:cubicBezTo>
                  <a:close/>
                  <a:moveTo>
                    <a:pt x="1620" y="965"/>
                  </a:moveTo>
                  <a:cubicBezTo>
                    <a:pt x="2013" y="1168"/>
                    <a:pt x="2418" y="1394"/>
                    <a:pt x="2822" y="1549"/>
                  </a:cubicBezTo>
                  <a:cubicBezTo>
                    <a:pt x="2727" y="1668"/>
                    <a:pt x="2632" y="1799"/>
                    <a:pt x="2560" y="1941"/>
                  </a:cubicBezTo>
                  <a:cubicBezTo>
                    <a:pt x="2120" y="1703"/>
                    <a:pt x="1667" y="1513"/>
                    <a:pt x="1215" y="1299"/>
                  </a:cubicBezTo>
                  <a:cubicBezTo>
                    <a:pt x="1346" y="1168"/>
                    <a:pt x="1477" y="1060"/>
                    <a:pt x="1620" y="965"/>
                  </a:cubicBezTo>
                  <a:close/>
                  <a:moveTo>
                    <a:pt x="1155" y="1370"/>
                  </a:moveTo>
                  <a:cubicBezTo>
                    <a:pt x="1596" y="1596"/>
                    <a:pt x="2048" y="1846"/>
                    <a:pt x="2501" y="2037"/>
                  </a:cubicBezTo>
                  <a:cubicBezTo>
                    <a:pt x="2441" y="2168"/>
                    <a:pt x="2394" y="2311"/>
                    <a:pt x="2346" y="2453"/>
                  </a:cubicBezTo>
                  <a:cubicBezTo>
                    <a:pt x="1846" y="2239"/>
                    <a:pt x="1334" y="2061"/>
                    <a:pt x="834" y="1846"/>
                  </a:cubicBezTo>
                  <a:cubicBezTo>
                    <a:pt x="929" y="1668"/>
                    <a:pt x="1025" y="1513"/>
                    <a:pt x="1155" y="1370"/>
                  </a:cubicBezTo>
                  <a:close/>
                  <a:moveTo>
                    <a:pt x="810" y="1894"/>
                  </a:moveTo>
                  <a:cubicBezTo>
                    <a:pt x="1286" y="2144"/>
                    <a:pt x="1798" y="2406"/>
                    <a:pt x="2322" y="2549"/>
                  </a:cubicBezTo>
                  <a:cubicBezTo>
                    <a:pt x="2287" y="2680"/>
                    <a:pt x="2263" y="2811"/>
                    <a:pt x="2251" y="2954"/>
                  </a:cubicBezTo>
                  <a:cubicBezTo>
                    <a:pt x="1727" y="2763"/>
                    <a:pt x="1203" y="2549"/>
                    <a:pt x="667" y="2382"/>
                  </a:cubicBezTo>
                  <a:cubicBezTo>
                    <a:pt x="665" y="2381"/>
                    <a:pt x="662" y="2380"/>
                    <a:pt x="660" y="2380"/>
                  </a:cubicBezTo>
                  <a:cubicBezTo>
                    <a:pt x="639" y="2380"/>
                    <a:pt x="622" y="2419"/>
                    <a:pt x="644" y="2430"/>
                  </a:cubicBezTo>
                  <a:cubicBezTo>
                    <a:pt x="1155" y="2680"/>
                    <a:pt x="1691" y="2906"/>
                    <a:pt x="2239" y="3096"/>
                  </a:cubicBezTo>
                  <a:cubicBezTo>
                    <a:pt x="2227" y="3275"/>
                    <a:pt x="2227" y="3454"/>
                    <a:pt x="2239" y="3656"/>
                  </a:cubicBezTo>
                  <a:cubicBezTo>
                    <a:pt x="1703" y="3406"/>
                    <a:pt x="1096" y="3239"/>
                    <a:pt x="536" y="3061"/>
                  </a:cubicBezTo>
                  <a:cubicBezTo>
                    <a:pt x="548" y="2656"/>
                    <a:pt x="632" y="2263"/>
                    <a:pt x="810" y="1894"/>
                  </a:cubicBezTo>
                  <a:close/>
                  <a:moveTo>
                    <a:pt x="524" y="3144"/>
                  </a:moveTo>
                  <a:lnTo>
                    <a:pt x="524" y="3144"/>
                  </a:lnTo>
                  <a:cubicBezTo>
                    <a:pt x="1084" y="3382"/>
                    <a:pt x="1667" y="3632"/>
                    <a:pt x="2239" y="3787"/>
                  </a:cubicBezTo>
                  <a:cubicBezTo>
                    <a:pt x="2263" y="3954"/>
                    <a:pt x="2287" y="4132"/>
                    <a:pt x="2310" y="4299"/>
                  </a:cubicBezTo>
                  <a:cubicBezTo>
                    <a:pt x="1739" y="4073"/>
                    <a:pt x="1144" y="3894"/>
                    <a:pt x="560" y="3680"/>
                  </a:cubicBezTo>
                  <a:cubicBezTo>
                    <a:pt x="536" y="3501"/>
                    <a:pt x="524" y="3323"/>
                    <a:pt x="524" y="3144"/>
                  </a:cubicBezTo>
                  <a:close/>
                  <a:moveTo>
                    <a:pt x="572" y="3775"/>
                  </a:moveTo>
                  <a:lnTo>
                    <a:pt x="572" y="3775"/>
                  </a:lnTo>
                  <a:cubicBezTo>
                    <a:pt x="786" y="3918"/>
                    <a:pt x="1132" y="3989"/>
                    <a:pt x="1322" y="4061"/>
                  </a:cubicBezTo>
                  <a:cubicBezTo>
                    <a:pt x="1525" y="4144"/>
                    <a:pt x="1715" y="4216"/>
                    <a:pt x="1917" y="4287"/>
                  </a:cubicBezTo>
                  <a:cubicBezTo>
                    <a:pt x="2013" y="4335"/>
                    <a:pt x="2120" y="4370"/>
                    <a:pt x="2215" y="4406"/>
                  </a:cubicBezTo>
                  <a:cubicBezTo>
                    <a:pt x="2263" y="4418"/>
                    <a:pt x="2298" y="4442"/>
                    <a:pt x="2346" y="4454"/>
                  </a:cubicBezTo>
                  <a:cubicBezTo>
                    <a:pt x="2394" y="4656"/>
                    <a:pt x="2453" y="4847"/>
                    <a:pt x="2537" y="5037"/>
                  </a:cubicBezTo>
                  <a:cubicBezTo>
                    <a:pt x="1953" y="4811"/>
                    <a:pt x="1346" y="4644"/>
                    <a:pt x="751" y="4418"/>
                  </a:cubicBezTo>
                  <a:cubicBezTo>
                    <a:pt x="691" y="4251"/>
                    <a:pt x="632" y="4085"/>
                    <a:pt x="596" y="3894"/>
                  </a:cubicBezTo>
                  <a:cubicBezTo>
                    <a:pt x="584" y="3858"/>
                    <a:pt x="584" y="3811"/>
                    <a:pt x="572" y="3775"/>
                  </a:cubicBezTo>
                  <a:close/>
                  <a:moveTo>
                    <a:pt x="810" y="4537"/>
                  </a:moveTo>
                  <a:lnTo>
                    <a:pt x="810" y="4537"/>
                  </a:lnTo>
                  <a:cubicBezTo>
                    <a:pt x="1370" y="4823"/>
                    <a:pt x="2001" y="5085"/>
                    <a:pt x="2608" y="5204"/>
                  </a:cubicBezTo>
                  <a:cubicBezTo>
                    <a:pt x="2656" y="5311"/>
                    <a:pt x="2715" y="5406"/>
                    <a:pt x="2775" y="5501"/>
                  </a:cubicBezTo>
                  <a:cubicBezTo>
                    <a:pt x="2263" y="5394"/>
                    <a:pt x="1763" y="5311"/>
                    <a:pt x="1251" y="5204"/>
                  </a:cubicBezTo>
                  <a:cubicBezTo>
                    <a:pt x="1072" y="5013"/>
                    <a:pt x="929" y="4787"/>
                    <a:pt x="810" y="4537"/>
                  </a:cubicBezTo>
                  <a:close/>
                  <a:moveTo>
                    <a:pt x="4629" y="1104"/>
                  </a:moveTo>
                  <a:cubicBezTo>
                    <a:pt x="4845" y="1104"/>
                    <a:pt x="5065" y="1123"/>
                    <a:pt x="5287" y="1144"/>
                  </a:cubicBezTo>
                  <a:cubicBezTo>
                    <a:pt x="6430" y="2561"/>
                    <a:pt x="6216" y="5621"/>
                    <a:pt x="3846" y="6025"/>
                  </a:cubicBezTo>
                  <a:cubicBezTo>
                    <a:pt x="3763" y="6037"/>
                    <a:pt x="3680" y="6049"/>
                    <a:pt x="3596" y="6061"/>
                  </a:cubicBezTo>
                  <a:cubicBezTo>
                    <a:pt x="3096" y="5132"/>
                    <a:pt x="2537" y="4418"/>
                    <a:pt x="2596" y="3275"/>
                  </a:cubicBezTo>
                  <a:cubicBezTo>
                    <a:pt x="2596" y="3251"/>
                    <a:pt x="2596" y="3215"/>
                    <a:pt x="2596" y="3192"/>
                  </a:cubicBezTo>
                  <a:cubicBezTo>
                    <a:pt x="2632" y="3168"/>
                    <a:pt x="2632" y="3120"/>
                    <a:pt x="2608" y="3096"/>
                  </a:cubicBezTo>
                  <a:cubicBezTo>
                    <a:pt x="2668" y="2442"/>
                    <a:pt x="2906" y="1822"/>
                    <a:pt x="3453" y="1430"/>
                  </a:cubicBezTo>
                  <a:cubicBezTo>
                    <a:pt x="3827" y="1173"/>
                    <a:pt x="4221" y="1104"/>
                    <a:pt x="4629" y="1104"/>
                  </a:cubicBezTo>
                  <a:close/>
                  <a:moveTo>
                    <a:pt x="1382" y="5335"/>
                  </a:moveTo>
                  <a:lnTo>
                    <a:pt x="1382" y="5335"/>
                  </a:lnTo>
                  <a:cubicBezTo>
                    <a:pt x="1882" y="5466"/>
                    <a:pt x="2382" y="5597"/>
                    <a:pt x="2894" y="5668"/>
                  </a:cubicBezTo>
                  <a:cubicBezTo>
                    <a:pt x="3013" y="5823"/>
                    <a:pt x="3144" y="5966"/>
                    <a:pt x="3299" y="6073"/>
                  </a:cubicBezTo>
                  <a:cubicBezTo>
                    <a:pt x="2560" y="6073"/>
                    <a:pt x="1882" y="5811"/>
                    <a:pt x="1382" y="5335"/>
                  </a:cubicBezTo>
                  <a:close/>
                  <a:moveTo>
                    <a:pt x="3270" y="1"/>
                  </a:moveTo>
                  <a:cubicBezTo>
                    <a:pt x="3153" y="1"/>
                    <a:pt x="3031" y="19"/>
                    <a:pt x="2918" y="36"/>
                  </a:cubicBezTo>
                  <a:cubicBezTo>
                    <a:pt x="2703" y="60"/>
                    <a:pt x="2501" y="120"/>
                    <a:pt x="2310" y="215"/>
                  </a:cubicBezTo>
                  <a:cubicBezTo>
                    <a:pt x="858" y="334"/>
                    <a:pt x="1" y="2370"/>
                    <a:pt x="155" y="3680"/>
                  </a:cubicBezTo>
                  <a:cubicBezTo>
                    <a:pt x="367" y="5372"/>
                    <a:pt x="1677" y="6509"/>
                    <a:pt x="3302" y="6509"/>
                  </a:cubicBezTo>
                  <a:cubicBezTo>
                    <a:pt x="3507" y="6509"/>
                    <a:pt x="3716" y="6491"/>
                    <a:pt x="3930" y="6454"/>
                  </a:cubicBezTo>
                  <a:cubicBezTo>
                    <a:pt x="5763" y="6144"/>
                    <a:pt x="6692" y="4311"/>
                    <a:pt x="6406" y="2573"/>
                  </a:cubicBezTo>
                  <a:cubicBezTo>
                    <a:pt x="6311" y="1941"/>
                    <a:pt x="6037" y="1370"/>
                    <a:pt x="5644" y="918"/>
                  </a:cubicBezTo>
                  <a:cubicBezTo>
                    <a:pt x="5632" y="846"/>
                    <a:pt x="5597" y="787"/>
                    <a:pt x="5501" y="775"/>
                  </a:cubicBezTo>
                  <a:cubicBezTo>
                    <a:pt x="5059" y="332"/>
                    <a:pt x="4487" y="58"/>
                    <a:pt x="3849" y="58"/>
                  </a:cubicBezTo>
                  <a:cubicBezTo>
                    <a:pt x="3766" y="58"/>
                    <a:pt x="3682" y="63"/>
                    <a:pt x="3596" y="72"/>
                  </a:cubicBezTo>
                  <a:cubicBezTo>
                    <a:pt x="3501" y="19"/>
                    <a:pt x="3388" y="1"/>
                    <a:pt x="3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" name="Google Shape;499;p43"/>
          <p:cNvGrpSpPr/>
          <p:nvPr/>
        </p:nvGrpSpPr>
        <p:grpSpPr>
          <a:xfrm>
            <a:off x="5089550" y="1743475"/>
            <a:ext cx="320300" cy="492725"/>
            <a:chOff x="2373500" y="2355225"/>
            <a:chExt cx="320300" cy="492725"/>
          </a:xfrm>
        </p:grpSpPr>
        <p:sp>
          <p:nvSpPr>
            <p:cNvPr id="500" name="Google Shape;500;p43"/>
            <p:cNvSpPr/>
            <p:nvPr/>
          </p:nvSpPr>
          <p:spPr>
            <a:xfrm>
              <a:off x="2373500" y="2355225"/>
              <a:ext cx="320300" cy="492725"/>
            </a:xfrm>
            <a:custGeom>
              <a:rect b="b" l="l" r="r" t="t"/>
              <a:pathLst>
                <a:path extrusionOk="0" h="19709" w="12812">
                  <a:moveTo>
                    <a:pt x="6918" y="392"/>
                  </a:moveTo>
                  <a:cubicBezTo>
                    <a:pt x="7394" y="439"/>
                    <a:pt x="7870" y="523"/>
                    <a:pt x="8335" y="654"/>
                  </a:cubicBezTo>
                  <a:cubicBezTo>
                    <a:pt x="8275" y="701"/>
                    <a:pt x="8228" y="761"/>
                    <a:pt x="8192" y="832"/>
                  </a:cubicBezTo>
                  <a:cubicBezTo>
                    <a:pt x="7740" y="630"/>
                    <a:pt x="7251" y="475"/>
                    <a:pt x="6739" y="392"/>
                  </a:cubicBezTo>
                  <a:close/>
                  <a:moveTo>
                    <a:pt x="8430" y="689"/>
                  </a:moveTo>
                  <a:cubicBezTo>
                    <a:pt x="8680" y="761"/>
                    <a:pt x="8918" y="856"/>
                    <a:pt x="9156" y="963"/>
                  </a:cubicBezTo>
                  <a:cubicBezTo>
                    <a:pt x="9049" y="1035"/>
                    <a:pt x="8942" y="1118"/>
                    <a:pt x="8847" y="1213"/>
                  </a:cubicBezTo>
                  <a:cubicBezTo>
                    <a:pt x="8656" y="1082"/>
                    <a:pt x="8454" y="963"/>
                    <a:pt x="8240" y="868"/>
                  </a:cubicBezTo>
                  <a:cubicBezTo>
                    <a:pt x="8287" y="785"/>
                    <a:pt x="8347" y="725"/>
                    <a:pt x="8430" y="689"/>
                  </a:cubicBezTo>
                  <a:close/>
                  <a:moveTo>
                    <a:pt x="9264" y="1011"/>
                  </a:moveTo>
                  <a:cubicBezTo>
                    <a:pt x="9478" y="1106"/>
                    <a:pt x="9680" y="1225"/>
                    <a:pt x="9871" y="1344"/>
                  </a:cubicBezTo>
                  <a:cubicBezTo>
                    <a:pt x="9895" y="1356"/>
                    <a:pt x="9918" y="1380"/>
                    <a:pt x="9954" y="1392"/>
                  </a:cubicBezTo>
                  <a:cubicBezTo>
                    <a:pt x="9775" y="1475"/>
                    <a:pt x="9597" y="1594"/>
                    <a:pt x="9442" y="1701"/>
                  </a:cubicBezTo>
                  <a:cubicBezTo>
                    <a:pt x="9430" y="1701"/>
                    <a:pt x="9430" y="1713"/>
                    <a:pt x="9430" y="1713"/>
                  </a:cubicBezTo>
                  <a:cubicBezTo>
                    <a:pt x="9264" y="1547"/>
                    <a:pt x="9085" y="1392"/>
                    <a:pt x="8894" y="1261"/>
                  </a:cubicBezTo>
                  <a:cubicBezTo>
                    <a:pt x="8966" y="1201"/>
                    <a:pt x="9037" y="1154"/>
                    <a:pt x="9109" y="1106"/>
                  </a:cubicBezTo>
                  <a:cubicBezTo>
                    <a:pt x="9156" y="1070"/>
                    <a:pt x="9204" y="1035"/>
                    <a:pt x="9264" y="1011"/>
                  </a:cubicBezTo>
                  <a:close/>
                  <a:moveTo>
                    <a:pt x="10037" y="1451"/>
                  </a:moveTo>
                  <a:cubicBezTo>
                    <a:pt x="10192" y="1570"/>
                    <a:pt x="10347" y="1689"/>
                    <a:pt x="10502" y="1820"/>
                  </a:cubicBezTo>
                  <a:cubicBezTo>
                    <a:pt x="10276" y="1939"/>
                    <a:pt x="10061" y="2094"/>
                    <a:pt x="9871" y="2225"/>
                  </a:cubicBezTo>
                  <a:cubicBezTo>
                    <a:pt x="9859" y="2237"/>
                    <a:pt x="9859" y="2249"/>
                    <a:pt x="9859" y="2261"/>
                  </a:cubicBezTo>
                  <a:cubicBezTo>
                    <a:pt x="9787" y="2154"/>
                    <a:pt x="9704" y="2047"/>
                    <a:pt x="9633" y="1939"/>
                  </a:cubicBezTo>
                  <a:cubicBezTo>
                    <a:pt x="9585" y="1880"/>
                    <a:pt x="9525" y="1820"/>
                    <a:pt x="9466" y="1761"/>
                  </a:cubicBezTo>
                  <a:lnTo>
                    <a:pt x="9478" y="1761"/>
                  </a:lnTo>
                  <a:cubicBezTo>
                    <a:pt x="9656" y="1666"/>
                    <a:pt x="9871" y="1582"/>
                    <a:pt x="10037" y="1451"/>
                  </a:cubicBezTo>
                  <a:close/>
                  <a:moveTo>
                    <a:pt x="10585" y="1916"/>
                  </a:moveTo>
                  <a:cubicBezTo>
                    <a:pt x="10704" y="2023"/>
                    <a:pt x="10823" y="2154"/>
                    <a:pt x="10930" y="2285"/>
                  </a:cubicBezTo>
                  <a:cubicBezTo>
                    <a:pt x="10657" y="2428"/>
                    <a:pt x="10407" y="2606"/>
                    <a:pt x="10156" y="2773"/>
                  </a:cubicBezTo>
                  <a:cubicBezTo>
                    <a:pt x="10075" y="2609"/>
                    <a:pt x="9981" y="2457"/>
                    <a:pt x="9888" y="2293"/>
                  </a:cubicBezTo>
                  <a:lnTo>
                    <a:pt x="9888" y="2293"/>
                  </a:lnTo>
                  <a:cubicBezTo>
                    <a:pt x="9888" y="2294"/>
                    <a:pt x="9889" y="2294"/>
                    <a:pt x="9890" y="2294"/>
                  </a:cubicBezTo>
                  <a:cubicBezTo>
                    <a:pt x="9895" y="2294"/>
                    <a:pt x="9900" y="2291"/>
                    <a:pt x="9906" y="2285"/>
                  </a:cubicBezTo>
                  <a:cubicBezTo>
                    <a:pt x="10121" y="2154"/>
                    <a:pt x="10359" y="2047"/>
                    <a:pt x="10585" y="1916"/>
                  </a:cubicBezTo>
                  <a:close/>
                  <a:moveTo>
                    <a:pt x="11014" y="2392"/>
                  </a:moveTo>
                  <a:cubicBezTo>
                    <a:pt x="11145" y="2570"/>
                    <a:pt x="11276" y="2749"/>
                    <a:pt x="11383" y="2940"/>
                  </a:cubicBezTo>
                  <a:cubicBezTo>
                    <a:pt x="11240" y="3011"/>
                    <a:pt x="11121" y="3106"/>
                    <a:pt x="10990" y="3190"/>
                  </a:cubicBezTo>
                  <a:cubicBezTo>
                    <a:pt x="10823" y="3309"/>
                    <a:pt x="10645" y="3416"/>
                    <a:pt x="10478" y="3535"/>
                  </a:cubicBezTo>
                  <a:cubicBezTo>
                    <a:pt x="10395" y="3297"/>
                    <a:pt x="10299" y="3059"/>
                    <a:pt x="10192" y="2832"/>
                  </a:cubicBezTo>
                  <a:cubicBezTo>
                    <a:pt x="10454" y="2690"/>
                    <a:pt x="10752" y="2559"/>
                    <a:pt x="11014" y="2392"/>
                  </a:cubicBezTo>
                  <a:close/>
                  <a:moveTo>
                    <a:pt x="11442" y="3035"/>
                  </a:moveTo>
                  <a:cubicBezTo>
                    <a:pt x="11561" y="3261"/>
                    <a:pt x="11669" y="3487"/>
                    <a:pt x="11764" y="3725"/>
                  </a:cubicBezTo>
                  <a:cubicBezTo>
                    <a:pt x="11621" y="3809"/>
                    <a:pt x="11466" y="3892"/>
                    <a:pt x="11323" y="3975"/>
                  </a:cubicBezTo>
                  <a:cubicBezTo>
                    <a:pt x="11204" y="4047"/>
                    <a:pt x="10918" y="4261"/>
                    <a:pt x="10704" y="4333"/>
                  </a:cubicBezTo>
                  <a:cubicBezTo>
                    <a:pt x="10657" y="4094"/>
                    <a:pt x="10585" y="3856"/>
                    <a:pt x="10514" y="3618"/>
                  </a:cubicBezTo>
                  <a:cubicBezTo>
                    <a:pt x="10692" y="3511"/>
                    <a:pt x="10871" y="3404"/>
                    <a:pt x="11049" y="3285"/>
                  </a:cubicBezTo>
                  <a:cubicBezTo>
                    <a:pt x="11180" y="3213"/>
                    <a:pt x="11323" y="3130"/>
                    <a:pt x="11442" y="3035"/>
                  </a:cubicBezTo>
                  <a:close/>
                  <a:moveTo>
                    <a:pt x="11811" y="3833"/>
                  </a:moveTo>
                  <a:cubicBezTo>
                    <a:pt x="11871" y="4023"/>
                    <a:pt x="11931" y="4202"/>
                    <a:pt x="11990" y="4392"/>
                  </a:cubicBezTo>
                  <a:cubicBezTo>
                    <a:pt x="11597" y="4606"/>
                    <a:pt x="11228" y="4833"/>
                    <a:pt x="10835" y="5035"/>
                  </a:cubicBezTo>
                  <a:cubicBezTo>
                    <a:pt x="10835" y="5035"/>
                    <a:pt x="10835" y="5047"/>
                    <a:pt x="10823" y="5047"/>
                  </a:cubicBezTo>
                  <a:cubicBezTo>
                    <a:pt x="10799" y="4833"/>
                    <a:pt x="10764" y="4618"/>
                    <a:pt x="10716" y="4404"/>
                  </a:cubicBezTo>
                  <a:cubicBezTo>
                    <a:pt x="10811" y="4368"/>
                    <a:pt x="10895" y="4309"/>
                    <a:pt x="10966" y="4273"/>
                  </a:cubicBezTo>
                  <a:cubicBezTo>
                    <a:pt x="11240" y="4130"/>
                    <a:pt x="11538" y="3999"/>
                    <a:pt x="11811" y="3833"/>
                  </a:cubicBezTo>
                  <a:close/>
                  <a:moveTo>
                    <a:pt x="12026" y="4523"/>
                  </a:moveTo>
                  <a:cubicBezTo>
                    <a:pt x="12073" y="4714"/>
                    <a:pt x="12109" y="4904"/>
                    <a:pt x="12145" y="5095"/>
                  </a:cubicBezTo>
                  <a:cubicBezTo>
                    <a:pt x="11716" y="5333"/>
                    <a:pt x="11311" y="5618"/>
                    <a:pt x="10895" y="5880"/>
                  </a:cubicBezTo>
                  <a:cubicBezTo>
                    <a:pt x="10883" y="5607"/>
                    <a:pt x="10871" y="5345"/>
                    <a:pt x="10835" y="5083"/>
                  </a:cubicBezTo>
                  <a:lnTo>
                    <a:pt x="10835" y="5083"/>
                  </a:lnTo>
                  <a:cubicBezTo>
                    <a:pt x="10835" y="5083"/>
                    <a:pt x="10840" y="5088"/>
                    <a:pt x="10847" y="5088"/>
                  </a:cubicBezTo>
                  <a:cubicBezTo>
                    <a:pt x="10851" y="5088"/>
                    <a:pt x="10855" y="5087"/>
                    <a:pt x="10859" y="5083"/>
                  </a:cubicBezTo>
                  <a:cubicBezTo>
                    <a:pt x="11240" y="4928"/>
                    <a:pt x="11657" y="4749"/>
                    <a:pt x="12026" y="4523"/>
                  </a:cubicBezTo>
                  <a:close/>
                  <a:moveTo>
                    <a:pt x="12169" y="5237"/>
                  </a:moveTo>
                  <a:cubicBezTo>
                    <a:pt x="12192" y="5392"/>
                    <a:pt x="12216" y="5559"/>
                    <a:pt x="12228" y="5714"/>
                  </a:cubicBezTo>
                  <a:cubicBezTo>
                    <a:pt x="11764" y="5928"/>
                    <a:pt x="11335" y="6285"/>
                    <a:pt x="10907" y="6583"/>
                  </a:cubicBezTo>
                  <a:cubicBezTo>
                    <a:pt x="10918" y="6369"/>
                    <a:pt x="10907" y="6166"/>
                    <a:pt x="10907" y="5952"/>
                  </a:cubicBezTo>
                  <a:cubicBezTo>
                    <a:pt x="11323" y="5726"/>
                    <a:pt x="11752" y="5488"/>
                    <a:pt x="12169" y="5237"/>
                  </a:cubicBezTo>
                  <a:close/>
                  <a:moveTo>
                    <a:pt x="12240" y="5833"/>
                  </a:moveTo>
                  <a:cubicBezTo>
                    <a:pt x="12252" y="5988"/>
                    <a:pt x="12252" y="6154"/>
                    <a:pt x="12264" y="6321"/>
                  </a:cubicBezTo>
                  <a:cubicBezTo>
                    <a:pt x="12038" y="6476"/>
                    <a:pt x="11788" y="6595"/>
                    <a:pt x="11561" y="6714"/>
                  </a:cubicBezTo>
                  <a:cubicBezTo>
                    <a:pt x="11335" y="6857"/>
                    <a:pt x="11109" y="6988"/>
                    <a:pt x="10895" y="7142"/>
                  </a:cubicBezTo>
                  <a:cubicBezTo>
                    <a:pt x="10907" y="6976"/>
                    <a:pt x="10907" y="6821"/>
                    <a:pt x="10907" y="6666"/>
                  </a:cubicBezTo>
                  <a:cubicBezTo>
                    <a:pt x="11347" y="6404"/>
                    <a:pt x="11847" y="6166"/>
                    <a:pt x="12240" y="5833"/>
                  </a:cubicBezTo>
                  <a:close/>
                  <a:moveTo>
                    <a:pt x="12264" y="6488"/>
                  </a:moveTo>
                  <a:cubicBezTo>
                    <a:pt x="12264" y="6500"/>
                    <a:pt x="12264" y="6500"/>
                    <a:pt x="12264" y="6511"/>
                  </a:cubicBezTo>
                  <a:cubicBezTo>
                    <a:pt x="12264" y="6642"/>
                    <a:pt x="12252" y="6773"/>
                    <a:pt x="12252" y="6904"/>
                  </a:cubicBezTo>
                  <a:cubicBezTo>
                    <a:pt x="11764" y="7166"/>
                    <a:pt x="11228" y="7464"/>
                    <a:pt x="10835" y="7845"/>
                  </a:cubicBezTo>
                  <a:cubicBezTo>
                    <a:pt x="10859" y="7631"/>
                    <a:pt x="10871" y="7428"/>
                    <a:pt x="10883" y="7214"/>
                  </a:cubicBezTo>
                  <a:cubicBezTo>
                    <a:pt x="11204" y="7083"/>
                    <a:pt x="11502" y="6892"/>
                    <a:pt x="11811" y="6726"/>
                  </a:cubicBezTo>
                  <a:cubicBezTo>
                    <a:pt x="11942" y="6654"/>
                    <a:pt x="12109" y="6583"/>
                    <a:pt x="12264" y="6488"/>
                  </a:cubicBezTo>
                  <a:close/>
                  <a:moveTo>
                    <a:pt x="12240" y="7071"/>
                  </a:moveTo>
                  <a:cubicBezTo>
                    <a:pt x="12240" y="7238"/>
                    <a:pt x="12228" y="7404"/>
                    <a:pt x="12216" y="7571"/>
                  </a:cubicBezTo>
                  <a:cubicBezTo>
                    <a:pt x="11954" y="7714"/>
                    <a:pt x="11704" y="7904"/>
                    <a:pt x="11454" y="8071"/>
                  </a:cubicBezTo>
                  <a:cubicBezTo>
                    <a:pt x="11216" y="8226"/>
                    <a:pt x="10978" y="8381"/>
                    <a:pt x="10752" y="8547"/>
                  </a:cubicBezTo>
                  <a:cubicBezTo>
                    <a:pt x="10776" y="8357"/>
                    <a:pt x="10799" y="8155"/>
                    <a:pt x="10823" y="7952"/>
                  </a:cubicBezTo>
                  <a:cubicBezTo>
                    <a:pt x="11097" y="7809"/>
                    <a:pt x="11359" y="7607"/>
                    <a:pt x="11621" y="7440"/>
                  </a:cubicBezTo>
                  <a:cubicBezTo>
                    <a:pt x="11823" y="7309"/>
                    <a:pt x="12038" y="7190"/>
                    <a:pt x="12240" y="7071"/>
                  </a:cubicBezTo>
                  <a:close/>
                  <a:moveTo>
                    <a:pt x="12192" y="7750"/>
                  </a:moveTo>
                  <a:cubicBezTo>
                    <a:pt x="12181" y="7916"/>
                    <a:pt x="12157" y="8095"/>
                    <a:pt x="12133" y="8262"/>
                  </a:cubicBezTo>
                  <a:cubicBezTo>
                    <a:pt x="11621" y="8524"/>
                    <a:pt x="11073" y="8845"/>
                    <a:pt x="10645" y="9214"/>
                  </a:cubicBezTo>
                  <a:cubicBezTo>
                    <a:pt x="10680" y="9024"/>
                    <a:pt x="10704" y="8833"/>
                    <a:pt x="10740" y="8631"/>
                  </a:cubicBezTo>
                  <a:cubicBezTo>
                    <a:pt x="11049" y="8476"/>
                    <a:pt x="11335" y="8285"/>
                    <a:pt x="11633" y="8095"/>
                  </a:cubicBezTo>
                  <a:cubicBezTo>
                    <a:pt x="11811" y="7988"/>
                    <a:pt x="12014" y="7869"/>
                    <a:pt x="12192" y="7750"/>
                  </a:cubicBezTo>
                  <a:close/>
                  <a:moveTo>
                    <a:pt x="12109" y="8440"/>
                  </a:moveTo>
                  <a:lnTo>
                    <a:pt x="12109" y="8440"/>
                  </a:lnTo>
                  <a:cubicBezTo>
                    <a:pt x="12085" y="8607"/>
                    <a:pt x="12061" y="8762"/>
                    <a:pt x="12038" y="8917"/>
                  </a:cubicBezTo>
                  <a:cubicBezTo>
                    <a:pt x="11490" y="9286"/>
                    <a:pt x="10978" y="9714"/>
                    <a:pt x="10454" y="10107"/>
                  </a:cubicBezTo>
                  <a:cubicBezTo>
                    <a:pt x="10514" y="9857"/>
                    <a:pt x="10573" y="9595"/>
                    <a:pt x="10621" y="9333"/>
                  </a:cubicBezTo>
                  <a:cubicBezTo>
                    <a:pt x="10883" y="9178"/>
                    <a:pt x="11145" y="9000"/>
                    <a:pt x="11395" y="8845"/>
                  </a:cubicBezTo>
                  <a:cubicBezTo>
                    <a:pt x="11633" y="8702"/>
                    <a:pt x="11871" y="8583"/>
                    <a:pt x="12109" y="8440"/>
                  </a:cubicBezTo>
                  <a:close/>
                  <a:moveTo>
                    <a:pt x="12002" y="9119"/>
                  </a:moveTo>
                  <a:lnTo>
                    <a:pt x="12002" y="9119"/>
                  </a:lnTo>
                  <a:cubicBezTo>
                    <a:pt x="11954" y="9357"/>
                    <a:pt x="11907" y="9583"/>
                    <a:pt x="11859" y="9809"/>
                  </a:cubicBezTo>
                  <a:cubicBezTo>
                    <a:pt x="11311" y="10083"/>
                    <a:pt x="10788" y="10417"/>
                    <a:pt x="10299" y="10750"/>
                  </a:cubicBezTo>
                  <a:cubicBezTo>
                    <a:pt x="10323" y="10643"/>
                    <a:pt x="10347" y="10536"/>
                    <a:pt x="10383" y="10429"/>
                  </a:cubicBezTo>
                  <a:cubicBezTo>
                    <a:pt x="10395" y="10357"/>
                    <a:pt x="10407" y="10298"/>
                    <a:pt x="10430" y="10226"/>
                  </a:cubicBezTo>
                  <a:cubicBezTo>
                    <a:pt x="10954" y="9893"/>
                    <a:pt x="11514" y="9536"/>
                    <a:pt x="12002" y="9119"/>
                  </a:cubicBezTo>
                  <a:close/>
                  <a:moveTo>
                    <a:pt x="11800" y="10036"/>
                  </a:moveTo>
                  <a:cubicBezTo>
                    <a:pt x="11776" y="10143"/>
                    <a:pt x="11752" y="10250"/>
                    <a:pt x="11716" y="10357"/>
                  </a:cubicBezTo>
                  <a:cubicBezTo>
                    <a:pt x="11180" y="10667"/>
                    <a:pt x="10633" y="10988"/>
                    <a:pt x="10133" y="11345"/>
                  </a:cubicBezTo>
                  <a:cubicBezTo>
                    <a:pt x="10180" y="11179"/>
                    <a:pt x="10216" y="11024"/>
                    <a:pt x="10264" y="10869"/>
                  </a:cubicBezTo>
                  <a:cubicBezTo>
                    <a:pt x="10776" y="10595"/>
                    <a:pt x="11299" y="10321"/>
                    <a:pt x="11800" y="10036"/>
                  </a:cubicBezTo>
                  <a:close/>
                  <a:moveTo>
                    <a:pt x="11669" y="10536"/>
                  </a:moveTo>
                  <a:lnTo>
                    <a:pt x="11669" y="10536"/>
                  </a:lnTo>
                  <a:cubicBezTo>
                    <a:pt x="11633" y="10691"/>
                    <a:pt x="11585" y="10845"/>
                    <a:pt x="11538" y="11000"/>
                  </a:cubicBezTo>
                  <a:cubicBezTo>
                    <a:pt x="10990" y="11333"/>
                    <a:pt x="10478" y="11714"/>
                    <a:pt x="9918" y="12036"/>
                  </a:cubicBezTo>
                  <a:cubicBezTo>
                    <a:pt x="9978" y="11834"/>
                    <a:pt x="10037" y="11631"/>
                    <a:pt x="10097" y="11429"/>
                  </a:cubicBezTo>
                  <a:cubicBezTo>
                    <a:pt x="10645" y="11167"/>
                    <a:pt x="11157" y="10845"/>
                    <a:pt x="11669" y="10536"/>
                  </a:cubicBezTo>
                  <a:close/>
                  <a:moveTo>
                    <a:pt x="11466" y="11250"/>
                  </a:moveTo>
                  <a:lnTo>
                    <a:pt x="11466" y="11250"/>
                  </a:lnTo>
                  <a:cubicBezTo>
                    <a:pt x="11407" y="11441"/>
                    <a:pt x="11347" y="11643"/>
                    <a:pt x="11276" y="11834"/>
                  </a:cubicBezTo>
                  <a:cubicBezTo>
                    <a:pt x="10692" y="12167"/>
                    <a:pt x="10121" y="12572"/>
                    <a:pt x="9585" y="12988"/>
                  </a:cubicBezTo>
                  <a:cubicBezTo>
                    <a:pt x="9692" y="12703"/>
                    <a:pt x="9787" y="12429"/>
                    <a:pt x="9883" y="12143"/>
                  </a:cubicBezTo>
                  <a:cubicBezTo>
                    <a:pt x="10418" y="11881"/>
                    <a:pt x="10978" y="11595"/>
                    <a:pt x="11466" y="11250"/>
                  </a:cubicBezTo>
                  <a:close/>
                  <a:moveTo>
                    <a:pt x="11204" y="12060"/>
                  </a:moveTo>
                  <a:lnTo>
                    <a:pt x="11204" y="12060"/>
                  </a:lnTo>
                  <a:cubicBezTo>
                    <a:pt x="11121" y="12286"/>
                    <a:pt x="11038" y="12512"/>
                    <a:pt x="10954" y="12738"/>
                  </a:cubicBezTo>
                  <a:cubicBezTo>
                    <a:pt x="10383" y="13096"/>
                    <a:pt x="9823" y="13465"/>
                    <a:pt x="9252" y="13822"/>
                  </a:cubicBezTo>
                  <a:cubicBezTo>
                    <a:pt x="9359" y="13584"/>
                    <a:pt x="9454" y="13346"/>
                    <a:pt x="9537" y="13096"/>
                  </a:cubicBezTo>
                  <a:cubicBezTo>
                    <a:pt x="10085" y="12738"/>
                    <a:pt x="10645" y="12405"/>
                    <a:pt x="11204" y="12060"/>
                  </a:cubicBezTo>
                  <a:close/>
                  <a:moveTo>
                    <a:pt x="10883" y="12929"/>
                  </a:moveTo>
                  <a:lnTo>
                    <a:pt x="10883" y="12929"/>
                  </a:lnTo>
                  <a:cubicBezTo>
                    <a:pt x="10788" y="13155"/>
                    <a:pt x="10704" y="13381"/>
                    <a:pt x="10609" y="13608"/>
                  </a:cubicBezTo>
                  <a:cubicBezTo>
                    <a:pt x="10037" y="13917"/>
                    <a:pt x="9466" y="14262"/>
                    <a:pt x="8918" y="14608"/>
                  </a:cubicBezTo>
                  <a:cubicBezTo>
                    <a:pt x="9013" y="14393"/>
                    <a:pt x="9109" y="14179"/>
                    <a:pt x="9204" y="13965"/>
                  </a:cubicBezTo>
                  <a:cubicBezTo>
                    <a:pt x="9764" y="13619"/>
                    <a:pt x="10323" y="13286"/>
                    <a:pt x="10883" y="12929"/>
                  </a:cubicBezTo>
                  <a:close/>
                  <a:moveTo>
                    <a:pt x="10526" y="13810"/>
                  </a:moveTo>
                  <a:cubicBezTo>
                    <a:pt x="10454" y="13977"/>
                    <a:pt x="10383" y="14143"/>
                    <a:pt x="10311" y="14310"/>
                  </a:cubicBezTo>
                  <a:cubicBezTo>
                    <a:pt x="9716" y="14643"/>
                    <a:pt x="9133" y="15024"/>
                    <a:pt x="8561" y="15393"/>
                  </a:cubicBezTo>
                  <a:cubicBezTo>
                    <a:pt x="8668" y="15179"/>
                    <a:pt x="8763" y="14953"/>
                    <a:pt x="8871" y="14727"/>
                  </a:cubicBezTo>
                  <a:cubicBezTo>
                    <a:pt x="9430" y="14441"/>
                    <a:pt x="9978" y="14143"/>
                    <a:pt x="10526" y="13810"/>
                  </a:cubicBezTo>
                  <a:close/>
                  <a:moveTo>
                    <a:pt x="10192" y="14572"/>
                  </a:moveTo>
                  <a:lnTo>
                    <a:pt x="10192" y="14572"/>
                  </a:lnTo>
                  <a:cubicBezTo>
                    <a:pt x="10121" y="14739"/>
                    <a:pt x="10037" y="14905"/>
                    <a:pt x="9966" y="15072"/>
                  </a:cubicBezTo>
                  <a:cubicBezTo>
                    <a:pt x="9323" y="15489"/>
                    <a:pt x="8692" y="15917"/>
                    <a:pt x="8073" y="16370"/>
                  </a:cubicBezTo>
                  <a:cubicBezTo>
                    <a:pt x="8216" y="16096"/>
                    <a:pt x="8359" y="15822"/>
                    <a:pt x="8490" y="15536"/>
                  </a:cubicBezTo>
                  <a:cubicBezTo>
                    <a:pt x="9061" y="15227"/>
                    <a:pt x="9633" y="14905"/>
                    <a:pt x="10192" y="14572"/>
                  </a:cubicBezTo>
                  <a:close/>
                  <a:moveTo>
                    <a:pt x="9847" y="15322"/>
                  </a:moveTo>
                  <a:cubicBezTo>
                    <a:pt x="9692" y="15644"/>
                    <a:pt x="9537" y="15953"/>
                    <a:pt x="9383" y="16275"/>
                  </a:cubicBezTo>
                  <a:cubicBezTo>
                    <a:pt x="8716" y="16644"/>
                    <a:pt x="8073" y="17072"/>
                    <a:pt x="7430" y="17513"/>
                  </a:cubicBezTo>
                  <a:cubicBezTo>
                    <a:pt x="7620" y="17203"/>
                    <a:pt x="7799" y="16882"/>
                    <a:pt x="7966" y="16560"/>
                  </a:cubicBezTo>
                  <a:cubicBezTo>
                    <a:pt x="8609" y="16167"/>
                    <a:pt x="9228" y="15739"/>
                    <a:pt x="9847" y="15322"/>
                  </a:cubicBezTo>
                  <a:close/>
                  <a:moveTo>
                    <a:pt x="9264" y="16513"/>
                  </a:moveTo>
                  <a:lnTo>
                    <a:pt x="9264" y="16513"/>
                  </a:lnTo>
                  <a:cubicBezTo>
                    <a:pt x="9168" y="16703"/>
                    <a:pt x="9085" y="16882"/>
                    <a:pt x="8990" y="17060"/>
                  </a:cubicBezTo>
                  <a:cubicBezTo>
                    <a:pt x="8275" y="17477"/>
                    <a:pt x="7573" y="17953"/>
                    <a:pt x="6882" y="18418"/>
                  </a:cubicBezTo>
                  <a:cubicBezTo>
                    <a:pt x="7037" y="18180"/>
                    <a:pt x="7192" y="17930"/>
                    <a:pt x="7335" y="17679"/>
                  </a:cubicBezTo>
                  <a:cubicBezTo>
                    <a:pt x="7990" y="17310"/>
                    <a:pt x="8644" y="16929"/>
                    <a:pt x="9264" y="16513"/>
                  </a:cubicBezTo>
                  <a:close/>
                  <a:moveTo>
                    <a:pt x="8847" y="17334"/>
                  </a:moveTo>
                  <a:lnTo>
                    <a:pt x="8847" y="17334"/>
                  </a:lnTo>
                  <a:cubicBezTo>
                    <a:pt x="8728" y="17584"/>
                    <a:pt x="8597" y="17834"/>
                    <a:pt x="8466" y="18084"/>
                  </a:cubicBezTo>
                  <a:cubicBezTo>
                    <a:pt x="8442" y="18084"/>
                    <a:pt x="8418" y="18084"/>
                    <a:pt x="8394" y="18108"/>
                  </a:cubicBezTo>
                  <a:cubicBezTo>
                    <a:pt x="7751" y="18430"/>
                    <a:pt x="7037" y="18763"/>
                    <a:pt x="6406" y="19156"/>
                  </a:cubicBezTo>
                  <a:cubicBezTo>
                    <a:pt x="6525" y="18989"/>
                    <a:pt x="6632" y="18822"/>
                    <a:pt x="6739" y="18656"/>
                  </a:cubicBezTo>
                  <a:cubicBezTo>
                    <a:pt x="7454" y="18263"/>
                    <a:pt x="8192" y="17822"/>
                    <a:pt x="8847" y="17334"/>
                  </a:cubicBezTo>
                  <a:close/>
                  <a:moveTo>
                    <a:pt x="5427" y="743"/>
                  </a:moveTo>
                  <a:cubicBezTo>
                    <a:pt x="6715" y="743"/>
                    <a:pt x="8185" y="1059"/>
                    <a:pt x="9061" y="1987"/>
                  </a:cubicBezTo>
                  <a:cubicBezTo>
                    <a:pt x="11121" y="4190"/>
                    <a:pt x="10645" y="7833"/>
                    <a:pt x="9942" y="10464"/>
                  </a:cubicBezTo>
                  <a:cubicBezTo>
                    <a:pt x="9133" y="13572"/>
                    <a:pt x="7740" y="16513"/>
                    <a:pt x="5954" y="19168"/>
                  </a:cubicBezTo>
                  <a:cubicBezTo>
                    <a:pt x="5799" y="18870"/>
                    <a:pt x="5644" y="18572"/>
                    <a:pt x="5477" y="18275"/>
                  </a:cubicBezTo>
                  <a:cubicBezTo>
                    <a:pt x="5715" y="18251"/>
                    <a:pt x="5954" y="18227"/>
                    <a:pt x="6192" y="18180"/>
                  </a:cubicBezTo>
                  <a:cubicBezTo>
                    <a:pt x="6213" y="18180"/>
                    <a:pt x="6215" y="18142"/>
                    <a:pt x="6199" y="18142"/>
                  </a:cubicBezTo>
                  <a:cubicBezTo>
                    <a:pt x="6197" y="18142"/>
                    <a:pt x="6194" y="18143"/>
                    <a:pt x="6192" y="18144"/>
                  </a:cubicBezTo>
                  <a:cubicBezTo>
                    <a:pt x="5942" y="18156"/>
                    <a:pt x="5704" y="18191"/>
                    <a:pt x="5454" y="18227"/>
                  </a:cubicBezTo>
                  <a:cubicBezTo>
                    <a:pt x="5334" y="18001"/>
                    <a:pt x="5203" y="17763"/>
                    <a:pt x="5084" y="17537"/>
                  </a:cubicBezTo>
                  <a:lnTo>
                    <a:pt x="5084" y="17537"/>
                  </a:lnTo>
                  <a:cubicBezTo>
                    <a:pt x="5298" y="17543"/>
                    <a:pt x="5511" y="17550"/>
                    <a:pt x="5724" y="17550"/>
                  </a:cubicBezTo>
                  <a:cubicBezTo>
                    <a:pt x="5880" y="17550"/>
                    <a:pt x="6036" y="17547"/>
                    <a:pt x="6192" y="17537"/>
                  </a:cubicBezTo>
                  <a:cubicBezTo>
                    <a:pt x="6216" y="17537"/>
                    <a:pt x="6227" y="17477"/>
                    <a:pt x="6192" y="17477"/>
                  </a:cubicBezTo>
                  <a:cubicBezTo>
                    <a:pt x="6031" y="17467"/>
                    <a:pt x="5870" y="17463"/>
                    <a:pt x="5709" y="17463"/>
                  </a:cubicBezTo>
                  <a:cubicBezTo>
                    <a:pt x="5489" y="17463"/>
                    <a:pt x="5269" y="17470"/>
                    <a:pt x="5049" y="17477"/>
                  </a:cubicBezTo>
                  <a:cubicBezTo>
                    <a:pt x="4930" y="17263"/>
                    <a:pt x="4811" y="17048"/>
                    <a:pt x="4692" y="16834"/>
                  </a:cubicBezTo>
                  <a:cubicBezTo>
                    <a:pt x="5180" y="16775"/>
                    <a:pt x="5656" y="16763"/>
                    <a:pt x="6144" y="16751"/>
                  </a:cubicBezTo>
                  <a:cubicBezTo>
                    <a:pt x="6180" y="16751"/>
                    <a:pt x="6180" y="16691"/>
                    <a:pt x="6144" y="16691"/>
                  </a:cubicBezTo>
                  <a:cubicBezTo>
                    <a:pt x="6055" y="16687"/>
                    <a:pt x="5967" y="16685"/>
                    <a:pt x="5879" y="16685"/>
                  </a:cubicBezTo>
                  <a:cubicBezTo>
                    <a:pt x="5471" y="16685"/>
                    <a:pt x="5069" y="16728"/>
                    <a:pt x="4668" y="16787"/>
                  </a:cubicBezTo>
                  <a:cubicBezTo>
                    <a:pt x="4537" y="16536"/>
                    <a:pt x="4394" y="16298"/>
                    <a:pt x="4263" y="16060"/>
                  </a:cubicBezTo>
                  <a:lnTo>
                    <a:pt x="4263" y="16060"/>
                  </a:lnTo>
                  <a:cubicBezTo>
                    <a:pt x="4367" y="16063"/>
                    <a:pt x="4472" y="16065"/>
                    <a:pt x="4576" y="16065"/>
                  </a:cubicBezTo>
                  <a:cubicBezTo>
                    <a:pt x="4916" y="16065"/>
                    <a:pt x="5257" y="16049"/>
                    <a:pt x="5584" y="16013"/>
                  </a:cubicBezTo>
                  <a:cubicBezTo>
                    <a:pt x="5620" y="16001"/>
                    <a:pt x="5620" y="15965"/>
                    <a:pt x="5584" y="15965"/>
                  </a:cubicBezTo>
                  <a:cubicBezTo>
                    <a:pt x="5144" y="15989"/>
                    <a:pt x="4692" y="16013"/>
                    <a:pt x="4239" y="16013"/>
                  </a:cubicBezTo>
                  <a:cubicBezTo>
                    <a:pt x="4132" y="15822"/>
                    <a:pt x="4037" y="15632"/>
                    <a:pt x="3930" y="15429"/>
                  </a:cubicBezTo>
                  <a:cubicBezTo>
                    <a:pt x="4608" y="15405"/>
                    <a:pt x="5287" y="15382"/>
                    <a:pt x="5954" y="15322"/>
                  </a:cubicBezTo>
                  <a:cubicBezTo>
                    <a:pt x="6001" y="15322"/>
                    <a:pt x="6001" y="15263"/>
                    <a:pt x="5954" y="15263"/>
                  </a:cubicBezTo>
                  <a:cubicBezTo>
                    <a:pt x="5275" y="15286"/>
                    <a:pt x="4584" y="15334"/>
                    <a:pt x="3906" y="15382"/>
                  </a:cubicBezTo>
                  <a:cubicBezTo>
                    <a:pt x="3810" y="15203"/>
                    <a:pt x="3715" y="15024"/>
                    <a:pt x="3620" y="14846"/>
                  </a:cubicBezTo>
                  <a:cubicBezTo>
                    <a:pt x="4072" y="14822"/>
                    <a:pt x="4537" y="14786"/>
                    <a:pt x="4989" y="14739"/>
                  </a:cubicBezTo>
                  <a:cubicBezTo>
                    <a:pt x="5025" y="14739"/>
                    <a:pt x="5025" y="14679"/>
                    <a:pt x="4989" y="14679"/>
                  </a:cubicBezTo>
                  <a:cubicBezTo>
                    <a:pt x="4525" y="14703"/>
                    <a:pt x="4060" y="14751"/>
                    <a:pt x="3584" y="14786"/>
                  </a:cubicBezTo>
                  <a:cubicBezTo>
                    <a:pt x="3477" y="14572"/>
                    <a:pt x="3358" y="14346"/>
                    <a:pt x="3251" y="14131"/>
                  </a:cubicBezTo>
                  <a:cubicBezTo>
                    <a:pt x="3977" y="14131"/>
                    <a:pt x="4715" y="14108"/>
                    <a:pt x="5454" y="14036"/>
                  </a:cubicBezTo>
                  <a:cubicBezTo>
                    <a:pt x="5489" y="14036"/>
                    <a:pt x="5489" y="13965"/>
                    <a:pt x="5454" y="13965"/>
                  </a:cubicBezTo>
                  <a:cubicBezTo>
                    <a:pt x="4703" y="14024"/>
                    <a:pt x="3953" y="14048"/>
                    <a:pt x="3215" y="14060"/>
                  </a:cubicBezTo>
                  <a:cubicBezTo>
                    <a:pt x="3096" y="13834"/>
                    <a:pt x="2989" y="13619"/>
                    <a:pt x="2882" y="13393"/>
                  </a:cubicBezTo>
                  <a:lnTo>
                    <a:pt x="4025" y="13393"/>
                  </a:lnTo>
                  <a:cubicBezTo>
                    <a:pt x="4060" y="13393"/>
                    <a:pt x="4060" y="13322"/>
                    <a:pt x="4025" y="13322"/>
                  </a:cubicBezTo>
                  <a:lnTo>
                    <a:pt x="2846" y="13322"/>
                  </a:lnTo>
                  <a:cubicBezTo>
                    <a:pt x="2727" y="13084"/>
                    <a:pt x="2620" y="12846"/>
                    <a:pt x="2513" y="12607"/>
                  </a:cubicBezTo>
                  <a:lnTo>
                    <a:pt x="2513" y="12607"/>
                  </a:lnTo>
                  <a:cubicBezTo>
                    <a:pt x="2763" y="12611"/>
                    <a:pt x="3013" y="12614"/>
                    <a:pt x="3263" y="12614"/>
                  </a:cubicBezTo>
                  <a:cubicBezTo>
                    <a:pt x="3823" y="12614"/>
                    <a:pt x="4382" y="12601"/>
                    <a:pt x="4942" y="12560"/>
                  </a:cubicBezTo>
                  <a:cubicBezTo>
                    <a:pt x="4989" y="12560"/>
                    <a:pt x="4989" y="12500"/>
                    <a:pt x="4942" y="12500"/>
                  </a:cubicBezTo>
                  <a:cubicBezTo>
                    <a:pt x="4120" y="12512"/>
                    <a:pt x="3298" y="12536"/>
                    <a:pt x="2477" y="12536"/>
                  </a:cubicBezTo>
                  <a:cubicBezTo>
                    <a:pt x="2382" y="12334"/>
                    <a:pt x="2286" y="12119"/>
                    <a:pt x="2191" y="11905"/>
                  </a:cubicBezTo>
                  <a:lnTo>
                    <a:pt x="2191" y="11905"/>
                  </a:lnTo>
                  <a:cubicBezTo>
                    <a:pt x="2280" y="11908"/>
                    <a:pt x="2369" y="11909"/>
                    <a:pt x="2457" y="11909"/>
                  </a:cubicBezTo>
                  <a:cubicBezTo>
                    <a:pt x="2721" y="11909"/>
                    <a:pt x="2980" y="11896"/>
                    <a:pt x="3239" y="11869"/>
                  </a:cubicBezTo>
                  <a:cubicBezTo>
                    <a:pt x="3275" y="11869"/>
                    <a:pt x="3275" y="11810"/>
                    <a:pt x="3239" y="11810"/>
                  </a:cubicBezTo>
                  <a:cubicBezTo>
                    <a:pt x="2882" y="11845"/>
                    <a:pt x="2525" y="11869"/>
                    <a:pt x="2179" y="11869"/>
                  </a:cubicBezTo>
                  <a:cubicBezTo>
                    <a:pt x="2120" y="11738"/>
                    <a:pt x="2060" y="11607"/>
                    <a:pt x="2013" y="11476"/>
                  </a:cubicBezTo>
                  <a:cubicBezTo>
                    <a:pt x="1965" y="11381"/>
                    <a:pt x="1929" y="11274"/>
                    <a:pt x="1882" y="11167"/>
                  </a:cubicBezTo>
                  <a:lnTo>
                    <a:pt x="1882" y="11167"/>
                  </a:lnTo>
                  <a:cubicBezTo>
                    <a:pt x="2247" y="11194"/>
                    <a:pt x="2616" y="11204"/>
                    <a:pt x="2984" y="11204"/>
                  </a:cubicBezTo>
                  <a:cubicBezTo>
                    <a:pt x="3408" y="11204"/>
                    <a:pt x="3831" y="11191"/>
                    <a:pt x="4251" y="11179"/>
                  </a:cubicBezTo>
                  <a:cubicBezTo>
                    <a:pt x="4287" y="11179"/>
                    <a:pt x="4287" y="11119"/>
                    <a:pt x="4251" y="11107"/>
                  </a:cubicBezTo>
                  <a:cubicBezTo>
                    <a:pt x="3800" y="11100"/>
                    <a:pt x="3341" y="11086"/>
                    <a:pt x="2881" y="11086"/>
                  </a:cubicBezTo>
                  <a:cubicBezTo>
                    <a:pt x="2539" y="11086"/>
                    <a:pt x="2198" y="11094"/>
                    <a:pt x="1858" y="11119"/>
                  </a:cubicBezTo>
                  <a:cubicBezTo>
                    <a:pt x="1774" y="10905"/>
                    <a:pt x="1691" y="10691"/>
                    <a:pt x="1608" y="10476"/>
                  </a:cubicBezTo>
                  <a:lnTo>
                    <a:pt x="1620" y="10476"/>
                  </a:lnTo>
                  <a:cubicBezTo>
                    <a:pt x="1923" y="10449"/>
                    <a:pt x="2220" y="10436"/>
                    <a:pt x="2520" y="10436"/>
                  </a:cubicBezTo>
                  <a:cubicBezTo>
                    <a:pt x="2621" y="10436"/>
                    <a:pt x="2721" y="10438"/>
                    <a:pt x="2822" y="10441"/>
                  </a:cubicBezTo>
                  <a:cubicBezTo>
                    <a:pt x="2858" y="10441"/>
                    <a:pt x="2858" y="10381"/>
                    <a:pt x="2822" y="10381"/>
                  </a:cubicBezTo>
                  <a:cubicBezTo>
                    <a:pt x="2687" y="10369"/>
                    <a:pt x="2554" y="10364"/>
                    <a:pt x="2420" y="10364"/>
                  </a:cubicBezTo>
                  <a:cubicBezTo>
                    <a:pt x="2154" y="10364"/>
                    <a:pt x="1890" y="10385"/>
                    <a:pt x="1620" y="10417"/>
                  </a:cubicBezTo>
                  <a:cubicBezTo>
                    <a:pt x="1608" y="10417"/>
                    <a:pt x="1596" y="10429"/>
                    <a:pt x="1596" y="10441"/>
                  </a:cubicBezTo>
                  <a:cubicBezTo>
                    <a:pt x="1501" y="10202"/>
                    <a:pt x="1417" y="9952"/>
                    <a:pt x="1334" y="9702"/>
                  </a:cubicBezTo>
                  <a:lnTo>
                    <a:pt x="1334" y="9702"/>
                  </a:lnTo>
                  <a:cubicBezTo>
                    <a:pt x="1644" y="9708"/>
                    <a:pt x="1953" y="9711"/>
                    <a:pt x="2263" y="9711"/>
                  </a:cubicBezTo>
                  <a:cubicBezTo>
                    <a:pt x="2572" y="9711"/>
                    <a:pt x="2882" y="9708"/>
                    <a:pt x="3191" y="9702"/>
                  </a:cubicBezTo>
                  <a:cubicBezTo>
                    <a:pt x="3227" y="9702"/>
                    <a:pt x="3227" y="9643"/>
                    <a:pt x="3191" y="9643"/>
                  </a:cubicBezTo>
                  <a:cubicBezTo>
                    <a:pt x="2827" y="9636"/>
                    <a:pt x="2467" y="9629"/>
                    <a:pt x="2106" y="9629"/>
                  </a:cubicBezTo>
                  <a:cubicBezTo>
                    <a:pt x="1841" y="9629"/>
                    <a:pt x="1577" y="9633"/>
                    <a:pt x="1310" y="9643"/>
                  </a:cubicBezTo>
                  <a:cubicBezTo>
                    <a:pt x="1239" y="9428"/>
                    <a:pt x="1179" y="9226"/>
                    <a:pt x="1108" y="9012"/>
                  </a:cubicBezTo>
                  <a:lnTo>
                    <a:pt x="1108" y="9012"/>
                  </a:lnTo>
                  <a:cubicBezTo>
                    <a:pt x="1149" y="9013"/>
                    <a:pt x="1189" y="9014"/>
                    <a:pt x="1230" y="9014"/>
                  </a:cubicBezTo>
                  <a:cubicBezTo>
                    <a:pt x="1508" y="9014"/>
                    <a:pt x="1778" y="8979"/>
                    <a:pt x="2048" y="8917"/>
                  </a:cubicBezTo>
                  <a:cubicBezTo>
                    <a:pt x="2070" y="8906"/>
                    <a:pt x="2062" y="8867"/>
                    <a:pt x="2044" y="8867"/>
                  </a:cubicBezTo>
                  <a:cubicBezTo>
                    <a:pt x="2041" y="8867"/>
                    <a:pt x="2039" y="8868"/>
                    <a:pt x="2036" y="8869"/>
                  </a:cubicBezTo>
                  <a:cubicBezTo>
                    <a:pt x="1715" y="8928"/>
                    <a:pt x="1405" y="8952"/>
                    <a:pt x="1096" y="8952"/>
                  </a:cubicBezTo>
                  <a:cubicBezTo>
                    <a:pt x="1024" y="8702"/>
                    <a:pt x="953" y="8464"/>
                    <a:pt x="893" y="8214"/>
                  </a:cubicBezTo>
                  <a:cubicBezTo>
                    <a:pt x="1263" y="8214"/>
                    <a:pt x="1632" y="8238"/>
                    <a:pt x="1989" y="8274"/>
                  </a:cubicBezTo>
                  <a:cubicBezTo>
                    <a:pt x="2025" y="8274"/>
                    <a:pt x="2036" y="8214"/>
                    <a:pt x="2001" y="8202"/>
                  </a:cubicBezTo>
                  <a:cubicBezTo>
                    <a:pt x="1755" y="8170"/>
                    <a:pt x="1509" y="8155"/>
                    <a:pt x="1259" y="8155"/>
                  </a:cubicBezTo>
                  <a:cubicBezTo>
                    <a:pt x="1134" y="8155"/>
                    <a:pt x="1009" y="8158"/>
                    <a:pt x="882" y="8166"/>
                  </a:cubicBezTo>
                  <a:cubicBezTo>
                    <a:pt x="834" y="7952"/>
                    <a:pt x="798" y="7750"/>
                    <a:pt x="762" y="7535"/>
                  </a:cubicBezTo>
                  <a:lnTo>
                    <a:pt x="1715" y="7535"/>
                  </a:lnTo>
                  <a:cubicBezTo>
                    <a:pt x="1751" y="7523"/>
                    <a:pt x="1751" y="7476"/>
                    <a:pt x="1715" y="7476"/>
                  </a:cubicBezTo>
                  <a:cubicBezTo>
                    <a:pt x="1393" y="7464"/>
                    <a:pt x="1072" y="7464"/>
                    <a:pt x="751" y="7464"/>
                  </a:cubicBezTo>
                  <a:cubicBezTo>
                    <a:pt x="703" y="7178"/>
                    <a:pt x="667" y="6904"/>
                    <a:pt x="643" y="6619"/>
                  </a:cubicBezTo>
                  <a:lnTo>
                    <a:pt x="1346" y="6619"/>
                  </a:lnTo>
                  <a:cubicBezTo>
                    <a:pt x="1393" y="6619"/>
                    <a:pt x="1393" y="6547"/>
                    <a:pt x="1346" y="6547"/>
                  </a:cubicBezTo>
                  <a:cubicBezTo>
                    <a:pt x="1227" y="6541"/>
                    <a:pt x="1108" y="6538"/>
                    <a:pt x="990" y="6538"/>
                  </a:cubicBezTo>
                  <a:cubicBezTo>
                    <a:pt x="873" y="6538"/>
                    <a:pt x="756" y="6541"/>
                    <a:pt x="643" y="6547"/>
                  </a:cubicBezTo>
                  <a:cubicBezTo>
                    <a:pt x="620" y="6238"/>
                    <a:pt x="620" y="5940"/>
                    <a:pt x="631" y="5642"/>
                  </a:cubicBezTo>
                  <a:cubicBezTo>
                    <a:pt x="814" y="5642"/>
                    <a:pt x="991" y="5648"/>
                    <a:pt x="1170" y="5648"/>
                  </a:cubicBezTo>
                  <a:cubicBezTo>
                    <a:pt x="1260" y="5648"/>
                    <a:pt x="1350" y="5646"/>
                    <a:pt x="1441" y="5642"/>
                  </a:cubicBezTo>
                  <a:cubicBezTo>
                    <a:pt x="1477" y="5642"/>
                    <a:pt x="1477" y="5583"/>
                    <a:pt x="1441" y="5583"/>
                  </a:cubicBezTo>
                  <a:cubicBezTo>
                    <a:pt x="1304" y="5577"/>
                    <a:pt x="1170" y="5574"/>
                    <a:pt x="1036" y="5574"/>
                  </a:cubicBezTo>
                  <a:cubicBezTo>
                    <a:pt x="902" y="5574"/>
                    <a:pt x="768" y="5577"/>
                    <a:pt x="631" y="5583"/>
                  </a:cubicBezTo>
                  <a:cubicBezTo>
                    <a:pt x="655" y="5273"/>
                    <a:pt x="691" y="4976"/>
                    <a:pt x="751" y="4666"/>
                  </a:cubicBezTo>
                  <a:cubicBezTo>
                    <a:pt x="989" y="4678"/>
                    <a:pt x="1215" y="4678"/>
                    <a:pt x="1441" y="4678"/>
                  </a:cubicBezTo>
                  <a:cubicBezTo>
                    <a:pt x="1477" y="4678"/>
                    <a:pt x="1477" y="4618"/>
                    <a:pt x="1441" y="4618"/>
                  </a:cubicBezTo>
                  <a:cubicBezTo>
                    <a:pt x="1366" y="4614"/>
                    <a:pt x="1290" y="4613"/>
                    <a:pt x="1215" y="4613"/>
                  </a:cubicBezTo>
                  <a:cubicBezTo>
                    <a:pt x="1064" y="4613"/>
                    <a:pt x="913" y="4618"/>
                    <a:pt x="762" y="4618"/>
                  </a:cubicBezTo>
                  <a:cubicBezTo>
                    <a:pt x="822" y="4368"/>
                    <a:pt x="893" y="4130"/>
                    <a:pt x="977" y="3892"/>
                  </a:cubicBezTo>
                  <a:cubicBezTo>
                    <a:pt x="1151" y="3892"/>
                    <a:pt x="1326" y="3897"/>
                    <a:pt x="1501" y="3897"/>
                  </a:cubicBezTo>
                  <a:cubicBezTo>
                    <a:pt x="1588" y="3897"/>
                    <a:pt x="1675" y="3896"/>
                    <a:pt x="1763" y="3892"/>
                  </a:cubicBezTo>
                  <a:cubicBezTo>
                    <a:pt x="1810" y="3892"/>
                    <a:pt x="1810" y="3821"/>
                    <a:pt x="1763" y="3821"/>
                  </a:cubicBezTo>
                  <a:cubicBezTo>
                    <a:pt x="1513" y="3821"/>
                    <a:pt x="1251" y="3821"/>
                    <a:pt x="1001" y="3833"/>
                  </a:cubicBezTo>
                  <a:cubicBezTo>
                    <a:pt x="1096" y="3571"/>
                    <a:pt x="1203" y="3321"/>
                    <a:pt x="1346" y="3071"/>
                  </a:cubicBezTo>
                  <a:cubicBezTo>
                    <a:pt x="1655" y="3094"/>
                    <a:pt x="1965" y="3106"/>
                    <a:pt x="2263" y="3118"/>
                  </a:cubicBezTo>
                  <a:cubicBezTo>
                    <a:pt x="2310" y="3118"/>
                    <a:pt x="2310" y="3047"/>
                    <a:pt x="2263" y="3035"/>
                  </a:cubicBezTo>
                  <a:cubicBezTo>
                    <a:pt x="1977" y="3023"/>
                    <a:pt x="1679" y="3011"/>
                    <a:pt x="1393" y="2999"/>
                  </a:cubicBezTo>
                  <a:cubicBezTo>
                    <a:pt x="1548" y="2725"/>
                    <a:pt x="1739" y="2463"/>
                    <a:pt x="1953" y="2225"/>
                  </a:cubicBezTo>
                  <a:cubicBezTo>
                    <a:pt x="2370" y="2261"/>
                    <a:pt x="2798" y="2309"/>
                    <a:pt x="3227" y="2380"/>
                  </a:cubicBezTo>
                  <a:cubicBezTo>
                    <a:pt x="3230" y="2381"/>
                    <a:pt x="3233" y="2381"/>
                    <a:pt x="3236" y="2381"/>
                  </a:cubicBezTo>
                  <a:cubicBezTo>
                    <a:pt x="3278" y="2381"/>
                    <a:pt x="3295" y="2308"/>
                    <a:pt x="3251" y="2297"/>
                  </a:cubicBezTo>
                  <a:cubicBezTo>
                    <a:pt x="2834" y="2213"/>
                    <a:pt x="2417" y="2178"/>
                    <a:pt x="1989" y="2178"/>
                  </a:cubicBezTo>
                  <a:cubicBezTo>
                    <a:pt x="2155" y="1987"/>
                    <a:pt x="2346" y="1820"/>
                    <a:pt x="2536" y="1678"/>
                  </a:cubicBezTo>
                  <a:cubicBezTo>
                    <a:pt x="2780" y="1655"/>
                    <a:pt x="3023" y="1646"/>
                    <a:pt x="3267" y="1646"/>
                  </a:cubicBezTo>
                  <a:cubicBezTo>
                    <a:pt x="3547" y="1646"/>
                    <a:pt x="3828" y="1658"/>
                    <a:pt x="4108" y="1678"/>
                  </a:cubicBezTo>
                  <a:cubicBezTo>
                    <a:pt x="4112" y="1678"/>
                    <a:pt x="4115" y="1679"/>
                    <a:pt x="4118" y="1679"/>
                  </a:cubicBezTo>
                  <a:cubicBezTo>
                    <a:pt x="4155" y="1679"/>
                    <a:pt x="4152" y="1617"/>
                    <a:pt x="4108" y="1606"/>
                  </a:cubicBezTo>
                  <a:cubicBezTo>
                    <a:pt x="3850" y="1575"/>
                    <a:pt x="3593" y="1560"/>
                    <a:pt x="3333" y="1560"/>
                  </a:cubicBezTo>
                  <a:cubicBezTo>
                    <a:pt x="3101" y="1560"/>
                    <a:pt x="2868" y="1572"/>
                    <a:pt x="2632" y="1594"/>
                  </a:cubicBezTo>
                  <a:cubicBezTo>
                    <a:pt x="2941" y="1368"/>
                    <a:pt x="3263" y="1189"/>
                    <a:pt x="3620" y="1046"/>
                  </a:cubicBezTo>
                  <a:cubicBezTo>
                    <a:pt x="3620" y="1070"/>
                    <a:pt x="3620" y="1094"/>
                    <a:pt x="3656" y="1094"/>
                  </a:cubicBezTo>
                  <a:cubicBezTo>
                    <a:pt x="4001" y="1118"/>
                    <a:pt x="4358" y="1154"/>
                    <a:pt x="4715" y="1166"/>
                  </a:cubicBezTo>
                  <a:cubicBezTo>
                    <a:pt x="4718" y="1166"/>
                    <a:pt x="4721" y="1167"/>
                    <a:pt x="4724" y="1167"/>
                  </a:cubicBezTo>
                  <a:cubicBezTo>
                    <a:pt x="4763" y="1167"/>
                    <a:pt x="4760" y="1094"/>
                    <a:pt x="4715" y="1094"/>
                  </a:cubicBezTo>
                  <a:cubicBezTo>
                    <a:pt x="4453" y="1070"/>
                    <a:pt x="4180" y="1058"/>
                    <a:pt x="3918" y="1035"/>
                  </a:cubicBezTo>
                  <a:cubicBezTo>
                    <a:pt x="3941" y="1023"/>
                    <a:pt x="3953" y="987"/>
                    <a:pt x="3965" y="951"/>
                  </a:cubicBezTo>
                  <a:cubicBezTo>
                    <a:pt x="3965" y="939"/>
                    <a:pt x="3977" y="939"/>
                    <a:pt x="3977" y="927"/>
                  </a:cubicBezTo>
                  <a:cubicBezTo>
                    <a:pt x="4275" y="844"/>
                    <a:pt x="4572" y="785"/>
                    <a:pt x="4894" y="761"/>
                  </a:cubicBezTo>
                  <a:cubicBezTo>
                    <a:pt x="5066" y="749"/>
                    <a:pt x="5245" y="743"/>
                    <a:pt x="5427" y="743"/>
                  </a:cubicBezTo>
                  <a:close/>
                  <a:moveTo>
                    <a:pt x="6334" y="1"/>
                  </a:moveTo>
                  <a:cubicBezTo>
                    <a:pt x="6073" y="1"/>
                    <a:pt x="5810" y="16"/>
                    <a:pt x="5549" y="46"/>
                  </a:cubicBezTo>
                  <a:cubicBezTo>
                    <a:pt x="5096" y="94"/>
                    <a:pt x="4060" y="165"/>
                    <a:pt x="3715" y="594"/>
                  </a:cubicBezTo>
                  <a:cubicBezTo>
                    <a:pt x="3251" y="761"/>
                    <a:pt x="2810" y="975"/>
                    <a:pt x="2453" y="1249"/>
                  </a:cubicBezTo>
                  <a:cubicBezTo>
                    <a:pt x="0" y="3082"/>
                    <a:pt x="0" y="6452"/>
                    <a:pt x="774" y="9131"/>
                  </a:cubicBezTo>
                  <a:cubicBezTo>
                    <a:pt x="1298" y="10893"/>
                    <a:pt x="2060" y="12607"/>
                    <a:pt x="2870" y="14262"/>
                  </a:cubicBezTo>
                  <a:cubicBezTo>
                    <a:pt x="3727" y="16025"/>
                    <a:pt x="4632" y="17870"/>
                    <a:pt x="5823" y="19430"/>
                  </a:cubicBezTo>
                  <a:cubicBezTo>
                    <a:pt x="5858" y="19477"/>
                    <a:pt x="5906" y="19489"/>
                    <a:pt x="5942" y="19489"/>
                  </a:cubicBezTo>
                  <a:cubicBezTo>
                    <a:pt x="5918" y="19513"/>
                    <a:pt x="5918" y="19561"/>
                    <a:pt x="5942" y="19596"/>
                  </a:cubicBezTo>
                  <a:lnTo>
                    <a:pt x="6001" y="19668"/>
                  </a:lnTo>
                  <a:cubicBezTo>
                    <a:pt x="6019" y="19695"/>
                    <a:pt x="6064" y="19708"/>
                    <a:pt x="6105" y="19708"/>
                  </a:cubicBezTo>
                  <a:cubicBezTo>
                    <a:pt x="6119" y="19708"/>
                    <a:pt x="6132" y="19707"/>
                    <a:pt x="6144" y="19704"/>
                  </a:cubicBezTo>
                  <a:cubicBezTo>
                    <a:pt x="6989" y="19430"/>
                    <a:pt x="7823" y="18882"/>
                    <a:pt x="8585" y="18441"/>
                  </a:cubicBezTo>
                  <a:cubicBezTo>
                    <a:pt x="8680" y="18394"/>
                    <a:pt x="8692" y="18299"/>
                    <a:pt x="8668" y="18227"/>
                  </a:cubicBezTo>
                  <a:cubicBezTo>
                    <a:pt x="10014" y="16298"/>
                    <a:pt x="10954" y="14036"/>
                    <a:pt x="11633" y="11786"/>
                  </a:cubicBezTo>
                  <a:cubicBezTo>
                    <a:pt x="11645" y="11774"/>
                    <a:pt x="11657" y="11774"/>
                    <a:pt x="11669" y="11762"/>
                  </a:cubicBezTo>
                  <a:cubicBezTo>
                    <a:pt x="11704" y="11738"/>
                    <a:pt x="11704" y="11691"/>
                    <a:pt x="11669" y="11667"/>
                  </a:cubicBezTo>
                  <a:cubicBezTo>
                    <a:pt x="11692" y="11584"/>
                    <a:pt x="11716" y="11512"/>
                    <a:pt x="11740" y="11429"/>
                  </a:cubicBezTo>
                  <a:cubicBezTo>
                    <a:pt x="11800" y="11262"/>
                    <a:pt x="11847" y="11083"/>
                    <a:pt x="11895" y="10905"/>
                  </a:cubicBezTo>
                  <a:cubicBezTo>
                    <a:pt x="11907" y="10893"/>
                    <a:pt x="11907" y="10881"/>
                    <a:pt x="11907" y="10869"/>
                  </a:cubicBezTo>
                  <a:cubicBezTo>
                    <a:pt x="12002" y="10512"/>
                    <a:pt x="12097" y="10167"/>
                    <a:pt x="12181" y="9809"/>
                  </a:cubicBezTo>
                  <a:cubicBezTo>
                    <a:pt x="12192" y="9798"/>
                    <a:pt x="12204" y="9786"/>
                    <a:pt x="12216" y="9786"/>
                  </a:cubicBezTo>
                  <a:cubicBezTo>
                    <a:pt x="12276" y="9750"/>
                    <a:pt x="12252" y="9690"/>
                    <a:pt x="12216" y="9667"/>
                  </a:cubicBezTo>
                  <a:cubicBezTo>
                    <a:pt x="12609" y="7964"/>
                    <a:pt x="12812" y="6190"/>
                    <a:pt x="12395" y="4499"/>
                  </a:cubicBezTo>
                  <a:cubicBezTo>
                    <a:pt x="11931" y="2606"/>
                    <a:pt x="10680" y="1142"/>
                    <a:pt x="8859" y="463"/>
                  </a:cubicBezTo>
                  <a:cubicBezTo>
                    <a:pt x="8047" y="162"/>
                    <a:pt x="7193" y="1"/>
                    <a:pt x="63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43"/>
            <p:cNvSpPr/>
            <p:nvPr/>
          </p:nvSpPr>
          <p:spPr>
            <a:xfrm>
              <a:off x="2427075" y="2409050"/>
              <a:ext cx="167300" cy="162750"/>
            </a:xfrm>
            <a:custGeom>
              <a:rect b="b" l="l" r="r" t="t"/>
              <a:pathLst>
                <a:path extrusionOk="0" h="6510" w="6692">
                  <a:moveTo>
                    <a:pt x="3876" y="435"/>
                  </a:moveTo>
                  <a:cubicBezTo>
                    <a:pt x="4240" y="435"/>
                    <a:pt x="4566" y="540"/>
                    <a:pt x="4846" y="727"/>
                  </a:cubicBezTo>
                  <a:cubicBezTo>
                    <a:pt x="4715" y="727"/>
                    <a:pt x="4584" y="739"/>
                    <a:pt x="4454" y="751"/>
                  </a:cubicBezTo>
                  <a:cubicBezTo>
                    <a:pt x="4299" y="668"/>
                    <a:pt x="4132" y="608"/>
                    <a:pt x="3989" y="548"/>
                  </a:cubicBezTo>
                  <a:cubicBezTo>
                    <a:pt x="3894" y="513"/>
                    <a:pt x="3811" y="477"/>
                    <a:pt x="3715" y="441"/>
                  </a:cubicBezTo>
                  <a:cubicBezTo>
                    <a:pt x="3770" y="437"/>
                    <a:pt x="3823" y="435"/>
                    <a:pt x="3876" y="435"/>
                  </a:cubicBezTo>
                  <a:close/>
                  <a:moveTo>
                    <a:pt x="3513" y="465"/>
                  </a:moveTo>
                  <a:cubicBezTo>
                    <a:pt x="3668" y="537"/>
                    <a:pt x="3811" y="608"/>
                    <a:pt x="3965" y="679"/>
                  </a:cubicBezTo>
                  <a:cubicBezTo>
                    <a:pt x="4037" y="715"/>
                    <a:pt x="4108" y="763"/>
                    <a:pt x="4180" y="798"/>
                  </a:cubicBezTo>
                  <a:cubicBezTo>
                    <a:pt x="4049" y="822"/>
                    <a:pt x="3930" y="846"/>
                    <a:pt x="3811" y="894"/>
                  </a:cubicBezTo>
                  <a:cubicBezTo>
                    <a:pt x="3703" y="822"/>
                    <a:pt x="3584" y="763"/>
                    <a:pt x="3465" y="703"/>
                  </a:cubicBezTo>
                  <a:cubicBezTo>
                    <a:pt x="3370" y="656"/>
                    <a:pt x="3275" y="596"/>
                    <a:pt x="3180" y="548"/>
                  </a:cubicBezTo>
                  <a:cubicBezTo>
                    <a:pt x="3299" y="513"/>
                    <a:pt x="3406" y="489"/>
                    <a:pt x="3513" y="465"/>
                  </a:cubicBezTo>
                  <a:close/>
                  <a:moveTo>
                    <a:pt x="2810" y="537"/>
                  </a:moveTo>
                  <a:cubicBezTo>
                    <a:pt x="2842" y="579"/>
                    <a:pt x="2893" y="622"/>
                    <a:pt x="2946" y="622"/>
                  </a:cubicBezTo>
                  <a:cubicBezTo>
                    <a:pt x="2953" y="622"/>
                    <a:pt x="2959" y="621"/>
                    <a:pt x="2965" y="620"/>
                  </a:cubicBezTo>
                  <a:cubicBezTo>
                    <a:pt x="3108" y="703"/>
                    <a:pt x="3239" y="798"/>
                    <a:pt x="3370" y="882"/>
                  </a:cubicBezTo>
                  <a:cubicBezTo>
                    <a:pt x="3430" y="918"/>
                    <a:pt x="3477" y="965"/>
                    <a:pt x="3537" y="1001"/>
                  </a:cubicBezTo>
                  <a:cubicBezTo>
                    <a:pt x="3465" y="1037"/>
                    <a:pt x="3406" y="1072"/>
                    <a:pt x="3334" y="1108"/>
                  </a:cubicBezTo>
                  <a:cubicBezTo>
                    <a:pt x="3060" y="929"/>
                    <a:pt x="2775" y="775"/>
                    <a:pt x="2489" y="608"/>
                  </a:cubicBezTo>
                  <a:cubicBezTo>
                    <a:pt x="2596" y="584"/>
                    <a:pt x="2703" y="560"/>
                    <a:pt x="2810" y="537"/>
                  </a:cubicBezTo>
                  <a:close/>
                  <a:moveTo>
                    <a:pt x="2298" y="668"/>
                  </a:moveTo>
                  <a:cubicBezTo>
                    <a:pt x="2572" y="858"/>
                    <a:pt x="2870" y="1072"/>
                    <a:pt x="3180" y="1215"/>
                  </a:cubicBezTo>
                  <a:cubicBezTo>
                    <a:pt x="3084" y="1287"/>
                    <a:pt x="2989" y="1370"/>
                    <a:pt x="2906" y="1453"/>
                  </a:cubicBezTo>
                  <a:cubicBezTo>
                    <a:pt x="2525" y="1251"/>
                    <a:pt x="2096" y="1084"/>
                    <a:pt x="1691" y="918"/>
                  </a:cubicBezTo>
                  <a:cubicBezTo>
                    <a:pt x="1894" y="810"/>
                    <a:pt x="2096" y="727"/>
                    <a:pt x="2298" y="668"/>
                  </a:cubicBezTo>
                  <a:close/>
                  <a:moveTo>
                    <a:pt x="1620" y="965"/>
                  </a:moveTo>
                  <a:cubicBezTo>
                    <a:pt x="2013" y="1168"/>
                    <a:pt x="2418" y="1394"/>
                    <a:pt x="2822" y="1549"/>
                  </a:cubicBezTo>
                  <a:cubicBezTo>
                    <a:pt x="2727" y="1668"/>
                    <a:pt x="2632" y="1799"/>
                    <a:pt x="2560" y="1941"/>
                  </a:cubicBezTo>
                  <a:cubicBezTo>
                    <a:pt x="2120" y="1703"/>
                    <a:pt x="1667" y="1513"/>
                    <a:pt x="1215" y="1299"/>
                  </a:cubicBezTo>
                  <a:cubicBezTo>
                    <a:pt x="1346" y="1168"/>
                    <a:pt x="1477" y="1060"/>
                    <a:pt x="1620" y="965"/>
                  </a:cubicBezTo>
                  <a:close/>
                  <a:moveTo>
                    <a:pt x="1155" y="1370"/>
                  </a:moveTo>
                  <a:cubicBezTo>
                    <a:pt x="1596" y="1596"/>
                    <a:pt x="2048" y="1846"/>
                    <a:pt x="2501" y="2037"/>
                  </a:cubicBezTo>
                  <a:cubicBezTo>
                    <a:pt x="2441" y="2168"/>
                    <a:pt x="2394" y="2311"/>
                    <a:pt x="2346" y="2453"/>
                  </a:cubicBezTo>
                  <a:cubicBezTo>
                    <a:pt x="1846" y="2239"/>
                    <a:pt x="1334" y="2061"/>
                    <a:pt x="834" y="1846"/>
                  </a:cubicBezTo>
                  <a:cubicBezTo>
                    <a:pt x="929" y="1668"/>
                    <a:pt x="1025" y="1513"/>
                    <a:pt x="1155" y="1370"/>
                  </a:cubicBezTo>
                  <a:close/>
                  <a:moveTo>
                    <a:pt x="810" y="1894"/>
                  </a:moveTo>
                  <a:cubicBezTo>
                    <a:pt x="1286" y="2144"/>
                    <a:pt x="1798" y="2406"/>
                    <a:pt x="2322" y="2549"/>
                  </a:cubicBezTo>
                  <a:cubicBezTo>
                    <a:pt x="2287" y="2680"/>
                    <a:pt x="2263" y="2811"/>
                    <a:pt x="2251" y="2954"/>
                  </a:cubicBezTo>
                  <a:cubicBezTo>
                    <a:pt x="1727" y="2763"/>
                    <a:pt x="1203" y="2549"/>
                    <a:pt x="667" y="2382"/>
                  </a:cubicBezTo>
                  <a:cubicBezTo>
                    <a:pt x="665" y="2381"/>
                    <a:pt x="662" y="2380"/>
                    <a:pt x="660" y="2380"/>
                  </a:cubicBezTo>
                  <a:cubicBezTo>
                    <a:pt x="639" y="2380"/>
                    <a:pt x="622" y="2419"/>
                    <a:pt x="644" y="2430"/>
                  </a:cubicBezTo>
                  <a:cubicBezTo>
                    <a:pt x="1155" y="2680"/>
                    <a:pt x="1691" y="2906"/>
                    <a:pt x="2239" y="3096"/>
                  </a:cubicBezTo>
                  <a:cubicBezTo>
                    <a:pt x="2227" y="3275"/>
                    <a:pt x="2227" y="3454"/>
                    <a:pt x="2239" y="3656"/>
                  </a:cubicBezTo>
                  <a:cubicBezTo>
                    <a:pt x="1703" y="3406"/>
                    <a:pt x="1096" y="3239"/>
                    <a:pt x="536" y="3061"/>
                  </a:cubicBezTo>
                  <a:cubicBezTo>
                    <a:pt x="548" y="2656"/>
                    <a:pt x="632" y="2263"/>
                    <a:pt x="810" y="1894"/>
                  </a:cubicBezTo>
                  <a:close/>
                  <a:moveTo>
                    <a:pt x="524" y="3144"/>
                  </a:moveTo>
                  <a:lnTo>
                    <a:pt x="524" y="3144"/>
                  </a:lnTo>
                  <a:cubicBezTo>
                    <a:pt x="1084" y="3382"/>
                    <a:pt x="1667" y="3632"/>
                    <a:pt x="2239" y="3787"/>
                  </a:cubicBezTo>
                  <a:cubicBezTo>
                    <a:pt x="2263" y="3954"/>
                    <a:pt x="2287" y="4132"/>
                    <a:pt x="2310" y="4299"/>
                  </a:cubicBezTo>
                  <a:cubicBezTo>
                    <a:pt x="1739" y="4073"/>
                    <a:pt x="1144" y="3894"/>
                    <a:pt x="560" y="3680"/>
                  </a:cubicBezTo>
                  <a:cubicBezTo>
                    <a:pt x="536" y="3501"/>
                    <a:pt x="524" y="3323"/>
                    <a:pt x="524" y="3144"/>
                  </a:cubicBezTo>
                  <a:close/>
                  <a:moveTo>
                    <a:pt x="572" y="3775"/>
                  </a:moveTo>
                  <a:lnTo>
                    <a:pt x="572" y="3775"/>
                  </a:lnTo>
                  <a:cubicBezTo>
                    <a:pt x="786" y="3918"/>
                    <a:pt x="1132" y="3989"/>
                    <a:pt x="1322" y="4061"/>
                  </a:cubicBezTo>
                  <a:cubicBezTo>
                    <a:pt x="1525" y="4144"/>
                    <a:pt x="1715" y="4216"/>
                    <a:pt x="1917" y="4287"/>
                  </a:cubicBezTo>
                  <a:cubicBezTo>
                    <a:pt x="2013" y="4335"/>
                    <a:pt x="2120" y="4370"/>
                    <a:pt x="2215" y="4406"/>
                  </a:cubicBezTo>
                  <a:cubicBezTo>
                    <a:pt x="2263" y="4418"/>
                    <a:pt x="2298" y="4442"/>
                    <a:pt x="2346" y="4454"/>
                  </a:cubicBezTo>
                  <a:cubicBezTo>
                    <a:pt x="2394" y="4656"/>
                    <a:pt x="2453" y="4847"/>
                    <a:pt x="2537" y="5037"/>
                  </a:cubicBezTo>
                  <a:cubicBezTo>
                    <a:pt x="1953" y="4811"/>
                    <a:pt x="1346" y="4644"/>
                    <a:pt x="751" y="4418"/>
                  </a:cubicBezTo>
                  <a:cubicBezTo>
                    <a:pt x="691" y="4251"/>
                    <a:pt x="632" y="4085"/>
                    <a:pt x="596" y="3894"/>
                  </a:cubicBezTo>
                  <a:cubicBezTo>
                    <a:pt x="584" y="3858"/>
                    <a:pt x="584" y="3811"/>
                    <a:pt x="572" y="3775"/>
                  </a:cubicBezTo>
                  <a:close/>
                  <a:moveTo>
                    <a:pt x="810" y="4537"/>
                  </a:moveTo>
                  <a:lnTo>
                    <a:pt x="810" y="4537"/>
                  </a:lnTo>
                  <a:cubicBezTo>
                    <a:pt x="1370" y="4823"/>
                    <a:pt x="2001" y="5085"/>
                    <a:pt x="2608" y="5204"/>
                  </a:cubicBezTo>
                  <a:cubicBezTo>
                    <a:pt x="2656" y="5311"/>
                    <a:pt x="2715" y="5406"/>
                    <a:pt x="2775" y="5501"/>
                  </a:cubicBezTo>
                  <a:cubicBezTo>
                    <a:pt x="2263" y="5394"/>
                    <a:pt x="1763" y="5311"/>
                    <a:pt x="1251" y="5204"/>
                  </a:cubicBezTo>
                  <a:cubicBezTo>
                    <a:pt x="1072" y="5013"/>
                    <a:pt x="929" y="4787"/>
                    <a:pt x="810" y="4537"/>
                  </a:cubicBezTo>
                  <a:close/>
                  <a:moveTo>
                    <a:pt x="4629" y="1104"/>
                  </a:moveTo>
                  <a:cubicBezTo>
                    <a:pt x="4845" y="1104"/>
                    <a:pt x="5065" y="1123"/>
                    <a:pt x="5287" y="1144"/>
                  </a:cubicBezTo>
                  <a:cubicBezTo>
                    <a:pt x="6430" y="2561"/>
                    <a:pt x="6216" y="5621"/>
                    <a:pt x="3846" y="6025"/>
                  </a:cubicBezTo>
                  <a:cubicBezTo>
                    <a:pt x="3763" y="6037"/>
                    <a:pt x="3680" y="6049"/>
                    <a:pt x="3596" y="6061"/>
                  </a:cubicBezTo>
                  <a:cubicBezTo>
                    <a:pt x="3096" y="5132"/>
                    <a:pt x="2537" y="4418"/>
                    <a:pt x="2596" y="3275"/>
                  </a:cubicBezTo>
                  <a:cubicBezTo>
                    <a:pt x="2596" y="3251"/>
                    <a:pt x="2596" y="3215"/>
                    <a:pt x="2596" y="3192"/>
                  </a:cubicBezTo>
                  <a:cubicBezTo>
                    <a:pt x="2632" y="3168"/>
                    <a:pt x="2632" y="3120"/>
                    <a:pt x="2608" y="3096"/>
                  </a:cubicBezTo>
                  <a:cubicBezTo>
                    <a:pt x="2668" y="2442"/>
                    <a:pt x="2906" y="1822"/>
                    <a:pt x="3453" y="1430"/>
                  </a:cubicBezTo>
                  <a:cubicBezTo>
                    <a:pt x="3827" y="1173"/>
                    <a:pt x="4221" y="1104"/>
                    <a:pt x="4629" y="1104"/>
                  </a:cubicBezTo>
                  <a:close/>
                  <a:moveTo>
                    <a:pt x="1382" y="5335"/>
                  </a:moveTo>
                  <a:lnTo>
                    <a:pt x="1382" y="5335"/>
                  </a:lnTo>
                  <a:cubicBezTo>
                    <a:pt x="1882" y="5466"/>
                    <a:pt x="2382" y="5597"/>
                    <a:pt x="2894" y="5668"/>
                  </a:cubicBezTo>
                  <a:cubicBezTo>
                    <a:pt x="3013" y="5823"/>
                    <a:pt x="3144" y="5966"/>
                    <a:pt x="3299" y="6073"/>
                  </a:cubicBezTo>
                  <a:cubicBezTo>
                    <a:pt x="2560" y="6073"/>
                    <a:pt x="1882" y="5811"/>
                    <a:pt x="1382" y="5335"/>
                  </a:cubicBezTo>
                  <a:close/>
                  <a:moveTo>
                    <a:pt x="3270" y="1"/>
                  </a:moveTo>
                  <a:cubicBezTo>
                    <a:pt x="3153" y="1"/>
                    <a:pt x="3031" y="19"/>
                    <a:pt x="2918" y="36"/>
                  </a:cubicBezTo>
                  <a:cubicBezTo>
                    <a:pt x="2703" y="60"/>
                    <a:pt x="2501" y="120"/>
                    <a:pt x="2310" y="215"/>
                  </a:cubicBezTo>
                  <a:cubicBezTo>
                    <a:pt x="858" y="334"/>
                    <a:pt x="1" y="2370"/>
                    <a:pt x="155" y="3680"/>
                  </a:cubicBezTo>
                  <a:cubicBezTo>
                    <a:pt x="367" y="5372"/>
                    <a:pt x="1677" y="6509"/>
                    <a:pt x="3302" y="6509"/>
                  </a:cubicBezTo>
                  <a:cubicBezTo>
                    <a:pt x="3507" y="6509"/>
                    <a:pt x="3716" y="6491"/>
                    <a:pt x="3930" y="6454"/>
                  </a:cubicBezTo>
                  <a:cubicBezTo>
                    <a:pt x="5763" y="6144"/>
                    <a:pt x="6692" y="4311"/>
                    <a:pt x="6406" y="2573"/>
                  </a:cubicBezTo>
                  <a:cubicBezTo>
                    <a:pt x="6311" y="1941"/>
                    <a:pt x="6037" y="1370"/>
                    <a:pt x="5644" y="918"/>
                  </a:cubicBezTo>
                  <a:cubicBezTo>
                    <a:pt x="5632" y="846"/>
                    <a:pt x="5597" y="787"/>
                    <a:pt x="5501" y="775"/>
                  </a:cubicBezTo>
                  <a:cubicBezTo>
                    <a:pt x="5059" y="332"/>
                    <a:pt x="4487" y="58"/>
                    <a:pt x="3849" y="58"/>
                  </a:cubicBezTo>
                  <a:cubicBezTo>
                    <a:pt x="3766" y="58"/>
                    <a:pt x="3682" y="63"/>
                    <a:pt x="3596" y="72"/>
                  </a:cubicBezTo>
                  <a:cubicBezTo>
                    <a:pt x="3501" y="19"/>
                    <a:pt x="3388" y="1"/>
                    <a:pt x="32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2" name="Google Shape;502;p43"/>
          <p:cNvGrpSpPr/>
          <p:nvPr/>
        </p:nvGrpSpPr>
        <p:grpSpPr>
          <a:xfrm>
            <a:off x="3692725" y="2876375"/>
            <a:ext cx="320300" cy="492725"/>
            <a:chOff x="2373500" y="2355225"/>
            <a:chExt cx="320300" cy="492725"/>
          </a:xfrm>
        </p:grpSpPr>
        <p:sp>
          <p:nvSpPr>
            <p:cNvPr id="503" name="Google Shape;503;p43"/>
            <p:cNvSpPr/>
            <p:nvPr/>
          </p:nvSpPr>
          <p:spPr>
            <a:xfrm>
              <a:off x="2373500" y="2355225"/>
              <a:ext cx="320300" cy="492725"/>
            </a:xfrm>
            <a:custGeom>
              <a:rect b="b" l="l" r="r" t="t"/>
              <a:pathLst>
                <a:path extrusionOk="0" h="19709" w="12812">
                  <a:moveTo>
                    <a:pt x="6918" y="392"/>
                  </a:moveTo>
                  <a:cubicBezTo>
                    <a:pt x="7394" y="439"/>
                    <a:pt x="7870" y="523"/>
                    <a:pt x="8335" y="654"/>
                  </a:cubicBezTo>
                  <a:cubicBezTo>
                    <a:pt x="8275" y="701"/>
                    <a:pt x="8228" y="761"/>
                    <a:pt x="8192" y="832"/>
                  </a:cubicBezTo>
                  <a:cubicBezTo>
                    <a:pt x="7740" y="630"/>
                    <a:pt x="7251" y="475"/>
                    <a:pt x="6739" y="392"/>
                  </a:cubicBezTo>
                  <a:close/>
                  <a:moveTo>
                    <a:pt x="8430" y="689"/>
                  </a:moveTo>
                  <a:cubicBezTo>
                    <a:pt x="8680" y="761"/>
                    <a:pt x="8918" y="856"/>
                    <a:pt x="9156" y="963"/>
                  </a:cubicBezTo>
                  <a:cubicBezTo>
                    <a:pt x="9049" y="1035"/>
                    <a:pt x="8942" y="1118"/>
                    <a:pt x="8847" y="1213"/>
                  </a:cubicBezTo>
                  <a:cubicBezTo>
                    <a:pt x="8656" y="1082"/>
                    <a:pt x="8454" y="963"/>
                    <a:pt x="8240" y="868"/>
                  </a:cubicBezTo>
                  <a:cubicBezTo>
                    <a:pt x="8287" y="785"/>
                    <a:pt x="8347" y="725"/>
                    <a:pt x="8430" y="689"/>
                  </a:cubicBezTo>
                  <a:close/>
                  <a:moveTo>
                    <a:pt x="9264" y="1011"/>
                  </a:moveTo>
                  <a:cubicBezTo>
                    <a:pt x="9478" y="1106"/>
                    <a:pt x="9680" y="1225"/>
                    <a:pt x="9871" y="1344"/>
                  </a:cubicBezTo>
                  <a:cubicBezTo>
                    <a:pt x="9895" y="1356"/>
                    <a:pt x="9918" y="1380"/>
                    <a:pt x="9954" y="1392"/>
                  </a:cubicBezTo>
                  <a:cubicBezTo>
                    <a:pt x="9775" y="1475"/>
                    <a:pt x="9597" y="1594"/>
                    <a:pt x="9442" y="1701"/>
                  </a:cubicBezTo>
                  <a:cubicBezTo>
                    <a:pt x="9430" y="1701"/>
                    <a:pt x="9430" y="1713"/>
                    <a:pt x="9430" y="1713"/>
                  </a:cubicBezTo>
                  <a:cubicBezTo>
                    <a:pt x="9264" y="1547"/>
                    <a:pt x="9085" y="1392"/>
                    <a:pt x="8894" y="1261"/>
                  </a:cubicBezTo>
                  <a:cubicBezTo>
                    <a:pt x="8966" y="1201"/>
                    <a:pt x="9037" y="1154"/>
                    <a:pt x="9109" y="1106"/>
                  </a:cubicBezTo>
                  <a:cubicBezTo>
                    <a:pt x="9156" y="1070"/>
                    <a:pt x="9204" y="1035"/>
                    <a:pt x="9264" y="1011"/>
                  </a:cubicBezTo>
                  <a:close/>
                  <a:moveTo>
                    <a:pt x="10037" y="1451"/>
                  </a:moveTo>
                  <a:cubicBezTo>
                    <a:pt x="10192" y="1570"/>
                    <a:pt x="10347" y="1689"/>
                    <a:pt x="10502" y="1820"/>
                  </a:cubicBezTo>
                  <a:cubicBezTo>
                    <a:pt x="10276" y="1939"/>
                    <a:pt x="10061" y="2094"/>
                    <a:pt x="9871" y="2225"/>
                  </a:cubicBezTo>
                  <a:cubicBezTo>
                    <a:pt x="9859" y="2237"/>
                    <a:pt x="9859" y="2249"/>
                    <a:pt x="9859" y="2261"/>
                  </a:cubicBezTo>
                  <a:cubicBezTo>
                    <a:pt x="9787" y="2154"/>
                    <a:pt x="9704" y="2047"/>
                    <a:pt x="9633" y="1939"/>
                  </a:cubicBezTo>
                  <a:cubicBezTo>
                    <a:pt x="9585" y="1880"/>
                    <a:pt x="9525" y="1820"/>
                    <a:pt x="9466" y="1761"/>
                  </a:cubicBezTo>
                  <a:lnTo>
                    <a:pt x="9478" y="1761"/>
                  </a:lnTo>
                  <a:cubicBezTo>
                    <a:pt x="9656" y="1666"/>
                    <a:pt x="9871" y="1582"/>
                    <a:pt x="10037" y="1451"/>
                  </a:cubicBezTo>
                  <a:close/>
                  <a:moveTo>
                    <a:pt x="10585" y="1916"/>
                  </a:moveTo>
                  <a:cubicBezTo>
                    <a:pt x="10704" y="2023"/>
                    <a:pt x="10823" y="2154"/>
                    <a:pt x="10930" y="2285"/>
                  </a:cubicBezTo>
                  <a:cubicBezTo>
                    <a:pt x="10657" y="2428"/>
                    <a:pt x="10407" y="2606"/>
                    <a:pt x="10156" y="2773"/>
                  </a:cubicBezTo>
                  <a:cubicBezTo>
                    <a:pt x="10075" y="2609"/>
                    <a:pt x="9981" y="2457"/>
                    <a:pt x="9888" y="2293"/>
                  </a:cubicBezTo>
                  <a:lnTo>
                    <a:pt x="9888" y="2293"/>
                  </a:lnTo>
                  <a:cubicBezTo>
                    <a:pt x="9888" y="2294"/>
                    <a:pt x="9889" y="2294"/>
                    <a:pt x="9890" y="2294"/>
                  </a:cubicBezTo>
                  <a:cubicBezTo>
                    <a:pt x="9895" y="2294"/>
                    <a:pt x="9900" y="2291"/>
                    <a:pt x="9906" y="2285"/>
                  </a:cubicBezTo>
                  <a:cubicBezTo>
                    <a:pt x="10121" y="2154"/>
                    <a:pt x="10359" y="2047"/>
                    <a:pt x="10585" y="1916"/>
                  </a:cubicBezTo>
                  <a:close/>
                  <a:moveTo>
                    <a:pt x="11014" y="2392"/>
                  </a:moveTo>
                  <a:cubicBezTo>
                    <a:pt x="11145" y="2570"/>
                    <a:pt x="11276" y="2749"/>
                    <a:pt x="11383" y="2940"/>
                  </a:cubicBezTo>
                  <a:cubicBezTo>
                    <a:pt x="11240" y="3011"/>
                    <a:pt x="11121" y="3106"/>
                    <a:pt x="10990" y="3190"/>
                  </a:cubicBezTo>
                  <a:cubicBezTo>
                    <a:pt x="10823" y="3309"/>
                    <a:pt x="10645" y="3416"/>
                    <a:pt x="10478" y="3535"/>
                  </a:cubicBezTo>
                  <a:cubicBezTo>
                    <a:pt x="10395" y="3297"/>
                    <a:pt x="10299" y="3059"/>
                    <a:pt x="10192" y="2832"/>
                  </a:cubicBezTo>
                  <a:cubicBezTo>
                    <a:pt x="10454" y="2690"/>
                    <a:pt x="10752" y="2559"/>
                    <a:pt x="11014" y="2392"/>
                  </a:cubicBezTo>
                  <a:close/>
                  <a:moveTo>
                    <a:pt x="11442" y="3035"/>
                  </a:moveTo>
                  <a:cubicBezTo>
                    <a:pt x="11561" y="3261"/>
                    <a:pt x="11669" y="3487"/>
                    <a:pt x="11764" y="3725"/>
                  </a:cubicBezTo>
                  <a:cubicBezTo>
                    <a:pt x="11621" y="3809"/>
                    <a:pt x="11466" y="3892"/>
                    <a:pt x="11323" y="3975"/>
                  </a:cubicBezTo>
                  <a:cubicBezTo>
                    <a:pt x="11204" y="4047"/>
                    <a:pt x="10918" y="4261"/>
                    <a:pt x="10704" y="4333"/>
                  </a:cubicBezTo>
                  <a:cubicBezTo>
                    <a:pt x="10657" y="4094"/>
                    <a:pt x="10585" y="3856"/>
                    <a:pt x="10514" y="3618"/>
                  </a:cubicBezTo>
                  <a:cubicBezTo>
                    <a:pt x="10692" y="3511"/>
                    <a:pt x="10871" y="3404"/>
                    <a:pt x="11049" y="3285"/>
                  </a:cubicBezTo>
                  <a:cubicBezTo>
                    <a:pt x="11180" y="3213"/>
                    <a:pt x="11323" y="3130"/>
                    <a:pt x="11442" y="3035"/>
                  </a:cubicBezTo>
                  <a:close/>
                  <a:moveTo>
                    <a:pt x="11811" y="3833"/>
                  </a:moveTo>
                  <a:cubicBezTo>
                    <a:pt x="11871" y="4023"/>
                    <a:pt x="11931" y="4202"/>
                    <a:pt x="11990" y="4392"/>
                  </a:cubicBezTo>
                  <a:cubicBezTo>
                    <a:pt x="11597" y="4606"/>
                    <a:pt x="11228" y="4833"/>
                    <a:pt x="10835" y="5035"/>
                  </a:cubicBezTo>
                  <a:cubicBezTo>
                    <a:pt x="10835" y="5035"/>
                    <a:pt x="10835" y="5047"/>
                    <a:pt x="10823" y="5047"/>
                  </a:cubicBezTo>
                  <a:cubicBezTo>
                    <a:pt x="10799" y="4833"/>
                    <a:pt x="10764" y="4618"/>
                    <a:pt x="10716" y="4404"/>
                  </a:cubicBezTo>
                  <a:cubicBezTo>
                    <a:pt x="10811" y="4368"/>
                    <a:pt x="10895" y="4309"/>
                    <a:pt x="10966" y="4273"/>
                  </a:cubicBezTo>
                  <a:cubicBezTo>
                    <a:pt x="11240" y="4130"/>
                    <a:pt x="11538" y="3999"/>
                    <a:pt x="11811" y="3833"/>
                  </a:cubicBezTo>
                  <a:close/>
                  <a:moveTo>
                    <a:pt x="12026" y="4523"/>
                  </a:moveTo>
                  <a:cubicBezTo>
                    <a:pt x="12073" y="4714"/>
                    <a:pt x="12109" y="4904"/>
                    <a:pt x="12145" y="5095"/>
                  </a:cubicBezTo>
                  <a:cubicBezTo>
                    <a:pt x="11716" y="5333"/>
                    <a:pt x="11311" y="5618"/>
                    <a:pt x="10895" y="5880"/>
                  </a:cubicBezTo>
                  <a:cubicBezTo>
                    <a:pt x="10883" y="5607"/>
                    <a:pt x="10871" y="5345"/>
                    <a:pt x="10835" y="5083"/>
                  </a:cubicBezTo>
                  <a:lnTo>
                    <a:pt x="10835" y="5083"/>
                  </a:lnTo>
                  <a:cubicBezTo>
                    <a:pt x="10835" y="5083"/>
                    <a:pt x="10840" y="5088"/>
                    <a:pt x="10847" y="5088"/>
                  </a:cubicBezTo>
                  <a:cubicBezTo>
                    <a:pt x="10851" y="5088"/>
                    <a:pt x="10855" y="5087"/>
                    <a:pt x="10859" y="5083"/>
                  </a:cubicBezTo>
                  <a:cubicBezTo>
                    <a:pt x="11240" y="4928"/>
                    <a:pt x="11657" y="4749"/>
                    <a:pt x="12026" y="4523"/>
                  </a:cubicBezTo>
                  <a:close/>
                  <a:moveTo>
                    <a:pt x="12169" y="5237"/>
                  </a:moveTo>
                  <a:cubicBezTo>
                    <a:pt x="12192" y="5392"/>
                    <a:pt x="12216" y="5559"/>
                    <a:pt x="12228" y="5714"/>
                  </a:cubicBezTo>
                  <a:cubicBezTo>
                    <a:pt x="11764" y="5928"/>
                    <a:pt x="11335" y="6285"/>
                    <a:pt x="10907" y="6583"/>
                  </a:cubicBezTo>
                  <a:cubicBezTo>
                    <a:pt x="10918" y="6369"/>
                    <a:pt x="10907" y="6166"/>
                    <a:pt x="10907" y="5952"/>
                  </a:cubicBezTo>
                  <a:cubicBezTo>
                    <a:pt x="11323" y="5726"/>
                    <a:pt x="11752" y="5488"/>
                    <a:pt x="12169" y="5237"/>
                  </a:cubicBezTo>
                  <a:close/>
                  <a:moveTo>
                    <a:pt x="12240" y="5833"/>
                  </a:moveTo>
                  <a:cubicBezTo>
                    <a:pt x="12252" y="5988"/>
                    <a:pt x="12252" y="6154"/>
                    <a:pt x="12264" y="6321"/>
                  </a:cubicBezTo>
                  <a:cubicBezTo>
                    <a:pt x="12038" y="6476"/>
                    <a:pt x="11788" y="6595"/>
                    <a:pt x="11561" y="6714"/>
                  </a:cubicBezTo>
                  <a:cubicBezTo>
                    <a:pt x="11335" y="6857"/>
                    <a:pt x="11109" y="6988"/>
                    <a:pt x="10895" y="7142"/>
                  </a:cubicBezTo>
                  <a:cubicBezTo>
                    <a:pt x="10907" y="6976"/>
                    <a:pt x="10907" y="6821"/>
                    <a:pt x="10907" y="6666"/>
                  </a:cubicBezTo>
                  <a:cubicBezTo>
                    <a:pt x="11347" y="6404"/>
                    <a:pt x="11847" y="6166"/>
                    <a:pt x="12240" y="5833"/>
                  </a:cubicBezTo>
                  <a:close/>
                  <a:moveTo>
                    <a:pt x="12264" y="6488"/>
                  </a:moveTo>
                  <a:cubicBezTo>
                    <a:pt x="12264" y="6500"/>
                    <a:pt x="12264" y="6500"/>
                    <a:pt x="12264" y="6511"/>
                  </a:cubicBezTo>
                  <a:cubicBezTo>
                    <a:pt x="12264" y="6642"/>
                    <a:pt x="12252" y="6773"/>
                    <a:pt x="12252" y="6904"/>
                  </a:cubicBezTo>
                  <a:cubicBezTo>
                    <a:pt x="11764" y="7166"/>
                    <a:pt x="11228" y="7464"/>
                    <a:pt x="10835" y="7845"/>
                  </a:cubicBezTo>
                  <a:cubicBezTo>
                    <a:pt x="10859" y="7631"/>
                    <a:pt x="10871" y="7428"/>
                    <a:pt x="10883" y="7214"/>
                  </a:cubicBezTo>
                  <a:cubicBezTo>
                    <a:pt x="11204" y="7083"/>
                    <a:pt x="11502" y="6892"/>
                    <a:pt x="11811" y="6726"/>
                  </a:cubicBezTo>
                  <a:cubicBezTo>
                    <a:pt x="11942" y="6654"/>
                    <a:pt x="12109" y="6583"/>
                    <a:pt x="12264" y="6488"/>
                  </a:cubicBezTo>
                  <a:close/>
                  <a:moveTo>
                    <a:pt x="12240" y="7071"/>
                  </a:moveTo>
                  <a:cubicBezTo>
                    <a:pt x="12240" y="7238"/>
                    <a:pt x="12228" y="7404"/>
                    <a:pt x="12216" y="7571"/>
                  </a:cubicBezTo>
                  <a:cubicBezTo>
                    <a:pt x="11954" y="7714"/>
                    <a:pt x="11704" y="7904"/>
                    <a:pt x="11454" y="8071"/>
                  </a:cubicBezTo>
                  <a:cubicBezTo>
                    <a:pt x="11216" y="8226"/>
                    <a:pt x="10978" y="8381"/>
                    <a:pt x="10752" y="8547"/>
                  </a:cubicBezTo>
                  <a:cubicBezTo>
                    <a:pt x="10776" y="8357"/>
                    <a:pt x="10799" y="8155"/>
                    <a:pt x="10823" y="7952"/>
                  </a:cubicBezTo>
                  <a:cubicBezTo>
                    <a:pt x="11097" y="7809"/>
                    <a:pt x="11359" y="7607"/>
                    <a:pt x="11621" y="7440"/>
                  </a:cubicBezTo>
                  <a:cubicBezTo>
                    <a:pt x="11823" y="7309"/>
                    <a:pt x="12038" y="7190"/>
                    <a:pt x="12240" y="7071"/>
                  </a:cubicBezTo>
                  <a:close/>
                  <a:moveTo>
                    <a:pt x="12192" y="7750"/>
                  </a:moveTo>
                  <a:cubicBezTo>
                    <a:pt x="12181" y="7916"/>
                    <a:pt x="12157" y="8095"/>
                    <a:pt x="12133" y="8262"/>
                  </a:cubicBezTo>
                  <a:cubicBezTo>
                    <a:pt x="11621" y="8524"/>
                    <a:pt x="11073" y="8845"/>
                    <a:pt x="10645" y="9214"/>
                  </a:cubicBezTo>
                  <a:cubicBezTo>
                    <a:pt x="10680" y="9024"/>
                    <a:pt x="10704" y="8833"/>
                    <a:pt x="10740" y="8631"/>
                  </a:cubicBezTo>
                  <a:cubicBezTo>
                    <a:pt x="11049" y="8476"/>
                    <a:pt x="11335" y="8285"/>
                    <a:pt x="11633" y="8095"/>
                  </a:cubicBezTo>
                  <a:cubicBezTo>
                    <a:pt x="11811" y="7988"/>
                    <a:pt x="12014" y="7869"/>
                    <a:pt x="12192" y="7750"/>
                  </a:cubicBezTo>
                  <a:close/>
                  <a:moveTo>
                    <a:pt x="12109" y="8440"/>
                  </a:moveTo>
                  <a:lnTo>
                    <a:pt x="12109" y="8440"/>
                  </a:lnTo>
                  <a:cubicBezTo>
                    <a:pt x="12085" y="8607"/>
                    <a:pt x="12061" y="8762"/>
                    <a:pt x="12038" y="8917"/>
                  </a:cubicBezTo>
                  <a:cubicBezTo>
                    <a:pt x="11490" y="9286"/>
                    <a:pt x="10978" y="9714"/>
                    <a:pt x="10454" y="10107"/>
                  </a:cubicBezTo>
                  <a:cubicBezTo>
                    <a:pt x="10514" y="9857"/>
                    <a:pt x="10573" y="9595"/>
                    <a:pt x="10621" y="9333"/>
                  </a:cubicBezTo>
                  <a:cubicBezTo>
                    <a:pt x="10883" y="9178"/>
                    <a:pt x="11145" y="9000"/>
                    <a:pt x="11395" y="8845"/>
                  </a:cubicBezTo>
                  <a:cubicBezTo>
                    <a:pt x="11633" y="8702"/>
                    <a:pt x="11871" y="8583"/>
                    <a:pt x="12109" y="8440"/>
                  </a:cubicBezTo>
                  <a:close/>
                  <a:moveTo>
                    <a:pt x="12002" y="9119"/>
                  </a:moveTo>
                  <a:lnTo>
                    <a:pt x="12002" y="9119"/>
                  </a:lnTo>
                  <a:cubicBezTo>
                    <a:pt x="11954" y="9357"/>
                    <a:pt x="11907" y="9583"/>
                    <a:pt x="11859" y="9809"/>
                  </a:cubicBezTo>
                  <a:cubicBezTo>
                    <a:pt x="11311" y="10083"/>
                    <a:pt x="10788" y="10417"/>
                    <a:pt x="10299" y="10750"/>
                  </a:cubicBezTo>
                  <a:cubicBezTo>
                    <a:pt x="10323" y="10643"/>
                    <a:pt x="10347" y="10536"/>
                    <a:pt x="10383" y="10429"/>
                  </a:cubicBezTo>
                  <a:cubicBezTo>
                    <a:pt x="10395" y="10357"/>
                    <a:pt x="10407" y="10298"/>
                    <a:pt x="10430" y="10226"/>
                  </a:cubicBezTo>
                  <a:cubicBezTo>
                    <a:pt x="10954" y="9893"/>
                    <a:pt x="11514" y="9536"/>
                    <a:pt x="12002" y="9119"/>
                  </a:cubicBezTo>
                  <a:close/>
                  <a:moveTo>
                    <a:pt x="11800" y="10036"/>
                  </a:moveTo>
                  <a:cubicBezTo>
                    <a:pt x="11776" y="10143"/>
                    <a:pt x="11752" y="10250"/>
                    <a:pt x="11716" y="10357"/>
                  </a:cubicBezTo>
                  <a:cubicBezTo>
                    <a:pt x="11180" y="10667"/>
                    <a:pt x="10633" y="10988"/>
                    <a:pt x="10133" y="11345"/>
                  </a:cubicBezTo>
                  <a:cubicBezTo>
                    <a:pt x="10180" y="11179"/>
                    <a:pt x="10216" y="11024"/>
                    <a:pt x="10264" y="10869"/>
                  </a:cubicBezTo>
                  <a:cubicBezTo>
                    <a:pt x="10776" y="10595"/>
                    <a:pt x="11299" y="10321"/>
                    <a:pt x="11800" y="10036"/>
                  </a:cubicBezTo>
                  <a:close/>
                  <a:moveTo>
                    <a:pt x="11669" y="10536"/>
                  </a:moveTo>
                  <a:lnTo>
                    <a:pt x="11669" y="10536"/>
                  </a:lnTo>
                  <a:cubicBezTo>
                    <a:pt x="11633" y="10691"/>
                    <a:pt x="11585" y="10845"/>
                    <a:pt x="11538" y="11000"/>
                  </a:cubicBezTo>
                  <a:cubicBezTo>
                    <a:pt x="10990" y="11333"/>
                    <a:pt x="10478" y="11714"/>
                    <a:pt x="9918" y="12036"/>
                  </a:cubicBezTo>
                  <a:cubicBezTo>
                    <a:pt x="9978" y="11834"/>
                    <a:pt x="10037" y="11631"/>
                    <a:pt x="10097" y="11429"/>
                  </a:cubicBezTo>
                  <a:cubicBezTo>
                    <a:pt x="10645" y="11167"/>
                    <a:pt x="11157" y="10845"/>
                    <a:pt x="11669" y="10536"/>
                  </a:cubicBezTo>
                  <a:close/>
                  <a:moveTo>
                    <a:pt x="11466" y="11250"/>
                  </a:moveTo>
                  <a:lnTo>
                    <a:pt x="11466" y="11250"/>
                  </a:lnTo>
                  <a:cubicBezTo>
                    <a:pt x="11407" y="11441"/>
                    <a:pt x="11347" y="11643"/>
                    <a:pt x="11276" y="11834"/>
                  </a:cubicBezTo>
                  <a:cubicBezTo>
                    <a:pt x="10692" y="12167"/>
                    <a:pt x="10121" y="12572"/>
                    <a:pt x="9585" y="12988"/>
                  </a:cubicBezTo>
                  <a:cubicBezTo>
                    <a:pt x="9692" y="12703"/>
                    <a:pt x="9787" y="12429"/>
                    <a:pt x="9883" y="12143"/>
                  </a:cubicBezTo>
                  <a:cubicBezTo>
                    <a:pt x="10418" y="11881"/>
                    <a:pt x="10978" y="11595"/>
                    <a:pt x="11466" y="11250"/>
                  </a:cubicBezTo>
                  <a:close/>
                  <a:moveTo>
                    <a:pt x="11204" y="12060"/>
                  </a:moveTo>
                  <a:lnTo>
                    <a:pt x="11204" y="12060"/>
                  </a:lnTo>
                  <a:cubicBezTo>
                    <a:pt x="11121" y="12286"/>
                    <a:pt x="11038" y="12512"/>
                    <a:pt x="10954" y="12738"/>
                  </a:cubicBezTo>
                  <a:cubicBezTo>
                    <a:pt x="10383" y="13096"/>
                    <a:pt x="9823" y="13465"/>
                    <a:pt x="9252" y="13822"/>
                  </a:cubicBezTo>
                  <a:cubicBezTo>
                    <a:pt x="9359" y="13584"/>
                    <a:pt x="9454" y="13346"/>
                    <a:pt x="9537" y="13096"/>
                  </a:cubicBezTo>
                  <a:cubicBezTo>
                    <a:pt x="10085" y="12738"/>
                    <a:pt x="10645" y="12405"/>
                    <a:pt x="11204" y="12060"/>
                  </a:cubicBezTo>
                  <a:close/>
                  <a:moveTo>
                    <a:pt x="10883" y="12929"/>
                  </a:moveTo>
                  <a:lnTo>
                    <a:pt x="10883" y="12929"/>
                  </a:lnTo>
                  <a:cubicBezTo>
                    <a:pt x="10788" y="13155"/>
                    <a:pt x="10704" y="13381"/>
                    <a:pt x="10609" y="13608"/>
                  </a:cubicBezTo>
                  <a:cubicBezTo>
                    <a:pt x="10037" y="13917"/>
                    <a:pt x="9466" y="14262"/>
                    <a:pt x="8918" y="14608"/>
                  </a:cubicBezTo>
                  <a:cubicBezTo>
                    <a:pt x="9013" y="14393"/>
                    <a:pt x="9109" y="14179"/>
                    <a:pt x="9204" y="13965"/>
                  </a:cubicBezTo>
                  <a:cubicBezTo>
                    <a:pt x="9764" y="13619"/>
                    <a:pt x="10323" y="13286"/>
                    <a:pt x="10883" y="12929"/>
                  </a:cubicBezTo>
                  <a:close/>
                  <a:moveTo>
                    <a:pt x="10526" y="13810"/>
                  </a:moveTo>
                  <a:cubicBezTo>
                    <a:pt x="10454" y="13977"/>
                    <a:pt x="10383" y="14143"/>
                    <a:pt x="10311" y="14310"/>
                  </a:cubicBezTo>
                  <a:cubicBezTo>
                    <a:pt x="9716" y="14643"/>
                    <a:pt x="9133" y="15024"/>
                    <a:pt x="8561" y="15393"/>
                  </a:cubicBezTo>
                  <a:cubicBezTo>
                    <a:pt x="8668" y="15179"/>
                    <a:pt x="8763" y="14953"/>
                    <a:pt x="8871" y="14727"/>
                  </a:cubicBezTo>
                  <a:cubicBezTo>
                    <a:pt x="9430" y="14441"/>
                    <a:pt x="9978" y="14143"/>
                    <a:pt x="10526" y="13810"/>
                  </a:cubicBezTo>
                  <a:close/>
                  <a:moveTo>
                    <a:pt x="10192" y="14572"/>
                  </a:moveTo>
                  <a:lnTo>
                    <a:pt x="10192" y="14572"/>
                  </a:lnTo>
                  <a:cubicBezTo>
                    <a:pt x="10121" y="14739"/>
                    <a:pt x="10037" y="14905"/>
                    <a:pt x="9966" y="15072"/>
                  </a:cubicBezTo>
                  <a:cubicBezTo>
                    <a:pt x="9323" y="15489"/>
                    <a:pt x="8692" y="15917"/>
                    <a:pt x="8073" y="16370"/>
                  </a:cubicBezTo>
                  <a:cubicBezTo>
                    <a:pt x="8216" y="16096"/>
                    <a:pt x="8359" y="15822"/>
                    <a:pt x="8490" y="15536"/>
                  </a:cubicBezTo>
                  <a:cubicBezTo>
                    <a:pt x="9061" y="15227"/>
                    <a:pt x="9633" y="14905"/>
                    <a:pt x="10192" y="14572"/>
                  </a:cubicBezTo>
                  <a:close/>
                  <a:moveTo>
                    <a:pt x="9847" y="15322"/>
                  </a:moveTo>
                  <a:cubicBezTo>
                    <a:pt x="9692" y="15644"/>
                    <a:pt x="9537" y="15953"/>
                    <a:pt x="9383" y="16275"/>
                  </a:cubicBezTo>
                  <a:cubicBezTo>
                    <a:pt x="8716" y="16644"/>
                    <a:pt x="8073" y="17072"/>
                    <a:pt x="7430" y="17513"/>
                  </a:cubicBezTo>
                  <a:cubicBezTo>
                    <a:pt x="7620" y="17203"/>
                    <a:pt x="7799" y="16882"/>
                    <a:pt x="7966" y="16560"/>
                  </a:cubicBezTo>
                  <a:cubicBezTo>
                    <a:pt x="8609" y="16167"/>
                    <a:pt x="9228" y="15739"/>
                    <a:pt x="9847" y="15322"/>
                  </a:cubicBezTo>
                  <a:close/>
                  <a:moveTo>
                    <a:pt x="9264" y="16513"/>
                  </a:moveTo>
                  <a:lnTo>
                    <a:pt x="9264" y="16513"/>
                  </a:lnTo>
                  <a:cubicBezTo>
                    <a:pt x="9168" y="16703"/>
                    <a:pt x="9085" y="16882"/>
                    <a:pt x="8990" y="17060"/>
                  </a:cubicBezTo>
                  <a:cubicBezTo>
                    <a:pt x="8275" y="17477"/>
                    <a:pt x="7573" y="17953"/>
                    <a:pt x="6882" y="18418"/>
                  </a:cubicBezTo>
                  <a:cubicBezTo>
                    <a:pt x="7037" y="18180"/>
                    <a:pt x="7192" y="17930"/>
                    <a:pt x="7335" y="17679"/>
                  </a:cubicBezTo>
                  <a:cubicBezTo>
                    <a:pt x="7990" y="17310"/>
                    <a:pt x="8644" y="16929"/>
                    <a:pt x="9264" y="16513"/>
                  </a:cubicBezTo>
                  <a:close/>
                  <a:moveTo>
                    <a:pt x="8847" y="17334"/>
                  </a:moveTo>
                  <a:lnTo>
                    <a:pt x="8847" y="17334"/>
                  </a:lnTo>
                  <a:cubicBezTo>
                    <a:pt x="8728" y="17584"/>
                    <a:pt x="8597" y="17834"/>
                    <a:pt x="8466" y="18084"/>
                  </a:cubicBezTo>
                  <a:cubicBezTo>
                    <a:pt x="8442" y="18084"/>
                    <a:pt x="8418" y="18084"/>
                    <a:pt x="8394" y="18108"/>
                  </a:cubicBezTo>
                  <a:cubicBezTo>
                    <a:pt x="7751" y="18430"/>
                    <a:pt x="7037" y="18763"/>
                    <a:pt x="6406" y="19156"/>
                  </a:cubicBezTo>
                  <a:cubicBezTo>
                    <a:pt x="6525" y="18989"/>
                    <a:pt x="6632" y="18822"/>
                    <a:pt x="6739" y="18656"/>
                  </a:cubicBezTo>
                  <a:cubicBezTo>
                    <a:pt x="7454" y="18263"/>
                    <a:pt x="8192" y="17822"/>
                    <a:pt x="8847" y="17334"/>
                  </a:cubicBezTo>
                  <a:close/>
                  <a:moveTo>
                    <a:pt x="5427" y="743"/>
                  </a:moveTo>
                  <a:cubicBezTo>
                    <a:pt x="6715" y="743"/>
                    <a:pt x="8185" y="1059"/>
                    <a:pt x="9061" y="1987"/>
                  </a:cubicBezTo>
                  <a:cubicBezTo>
                    <a:pt x="11121" y="4190"/>
                    <a:pt x="10645" y="7833"/>
                    <a:pt x="9942" y="10464"/>
                  </a:cubicBezTo>
                  <a:cubicBezTo>
                    <a:pt x="9133" y="13572"/>
                    <a:pt x="7740" y="16513"/>
                    <a:pt x="5954" y="19168"/>
                  </a:cubicBezTo>
                  <a:cubicBezTo>
                    <a:pt x="5799" y="18870"/>
                    <a:pt x="5644" y="18572"/>
                    <a:pt x="5477" y="18275"/>
                  </a:cubicBezTo>
                  <a:cubicBezTo>
                    <a:pt x="5715" y="18251"/>
                    <a:pt x="5954" y="18227"/>
                    <a:pt x="6192" y="18180"/>
                  </a:cubicBezTo>
                  <a:cubicBezTo>
                    <a:pt x="6213" y="18180"/>
                    <a:pt x="6215" y="18142"/>
                    <a:pt x="6199" y="18142"/>
                  </a:cubicBezTo>
                  <a:cubicBezTo>
                    <a:pt x="6197" y="18142"/>
                    <a:pt x="6194" y="18143"/>
                    <a:pt x="6192" y="18144"/>
                  </a:cubicBezTo>
                  <a:cubicBezTo>
                    <a:pt x="5942" y="18156"/>
                    <a:pt x="5704" y="18191"/>
                    <a:pt x="5454" y="18227"/>
                  </a:cubicBezTo>
                  <a:cubicBezTo>
                    <a:pt x="5334" y="18001"/>
                    <a:pt x="5203" y="17763"/>
                    <a:pt x="5084" y="17537"/>
                  </a:cubicBezTo>
                  <a:lnTo>
                    <a:pt x="5084" y="17537"/>
                  </a:lnTo>
                  <a:cubicBezTo>
                    <a:pt x="5298" y="17543"/>
                    <a:pt x="5511" y="17550"/>
                    <a:pt x="5724" y="17550"/>
                  </a:cubicBezTo>
                  <a:cubicBezTo>
                    <a:pt x="5880" y="17550"/>
                    <a:pt x="6036" y="17547"/>
                    <a:pt x="6192" y="17537"/>
                  </a:cubicBezTo>
                  <a:cubicBezTo>
                    <a:pt x="6216" y="17537"/>
                    <a:pt x="6227" y="17477"/>
                    <a:pt x="6192" y="17477"/>
                  </a:cubicBezTo>
                  <a:cubicBezTo>
                    <a:pt x="6031" y="17467"/>
                    <a:pt x="5870" y="17463"/>
                    <a:pt x="5709" y="17463"/>
                  </a:cubicBezTo>
                  <a:cubicBezTo>
                    <a:pt x="5489" y="17463"/>
                    <a:pt x="5269" y="17470"/>
                    <a:pt x="5049" y="17477"/>
                  </a:cubicBezTo>
                  <a:cubicBezTo>
                    <a:pt x="4930" y="17263"/>
                    <a:pt x="4811" y="17048"/>
                    <a:pt x="4692" y="16834"/>
                  </a:cubicBezTo>
                  <a:cubicBezTo>
                    <a:pt x="5180" y="16775"/>
                    <a:pt x="5656" y="16763"/>
                    <a:pt x="6144" y="16751"/>
                  </a:cubicBezTo>
                  <a:cubicBezTo>
                    <a:pt x="6180" y="16751"/>
                    <a:pt x="6180" y="16691"/>
                    <a:pt x="6144" y="16691"/>
                  </a:cubicBezTo>
                  <a:cubicBezTo>
                    <a:pt x="6055" y="16687"/>
                    <a:pt x="5967" y="16685"/>
                    <a:pt x="5879" y="16685"/>
                  </a:cubicBezTo>
                  <a:cubicBezTo>
                    <a:pt x="5471" y="16685"/>
                    <a:pt x="5069" y="16728"/>
                    <a:pt x="4668" y="16787"/>
                  </a:cubicBezTo>
                  <a:cubicBezTo>
                    <a:pt x="4537" y="16536"/>
                    <a:pt x="4394" y="16298"/>
                    <a:pt x="4263" y="16060"/>
                  </a:cubicBezTo>
                  <a:lnTo>
                    <a:pt x="4263" y="16060"/>
                  </a:lnTo>
                  <a:cubicBezTo>
                    <a:pt x="4367" y="16063"/>
                    <a:pt x="4472" y="16065"/>
                    <a:pt x="4576" y="16065"/>
                  </a:cubicBezTo>
                  <a:cubicBezTo>
                    <a:pt x="4916" y="16065"/>
                    <a:pt x="5257" y="16049"/>
                    <a:pt x="5584" y="16013"/>
                  </a:cubicBezTo>
                  <a:cubicBezTo>
                    <a:pt x="5620" y="16001"/>
                    <a:pt x="5620" y="15965"/>
                    <a:pt x="5584" y="15965"/>
                  </a:cubicBezTo>
                  <a:cubicBezTo>
                    <a:pt x="5144" y="15989"/>
                    <a:pt x="4692" y="16013"/>
                    <a:pt x="4239" y="16013"/>
                  </a:cubicBezTo>
                  <a:cubicBezTo>
                    <a:pt x="4132" y="15822"/>
                    <a:pt x="4037" y="15632"/>
                    <a:pt x="3930" y="15429"/>
                  </a:cubicBezTo>
                  <a:cubicBezTo>
                    <a:pt x="4608" y="15405"/>
                    <a:pt x="5287" y="15382"/>
                    <a:pt x="5954" y="15322"/>
                  </a:cubicBezTo>
                  <a:cubicBezTo>
                    <a:pt x="6001" y="15322"/>
                    <a:pt x="6001" y="15263"/>
                    <a:pt x="5954" y="15263"/>
                  </a:cubicBezTo>
                  <a:cubicBezTo>
                    <a:pt x="5275" y="15286"/>
                    <a:pt x="4584" y="15334"/>
                    <a:pt x="3906" y="15382"/>
                  </a:cubicBezTo>
                  <a:cubicBezTo>
                    <a:pt x="3810" y="15203"/>
                    <a:pt x="3715" y="15024"/>
                    <a:pt x="3620" y="14846"/>
                  </a:cubicBezTo>
                  <a:cubicBezTo>
                    <a:pt x="4072" y="14822"/>
                    <a:pt x="4537" y="14786"/>
                    <a:pt x="4989" y="14739"/>
                  </a:cubicBezTo>
                  <a:cubicBezTo>
                    <a:pt x="5025" y="14739"/>
                    <a:pt x="5025" y="14679"/>
                    <a:pt x="4989" y="14679"/>
                  </a:cubicBezTo>
                  <a:cubicBezTo>
                    <a:pt x="4525" y="14703"/>
                    <a:pt x="4060" y="14751"/>
                    <a:pt x="3584" y="14786"/>
                  </a:cubicBezTo>
                  <a:cubicBezTo>
                    <a:pt x="3477" y="14572"/>
                    <a:pt x="3358" y="14346"/>
                    <a:pt x="3251" y="14131"/>
                  </a:cubicBezTo>
                  <a:cubicBezTo>
                    <a:pt x="3977" y="14131"/>
                    <a:pt x="4715" y="14108"/>
                    <a:pt x="5454" y="14036"/>
                  </a:cubicBezTo>
                  <a:cubicBezTo>
                    <a:pt x="5489" y="14036"/>
                    <a:pt x="5489" y="13965"/>
                    <a:pt x="5454" y="13965"/>
                  </a:cubicBezTo>
                  <a:cubicBezTo>
                    <a:pt x="4703" y="14024"/>
                    <a:pt x="3953" y="14048"/>
                    <a:pt x="3215" y="14060"/>
                  </a:cubicBezTo>
                  <a:cubicBezTo>
                    <a:pt x="3096" y="13834"/>
                    <a:pt x="2989" y="13619"/>
                    <a:pt x="2882" y="13393"/>
                  </a:cubicBezTo>
                  <a:lnTo>
                    <a:pt x="4025" y="13393"/>
                  </a:lnTo>
                  <a:cubicBezTo>
                    <a:pt x="4060" y="13393"/>
                    <a:pt x="4060" y="13322"/>
                    <a:pt x="4025" y="13322"/>
                  </a:cubicBezTo>
                  <a:lnTo>
                    <a:pt x="2846" y="13322"/>
                  </a:lnTo>
                  <a:cubicBezTo>
                    <a:pt x="2727" y="13084"/>
                    <a:pt x="2620" y="12846"/>
                    <a:pt x="2513" y="12607"/>
                  </a:cubicBezTo>
                  <a:lnTo>
                    <a:pt x="2513" y="12607"/>
                  </a:lnTo>
                  <a:cubicBezTo>
                    <a:pt x="2763" y="12611"/>
                    <a:pt x="3013" y="12614"/>
                    <a:pt x="3263" y="12614"/>
                  </a:cubicBezTo>
                  <a:cubicBezTo>
                    <a:pt x="3823" y="12614"/>
                    <a:pt x="4382" y="12601"/>
                    <a:pt x="4942" y="12560"/>
                  </a:cubicBezTo>
                  <a:cubicBezTo>
                    <a:pt x="4989" y="12560"/>
                    <a:pt x="4989" y="12500"/>
                    <a:pt x="4942" y="12500"/>
                  </a:cubicBezTo>
                  <a:cubicBezTo>
                    <a:pt x="4120" y="12512"/>
                    <a:pt x="3298" y="12536"/>
                    <a:pt x="2477" y="12536"/>
                  </a:cubicBezTo>
                  <a:cubicBezTo>
                    <a:pt x="2382" y="12334"/>
                    <a:pt x="2286" y="12119"/>
                    <a:pt x="2191" y="11905"/>
                  </a:cubicBezTo>
                  <a:lnTo>
                    <a:pt x="2191" y="11905"/>
                  </a:lnTo>
                  <a:cubicBezTo>
                    <a:pt x="2280" y="11908"/>
                    <a:pt x="2369" y="11909"/>
                    <a:pt x="2457" y="11909"/>
                  </a:cubicBezTo>
                  <a:cubicBezTo>
                    <a:pt x="2721" y="11909"/>
                    <a:pt x="2980" y="11896"/>
                    <a:pt x="3239" y="11869"/>
                  </a:cubicBezTo>
                  <a:cubicBezTo>
                    <a:pt x="3275" y="11869"/>
                    <a:pt x="3275" y="11810"/>
                    <a:pt x="3239" y="11810"/>
                  </a:cubicBezTo>
                  <a:cubicBezTo>
                    <a:pt x="2882" y="11845"/>
                    <a:pt x="2525" y="11869"/>
                    <a:pt x="2179" y="11869"/>
                  </a:cubicBezTo>
                  <a:cubicBezTo>
                    <a:pt x="2120" y="11738"/>
                    <a:pt x="2060" y="11607"/>
                    <a:pt x="2013" y="11476"/>
                  </a:cubicBezTo>
                  <a:cubicBezTo>
                    <a:pt x="1965" y="11381"/>
                    <a:pt x="1929" y="11274"/>
                    <a:pt x="1882" y="11167"/>
                  </a:cubicBezTo>
                  <a:lnTo>
                    <a:pt x="1882" y="11167"/>
                  </a:lnTo>
                  <a:cubicBezTo>
                    <a:pt x="2247" y="11194"/>
                    <a:pt x="2616" y="11204"/>
                    <a:pt x="2984" y="11204"/>
                  </a:cubicBezTo>
                  <a:cubicBezTo>
                    <a:pt x="3408" y="11204"/>
                    <a:pt x="3831" y="11191"/>
                    <a:pt x="4251" y="11179"/>
                  </a:cubicBezTo>
                  <a:cubicBezTo>
                    <a:pt x="4287" y="11179"/>
                    <a:pt x="4287" y="11119"/>
                    <a:pt x="4251" y="11107"/>
                  </a:cubicBezTo>
                  <a:cubicBezTo>
                    <a:pt x="3800" y="11100"/>
                    <a:pt x="3341" y="11086"/>
                    <a:pt x="2881" y="11086"/>
                  </a:cubicBezTo>
                  <a:cubicBezTo>
                    <a:pt x="2539" y="11086"/>
                    <a:pt x="2198" y="11094"/>
                    <a:pt x="1858" y="11119"/>
                  </a:cubicBezTo>
                  <a:cubicBezTo>
                    <a:pt x="1774" y="10905"/>
                    <a:pt x="1691" y="10691"/>
                    <a:pt x="1608" y="10476"/>
                  </a:cubicBezTo>
                  <a:lnTo>
                    <a:pt x="1620" y="10476"/>
                  </a:lnTo>
                  <a:cubicBezTo>
                    <a:pt x="1923" y="10449"/>
                    <a:pt x="2220" y="10436"/>
                    <a:pt x="2520" y="10436"/>
                  </a:cubicBezTo>
                  <a:cubicBezTo>
                    <a:pt x="2621" y="10436"/>
                    <a:pt x="2721" y="10438"/>
                    <a:pt x="2822" y="10441"/>
                  </a:cubicBezTo>
                  <a:cubicBezTo>
                    <a:pt x="2858" y="10441"/>
                    <a:pt x="2858" y="10381"/>
                    <a:pt x="2822" y="10381"/>
                  </a:cubicBezTo>
                  <a:cubicBezTo>
                    <a:pt x="2687" y="10369"/>
                    <a:pt x="2554" y="10364"/>
                    <a:pt x="2420" y="10364"/>
                  </a:cubicBezTo>
                  <a:cubicBezTo>
                    <a:pt x="2154" y="10364"/>
                    <a:pt x="1890" y="10385"/>
                    <a:pt x="1620" y="10417"/>
                  </a:cubicBezTo>
                  <a:cubicBezTo>
                    <a:pt x="1608" y="10417"/>
                    <a:pt x="1596" y="10429"/>
                    <a:pt x="1596" y="10441"/>
                  </a:cubicBezTo>
                  <a:cubicBezTo>
                    <a:pt x="1501" y="10202"/>
                    <a:pt x="1417" y="9952"/>
                    <a:pt x="1334" y="9702"/>
                  </a:cubicBezTo>
                  <a:lnTo>
                    <a:pt x="1334" y="9702"/>
                  </a:lnTo>
                  <a:cubicBezTo>
                    <a:pt x="1644" y="9708"/>
                    <a:pt x="1953" y="9711"/>
                    <a:pt x="2263" y="9711"/>
                  </a:cubicBezTo>
                  <a:cubicBezTo>
                    <a:pt x="2572" y="9711"/>
                    <a:pt x="2882" y="9708"/>
                    <a:pt x="3191" y="9702"/>
                  </a:cubicBezTo>
                  <a:cubicBezTo>
                    <a:pt x="3227" y="9702"/>
                    <a:pt x="3227" y="9643"/>
                    <a:pt x="3191" y="9643"/>
                  </a:cubicBezTo>
                  <a:cubicBezTo>
                    <a:pt x="2827" y="9636"/>
                    <a:pt x="2467" y="9629"/>
                    <a:pt x="2106" y="9629"/>
                  </a:cubicBezTo>
                  <a:cubicBezTo>
                    <a:pt x="1841" y="9629"/>
                    <a:pt x="1577" y="9633"/>
                    <a:pt x="1310" y="9643"/>
                  </a:cubicBezTo>
                  <a:cubicBezTo>
                    <a:pt x="1239" y="9428"/>
                    <a:pt x="1179" y="9226"/>
                    <a:pt x="1108" y="9012"/>
                  </a:cubicBezTo>
                  <a:lnTo>
                    <a:pt x="1108" y="9012"/>
                  </a:lnTo>
                  <a:cubicBezTo>
                    <a:pt x="1149" y="9013"/>
                    <a:pt x="1189" y="9014"/>
                    <a:pt x="1230" y="9014"/>
                  </a:cubicBezTo>
                  <a:cubicBezTo>
                    <a:pt x="1508" y="9014"/>
                    <a:pt x="1778" y="8979"/>
                    <a:pt x="2048" y="8917"/>
                  </a:cubicBezTo>
                  <a:cubicBezTo>
                    <a:pt x="2070" y="8906"/>
                    <a:pt x="2062" y="8867"/>
                    <a:pt x="2044" y="8867"/>
                  </a:cubicBezTo>
                  <a:cubicBezTo>
                    <a:pt x="2041" y="8867"/>
                    <a:pt x="2039" y="8868"/>
                    <a:pt x="2036" y="8869"/>
                  </a:cubicBezTo>
                  <a:cubicBezTo>
                    <a:pt x="1715" y="8928"/>
                    <a:pt x="1405" y="8952"/>
                    <a:pt x="1096" y="8952"/>
                  </a:cubicBezTo>
                  <a:cubicBezTo>
                    <a:pt x="1024" y="8702"/>
                    <a:pt x="953" y="8464"/>
                    <a:pt x="893" y="8214"/>
                  </a:cubicBezTo>
                  <a:cubicBezTo>
                    <a:pt x="1263" y="8214"/>
                    <a:pt x="1632" y="8238"/>
                    <a:pt x="1989" y="8274"/>
                  </a:cubicBezTo>
                  <a:cubicBezTo>
                    <a:pt x="2025" y="8274"/>
                    <a:pt x="2036" y="8214"/>
                    <a:pt x="2001" y="8202"/>
                  </a:cubicBezTo>
                  <a:cubicBezTo>
                    <a:pt x="1755" y="8170"/>
                    <a:pt x="1509" y="8155"/>
                    <a:pt x="1259" y="8155"/>
                  </a:cubicBezTo>
                  <a:cubicBezTo>
                    <a:pt x="1134" y="8155"/>
                    <a:pt x="1009" y="8158"/>
                    <a:pt x="882" y="8166"/>
                  </a:cubicBezTo>
                  <a:cubicBezTo>
                    <a:pt x="834" y="7952"/>
                    <a:pt x="798" y="7750"/>
                    <a:pt x="762" y="7535"/>
                  </a:cubicBezTo>
                  <a:lnTo>
                    <a:pt x="1715" y="7535"/>
                  </a:lnTo>
                  <a:cubicBezTo>
                    <a:pt x="1751" y="7523"/>
                    <a:pt x="1751" y="7476"/>
                    <a:pt x="1715" y="7476"/>
                  </a:cubicBezTo>
                  <a:cubicBezTo>
                    <a:pt x="1393" y="7464"/>
                    <a:pt x="1072" y="7464"/>
                    <a:pt x="751" y="7464"/>
                  </a:cubicBezTo>
                  <a:cubicBezTo>
                    <a:pt x="703" y="7178"/>
                    <a:pt x="667" y="6904"/>
                    <a:pt x="643" y="6619"/>
                  </a:cubicBezTo>
                  <a:lnTo>
                    <a:pt x="1346" y="6619"/>
                  </a:lnTo>
                  <a:cubicBezTo>
                    <a:pt x="1393" y="6619"/>
                    <a:pt x="1393" y="6547"/>
                    <a:pt x="1346" y="6547"/>
                  </a:cubicBezTo>
                  <a:cubicBezTo>
                    <a:pt x="1227" y="6541"/>
                    <a:pt x="1108" y="6538"/>
                    <a:pt x="990" y="6538"/>
                  </a:cubicBezTo>
                  <a:cubicBezTo>
                    <a:pt x="873" y="6538"/>
                    <a:pt x="756" y="6541"/>
                    <a:pt x="643" y="6547"/>
                  </a:cubicBezTo>
                  <a:cubicBezTo>
                    <a:pt x="620" y="6238"/>
                    <a:pt x="620" y="5940"/>
                    <a:pt x="631" y="5642"/>
                  </a:cubicBezTo>
                  <a:cubicBezTo>
                    <a:pt x="814" y="5642"/>
                    <a:pt x="991" y="5648"/>
                    <a:pt x="1170" y="5648"/>
                  </a:cubicBezTo>
                  <a:cubicBezTo>
                    <a:pt x="1260" y="5648"/>
                    <a:pt x="1350" y="5646"/>
                    <a:pt x="1441" y="5642"/>
                  </a:cubicBezTo>
                  <a:cubicBezTo>
                    <a:pt x="1477" y="5642"/>
                    <a:pt x="1477" y="5583"/>
                    <a:pt x="1441" y="5583"/>
                  </a:cubicBezTo>
                  <a:cubicBezTo>
                    <a:pt x="1304" y="5577"/>
                    <a:pt x="1170" y="5574"/>
                    <a:pt x="1036" y="5574"/>
                  </a:cubicBezTo>
                  <a:cubicBezTo>
                    <a:pt x="902" y="5574"/>
                    <a:pt x="768" y="5577"/>
                    <a:pt x="631" y="5583"/>
                  </a:cubicBezTo>
                  <a:cubicBezTo>
                    <a:pt x="655" y="5273"/>
                    <a:pt x="691" y="4976"/>
                    <a:pt x="751" y="4666"/>
                  </a:cubicBezTo>
                  <a:cubicBezTo>
                    <a:pt x="989" y="4678"/>
                    <a:pt x="1215" y="4678"/>
                    <a:pt x="1441" y="4678"/>
                  </a:cubicBezTo>
                  <a:cubicBezTo>
                    <a:pt x="1477" y="4678"/>
                    <a:pt x="1477" y="4618"/>
                    <a:pt x="1441" y="4618"/>
                  </a:cubicBezTo>
                  <a:cubicBezTo>
                    <a:pt x="1366" y="4614"/>
                    <a:pt x="1290" y="4613"/>
                    <a:pt x="1215" y="4613"/>
                  </a:cubicBezTo>
                  <a:cubicBezTo>
                    <a:pt x="1064" y="4613"/>
                    <a:pt x="913" y="4618"/>
                    <a:pt x="762" y="4618"/>
                  </a:cubicBezTo>
                  <a:cubicBezTo>
                    <a:pt x="822" y="4368"/>
                    <a:pt x="893" y="4130"/>
                    <a:pt x="977" y="3892"/>
                  </a:cubicBezTo>
                  <a:cubicBezTo>
                    <a:pt x="1151" y="3892"/>
                    <a:pt x="1326" y="3897"/>
                    <a:pt x="1501" y="3897"/>
                  </a:cubicBezTo>
                  <a:cubicBezTo>
                    <a:pt x="1588" y="3897"/>
                    <a:pt x="1675" y="3896"/>
                    <a:pt x="1763" y="3892"/>
                  </a:cubicBezTo>
                  <a:cubicBezTo>
                    <a:pt x="1810" y="3892"/>
                    <a:pt x="1810" y="3821"/>
                    <a:pt x="1763" y="3821"/>
                  </a:cubicBezTo>
                  <a:cubicBezTo>
                    <a:pt x="1513" y="3821"/>
                    <a:pt x="1251" y="3821"/>
                    <a:pt x="1001" y="3833"/>
                  </a:cubicBezTo>
                  <a:cubicBezTo>
                    <a:pt x="1096" y="3571"/>
                    <a:pt x="1203" y="3321"/>
                    <a:pt x="1346" y="3071"/>
                  </a:cubicBezTo>
                  <a:cubicBezTo>
                    <a:pt x="1655" y="3094"/>
                    <a:pt x="1965" y="3106"/>
                    <a:pt x="2263" y="3118"/>
                  </a:cubicBezTo>
                  <a:cubicBezTo>
                    <a:pt x="2310" y="3118"/>
                    <a:pt x="2310" y="3047"/>
                    <a:pt x="2263" y="3035"/>
                  </a:cubicBezTo>
                  <a:cubicBezTo>
                    <a:pt x="1977" y="3023"/>
                    <a:pt x="1679" y="3011"/>
                    <a:pt x="1393" y="2999"/>
                  </a:cubicBezTo>
                  <a:cubicBezTo>
                    <a:pt x="1548" y="2725"/>
                    <a:pt x="1739" y="2463"/>
                    <a:pt x="1953" y="2225"/>
                  </a:cubicBezTo>
                  <a:cubicBezTo>
                    <a:pt x="2370" y="2261"/>
                    <a:pt x="2798" y="2309"/>
                    <a:pt x="3227" y="2380"/>
                  </a:cubicBezTo>
                  <a:cubicBezTo>
                    <a:pt x="3230" y="2381"/>
                    <a:pt x="3233" y="2381"/>
                    <a:pt x="3236" y="2381"/>
                  </a:cubicBezTo>
                  <a:cubicBezTo>
                    <a:pt x="3278" y="2381"/>
                    <a:pt x="3295" y="2308"/>
                    <a:pt x="3251" y="2297"/>
                  </a:cubicBezTo>
                  <a:cubicBezTo>
                    <a:pt x="2834" y="2213"/>
                    <a:pt x="2417" y="2178"/>
                    <a:pt x="1989" y="2178"/>
                  </a:cubicBezTo>
                  <a:cubicBezTo>
                    <a:pt x="2155" y="1987"/>
                    <a:pt x="2346" y="1820"/>
                    <a:pt x="2536" y="1678"/>
                  </a:cubicBezTo>
                  <a:cubicBezTo>
                    <a:pt x="2780" y="1655"/>
                    <a:pt x="3023" y="1646"/>
                    <a:pt x="3267" y="1646"/>
                  </a:cubicBezTo>
                  <a:cubicBezTo>
                    <a:pt x="3547" y="1646"/>
                    <a:pt x="3828" y="1658"/>
                    <a:pt x="4108" y="1678"/>
                  </a:cubicBezTo>
                  <a:cubicBezTo>
                    <a:pt x="4112" y="1678"/>
                    <a:pt x="4115" y="1679"/>
                    <a:pt x="4118" y="1679"/>
                  </a:cubicBezTo>
                  <a:cubicBezTo>
                    <a:pt x="4155" y="1679"/>
                    <a:pt x="4152" y="1617"/>
                    <a:pt x="4108" y="1606"/>
                  </a:cubicBezTo>
                  <a:cubicBezTo>
                    <a:pt x="3850" y="1575"/>
                    <a:pt x="3593" y="1560"/>
                    <a:pt x="3333" y="1560"/>
                  </a:cubicBezTo>
                  <a:cubicBezTo>
                    <a:pt x="3101" y="1560"/>
                    <a:pt x="2868" y="1572"/>
                    <a:pt x="2632" y="1594"/>
                  </a:cubicBezTo>
                  <a:cubicBezTo>
                    <a:pt x="2941" y="1368"/>
                    <a:pt x="3263" y="1189"/>
                    <a:pt x="3620" y="1046"/>
                  </a:cubicBezTo>
                  <a:cubicBezTo>
                    <a:pt x="3620" y="1070"/>
                    <a:pt x="3620" y="1094"/>
                    <a:pt x="3656" y="1094"/>
                  </a:cubicBezTo>
                  <a:cubicBezTo>
                    <a:pt x="4001" y="1118"/>
                    <a:pt x="4358" y="1154"/>
                    <a:pt x="4715" y="1166"/>
                  </a:cubicBezTo>
                  <a:cubicBezTo>
                    <a:pt x="4718" y="1166"/>
                    <a:pt x="4721" y="1167"/>
                    <a:pt x="4724" y="1167"/>
                  </a:cubicBezTo>
                  <a:cubicBezTo>
                    <a:pt x="4763" y="1167"/>
                    <a:pt x="4760" y="1094"/>
                    <a:pt x="4715" y="1094"/>
                  </a:cubicBezTo>
                  <a:cubicBezTo>
                    <a:pt x="4453" y="1070"/>
                    <a:pt x="4180" y="1058"/>
                    <a:pt x="3918" y="1035"/>
                  </a:cubicBezTo>
                  <a:cubicBezTo>
                    <a:pt x="3941" y="1023"/>
                    <a:pt x="3953" y="987"/>
                    <a:pt x="3965" y="951"/>
                  </a:cubicBezTo>
                  <a:cubicBezTo>
                    <a:pt x="3965" y="939"/>
                    <a:pt x="3977" y="939"/>
                    <a:pt x="3977" y="927"/>
                  </a:cubicBezTo>
                  <a:cubicBezTo>
                    <a:pt x="4275" y="844"/>
                    <a:pt x="4572" y="785"/>
                    <a:pt x="4894" y="761"/>
                  </a:cubicBezTo>
                  <a:cubicBezTo>
                    <a:pt x="5066" y="749"/>
                    <a:pt x="5245" y="743"/>
                    <a:pt x="5427" y="743"/>
                  </a:cubicBezTo>
                  <a:close/>
                  <a:moveTo>
                    <a:pt x="6334" y="1"/>
                  </a:moveTo>
                  <a:cubicBezTo>
                    <a:pt x="6073" y="1"/>
                    <a:pt x="5810" y="16"/>
                    <a:pt x="5549" y="46"/>
                  </a:cubicBezTo>
                  <a:cubicBezTo>
                    <a:pt x="5096" y="94"/>
                    <a:pt x="4060" y="165"/>
                    <a:pt x="3715" y="594"/>
                  </a:cubicBezTo>
                  <a:cubicBezTo>
                    <a:pt x="3251" y="761"/>
                    <a:pt x="2810" y="975"/>
                    <a:pt x="2453" y="1249"/>
                  </a:cubicBezTo>
                  <a:cubicBezTo>
                    <a:pt x="0" y="3082"/>
                    <a:pt x="0" y="6452"/>
                    <a:pt x="774" y="9131"/>
                  </a:cubicBezTo>
                  <a:cubicBezTo>
                    <a:pt x="1298" y="10893"/>
                    <a:pt x="2060" y="12607"/>
                    <a:pt x="2870" y="14262"/>
                  </a:cubicBezTo>
                  <a:cubicBezTo>
                    <a:pt x="3727" y="16025"/>
                    <a:pt x="4632" y="17870"/>
                    <a:pt x="5823" y="19430"/>
                  </a:cubicBezTo>
                  <a:cubicBezTo>
                    <a:pt x="5858" y="19477"/>
                    <a:pt x="5906" y="19489"/>
                    <a:pt x="5942" y="19489"/>
                  </a:cubicBezTo>
                  <a:cubicBezTo>
                    <a:pt x="5918" y="19513"/>
                    <a:pt x="5918" y="19561"/>
                    <a:pt x="5942" y="19596"/>
                  </a:cubicBezTo>
                  <a:lnTo>
                    <a:pt x="6001" y="19668"/>
                  </a:lnTo>
                  <a:cubicBezTo>
                    <a:pt x="6019" y="19695"/>
                    <a:pt x="6064" y="19708"/>
                    <a:pt x="6105" y="19708"/>
                  </a:cubicBezTo>
                  <a:cubicBezTo>
                    <a:pt x="6119" y="19708"/>
                    <a:pt x="6132" y="19707"/>
                    <a:pt x="6144" y="19704"/>
                  </a:cubicBezTo>
                  <a:cubicBezTo>
                    <a:pt x="6989" y="19430"/>
                    <a:pt x="7823" y="18882"/>
                    <a:pt x="8585" y="18441"/>
                  </a:cubicBezTo>
                  <a:cubicBezTo>
                    <a:pt x="8680" y="18394"/>
                    <a:pt x="8692" y="18299"/>
                    <a:pt x="8668" y="18227"/>
                  </a:cubicBezTo>
                  <a:cubicBezTo>
                    <a:pt x="10014" y="16298"/>
                    <a:pt x="10954" y="14036"/>
                    <a:pt x="11633" y="11786"/>
                  </a:cubicBezTo>
                  <a:cubicBezTo>
                    <a:pt x="11645" y="11774"/>
                    <a:pt x="11657" y="11774"/>
                    <a:pt x="11669" y="11762"/>
                  </a:cubicBezTo>
                  <a:cubicBezTo>
                    <a:pt x="11704" y="11738"/>
                    <a:pt x="11704" y="11691"/>
                    <a:pt x="11669" y="11667"/>
                  </a:cubicBezTo>
                  <a:cubicBezTo>
                    <a:pt x="11692" y="11584"/>
                    <a:pt x="11716" y="11512"/>
                    <a:pt x="11740" y="11429"/>
                  </a:cubicBezTo>
                  <a:cubicBezTo>
                    <a:pt x="11800" y="11262"/>
                    <a:pt x="11847" y="11083"/>
                    <a:pt x="11895" y="10905"/>
                  </a:cubicBezTo>
                  <a:cubicBezTo>
                    <a:pt x="11907" y="10893"/>
                    <a:pt x="11907" y="10881"/>
                    <a:pt x="11907" y="10869"/>
                  </a:cubicBezTo>
                  <a:cubicBezTo>
                    <a:pt x="12002" y="10512"/>
                    <a:pt x="12097" y="10167"/>
                    <a:pt x="12181" y="9809"/>
                  </a:cubicBezTo>
                  <a:cubicBezTo>
                    <a:pt x="12192" y="9798"/>
                    <a:pt x="12204" y="9786"/>
                    <a:pt x="12216" y="9786"/>
                  </a:cubicBezTo>
                  <a:cubicBezTo>
                    <a:pt x="12276" y="9750"/>
                    <a:pt x="12252" y="9690"/>
                    <a:pt x="12216" y="9667"/>
                  </a:cubicBezTo>
                  <a:cubicBezTo>
                    <a:pt x="12609" y="7964"/>
                    <a:pt x="12812" y="6190"/>
                    <a:pt x="12395" y="4499"/>
                  </a:cubicBezTo>
                  <a:cubicBezTo>
                    <a:pt x="11931" y="2606"/>
                    <a:pt x="10680" y="1142"/>
                    <a:pt x="8859" y="463"/>
                  </a:cubicBezTo>
                  <a:cubicBezTo>
                    <a:pt x="8047" y="162"/>
                    <a:pt x="7193" y="1"/>
                    <a:pt x="63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3"/>
            <p:cNvSpPr/>
            <p:nvPr/>
          </p:nvSpPr>
          <p:spPr>
            <a:xfrm>
              <a:off x="2427075" y="2409050"/>
              <a:ext cx="167300" cy="162750"/>
            </a:xfrm>
            <a:custGeom>
              <a:rect b="b" l="l" r="r" t="t"/>
              <a:pathLst>
                <a:path extrusionOk="0" h="6510" w="6692">
                  <a:moveTo>
                    <a:pt x="3876" y="435"/>
                  </a:moveTo>
                  <a:cubicBezTo>
                    <a:pt x="4240" y="435"/>
                    <a:pt x="4566" y="540"/>
                    <a:pt x="4846" y="727"/>
                  </a:cubicBezTo>
                  <a:cubicBezTo>
                    <a:pt x="4715" y="727"/>
                    <a:pt x="4584" y="739"/>
                    <a:pt x="4454" y="751"/>
                  </a:cubicBezTo>
                  <a:cubicBezTo>
                    <a:pt x="4299" y="668"/>
                    <a:pt x="4132" y="608"/>
                    <a:pt x="3989" y="548"/>
                  </a:cubicBezTo>
                  <a:cubicBezTo>
                    <a:pt x="3894" y="513"/>
                    <a:pt x="3811" y="477"/>
                    <a:pt x="3715" y="441"/>
                  </a:cubicBezTo>
                  <a:cubicBezTo>
                    <a:pt x="3770" y="437"/>
                    <a:pt x="3823" y="435"/>
                    <a:pt x="3876" y="435"/>
                  </a:cubicBezTo>
                  <a:close/>
                  <a:moveTo>
                    <a:pt x="3513" y="465"/>
                  </a:moveTo>
                  <a:cubicBezTo>
                    <a:pt x="3668" y="537"/>
                    <a:pt x="3811" y="608"/>
                    <a:pt x="3965" y="679"/>
                  </a:cubicBezTo>
                  <a:cubicBezTo>
                    <a:pt x="4037" y="715"/>
                    <a:pt x="4108" y="763"/>
                    <a:pt x="4180" y="798"/>
                  </a:cubicBezTo>
                  <a:cubicBezTo>
                    <a:pt x="4049" y="822"/>
                    <a:pt x="3930" y="846"/>
                    <a:pt x="3811" y="894"/>
                  </a:cubicBezTo>
                  <a:cubicBezTo>
                    <a:pt x="3703" y="822"/>
                    <a:pt x="3584" y="763"/>
                    <a:pt x="3465" y="703"/>
                  </a:cubicBezTo>
                  <a:cubicBezTo>
                    <a:pt x="3370" y="656"/>
                    <a:pt x="3275" y="596"/>
                    <a:pt x="3180" y="548"/>
                  </a:cubicBezTo>
                  <a:cubicBezTo>
                    <a:pt x="3299" y="513"/>
                    <a:pt x="3406" y="489"/>
                    <a:pt x="3513" y="465"/>
                  </a:cubicBezTo>
                  <a:close/>
                  <a:moveTo>
                    <a:pt x="2810" y="537"/>
                  </a:moveTo>
                  <a:cubicBezTo>
                    <a:pt x="2842" y="579"/>
                    <a:pt x="2893" y="622"/>
                    <a:pt x="2946" y="622"/>
                  </a:cubicBezTo>
                  <a:cubicBezTo>
                    <a:pt x="2953" y="622"/>
                    <a:pt x="2959" y="621"/>
                    <a:pt x="2965" y="620"/>
                  </a:cubicBezTo>
                  <a:cubicBezTo>
                    <a:pt x="3108" y="703"/>
                    <a:pt x="3239" y="798"/>
                    <a:pt x="3370" y="882"/>
                  </a:cubicBezTo>
                  <a:cubicBezTo>
                    <a:pt x="3430" y="918"/>
                    <a:pt x="3477" y="965"/>
                    <a:pt x="3537" y="1001"/>
                  </a:cubicBezTo>
                  <a:cubicBezTo>
                    <a:pt x="3465" y="1037"/>
                    <a:pt x="3406" y="1072"/>
                    <a:pt x="3334" y="1108"/>
                  </a:cubicBezTo>
                  <a:cubicBezTo>
                    <a:pt x="3060" y="929"/>
                    <a:pt x="2775" y="775"/>
                    <a:pt x="2489" y="608"/>
                  </a:cubicBezTo>
                  <a:cubicBezTo>
                    <a:pt x="2596" y="584"/>
                    <a:pt x="2703" y="560"/>
                    <a:pt x="2810" y="537"/>
                  </a:cubicBezTo>
                  <a:close/>
                  <a:moveTo>
                    <a:pt x="2298" y="668"/>
                  </a:moveTo>
                  <a:cubicBezTo>
                    <a:pt x="2572" y="858"/>
                    <a:pt x="2870" y="1072"/>
                    <a:pt x="3180" y="1215"/>
                  </a:cubicBezTo>
                  <a:cubicBezTo>
                    <a:pt x="3084" y="1287"/>
                    <a:pt x="2989" y="1370"/>
                    <a:pt x="2906" y="1453"/>
                  </a:cubicBezTo>
                  <a:cubicBezTo>
                    <a:pt x="2525" y="1251"/>
                    <a:pt x="2096" y="1084"/>
                    <a:pt x="1691" y="918"/>
                  </a:cubicBezTo>
                  <a:cubicBezTo>
                    <a:pt x="1894" y="810"/>
                    <a:pt x="2096" y="727"/>
                    <a:pt x="2298" y="668"/>
                  </a:cubicBezTo>
                  <a:close/>
                  <a:moveTo>
                    <a:pt x="1620" y="965"/>
                  </a:moveTo>
                  <a:cubicBezTo>
                    <a:pt x="2013" y="1168"/>
                    <a:pt x="2418" y="1394"/>
                    <a:pt x="2822" y="1549"/>
                  </a:cubicBezTo>
                  <a:cubicBezTo>
                    <a:pt x="2727" y="1668"/>
                    <a:pt x="2632" y="1799"/>
                    <a:pt x="2560" y="1941"/>
                  </a:cubicBezTo>
                  <a:cubicBezTo>
                    <a:pt x="2120" y="1703"/>
                    <a:pt x="1667" y="1513"/>
                    <a:pt x="1215" y="1299"/>
                  </a:cubicBezTo>
                  <a:cubicBezTo>
                    <a:pt x="1346" y="1168"/>
                    <a:pt x="1477" y="1060"/>
                    <a:pt x="1620" y="965"/>
                  </a:cubicBezTo>
                  <a:close/>
                  <a:moveTo>
                    <a:pt x="1155" y="1370"/>
                  </a:moveTo>
                  <a:cubicBezTo>
                    <a:pt x="1596" y="1596"/>
                    <a:pt x="2048" y="1846"/>
                    <a:pt x="2501" y="2037"/>
                  </a:cubicBezTo>
                  <a:cubicBezTo>
                    <a:pt x="2441" y="2168"/>
                    <a:pt x="2394" y="2311"/>
                    <a:pt x="2346" y="2453"/>
                  </a:cubicBezTo>
                  <a:cubicBezTo>
                    <a:pt x="1846" y="2239"/>
                    <a:pt x="1334" y="2061"/>
                    <a:pt x="834" y="1846"/>
                  </a:cubicBezTo>
                  <a:cubicBezTo>
                    <a:pt x="929" y="1668"/>
                    <a:pt x="1025" y="1513"/>
                    <a:pt x="1155" y="1370"/>
                  </a:cubicBezTo>
                  <a:close/>
                  <a:moveTo>
                    <a:pt x="810" y="1894"/>
                  </a:moveTo>
                  <a:cubicBezTo>
                    <a:pt x="1286" y="2144"/>
                    <a:pt x="1798" y="2406"/>
                    <a:pt x="2322" y="2549"/>
                  </a:cubicBezTo>
                  <a:cubicBezTo>
                    <a:pt x="2287" y="2680"/>
                    <a:pt x="2263" y="2811"/>
                    <a:pt x="2251" y="2954"/>
                  </a:cubicBezTo>
                  <a:cubicBezTo>
                    <a:pt x="1727" y="2763"/>
                    <a:pt x="1203" y="2549"/>
                    <a:pt x="667" y="2382"/>
                  </a:cubicBezTo>
                  <a:cubicBezTo>
                    <a:pt x="665" y="2381"/>
                    <a:pt x="662" y="2380"/>
                    <a:pt x="660" y="2380"/>
                  </a:cubicBezTo>
                  <a:cubicBezTo>
                    <a:pt x="639" y="2380"/>
                    <a:pt x="622" y="2419"/>
                    <a:pt x="644" y="2430"/>
                  </a:cubicBezTo>
                  <a:cubicBezTo>
                    <a:pt x="1155" y="2680"/>
                    <a:pt x="1691" y="2906"/>
                    <a:pt x="2239" y="3096"/>
                  </a:cubicBezTo>
                  <a:cubicBezTo>
                    <a:pt x="2227" y="3275"/>
                    <a:pt x="2227" y="3454"/>
                    <a:pt x="2239" y="3656"/>
                  </a:cubicBezTo>
                  <a:cubicBezTo>
                    <a:pt x="1703" y="3406"/>
                    <a:pt x="1096" y="3239"/>
                    <a:pt x="536" y="3061"/>
                  </a:cubicBezTo>
                  <a:cubicBezTo>
                    <a:pt x="548" y="2656"/>
                    <a:pt x="632" y="2263"/>
                    <a:pt x="810" y="1894"/>
                  </a:cubicBezTo>
                  <a:close/>
                  <a:moveTo>
                    <a:pt x="524" y="3144"/>
                  </a:moveTo>
                  <a:lnTo>
                    <a:pt x="524" y="3144"/>
                  </a:lnTo>
                  <a:cubicBezTo>
                    <a:pt x="1084" y="3382"/>
                    <a:pt x="1667" y="3632"/>
                    <a:pt x="2239" y="3787"/>
                  </a:cubicBezTo>
                  <a:cubicBezTo>
                    <a:pt x="2263" y="3954"/>
                    <a:pt x="2287" y="4132"/>
                    <a:pt x="2310" y="4299"/>
                  </a:cubicBezTo>
                  <a:cubicBezTo>
                    <a:pt x="1739" y="4073"/>
                    <a:pt x="1144" y="3894"/>
                    <a:pt x="560" y="3680"/>
                  </a:cubicBezTo>
                  <a:cubicBezTo>
                    <a:pt x="536" y="3501"/>
                    <a:pt x="524" y="3323"/>
                    <a:pt x="524" y="3144"/>
                  </a:cubicBezTo>
                  <a:close/>
                  <a:moveTo>
                    <a:pt x="572" y="3775"/>
                  </a:moveTo>
                  <a:lnTo>
                    <a:pt x="572" y="3775"/>
                  </a:lnTo>
                  <a:cubicBezTo>
                    <a:pt x="786" y="3918"/>
                    <a:pt x="1132" y="3989"/>
                    <a:pt x="1322" y="4061"/>
                  </a:cubicBezTo>
                  <a:cubicBezTo>
                    <a:pt x="1525" y="4144"/>
                    <a:pt x="1715" y="4216"/>
                    <a:pt x="1917" y="4287"/>
                  </a:cubicBezTo>
                  <a:cubicBezTo>
                    <a:pt x="2013" y="4335"/>
                    <a:pt x="2120" y="4370"/>
                    <a:pt x="2215" y="4406"/>
                  </a:cubicBezTo>
                  <a:cubicBezTo>
                    <a:pt x="2263" y="4418"/>
                    <a:pt x="2298" y="4442"/>
                    <a:pt x="2346" y="4454"/>
                  </a:cubicBezTo>
                  <a:cubicBezTo>
                    <a:pt x="2394" y="4656"/>
                    <a:pt x="2453" y="4847"/>
                    <a:pt x="2537" y="5037"/>
                  </a:cubicBezTo>
                  <a:cubicBezTo>
                    <a:pt x="1953" y="4811"/>
                    <a:pt x="1346" y="4644"/>
                    <a:pt x="751" y="4418"/>
                  </a:cubicBezTo>
                  <a:cubicBezTo>
                    <a:pt x="691" y="4251"/>
                    <a:pt x="632" y="4085"/>
                    <a:pt x="596" y="3894"/>
                  </a:cubicBezTo>
                  <a:cubicBezTo>
                    <a:pt x="584" y="3858"/>
                    <a:pt x="584" y="3811"/>
                    <a:pt x="572" y="3775"/>
                  </a:cubicBezTo>
                  <a:close/>
                  <a:moveTo>
                    <a:pt x="810" y="4537"/>
                  </a:moveTo>
                  <a:lnTo>
                    <a:pt x="810" y="4537"/>
                  </a:lnTo>
                  <a:cubicBezTo>
                    <a:pt x="1370" y="4823"/>
                    <a:pt x="2001" y="5085"/>
                    <a:pt x="2608" y="5204"/>
                  </a:cubicBezTo>
                  <a:cubicBezTo>
                    <a:pt x="2656" y="5311"/>
                    <a:pt x="2715" y="5406"/>
                    <a:pt x="2775" y="5501"/>
                  </a:cubicBezTo>
                  <a:cubicBezTo>
                    <a:pt x="2263" y="5394"/>
                    <a:pt x="1763" y="5311"/>
                    <a:pt x="1251" y="5204"/>
                  </a:cubicBezTo>
                  <a:cubicBezTo>
                    <a:pt x="1072" y="5013"/>
                    <a:pt x="929" y="4787"/>
                    <a:pt x="810" y="4537"/>
                  </a:cubicBezTo>
                  <a:close/>
                  <a:moveTo>
                    <a:pt x="4629" y="1104"/>
                  </a:moveTo>
                  <a:cubicBezTo>
                    <a:pt x="4845" y="1104"/>
                    <a:pt x="5065" y="1123"/>
                    <a:pt x="5287" y="1144"/>
                  </a:cubicBezTo>
                  <a:cubicBezTo>
                    <a:pt x="6430" y="2561"/>
                    <a:pt x="6216" y="5621"/>
                    <a:pt x="3846" y="6025"/>
                  </a:cubicBezTo>
                  <a:cubicBezTo>
                    <a:pt x="3763" y="6037"/>
                    <a:pt x="3680" y="6049"/>
                    <a:pt x="3596" y="6061"/>
                  </a:cubicBezTo>
                  <a:cubicBezTo>
                    <a:pt x="3096" y="5132"/>
                    <a:pt x="2537" y="4418"/>
                    <a:pt x="2596" y="3275"/>
                  </a:cubicBezTo>
                  <a:cubicBezTo>
                    <a:pt x="2596" y="3251"/>
                    <a:pt x="2596" y="3215"/>
                    <a:pt x="2596" y="3192"/>
                  </a:cubicBezTo>
                  <a:cubicBezTo>
                    <a:pt x="2632" y="3168"/>
                    <a:pt x="2632" y="3120"/>
                    <a:pt x="2608" y="3096"/>
                  </a:cubicBezTo>
                  <a:cubicBezTo>
                    <a:pt x="2668" y="2442"/>
                    <a:pt x="2906" y="1822"/>
                    <a:pt x="3453" y="1430"/>
                  </a:cubicBezTo>
                  <a:cubicBezTo>
                    <a:pt x="3827" y="1173"/>
                    <a:pt x="4221" y="1104"/>
                    <a:pt x="4629" y="1104"/>
                  </a:cubicBezTo>
                  <a:close/>
                  <a:moveTo>
                    <a:pt x="1382" y="5335"/>
                  </a:moveTo>
                  <a:lnTo>
                    <a:pt x="1382" y="5335"/>
                  </a:lnTo>
                  <a:cubicBezTo>
                    <a:pt x="1882" y="5466"/>
                    <a:pt x="2382" y="5597"/>
                    <a:pt x="2894" y="5668"/>
                  </a:cubicBezTo>
                  <a:cubicBezTo>
                    <a:pt x="3013" y="5823"/>
                    <a:pt x="3144" y="5966"/>
                    <a:pt x="3299" y="6073"/>
                  </a:cubicBezTo>
                  <a:cubicBezTo>
                    <a:pt x="2560" y="6073"/>
                    <a:pt x="1882" y="5811"/>
                    <a:pt x="1382" y="5335"/>
                  </a:cubicBezTo>
                  <a:close/>
                  <a:moveTo>
                    <a:pt x="3270" y="1"/>
                  </a:moveTo>
                  <a:cubicBezTo>
                    <a:pt x="3153" y="1"/>
                    <a:pt x="3031" y="19"/>
                    <a:pt x="2918" y="36"/>
                  </a:cubicBezTo>
                  <a:cubicBezTo>
                    <a:pt x="2703" y="60"/>
                    <a:pt x="2501" y="120"/>
                    <a:pt x="2310" y="215"/>
                  </a:cubicBezTo>
                  <a:cubicBezTo>
                    <a:pt x="858" y="334"/>
                    <a:pt x="1" y="2370"/>
                    <a:pt x="155" y="3680"/>
                  </a:cubicBezTo>
                  <a:cubicBezTo>
                    <a:pt x="367" y="5372"/>
                    <a:pt x="1677" y="6509"/>
                    <a:pt x="3302" y="6509"/>
                  </a:cubicBezTo>
                  <a:cubicBezTo>
                    <a:pt x="3507" y="6509"/>
                    <a:pt x="3716" y="6491"/>
                    <a:pt x="3930" y="6454"/>
                  </a:cubicBezTo>
                  <a:cubicBezTo>
                    <a:pt x="5763" y="6144"/>
                    <a:pt x="6692" y="4311"/>
                    <a:pt x="6406" y="2573"/>
                  </a:cubicBezTo>
                  <a:cubicBezTo>
                    <a:pt x="6311" y="1941"/>
                    <a:pt x="6037" y="1370"/>
                    <a:pt x="5644" y="918"/>
                  </a:cubicBezTo>
                  <a:cubicBezTo>
                    <a:pt x="5632" y="846"/>
                    <a:pt x="5597" y="787"/>
                    <a:pt x="5501" y="775"/>
                  </a:cubicBezTo>
                  <a:cubicBezTo>
                    <a:pt x="5059" y="332"/>
                    <a:pt x="4487" y="58"/>
                    <a:pt x="3849" y="58"/>
                  </a:cubicBezTo>
                  <a:cubicBezTo>
                    <a:pt x="3766" y="58"/>
                    <a:pt x="3682" y="63"/>
                    <a:pt x="3596" y="72"/>
                  </a:cubicBezTo>
                  <a:cubicBezTo>
                    <a:pt x="3501" y="19"/>
                    <a:pt x="3388" y="1"/>
                    <a:pt x="32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" name="Google Shape;505;p43"/>
          <p:cNvGrpSpPr/>
          <p:nvPr/>
        </p:nvGrpSpPr>
        <p:grpSpPr>
          <a:xfrm>
            <a:off x="2800350" y="1341275"/>
            <a:ext cx="320300" cy="492725"/>
            <a:chOff x="2373500" y="2355225"/>
            <a:chExt cx="320300" cy="492725"/>
          </a:xfrm>
        </p:grpSpPr>
        <p:sp>
          <p:nvSpPr>
            <p:cNvPr id="506" name="Google Shape;506;p43"/>
            <p:cNvSpPr/>
            <p:nvPr/>
          </p:nvSpPr>
          <p:spPr>
            <a:xfrm>
              <a:off x="2373500" y="2355225"/>
              <a:ext cx="320300" cy="492725"/>
            </a:xfrm>
            <a:custGeom>
              <a:rect b="b" l="l" r="r" t="t"/>
              <a:pathLst>
                <a:path extrusionOk="0" h="19709" w="12812">
                  <a:moveTo>
                    <a:pt x="6918" y="392"/>
                  </a:moveTo>
                  <a:cubicBezTo>
                    <a:pt x="7394" y="439"/>
                    <a:pt x="7870" y="523"/>
                    <a:pt x="8335" y="654"/>
                  </a:cubicBezTo>
                  <a:cubicBezTo>
                    <a:pt x="8275" y="701"/>
                    <a:pt x="8228" y="761"/>
                    <a:pt x="8192" y="832"/>
                  </a:cubicBezTo>
                  <a:cubicBezTo>
                    <a:pt x="7740" y="630"/>
                    <a:pt x="7251" y="475"/>
                    <a:pt x="6739" y="392"/>
                  </a:cubicBezTo>
                  <a:close/>
                  <a:moveTo>
                    <a:pt x="8430" y="689"/>
                  </a:moveTo>
                  <a:cubicBezTo>
                    <a:pt x="8680" y="761"/>
                    <a:pt x="8918" y="856"/>
                    <a:pt x="9156" y="963"/>
                  </a:cubicBezTo>
                  <a:cubicBezTo>
                    <a:pt x="9049" y="1035"/>
                    <a:pt x="8942" y="1118"/>
                    <a:pt x="8847" y="1213"/>
                  </a:cubicBezTo>
                  <a:cubicBezTo>
                    <a:pt x="8656" y="1082"/>
                    <a:pt x="8454" y="963"/>
                    <a:pt x="8240" y="868"/>
                  </a:cubicBezTo>
                  <a:cubicBezTo>
                    <a:pt x="8287" y="785"/>
                    <a:pt x="8347" y="725"/>
                    <a:pt x="8430" y="689"/>
                  </a:cubicBezTo>
                  <a:close/>
                  <a:moveTo>
                    <a:pt x="9264" y="1011"/>
                  </a:moveTo>
                  <a:cubicBezTo>
                    <a:pt x="9478" y="1106"/>
                    <a:pt x="9680" y="1225"/>
                    <a:pt x="9871" y="1344"/>
                  </a:cubicBezTo>
                  <a:cubicBezTo>
                    <a:pt x="9895" y="1356"/>
                    <a:pt x="9918" y="1380"/>
                    <a:pt x="9954" y="1392"/>
                  </a:cubicBezTo>
                  <a:cubicBezTo>
                    <a:pt x="9775" y="1475"/>
                    <a:pt x="9597" y="1594"/>
                    <a:pt x="9442" y="1701"/>
                  </a:cubicBezTo>
                  <a:cubicBezTo>
                    <a:pt x="9430" y="1701"/>
                    <a:pt x="9430" y="1713"/>
                    <a:pt x="9430" y="1713"/>
                  </a:cubicBezTo>
                  <a:cubicBezTo>
                    <a:pt x="9264" y="1547"/>
                    <a:pt x="9085" y="1392"/>
                    <a:pt x="8894" y="1261"/>
                  </a:cubicBezTo>
                  <a:cubicBezTo>
                    <a:pt x="8966" y="1201"/>
                    <a:pt x="9037" y="1154"/>
                    <a:pt x="9109" y="1106"/>
                  </a:cubicBezTo>
                  <a:cubicBezTo>
                    <a:pt x="9156" y="1070"/>
                    <a:pt x="9204" y="1035"/>
                    <a:pt x="9264" y="1011"/>
                  </a:cubicBezTo>
                  <a:close/>
                  <a:moveTo>
                    <a:pt x="10037" y="1451"/>
                  </a:moveTo>
                  <a:cubicBezTo>
                    <a:pt x="10192" y="1570"/>
                    <a:pt x="10347" y="1689"/>
                    <a:pt x="10502" y="1820"/>
                  </a:cubicBezTo>
                  <a:cubicBezTo>
                    <a:pt x="10276" y="1939"/>
                    <a:pt x="10061" y="2094"/>
                    <a:pt x="9871" y="2225"/>
                  </a:cubicBezTo>
                  <a:cubicBezTo>
                    <a:pt x="9859" y="2237"/>
                    <a:pt x="9859" y="2249"/>
                    <a:pt x="9859" y="2261"/>
                  </a:cubicBezTo>
                  <a:cubicBezTo>
                    <a:pt x="9787" y="2154"/>
                    <a:pt x="9704" y="2047"/>
                    <a:pt x="9633" y="1939"/>
                  </a:cubicBezTo>
                  <a:cubicBezTo>
                    <a:pt x="9585" y="1880"/>
                    <a:pt x="9525" y="1820"/>
                    <a:pt x="9466" y="1761"/>
                  </a:cubicBezTo>
                  <a:lnTo>
                    <a:pt x="9478" y="1761"/>
                  </a:lnTo>
                  <a:cubicBezTo>
                    <a:pt x="9656" y="1666"/>
                    <a:pt x="9871" y="1582"/>
                    <a:pt x="10037" y="1451"/>
                  </a:cubicBezTo>
                  <a:close/>
                  <a:moveTo>
                    <a:pt x="10585" y="1916"/>
                  </a:moveTo>
                  <a:cubicBezTo>
                    <a:pt x="10704" y="2023"/>
                    <a:pt x="10823" y="2154"/>
                    <a:pt x="10930" y="2285"/>
                  </a:cubicBezTo>
                  <a:cubicBezTo>
                    <a:pt x="10657" y="2428"/>
                    <a:pt x="10407" y="2606"/>
                    <a:pt x="10156" y="2773"/>
                  </a:cubicBezTo>
                  <a:cubicBezTo>
                    <a:pt x="10075" y="2609"/>
                    <a:pt x="9981" y="2457"/>
                    <a:pt x="9888" y="2293"/>
                  </a:cubicBezTo>
                  <a:lnTo>
                    <a:pt x="9888" y="2293"/>
                  </a:lnTo>
                  <a:cubicBezTo>
                    <a:pt x="9888" y="2294"/>
                    <a:pt x="9889" y="2294"/>
                    <a:pt x="9890" y="2294"/>
                  </a:cubicBezTo>
                  <a:cubicBezTo>
                    <a:pt x="9895" y="2294"/>
                    <a:pt x="9900" y="2291"/>
                    <a:pt x="9906" y="2285"/>
                  </a:cubicBezTo>
                  <a:cubicBezTo>
                    <a:pt x="10121" y="2154"/>
                    <a:pt x="10359" y="2047"/>
                    <a:pt x="10585" y="1916"/>
                  </a:cubicBezTo>
                  <a:close/>
                  <a:moveTo>
                    <a:pt x="11014" y="2392"/>
                  </a:moveTo>
                  <a:cubicBezTo>
                    <a:pt x="11145" y="2570"/>
                    <a:pt x="11276" y="2749"/>
                    <a:pt x="11383" y="2940"/>
                  </a:cubicBezTo>
                  <a:cubicBezTo>
                    <a:pt x="11240" y="3011"/>
                    <a:pt x="11121" y="3106"/>
                    <a:pt x="10990" y="3190"/>
                  </a:cubicBezTo>
                  <a:cubicBezTo>
                    <a:pt x="10823" y="3309"/>
                    <a:pt x="10645" y="3416"/>
                    <a:pt x="10478" y="3535"/>
                  </a:cubicBezTo>
                  <a:cubicBezTo>
                    <a:pt x="10395" y="3297"/>
                    <a:pt x="10299" y="3059"/>
                    <a:pt x="10192" y="2832"/>
                  </a:cubicBezTo>
                  <a:cubicBezTo>
                    <a:pt x="10454" y="2690"/>
                    <a:pt x="10752" y="2559"/>
                    <a:pt x="11014" y="2392"/>
                  </a:cubicBezTo>
                  <a:close/>
                  <a:moveTo>
                    <a:pt x="11442" y="3035"/>
                  </a:moveTo>
                  <a:cubicBezTo>
                    <a:pt x="11561" y="3261"/>
                    <a:pt x="11669" y="3487"/>
                    <a:pt x="11764" y="3725"/>
                  </a:cubicBezTo>
                  <a:cubicBezTo>
                    <a:pt x="11621" y="3809"/>
                    <a:pt x="11466" y="3892"/>
                    <a:pt x="11323" y="3975"/>
                  </a:cubicBezTo>
                  <a:cubicBezTo>
                    <a:pt x="11204" y="4047"/>
                    <a:pt x="10918" y="4261"/>
                    <a:pt x="10704" y="4333"/>
                  </a:cubicBezTo>
                  <a:cubicBezTo>
                    <a:pt x="10657" y="4094"/>
                    <a:pt x="10585" y="3856"/>
                    <a:pt x="10514" y="3618"/>
                  </a:cubicBezTo>
                  <a:cubicBezTo>
                    <a:pt x="10692" y="3511"/>
                    <a:pt x="10871" y="3404"/>
                    <a:pt x="11049" y="3285"/>
                  </a:cubicBezTo>
                  <a:cubicBezTo>
                    <a:pt x="11180" y="3213"/>
                    <a:pt x="11323" y="3130"/>
                    <a:pt x="11442" y="3035"/>
                  </a:cubicBezTo>
                  <a:close/>
                  <a:moveTo>
                    <a:pt x="11811" y="3833"/>
                  </a:moveTo>
                  <a:cubicBezTo>
                    <a:pt x="11871" y="4023"/>
                    <a:pt x="11931" y="4202"/>
                    <a:pt x="11990" y="4392"/>
                  </a:cubicBezTo>
                  <a:cubicBezTo>
                    <a:pt x="11597" y="4606"/>
                    <a:pt x="11228" y="4833"/>
                    <a:pt x="10835" y="5035"/>
                  </a:cubicBezTo>
                  <a:cubicBezTo>
                    <a:pt x="10835" y="5035"/>
                    <a:pt x="10835" y="5047"/>
                    <a:pt x="10823" y="5047"/>
                  </a:cubicBezTo>
                  <a:cubicBezTo>
                    <a:pt x="10799" y="4833"/>
                    <a:pt x="10764" y="4618"/>
                    <a:pt x="10716" y="4404"/>
                  </a:cubicBezTo>
                  <a:cubicBezTo>
                    <a:pt x="10811" y="4368"/>
                    <a:pt x="10895" y="4309"/>
                    <a:pt x="10966" y="4273"/>
                  </a:cubicBezTo>
                  <a:cubicBezTo>
                    <a:pt x="11240" y="4130"/>
                    <a:pt x="11538" y="3999"/>
                    <a:pt x="11811" y="3833"/>
                  </a:cubicBezTo>
                  <a:close/>
                  <a:moveTo>
                    <a:pt x="12026" y="4523"/>
                  </a:moveTo>
                  <a:cubicBezTo>
                    <a:pt x="12073" y="4714"/>
                    <a:pt x="12109" y="4904"/>
                    <a:pt x="12145" y="5095"/>
                  </a:cubicBezTo>
                  <a:cubicBezTo>
                    <a:pt x="11716" y="5333"/>
                    <a:pt x="11311" y="5618"/>
                    <a:pt x="10895" y="5880"/>
                  </a:cubicBezTo>
                  <a:cubicBezTo>
                    <a:pt x="10883" y="5607"/>
                    <a:pt x="10871" y="5345"/>
                    <a:pt x="10835" y="5083"/>
                  </a:cubicBezTo>
                  <a:lnTo>
                    <a:pt x="10835" y="5083"/>
                  </a:lnTo>
                  <a:cubicBezTo>
                    <a:pt x="10835" y="5083"/>
                    <a:pt x="10840" y="5088"/>
                    <a:pt x="10847" y="5088"/>
                  </a:cubicBezTo>
                  <a:cubicBezTo>
                    <a:pt x="10851" y="5088"/>
                    <a:pt x="10855" y="5087"/>
                    <a:pt x="10859" y="5083"/>
                  </a:cubicBezTo>
                  <a:cubicBezTo>
                    <a:pt x="11240" y="4928"/>
                    <a:pt x="11657" y="4749"/>
                    <a:pt x="12026" y="4523"/>
                  </a:cubicBezTo>
                  <a:close/>
                  <a:moveTo>
                    <a:pt x="12169" y="5237"/>
                  </a:moveTo>
                  <a:cubicBezTo>
                    <a:pt x="12192" y="5392"/>
                    <a:pt x="12216" y="5559"/>
                    <a:pt x="12228" y="5714"/>
                  </a:cubicBezTo>
                  <a:cubicBezTo>
                    <a:pt x="11764" y="5928"/>
                    <a:pt x="11335" y="6285"/>
                    <a:pt x="10907" y="6583"/>
                  </a:cubicBezTo>
                  <a:cubicBezTo>
                    <a:pt x="10918" y="6369"/>
                    <a:pt x="10907" y="6166"/>
                    <a:pt x="10907" y="5952"/>
                  </a:cubicBezTo>
                  <a:cubicBezTo>
                    <a:pt x="11323" y="5726"/>
                    <a:pt x="11752" y="5488"/>
                    <a:pt x="12169" y="5237"/>
                  </a:cubicBezTo>
                  <a:close/>
                  <a:moveTo>
                    <a:pt x="12240" y="5833"/>
                  </a:moveTo>
                  <a:cubicBezTo>
                    <a:pt x="12252" y="5988"/>
                    <a:pt x="12252" y="6154"/>
                    <a:pt x="12264" y="6321"/>
                  </a:cubicBezTo>
                  <a:cubicBezTo>
                    <a:pt x="12038" y="6476"/>
                    <a:pt x="11788" y="6595"/>
                    <a:pt x="11561" y="6714"/>
                  </a:cubicBezTo>
                  <a:cubicBezTo>
                    <a:pt x="11335" y="6857"/>
                    <a:pt x="11109" y="6988"/>
                    <a:pt x="10895" y="7142"/>
                  </a:cubicBezTo>
                  <a:cubicBezTo>
                    <a:pt x="10907" y="6976"/>
                    <a:pt x="10907" y="6821"/>
                    <a:pt x="10907" y="6666"/>
                  </a:cubicBezTo>
                  <a:cubicBezTo>
                    <a:pt x="11347" y="6404"/>
                    <a:pt x="11847" y="6166"/>
                    <a:pt x="12240" y="5833"/>
                  </a:cubicBezTo>
                  <a:close/>
                  <a:moveTo>
                    <a:pt x="12264" y="6488"/>
                  </a:moveTo>
                  <a:cubicBezTo>
                    <a:pt x="12264" y="6500"/>
                    <a:pt x="12264" y="6500"/>
                    <a:pt x="12264" y="6511"/>
                  </a:cubicBezTo>
                  <a:cubicBezTo>
                    <a:pt x="12264" y="6642"/>
                    <a:pt x="12252" y="6773"/>
                    <a:pt x="12252" y="6904"/>
                  </a:cubicBezTo>
                  <a:cubicBezTo>
                    <a:pt x="11764" y="7166"/>
                    <a:pt x="11228" y="7464"/>
                    <a:pt x="10835" y="7845"/>
                  </a:cubicBezTo>
                  <a:cubicBezTo>
                    <a:pt x="10859" y="7631"/>
                    <a:pt x="10871" y="7428"/>
                    <a:pt x="10883" y="7214"/>
                  </a:cubicBezTo>
                  <a:cubicBezTo>
                    <a:pt x="11204" y="7083"/>
                    <a:pt x="11502" y="6892"/>
                    <a:pt x="11811" y="6726"/>
                  </a:cubicBezTo>
                  <a:cubicBezTo>
                    <a:pt x="11942" y="6654"/>
                    <a:pt x="12109" y="6583"/>
                    <a:pt x="12264" y="6488"/>
                  </a:cubicBezTo>
                  <a:close/>
                  <a:moveTo>
                    <a:pt x="12240" y="7071"/>
                  </a:moveTo>
                  <a:cubicBezTo>
                    <a:pt x="12240" y="7238"/>
                    <a:pt x="12228" y="7404"/>
                    <a:pt x="12216" y="7571"/>
                  </a:cubicBezTo>
                  <a:cubicBezTo>
                    <a:pt x="11954" y="7714"/>
                    <a:pt x="11704" y="7904"/>
                    <a:pt x="11454" y="8071"/>
                  </a:cubicBezTo>
                  <a:cubicBezTo>
                    <a:pt x="11216" y="8226"/>
                    <a:pt x="10978" y="8381"/>
                    <a:pt x="10752" y="8547"/>
                  </a:cubicBezTo>
                  <a:cubicBezTo>
                    <a:pt x="10776" y="8357"/>
                    <a:pt x="10799" y="8155"/>
                    <a:pt x="10823" y="7952"/>
                  </a:cubicBezTo>
                  <a:cubicBezTo>
                    <a:pt x="11097" y="7809"/>
                    <a:pt x="11359" y="7607"/>
                    <a:pt x="11621" y="7440"/>
                  </a:cubicBezTo>
                  <a:cubicBezTo>
                    <a:pt x="11823" y="7309"/>
                    <a:pt x="12038" y="7190"/>
                    <a:pt x="12240" y="7071"/>
                  </a:cubicBezTo>
                  <a:close/>
                  <a:moveTo>
                    <a:pt x="12192" y="7750"/>
                  </a:moveTo>
                  <a:cubicBezTo>
                    <a:pt x="12181" y="7916"/>
                    <a:pt x="12157" y="8095"/>
                    <a:pt x="12133" y="8262"/>
                  </a:cubicBezTo>
                  <a:cubicBezTo>
                    <a:pt x="11621" y="8524"/>
                    <a:pt x="11073" y="8845"/>
                    <a:pt x="10645" y="9214"/>
                  </a:cubicBezTo>
                  <a:cubicBezTo>
                    <a:pt x="10680" y="9024"/>
                    <a:pt x="10704" y="8833"/>
                    <a:pt x="10740" y="8631"/>
                  </a:cubicBezTo>
                  <a:cubicBezTo>
                    <a:pt x="11049" y="8476"/>
                    <a:pt x="11335" y="8285"/>
                    <a:pt x="11633" y="8095"/>
                  </a:cubicBezTo>
                  <a:cubicBezTo>
                    <a:pt x="11811" y="7988"/>
                    <a:pt x="12014" y="7869"/>
                    <a:pt x="12192" y="7750"/>
                  </a:cubicBezTo>
                  <a:close/>
                  <a:moveTo>
                    <a:pt x="12109" y="8440"/>
                  </a:moveTo>
                  <a:lnTo>
                    <a:pt x="12109" y="8440"/>
                  </a:lnTo>
                  <a:cubicBezTo>
                    <a:pt x="12085" y="8607"/>
                    <a:pt x="12061" y="8762"/>
                    <a:pt x="12038" y="8917"/>
                  </a:cubicBezTo>
                  <a:cubicBezTo>
                    <a:pt x="11490" y="9286"/>
                    <a:pt x="10978" y="9714"/>
                    <a:pt x="10454" y="10107"/>
                  </a:cubicBezTo>
                  <a:cubicBezTo>
                    <a:pt x="10514" y="9857"/>
                    <a:pt x="10573" y="9595"/>
                    <a:pt x="10621" y="9333"/>
                  </a:cubicBezTo>
                  <a:cubicBezTo>
                    <a:pt x="10883" y="9178"/>
                    <a:pt x="11145" y="9000"/>
                    <a:pt x="11395" y="8845"/>
                  </a:cubicBezTo>
                  <a:cubicBezTo>
                    <a:pt x="11633" y="8702"/>
                    <a:pt x="11871" y="8583"/>
                    <a:pt x="12109" y="8440"/>
                  </a:cubicBezTo>
                  <a:close/>
                  <a:moveTo>
                    <a:pt x="12002" y="9119"/>
                  </a:moveTo>
                  <a:lnTo>
                    <a:pt x="12002" y="9119"/>
                  </a:lnTo>
                  <a:cubicBezTo>
                    <a:pt x="11954" y="9357"/>
                    <a:pt x="11907" y="9583"/>
                    <a:pt x="11859" y="9809"/>
                  </a:cubicBezTo>
                  <a:cubicBezTo>
                    <a:pt x="11311" y="10083"/>
                    <a:pt x="10788" y="10417"/>
                    <a:pt x="10299" y="10750"/>
                  </a:cubicBezTo>
                  <a:cubicBezTo>
                    <a:pt x="10323" y="10643"/>
                    <a:pt x="10347" y="10536"/>
                    <a:pt x="10383" y="10429"/>
                  </a:cubicBezTo>
                  <a:cubicBezTo>
                    <a:pt x="10395" y="10357"/>
                    <a:pt x="10407" y="10298"/>
                    <a:pt x="10430" y="10226"/>
                  </a:cubicBezTo>
                  <a:cubicBezTo>
                    <a:pt x="10954" y="9893"/>
                    <a:pt x="11514" y="9536"/>
                    <a:pt x="12002" y="9119"/>
                  </a:cubicBezTo>
                  <a:close/>
                  <a:moveTo>
                    <a:pt x="11800" y="10036"/>
                  </a:moveTo>
                  <a:cubicBezTo>
                    <a:pt x="11776" y="10143"/>
                    <a:pt x="11752" y="10250"/>
                    <a:pt x="11716" y="10357"/>
                  </a:cubicBezTo>
                  <a:cubicBezTo>
                    <a:pt x="11180" y="10667"/>
                    <a:pt x="10633" y="10988"/>
                    <a:pt x="10133" y="11345"/>
                  </a:cubicBezTo>
                  <a:cubicBezTo>
                    <a:pt x="10180" y="11179"/>
                    <a:pt x="10216" y="11024"/>
                    <a:pt x="10264" y="10869"/>
                  </a:cubicBezTo>
                  <a:cubicBezTo>
                    <a:pt x="10776" y="10595"/>
                    <a:pt x="11299" y="10321"/>
                    <a:pt x="11800" y="10036"/>
                  </a:cubicBezTo>
                  <a:close/>
                  <a:moveTo>
                    <a:pt x="11669" y="10536"/>
                  </a:moveTo>
                  <a:lnTo>
                    <a:pt x="11669" y="10536"/>
                  </a:lnTo>
                  <a:cubicBezTo>
                    <a:pt x="11633" y="10691"/>
                    <a:pt x="11585" y="10845"/>
                    <a:pt x="11538" y="11000"/>
                  </a:cubicBezTo>
                  <a:cubicBezTo>
                    <a:pt x="10990" y="11333"/>
                    <a:pt x="10478" y="11714"/>
                    <a:pt x="9918" y="12036"/>
                  </a:cubicBezTo>
                  <a:cubicBezTo>
                    <a:pt x="9978" y="11834"/>
                    <a:pt x="10037" y="11631"/>
                    <a:pt x="10097" y="11429"/>
                  </a:cubicBezTo>
                  <a:cubicBezTo>
                    <a:pt x="10645" y="11167"/>
                    <a:pt x="11157" y="10845"/>
                    <a:pt x="11669" y="10536"/>
                  </a:cubicBezTo>
                  <a:close/>
                  <a:moveTo>
                    <a:pt x="11466" y="11250"/>
                  </a:moveTo>
                  <a:lnTo>
                    <a:pt x="11466" y="11250"/>
                  </a:lnTo>
                  <a:cubicBezTo>
                    <a:pt x="11407" y="11441"/>
                    <a:pt x="11347" y="11643"/>
                    <a:pt x="11276" y="11834"/>
                  </a:cubicBezTo>
                  <a:cubicBezTo>
                    <a:pt x="10692" y="12167"/>
                    <a:pt x="10121" y="12572"/>
                    <a:pt x="9585" y="12988"/>
                  </a:cubicBezTo>
                  <a:cubicBezTo>
                    <a:pt x="9692" y="12703"/>
                    <a:pt x="9787" y="12429"/>
                    <a:pt x="9883" y="12143"/>
                  </a:cubicBezTo>
                  <a:cubicBezTo>
                    <a:pt x="10418" y="11881"/>
                    <a:pt x="10978" y="11595"/>
                    <a:pt x="11466" y="11250"/>
                  </a:cubicBezTo>
                  <a:close/>
                  <a:moveTo>
                    <a:pt x="11204" y="12060"/>
                  </a:moveTo>
                  <a:lnTo>
                    <a:pt x="11204" y="12060"/>
                  </a:lnTo>
                  <a:cubicBezTo>
                    <a:pt x="11121" y="12286"/>
                    <a:pt x="11038" y="12512"/>
                    <a:pt x="10954" y="12738"/>
                  </a:cubicBezTo>
                  <a:cubicBezTo>
                    <a:pt x="10383" y="13096"/>
                    <a:pt x="9823" y="13465"/>
                    <a:pt x="9252" y="13822"/>
                  </a:cubicBezTo>
                  <a:cubicBezTo>
                    <a:pt x="9359" y="13584"/>
                    <a:pt x="9454" y="13346"/>
                    <a:pt x="9537" y="13096"/>
                  </a:cubicBezTo>
                  <a:cubicBezTo>
                    <a:pt x="10085" y="12738"/>
                    <a:pt x="10645" y="12405"/>
                    <a:pt x="11204" y="12060"/>
                  </a:cubicBezTo>
                  <a:close/>
                  <a:moveTo>
                    <a:pt x="10883" y="12929"/>
                  </a:moveTo>
                  <a:lnTo>
                    <a:pt x="10883" y="12929"/>
                  </a:lnTo>
                  <a:cubicBezTo>
                    <a:pt x="10788" y="13155"/>
                    <a:pt x="10704" y="13381"/>
                    <a:pt x="10609" y="13608"/>
                  </a:cubicBezTo>
                  <a:cubicBezTo>
                    <a:pt x="10037" y="13917"/>
                    <a:pt x="9466" y="14262"/>
                    <a:pt x="8918" y="14608"/>
                  </a:cubicBezTo>
                  <a:cubicBezTo>
                    <a:pt x="9013" y="14393"/>
                    <a:pt x="9109" y="14179"/>
                    <a:pt x="9204" y="13965"/>
                  </a:cubicBezTo>
                  <a:cubicBezTo>
                    <a:pt x="9764" y="13619"/>
                    <a:pt x="10323" y="13286"/>
                    <a:pt x="10883" y="12929"/>
                  </a:cubicBezTo>
                  <a:close/>
                  <a:moveTo>
                    <a:pt x="10526" y="13810"/>
                  </a:moveTo>
                  <a:cubicBezTo>
                    <a:pt x="10454" y="13977"/>
                    <a:pt x="10383" y="14143"/>
                    <a:pt x="10311" y="14310"/>
                  </a:cubicBezTo>
                  <a:cubicBezTo>
                    <a:pt x="9716" y="14643"/>
                    <a:pt x="9133" y="15024"/>
                    <a:pt x="8561" y="15393"/>
                  </a:cubicBezTo>
                  <a:cubicBezTo>
                    <a:pt x="8668" y="15179"/>
                    <a:pt x="8763" y="14953"/>
                    <a:pt x="8871" y="14727"/>
                  </a:cubicBezTo>
                  <a:cubicBezTo>
                    <a:pt x="9430" y="14441"/>
                    <a:pt x="9978" y="14143"/>
                    <a:pt x="10526" y="13810"/>
                  </a:cubicBezTo>
                  <a:close/>
                  <a:moveTo>
                    <a:pt x="10192" y="14572"/>
                  </a:moveTo>
                  <a:lnTo>
                    <a:pt x="10192" y="14572"/>
                  </a:lnTo>
                  <a:cubicBezTo>
                    <a:pt x="10121" y="14739"/>
                    <a:pt x="10037" y="14905"/>
                    <a:pt x="9966" y="15072"/>
                  </a:cubicBezTo>
                  <a:cubicBezTo>
                    <a:pt x="9323" y="15489"/>
                    <a:pt x="8692" y="15917"/>
                    <a:pt x="8073" y="16370"/>
                  </a:cubicBezTo>
                  <a:cubicBezTo>
                    <a:pt x="8216" y="16096"/>
                    <a:pt x="8359" y="15822"/>
                    <a:pt x="8490" y="15536"/>
                  </a:cubicBezTo>
                  <a:cubicBezTo>
                    <a:pt x="9061" y="15227"/>
                    <a:pt x="9633" y="14905"/>
                    <a:pt x="10192" y="14572"/>
                  </a:cubicBezTo>
                  <a:close/>
                  <a:moveTo>
                    <a:pt x="9847" y="15322"/>
                  </a:moveTo>
                  <a:cubicBezTo>
                    <a:pt x="9692" y="15644"/>
                    <a:pt x="9537" y="15953"/>
                    <a:pt x="9383" y="16275"/>
                  </a:cubicBezTo>
                  <a:cubicBezTo>
                    <a:pt x="8716" y="16644"/>
                    <a:pt x="8073" y="17072"/>
                    <a:pt x="7430" y="17513"/>
                  </a:cubicBezTo>
                  <a:cubicBezTo>
                    <a:pt x="7620" y="17203"/>
                    <a:pt x="7799" y="16882"/>
                    <a:pt x="7966" y="16560"/>
                  </a:cubicBezTo>
                  <a:cubicBezTo>
                    <a:pt x="8609" y="16167"/>
                    <a:pt x="9228" y="15739"/>
                    <a:pt x="9847" y="15322"/>
                  </a:cubicBezTo>
                  <a:close/>
                  <a:moveTo>
                    <a:pt x="9264" y="16513"/>
                  </a:moveTo>
                  <a:lnTo>
                    <a:pt x="9264" y="16513"/>
                  </a:lnTo>
                  <a:cubicBezTo>
                    <a:pt x="9168" y="16703"/>
                    <a:pt x="9085" y="16882"/>
                    <a:pt x="8990" y="17060"/>
                  </a:cubicBezTo>
                  <a:cubicBezTo>
                    <a:pt x="8275" y="17477"/>
                    <a:pt x="7573" y="17953"/>
                    <a:pt x="6882" y="18418"/>
                  </a:cubicBezTo>
                  <a:cubicBezTo>
                    <a:pt x="7037" y="18180"/>
                    <a:pt x="7192" y="17930"/>
                    <a:pt x="7335" y="17679"/>
                  </a:cubicBezTo>
                  <a:cubicBezTo>
                    <a:pt x="7990" y="17310"/>
                    <a:pt x="8644" y="16929"/>
                    <a:pt x="9264" y="16513"/>
                  </a:cubicBezTo>
                  <a:close/>
                  <a:moveTo>
                    <a:pt x="8847" y="17334"/>
                  </a:moveTo>
                  <a:lnTo>
                    <a:pt x="8847" y="17334"/>
                  </a:lnTo>
                  <a:cubicBezTo>
                    <a:pt x="8728" y="17584"/>
                    <a:pt x="8597" y="17834"/>
                    <a:pt x="8466" y="18084"/>
                  </a:cubicBezTo>
                  <a:cubicBezTo>
                    <a:pt x="8442" y="18084"/>
                    <a:pt x="8418" y="18084"/>
                    <a:pt x="8394" y="18108"/>
                  </a:cubicBezTo>
                  <a:cubicBezTo>
                    <a:pt x="7751" y="18430"/>
                    <a:pt x="7037" y="18763"/>
                    <a:pt x="6406" y="19156"/>
                  </a:cubicBezTo>
                  <a:cubicBezTo>
                    <a:pt x="6525" y="18989"/>
                    <a:pt x="6632" y="18822"/>
                    <a:pt x="6739" y="18656"/>
                  </a:cubicBezTo>
                  <a:cubicBezTo>
                    <a:pt x="7454" y="18263"/>
                    <a:pt x="8192" y="17822"/>
                    <a:pt x="8847" y="17334"/>
                  </a:cubicBezTo>
                  <a:close/>
                  <a:moveTo>
                    <a:pt x="5427" y="743"/>
                  </a:moveTo>
                  <a:cubicBezTo>
                    <a:pt x="6715" y="743"/>
                    <a:pt x="8185" y="1059"/>
                    <a:pt x="9061" y="1987"/>
                  </a:cubicBezTo>
                  <a:cubicBezTo>
                    <a:pt x="11121" y="4190"/>
                    <a:pt x="10645" y="7833"/>
                    <a:pt x="9942" y="10464"/>
                  </a:cubicBezTo>
                  <a:cubicBezTo>
                    <a:pt x="9133" y="13572"/>
                    <a:pt x="7740" y="16513"/>
                    <a:pt x="5954" y="19168"/>
                  </a:cubicBezTo>
                  <a:cubicBezTo>
                    <a:pt x="5799" y="18870"/>
                    <a:pt x="5644" y="18572"/>
                    <a:pt x="5477" y="18275"/>
                  </a:cubicBezTo>
                  <a:cubicBezTo>
                    <a:pt x="5715" y="18251"/>
                    <a:pt x="5954" y="18227"/>
                    <a:pt x="6192" y="18180"/>
                  </a:cubicBezTo>
                  <a:cubicBezTo>
                    <a:pt x="6213" y="18180"/>
                    <a:pt x="6215" y="18142"/>
                    <a:pt x="6199" y="18142"/>
                  </a:cubicBezTo>
                  <a:cubicBezTo>
                    <a:pt x="6197" y="18142"/>
                    <a:pt x="6194" y="18143"/>
                    <a:pt x="6192" y="18144"/>
                  </a:cubicBezTo>
                  <a:cubicBezTo>
                    <a:pt x="5942" y="18156"/>
                    <a:pt x="5704" y="18191"/>
                    <a:pt x="5454" y="18227"/>
                  </a:cubicBezTo>
                  <a:cubicBezTo>
                    <a:pt x="5334" y="18001"/>
                    <a:pt x="5203" y="17763"/>
                    <a:pt x="5084" y="17537"/>
                  </a:cubicBezTo>
                  <a:lnTo>
                    <a:pt x="5084" y="17537"/>
                  </a:lnTo>
                  <a:cubicBezTo>
                    <a:pt x="5298" y="17543"/>
                    <a:pt x="5511" y="17550"/>
                    <a:pt x="5724" y="17550"/>
                  </a:cubicBezTo>
                  <a:cubicBezTo>
                    <a:pt x="5880" y="17550"/>
                    <a:pt x="6036" y="17547"/>
                    <a:pt x="6192" y="17537"/>
                  </a:cubicBezTo>
                  <a:cubicBezTo>
                    <a:pt x="6216" y="17537"/>
                    <a:pt x="6227" y="17477"/>
                    <a:pt x="6192" y="17477"/>
                  </a:cubicBezTo>
                  <a:cubicBezTo>
                    <a:pt x="6031" y="17467"/>
                    <a:pt x="5870" y="17463"/>
                    <a:pt x="5709" y="17463"/>
                  </a:cubicBezTo>
                  <a:cubicBezTo>
                    <a:pt x="5489" y="17463"/>
                    <a:pt x="5269" y="17470"/>
                    <a:pt x="5049" y="17477"/>
                  </a:cubicBezTo>
                  <a:cubicBezTo>
                    <a:pt x="4930" y="17263"/>
                    <a:pt x="4811" y="17048"/>
                    <a:pt x="4692" y="16834"/>
                  </a:cubicBezTo>
                  <a:cubicBezTo>
                    <a:pt x="5180" y="16775"/>
                    <a:pt x="5656" y="16763"/>
                    <a:pt x="6144" y="16751"/>
                  </a:cubicBezTo>
                  <a:cubicBezTo>
                    <a:pt x="6180" y="16751"/>
                    <a:pt x="6180" y="16691"/>
                    <a:pt x="6144" y="16691"/>
                  </a:cubicBezTo>
                  <a:cubicBezTo>
                    <a:pt x="6055" y="16687"/>
                    <a:pt x="5967" y="16685"/>
                    <a:pt x="5879" y="16685"/>
                  </a:cubicBezTo>
                  <a:cubicBezTo>
                    <a:pt x="5471" y="16685"/>
                    <a:pt x="5069" y="16728"/>
                    <a:pt x="4668" y="16787"/>
                  </a:cubicBezTo>
                  <a:cubicBezTo>
                    <a:pt x="4537" y="16536"/>
                    <a:pt x="4394" y="16298"/>
                    <a:pt x="4263" y="16060"/>
                  </a:cubicBezTo>
                  <a:lnTo>
                    <a:pt x="4263" y="16060"/>
                  </a:lnTo>
                  <a:cubicBezTo>
                    <a:pt x="4367" y="16063"/>
                    <a:pt x="4472" y="16065"/>
                    <a:pt x="4576" y="16065"/>
                  </a:cubicBezTo>
                  <a:cubicBezTo>
                    <a:pt x="4916" y="16065"/>
                    <a:pt x="5257" y="16049"/>
                    <a:pt x="5584" y="16013"/>
                  </a:cubicBezTo>
                  <a:cubicBezTo>
                    <a:pt x="5620" y="16001"/>
                    <a:pt x="5620" y="15965"/>
                    <a:pt x="5584" y="15965"/>
                  </a:cubicBezTo>
                  <a:cubicBezTo>
                    <a:pt x="5144" y="15989"/>
                    <a:pt x="4692" y="16013"/>
                    <a:pt x="4239" y="16013"/>
                  </a:cubicBezTo>
                  <a:cubicBezTo>
                    <a:pt x="4132" y="15822"/>
                    <a:pt x="4037" y="15632"/>
                    <a:pt x="3930" y="15429"/>
                  </a:cubicBezTo>
                  <a:cubicBezTo>
                    <a:pt x="4608" y="15405"/>
                    <a:pt x="5287" y="15382"/>
                    <a:pt x="5954" y="15322"/>
                  </a:cubicBezTo>
                  <a:cubicBezTo>
                    <a:pt x="6001" y="15322"/>
                    <a:pt x="6001" y="15263"/>
                    <a:pt x="5954" y="15263"/>
                  </a:cubicBezTo>
                  <a:cubicBezTo>
                    <a:pt x="5275" y="15286"/>
                    <a:pt x="4584" y="15334"/>
                    <a:pt x="3906" y="15382"/>
                  </a:cubicBezTo>
                  <a:cubicBezTo>
                    <a:pt x="3810" y="15203"/>
                    <a:pt x="3715" y="15024"/>
                    <a:pt x="3620" y="14846"/>
                  </a:cubicBezTo>
                  <a:cubicBezTo>
                    <a:pt x="4072" y="14822"/>
                    <a:pt x="4537" y="14786"/>
                    <a:pt x="4989" y="14739"/>
                  </a:cubicBezTo>
                  <a:cubicBezTo>
                    <a:pt x="5025" y="14739"/>
                    <a:pt x="5025" y="14679"/>
                    <a:pt x="4989" y="14679"/>
                  </a:cubicBezTo>
                  <a:cubicBezTo>
                    <a:pt x="4525" y="14703"/>
                    <a:pt x="4060" y="14751"/>
                    <a:pt x="3584" y="14786"/>
                  </a:cubicBezTo>
                  <a:cubicBezTo>
                    <a:pt x="3477" y="14572"/>
                    <a:pt x="3358" y="14346"/>
                    <a:pt x="3251" y="14131"/>
                  </a:cubicBezTo>
                  <a:cubicBezTo>
                    <a:pt x="3977" y="14131"/>
                    <a:pt x="4715" y="14108"/>
                    <a:pt x="5454" y="14036"/>
                  </a:cubicBezTo>
                  <a:cubicBezTo>
                    <a:pt x="5489" y="14036"/>
                    <a:pt x="5489" y="13965"/>
                    <a:pt x="5454" y="13965"/>
                  </a:cubicBezTo>
                  <a:cubicBezTo>
                    <a:pt x="4703" y="14024"/>
                    <a:pt x="3953" y="14048"/>
                    <a:pt x="3215" y="14060"/>
                  </a:cubicBezTo>
                  <a:cubicBezTo>
                    <a:pt x="3096" y="13834"/>
                    <a:pt x="2989" y="13619"/>
                    <a:pt x="2882" y="13393"/>
                  </a:cubicBezTo>
                  <a:lnTo>
                    <a:pt x="4025" y="13393"/>
                  </a:lnTo>
                  <a:cubicBezTo>
                    <a:pt x="4060" y="13393"/>
                    <a:pt x="4060" y="13322"/>
                    <a:pt x="4025" y="13322"/>
                  </a:cubicBezTo>
                  <a:lnTo>
                    <a:pt x="2846" y="13322"/>
                  </a:lnTo>
                  <a:cubicBezTo>
                    <a:pt x="2727" y="13084"/>
                    <a:pt x="2620" y="12846"/>
                    <a:pt x="2513" y="12607"/>
                  </a:cubicBezTo>
                  <a:lnTo>
                    <a:pt x="2513" y="12607"/>
                  </a:lnTo>
                  <a:cubicBezTo>
                    <a:pt x="2763" y="12611"/>
                    <a:pt x="3013" y="12614"/>
                    <a:pt x="3263" y="12614"/>
                  </a:cubicBezTo>
                  <a:cubicBezTo>
                    <a:pt x="3823" y="12614"/>
                    <a:pt x="4382" y="12601"/>
                    <a:pt x="4942" y="12560"/>
                  </a:cubicBezTo>
                  <a:cubicBezTo>
                    <a:pt x="4989" y="12560"/>
                    <a:pt x="4989" y="12500"/>
                    <a:pt x="4942" y="12500"/>
                  </a:cubicBezTo>
                  <a:cubicBezTo>
                    <a:pt x="4120" y="12512"/>
                    <a:pt x="3298" y="12536"/>
                    <a:pt x="2477" y="12536"/>
                  </a:cubicBezTo>
                  <a:cubicBezTo>
                    <a:pt x="2382" y="12334"/>
                    <a:pt x="2286" y="12119"/>
                    <a:pt x="2191" y="11905"/>
                  </a:cubicBezTo>
                  <a:lnTo>
                    <a:pt x="2191" y="11905"/>
                  </a:lnTo>
                  <a:cubicBezTo>
                    <a:pt x="2280" y="11908"/>
                    <a:pt x="2369" y="11909"/>
                    <a:pt x="2457" y="11909"/>
                  </a:cubicBezTo>
                  <a:cubicBezTo>
                    <a:pt x="2721" y="11909"/>
                    <a:pt x="2980" y="11896"/>
                    <a:pt x="3239" y="11869"/>
                  </a:cubicBezTo>
                  <a:cubicBezTo>
                    <a:pt x="3275" y="11869"/>
                    <a:pt x="3275" y="11810"/>
                    <a:pt x="3239" y="11810"/>
                  </a:cubicBezTo>
                  <a:cubicBezTo>
                    <a:pt x="2882" y="11845"/>
                    <a:pt x="2525" y="11869"/>
                    <a:pt x="2179" y="11869"/>
                  </a:cubicBezTo>
                  <a:cubicBezTo>
                    <a:pt x="2120" y="11738"/>
                    <a:pt x="2060" y="11607"/>
                    <a:pt x="2013" y="11476"/>
                  </a:cubicBezTo>
                  <a:cubicBezTo>
                    <a:pt x="1965" y="11381"/>
                    <a:pt x="1929" y="11274"/>
                    <a:pt x="1882" y="11167"/>
                  </a:cubicBezTo>
                  <a:lnTo>
                    <a:pt x="1882" y="11167"/>
                  </a:lnTo>
                  <a:cubicBezTo>
                    <a:pt x="2247" y="11194"/>
                    <a:pt x="2616" y="11204"/>
                    <a:pt x="2984" y="11204"/>
                  </a:cubicBezTo>
                  <a:cubicBezTo>
                    <a:pt x="3408" y="11204"/>
                    <a:pt x="3831" y="11191"/>
                    <a:pt x="4251" y="11179"/>
                  </a:cubicBezTo>
                  <a:cubicBezTo>
                    <a:pt x="4287" y="11179"/>
                    <a:pt x="4287" y="11119"/>
                    <a:pt x="4251" y="11107"/>
                  </a:cubicBezTo>
                  <a:cubicBezTo>
                    <a:pt x="3800" y="11100"/>
                    <a:pt x="3341" y="11086"/>
                    <a:pt x="2881" y="11086"/>
                  </a:cubicBezTo>
                  <a:cubicBezTo>
                    <a:pt x="2539" y="11086"/>
                    <a:pt x="2198" y="11094"/>
                    <a:pt x="1858" y="11119"/>
                  </a:cubicBezTo>
                  <a:cubicBezTo>
                    <a:pt x="1774" y="10905"/>
                    <a:pt x="1691" y="10691"/>
                    <a:pt x="1608" y="10476"/>
                  </a:cubicBezTo>
                  <a:lnTo>
                    <a:pt x="1620" y="10476"/>
                  </a:lnTo>
                  <a:cubicBezTo>
                    <a:pt x="1923" y="10449"/>
                    <a:pt x="2220" y="10436"/>
                    <a:pt x="2520" y="10436"/>
                  </a:cubicBezTo>
                  <a:cubicBezTo>
                    <a:pt x="2621" y="10436"/>
                    <a:pt x="2721" y="10438"/>
                    <a:pt x="2822" y="10441"/>
                  </a:cubicBezTo>
                  <a:cubicBezTo>
                    <a:pt x="2858" y="10441"/>
                    <a:pt x="2858" y="10381"/>
                    <a:pt x="2822" y="10381"/>
                  </a:cubicBezTo>
                  <a:cubicBezTo>
                    <a:pt x="2687" y="10369"/>
                    <a:pt x="2554" y="10364"/>
                    <a:pt x="2420" y="10364"/>
                  </a:cubicBezTo>
                  <a:cubicBezTo>
                    <a:pt x="2154" y="10364"/>
                    <a:pt x="1890" y="10385"/>
                    <a:pt x="1620" y="10417"/>
                  </a:cubicBezTo>
                  <a:cubicBezTo>
                    <a:pt x="1608" y="10417"/>
                    <a:pt x="1596" y="10429"/>
                    <a:pt x="1596" y="10441"/>
                  </a:cubicBezTo>
                  <a:cubicBezTo>
                    <a:pt x="1501" y="10202"/>
                    <a:pt x="1417" y="9952"/>
                    <a:pt x="1334" y="9702"/>
                  </a:cubicBezTo>
                  <a:lnTo>
                    <a:pt x="1334" y="9702"/>
                  </a:lnTo>
                  <a:cubicBezTo>
                    <a:pt x="1644" y="9708"/>
                    <a:pt x="1953" y="9711"/>
                    <a:pt x="2263" y="9711"/>
                  </a:cubicBezTo>
                  <a:cubicBezTo>
                    <a:pt x="2572" y="9711"/>
                    <a:pt x="2882" y="9708"/>
                    <a:pt x="3191" y="9702"/>
                  </a:cubicBezTo>
                  <a:cubicBezTo>
                    <a:pt x="3227" y="9702"/>
                    <a:pt x="3227" y="9643"/>
                    <a:pt x="3191" y="9643"/>
                  </a:cubicBezTo>
                  <a:cubicBezTo>
                    <a:pt x="2827" y="9636"/>
                    <a:pt x="2467" y="9629"/>
                    <a:pt x="2106" y="9629"/>
                  </a:cubicBezTo>
                  <a:cubicBezTo>
                    <a:pt x="1841" y="9629"/>
                    <a:pt x="1577" y="9633"/>
                    <a:pt x="1310" y="9643"/>
                  </a:cubicBezTo>
                  <a:cubicBezTo>
                    <a:pt x="1239" y="9428"/>
                    <a:pt x="1179" y="9226"/>
                    <a:pt x="1108" y="9012"/>
                  </a:cubicBezTo>
                  <a:lnTo>
                    <a:pt x="1108" y="9012"/>
                  </a:lnTo>
                  <a:cubicBezTo>
                    <a:pt x="1149" y="9013"/>
                    <a:pt x="1189" y="9014"/>
                    <a:pt x="1230" y="9014"/>
                  </a:cubicBezTo>
                  <a:cubicBezTo>
                    <a:pt x="1508" y="9014"/>
                    <a:pt x="1778" y="8979"/>
                    <a:pt x="2048" y="8917"/>
                  </a:cubicBezTo>
                  <a:cubicBezTo>
                    <a:pt x="2070" y="8906"/>
                    <a:pt x="2062" y="8867"/>
                    <a:pt x="2044" y="8867"/>
                  </a:cubicBezTo>
                  <a:cubicBezTo>
                    <a:pt x="2041" y="8867"/>
                    <a:pt x="2039" y="8868"/>
                    <a:pt x="2036" y="8869"/>
                  </a:cubicBezTo>
                  <a:cubicBezTo>
                    <a:pt x="1715" y="8928"/>
                    <a:pt x="1405" y="8952"/>
                    <a:pt x="1096" y="8952"/>
                  </a:cubicBezTo>
                  <a:cubicBezTo>
                    <a:pt x="1024" y="8702"/>
                    <a:pt x="953" y="8464"/>
                    <a:pt x="893" y="8214"/>
                  </a:cubicBezTo>
                  <a:cubicBezTo>
                    <a:pt x="1263" y="8214"/>
                    <a:pt x="1632" y="8238"/>
                    <a:pt x="1989" y="8274"/>
                  </a:cubicBezTo>
                  <a:cubicBezTo>
                    <a:pt x="2025" y="8274"/>
                    <a:pt x="2036" y="8214"/>
                    <a:pt x="2001" y="8202"/>
                  </a:cubicBezTo>
                  <a:cubicBezTo>
                    <a:pt x="1755" y="8170"/>
                    <a:pt x="1509" y="8155"/>
                    <a:pt x="1259" y="8155"/>
                  </a:cubicBezTo>
                  <a:cubicBezTo>
                    <a:pt x="1134" y="8155"/>
                    <a:pt x="1009" y="8158"/>
                    <a:pt x="882" y="8166"/>
                  </a:cubicBezTo>
                  <a:cubicBezTo>
                    <a:pt x="834" y="7952"/>
                    <a:pt x="798" y="7750"/>
                    <a:pt x="762" y="7535"/>
                  </a:cubicBezTo>
                  <a:lnTo>
                    <a:pt x="1715" y="7535"/>
                  </a:lnTo>
                  <a:cubicBezTo>
                    <a:pt x="1751" y="7523"/>
                    <a:pt x="1751" y="7476"/>
                    <a:pt x="1715" y="7476"/>
                  </a:cubicBezTo>
                  <a:cubicBezTo>
                    <a:pt x="1393" y="7464"/>
                    <a:pt x="1072" y="7464"/>
                    <a:pt x="751" y="7464"/>
                  </a:cubicBezTo>
                  <a:cubicBezTo>
                    <a:pt x="703" y="7178"/>
                    <a:pt x="667" y="6904"/>
                    <a:pt x="643" y="6619"/>
                  </a:cubicBezTo>
                  <a:lnTo>
                    <a:pt x="1346" y="6619"/>
                  </a:lnTo>
                  <a:cubicBezTo>
                    <a:pt x="1393" y="6619"/>
                    <a:pt x="1393" y="6547"/>
                    <a:pt x="1346" y="6547"/>
                  </a:cubicBezTo>
                  <a:cubicBezTo>
                    <a:pt x="1227" y="6541"/>
                    <a:pt x="1108" y="6538"/>
                    <a:pt x="990" y="6538"/>
                  </a:cubicBezTo>
                  <a:cubicBezTo>
                    <a:pt x="873" y="6538"/>
                    <a:pt x="756" y="6541"/>
                    <a:pt x="643" y="6547"/>
                  </a:cubicBezTo>
                  <a:cubicBezTo>
                    <a:pt x="620" y="6238"/>
                    <a:pt x="620" y="5940"/>
                    <a:pt x="631" y="5642"/>
                  </a:cubicBezTo>
                  <a:cubicBezTo>
                    <a:pt x="814" y="5642"/>
                    <a:pt x="991" y="5648"/>
                    <a:pt x="1170" y="5648"/>
                  </a:cubicBezTo>
                  <a:cubicBezTo>
                    <a:pt x="1260" y="5648"/>
                    <a:pt x="1350" y="5646"/>
                    <a:pt x="1441" y="5642"/>
                  </a:cubicBezTo>
                  <a:cubicBezTo>
                    <a:pt x="1477" y="5642"/>
                    <a:pt x="1477" y="5583"/>
                    <a:pt x="1441" y="5583"/>
                  </a:cubicBezTo>
                  <a:cubicBezTo>
                    <a:pt x="1304" y="5577"/>
                    <a:pt x="1170" y="5574"/>
                    <a:pt x="1036" y="5574"/>
                  </a:cubicBezTo>
                  <a:cubicBezTo>
                    <a:pt x="902" y="5574"/>
                    <a:pt x="768" y="5577"/>
                    <a:pt x="631" y="5583"/>
                  </a:cubicBezTo>
                  <a:cubicBezTo>
                    <a:pt x="655" y="5273"/>
                    <a:pt x="691" y="4976"/>
                    <a:pt x="751" y="4666"/>
                  </a:cubicBezTo>
                  <a:cubicBezTo>
                    <a:pt x="989" y="4678"/>
                    <a:pt x="1215" y="4678"/>
                    <a:pt x="1441" y="4678"/>
                  </a:cubicBezTo>
                  <a:cubicBezTo>
                    <a:pt x="1477" y="4678"/>
                    <a:pt x="1477" y="4618"/>
                    <a:pt x="1441" y="4618"/>
                  </a:cubicBezTo>
                  <a:cubicBezTo>
                    <a:pt x="1366" y="4614"/>
                    <a:pt x="1290" y="4613"/>
                    <a:pt x="1215" y="4613"/>
                  </a:cubicBezTo>
                  <a:cubicBezTo>
                    <a:pt x="1064" y="4613"/>
                    <a:pt x="913" y="4618"/>
                    <a:pt x="762" y="4618"/>
                  </a:cubicBezTo>
                  <a:cubicBezTo>
                    <a:pt x="822" y="4368"/>
                    <a:pt x="893" y="4130"/>
                    <a:pt x="977" y="3892"/>
                  </a:cubicBezTo>
                  <a:cubicBezTo>
                    <a:pt x="1151" y="3892"/>
                    <a:pt x="1326" y="3897"/>
                    <a:pt x="1501" y="3897"/>
                  </a:cubicBezTo>
                  <a:cubicBezTo>
                    <a:pt x="1588" y="3897"/>
                    <a:pt x="1675" y="3896"/>
                    <a:pt x="1763" y="3892"/>
                  </a:cubicBezTo>
                  <a:cubicBezTo>
                    <a:pt x="1810" y="3892"/>
                    <a:pt x="1810" y="3821"/>
                    <a:pt x="1763" y="3821"/>
                  </a:cubicBezTo>
                  <a:cubicBezTo>
                    <a:pt x="1513" y="3821"/>
                    <a:pt x="1251" y="3821"/>
                    <a:pt x="1001" y="3833"/>
                  </a:cubicBezTo>
                  <a:cubicBezTo>
                    <a:pt x="1096" y="3571"/>
                    <a:pt x="1203" y="3321"/>
                    <a:pt x="1346" y="3071"/>
                  </a:cubicBezTo>
                  <a:cubicBezTo>
                    <a:pt x="1655" y="3094"/>
                    <a:pt x="1965" y="3106"/>
                    <a:pt x="2263" y="3118"/>
                  </a:cubicBezTo>
                  <a:cubicBezTo>
                    <a:pt x="2310" y="3118"/>
                    <a:pt x="2310" y="3047"/>
                    <a:pt x="2263" y="3035"/>
                  </a:cubicBezTo>
                  <a:cubicBezTo>
                    <a:pt x="1977" y="3023"/>
                    <a:pt x="1679" y="3011"/>
                    <a:pt x="1393" y="2999"/>
                  </a:cubicBezTo>
                  <a:cubicBezTo>
                    <a:pt x="1548" y="2725"/>
                    <a:pt x="1739" y="2463"/>
                    <a:pt x="1953" y="2225"/>
                  </a:cubicBezTo>
                  <a:cubicBezTo>
                    <a:pt x="2370" y="2261"/>
                    <a:pt x="2798" y="2309"/>
                    <a:pt x="3227" y="2380"/>
                  </a:cubicBezTo>
                  <a:cubicBezTo>
                    <a:pt x="3230" y="2381"/>
                    <a:pt x="3233" y="2381"/>
                    <a:pt x="3236" y="2381"/>
                  </a:cubicBezTo>
                  <a:cubicBezTo>
                    <a:pt x="3278" y="2381"/>
                    <a:pt x="3295" y="2308"/>
                    <a:pt x="3251" y="2297"/>
                  </a:cubicBezTo>
                  <a:cubicBezTo>
                    <a:pt x="2834" y="2213"/>
                    <a:pt x="2417" y="2178"/>
                    <a:pt x="1989" y="2178"/>
                  </a:cubicBezTo>
                  <a:cubicBezTo>
                    <a:pt x="2155" y="1987"/>
                    <a:pt x="2346" y="1820"/>
                    <a:pt x="2536" y="1678"/>
                  </a:cubicBezTo>
                  <a:cubicBezTo>
                    <a:pt x="2780" y="1655"/>
                    <a:pt x="3023" y="1646"/>
                    <a:pt x="3267" y="1646"/>
                  </a:cubicBezTo>
                  <a:cubicBezTo>
                    <a:pt x="3547" y="1646"/>
                    <a:pt x="3828" y="1658"/>
                    <a:pt x="4108" y="1678"/>
                  </a:cubicBezTo>
                  <a:cubicBezTo>
                    <a:pt x="4112" y="1678"/>
                    <a:pt x="4115" y="1679"/>
                    <a:pt x="4118" y="1679"/>
                  </a:cubicBezTo>
                  <a:cubicBezTo>
                    <a:pt x="4155" y="1679"/>
                    <a:pt x="4152" y="1617"/>
                    <a:pt x="4108" y="1606"/>
                  </a:cubicBezTo>
                  <a:cubicBezTo>
                    <a:pt x="3850" y="1575"/>
                    <a:pt x="3593" y="1560"/>
                    <a:pt x="3333" y="1560"/>
                  </a:cubicBezTo>
                  <a:cubicBezTo>
                    <a:pt x="3101" y="1560"/>
                    <a:pt x="2868" y="1572"/>
                    <a:pt x="2632" y="1594"/>
                  </a:cubicBezTo>
                  <a:cubicBezTo>
                    <a:pt x="2941" y="1368"/>
                    <a:pt x="3263" y="1189"/>
                    <a:pt x="3620" y="1046"/>
                  </a:cubicBezTo>
                  <a:cubicBezTo>
                    <a:pt x="3620" y="1070"/>
                    <a:pt x="3620" y="1094"/>
                    <a:pt x="3656" y="1094"/>
                  </a:cubicBezTo>
                  <a:cubicBezTo>
                    <a:pt x="4001" y="1118"/>
                    <a:pt x="4358" y="1154"/>
                    <a:pt x="4715" y="1166"/>
                  </a:cubicBezTo>
                  <a:cubicBezTo>
                    <a:pt x="4718" y="1166"/>
                    <a:pt x="4721" y="1167"/>
                    <a:pt x="4724" y="1167"/>
                  </a:cubicBezTo>
                  <a:cubicBezTo>
                    <a:pt x="4763" y="1167"/>
                    <a:pt x="4760" y="1094"/>
                    <a:pt x="4715" y="1094"/>
                  </a:cubicBezTo>
                  <a:cubicBezTo>
                    <a:pt x="4453" y="1070"/>
                    <a:pt x="4180" y="1058"/>
                    <a:pt x="3918" y="1035"/>
                  </a:cubicBezTo>
                  <a:cubicBezTo>
                    <a:pt x="3941" y="1023"/>
                    <a:pt x="3953" y="987"/>
                    <a:pt x="3965" y="951"/>
                  </a:cubicBezTo>
                  <a:cubicBezTo>
                    <a:pt x="3965" y="939"/>
                    <a:pt x="3977" y="939"/>
                    <a:pt x="3977" y="927"/>
                  </a:cubicBezTo>
                  <a:cubicBezTo>
                    <a:pt x="4275" y="844"/>
                    <a:pt x="4572" y="785"/>
                    <a:pt x="4894" y="761"/>
                  </a:cubicBezTo>
                  <a:cubicBezTo>
                    <a:pt x="5066" y="749"/>
                    <a:pt x="5245" y="743"/>
                    <a:pt x="5427" y="743"/>
                  </a:cubicBezTo>
                  <a:close/>
                  <a:moveTo>
                    <a:pt x="6334" y="1"/>
                  </a:moveTo>
                  <a:cubicBezTo>
                    <a:pt x="6073" y="1"/>
                    <a:pt x="5810" y="16"/>
                    <a:pt x="5549" y="46"/>
                  </a:cubicBezTo>
                  <a:cubicBezTo>
                    <a:pt x="5096" y="94"/>
                    <a:pt x="4060" y="165"/>
                    <a:pt x="3715" y="594"/>
                  </a:cubicBezTo>
                  <a:cubicBezTo>
                    <a:pt x="3251" y="761"/>
                    <a:pt x="2810" y="975"/>
                    <a:pt x="2453" y="1249"/>
                  </a:cubicBezTo>
                  <a:cubicBezTo>
                    <a:pt x="0" y="3082"/>
                    <a:pt x="0" y="6452"/>
                    <a:pt x="774" y="9131"/>
                  </a:cubicBezTo>
                  <a:cubicBezTo>
                    <a:pt x="1298" y="10893"/>
                    <a:pt x="2060" y="12607"/>
                    <a:pt x="2870" y="14262"/>
                  </a:cubicBezTo>
                  <a:cubicBezTo>
                    <a:pt x="3727" y="16025"/>
                    <a:pt x="4632" y="17870"/>
                    <a:pt x="5823" y="19430"/>
                  </a:cubicBezTo>
                  <a:cubicBezTo>
                    <a:pt x="5858" y="19477"/>
                    <a:pt x="5906" y="19489"/>
                    <a:pt x="5942" y="19489"/>
                  </a:cubicBezTo>
                  <a:cubicBezTo>
                    <a:pt x="5918" y="19513"/>
                    <a:pt x="5918" y="19561"/>
                    <a:pt x="5942" y="19596"/>
                  </a:cubicBezTo>
                  <a:lnTo>
                    <a:pt x="6001" y="19668"/>
                  </a:lnTo>
                  <a:cubicBezTo>
                    <a:pt x="6019" y="19695"/>
                    <a:pt x="6064" y="19708"/>
                    <a:pt x="6105" y="19708"/>
                  </a:cubicBezTo>
                  <a:cubicBezTo>
                    <a:pt x="6119" y="19708"/>
                    <a:pt x="6132" y="19707"/>
                    <a:pt x="6144" y="19704"/>
                  </a:cubicBezTo>
                  <a:cubicBezTo>
                    <a:pt x="6989" y="19430"/>
                    <a:pt x="7823" y="18882"/>
                    <a:pt x="8585" y="18441"/>
                  </a:cubicBezTo>
                  <a:cubicBezTo>
                    <a:pt x="8680" y="18394"/>
                    <a:pt x="8692" y="18299"/>
                    <a:pt x="8668" y="18227"/>
                  </a:cubicBezTo>
                  <a:cubicBezTo>
                    <a:pt x="10014" y="16298"/>
                    <a:pt x="10954" y="14036"/>
                    <a:pt x="11633" y="11786"/>
                  </a:cubicBezTo>
                  <a:cubicBezTo>
                    <a:pt x="11645" y="11774"/>
                    <a:pt x="11657" y="11774"/>
                    <a:pt x="11669" y="11762"/>
                  </a:cubicBezTo>
                  <a:cubicBezTo>
                    <a:pt x="11704" y="11738"/>
                    <a:pt x="11704" y="11691"/>
                    <a:pt x="11669" y="11667"/>
                  </a:cubicBezTo>
                  <a:cubicBezTo>
                    <a:pt x="11692" y="11584"/>
                    <a:pt x="11716" y="11512"/>
                    <a:pt x="11740" y="11429"/>
                  </a:cubicBezTo>
                  <a:cubicBezTo>
                    <a:pt x="11800" y="11262"/>
                    <a:pt x="11847" y="11083"/>
                    <a:pt x="11895" y="10905"/>
                  </a:cubicBezTo>
                  <a:cubicBezTo>
                    <a:pt x="11907" y="10893"/>
                    <a:pt x="11907" y="10881"/>
                    <a:pt x="11907" y="10869"/>
                  </a:cubicBezTo>
                  <a:cubicBezTo>
                    <a:pt x="12002" y="10512"/>
                    <a:pt x="12097" y="10167"/>
                    <a:pt x="12181" y="9809"/>
                  </a:cubicBezTo>
                  <a:cubicBezTo>
                    <a:pt x="12192" y="9798"/>
                    <a:pt x="12204" y="9786"/>
                    <a:pt x="12216" y="9786"/>
                  </a:cubicBezTo>
                  <a:cubicBezTo>
                    <a:pt x="12276" y="9750"/>
                    <a:pt x="12252" y="9690"/>
                    <a:pt x="12216" y="9667"/>
                  </a:cubicBezTo>
                  <a:cubicBezTo>
                    <a:pt x="12609" y="7964"/>
                    <a:pt x="12812" y="6190"/>
                    <a:pt x="12395" y="4499"/>
                  </a:cubicBezTo>
                  <a:cubicBezTo>
                    <a:pt x="11931" y="2606"/>
                    <a:pt x="10680" y="1142"/>
                    <a:pt x="8859" y="463"/>
                  </a:cubicBezTo>
                  <a:cubicBezTo>
                    <a:pt x="8047" y="162"/>
                    <a:pt x="7193" y="1"/>
                    <a:pt x="6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3"/>
            <p:cNvSpPr/>
            <p:nvPr/>
          </p:nvSpPr>
          <p:spPr>
            <a:xfrm>
              <a:off x="2427075" y="2409050"/>
              <a:ext cx="167300" cy="162750"/>
            </a:xfrm>
            <a:custGeom>
              <a:rect b="b" l="l" r="r" t="t"/>
              <a:pathLst>
                <a:path extrusionOk="0" h="6510" w="6692">
                  <a:moveTo>
                    <a:pt x="3876" y="435"/>
                  </a:moveTo>
                  <a:cubicBezTo>
                    <a:pt x="4240" y="435"/>
                    <a:pt x="4566" y="540"/>
                    <a:pt x="4846" y="727"/>
                  </a:cubicBezTo>
                  <a:cubicBezTo>
                    <a:pt x="4715" y="727"/>
                    <a:pt x="4584" y="739"/>
                    <a:pt x="4454" y="751"/>
                  </a:cubicBezTo>
                  <a:cubicBezTo>
                    <a:pt x="4299" y="668"/>
                    <a:pt x="4132" y="608"/>
                    <a:pt x="3989" y="548"/>
                  </a:cubicBezTo>
                  <a:cubicBezTo>
                    <a:pt x="3894" y="513"/>
                    <a:pt x="3811" y="477"/>
                    <a:pt x="3715" y="441"/>
                  </a:cubicBezTo>
                  <a:cubicBezTo>
                    <a:pt x="3770" y="437"/>
                    <a:pt x="3823" y="435"/>
                    <a:pt x="3876" y="435"/>
                  </a:cubicBezTo>
                  <a:close/>
                  <a:moveTo>
                    <a:pt x="3513" y="465"/>
                  </a:moveTo>
                  <a:cubicBezTo>
                    <a:pt x="3668" y="537"/>
                    <a:pt x="3811" y="608"/>
                    <a:pt x="3965" y="679"/>
                  </a:cubicBezTo>
                  <a:cubicBezTo>
                    <a:pt x="4037" y="715"/>
                    <a:pt x="4108" y="763"/>
                    <a:pt x="4180" y="798"/>
                  </a:cubicBezTo>
                  <a:cubicBezTo>
                    <a:pt x="4049" y="822"/>
                    <a:pt x="3930" y="846"/>
                    <a:pt x="3811" y="894"/>
                  </a:cubicBezTo>
                  <a:cubicBezTo>
                    <a:pt x="3703" y="822"/>
                    <a:pt x="3584" y="763"/>
                    <a:pt x="3465" y="703"/>
                  </a:cubicBezTo>
                  <a:cubicBezTo>
                    <a:pt x="3370" y="656"/>
                    <a:pt x="3275" y="596"/>
                    <a:pt x="3180" y="548"/>
                  </a:cubicBezTo>
                  <a:cubicBezTo>
                    <a:pt x="3299" y="513"/>
                    <a:pt x="3406" y="489"/>
                    <a:pt x="3513" y="465"/>
                  </a:cubicBezTo>
                  <a:close/>
                  <a:moveTo>
                    <a:pt x="2810" y="537"/>
                  </a:moveTo>
                  <a:cubicBezTo>
                    <a:pt x="2842" y="579"/>
                    <a:pt x="2893" y="622"/>
                    <a:pt x="2946" y="622"/>
                  </a:cubicBezTo>
                  <a:cubicBezTo>
                    <a:pt x="2953" y="622"/>
                    <a:pt x="2959" y="621"/>
                    <a:pt x="2965" y="620"/>
                  </a:cubicBezTo>
                  <a:cubicBezTo>
                    <a:pt x="3108" y="703"/>
                    <a:pt x="3239" y="798"/>
                    <a:pt x="3370" y="882"/>
                  </a:cubicBezTo>
                  <a:cubicBezTo>
                    <a:pt x="3430" y="918"/>
                    <a:pt x="3477" y="965"/>
                    <a:pt x="3537" y="1001"/>
                  </a:cubicBezTo>
                  <a:cubicBezTo>
                    <a:pt x="3465" y="1037"/>
                    <a:pt x="3406" y="1072"/>
                    <a:pt x="3334" y="1108"/>
                  </a:cubicBezTo>
                  <a:cubicBezTo>
                    <a:pt x="3060" y="929"/>
                    <a:pt x="2775" y="775"/>
                    <a:pt x="2489" y="608"/>
                  </a:cubicBezTo>
                  <a:cubicBezTo>
                    <a:pt x="2596" y="584"/>
                    <a:pt x="2703" y="560"/>
                    <a:pt x="2810" y="537"/>
                  </a:cubicBezTo>
                  <a:close/>
                  <a:moveTo>
                    <a:pt x="2298" y="668"/>
                  </a:moveTo>
                  <a:cubicBezTo>
                    <a:pt x="2572" y="858"/>
                    <a:pt x="2870" y="1072"/>
                    <a:pt x="3180" y="1215"/>
                  </a:cubicBezTo>
                  <a:cubicBezTo>
                    <a:pt x="3084" y="1287"/>
                    <a:pt x="2989" y="1370"/>
                    <a:pt x="2906" y="1453"/>
                  </a:cubicBezTo>
                  <a:cubicBezTo>
                    <a:pt x="2525" y="1251"/>
                    <a:pt x="2096" y="1084"/>
                    <a:pt x="1691" y="918"/>
                  </a:cubicBezTo>
                  <a:cubicBezTo>
                    <a:pt x="1894" y="810"/>
                    <a:pt x="2096" y="727"/>
                    <a:pt x="2298" y="668"/>
                  </a:cubicBezTo>
                  <a:close/>
                  <a:moveTo>
                    <a:pt x="1620" y="965"/>
                  </a:moveTo>
                  <a:cubicBezTo>
                    <a:pt x="2013" y="1168"/>
                    <a:pt x="2418" y="1394"/>
                    <a:pt x="2822" y="1549"/>
                  </a:cubicBezTo>
                  <a:cubicBezTo>
                    <a:pt x="2727" y="1668"/>
                    <a:pt x="2632" y="1799"/>
                    <a:pt x="2560" y="1941"/>
                  </a:cubicBezTo>
                  <a:cubicBezTo>
                    <a:pt x="2120" y="1703"/>
                    <a:pt x="1667" y="1513"/>
                    <a:pt x="1215" y="1299"/>
                  </a:cubicBezTo>
                  <a:cubicBezTo>
                    <a:pt x="1346" y="1168"/>
                    <a:pt x="1477" y="1060"/>
                    <a:pt x="1620" y="965"/>
                  </a:cubicBezTo>
                  <a:close/>
                  <a:moveTo>
                    <a:pt x="1155" y="1370"/>
                  </a:moveTo>
                  <a:cubicBezTo>
                    <a:pt x="1596" y="1596"/>
                    <a:pt x="2048" y="1846"/>
                    <a:pt x="2501" y="2037"/>
                  </a:cubicBezTo>
                  <a:cubicBezTo>
                    <a:pt x="2441" y="2168"/>
                    <a:pt x="2394" y="2311"/>
                    <a:pt x="2346" y="2453"/>
                  </a:cubicBezTo>
                  <a:cubicBezTo>
                    <a:pt x="1846" y="2239"/>
                    <a:pt x="1334" y="2061"/>
                    <a:pt x="834" y="1846"/>
                  </a:cubicBezTo>
                  <a:cubicBezTo>
                    <a:pt x="929" y="1668"/>
                    <a:pt x="1025" y="1513"/>
                    <a:pt x="1155" y="1370"/>
                  </a:cubicBezTo>
                  <a:close/>
                  <a:moveTo>
                    <a:pt x="810" y="1894"/>
                  </a:moveTo>
                  <a:cubicBezTo>
                    <a:pt x="1286" y="2144"/>
                    <a:pt x="1798" y="2406"/>
                    <a:pt x="2322" y="2549"/>
                  </a:cubicBezTo>
                  <a:cubicBezTo>
                    <a:pt x="2287" y="2680"/>
                    <a:pt x="2263" y="2811"/>
                    <a:pt x="2251" y="2954"/>
                  </a:cubicBezTo>
                  <a:cubicBezTo>
                    <a:pt x="1727" y="2763"/>
                    <a:pt x="1203" y="2549"/>
                    <a:pt x="667" y="2382"/>
                  </a:cubicBezTo>
                  <a:cubicBezTo>
                    <a:pt x="665" y="2381"/>
                    <a:pt x="662" y="2380"/>
                    <a:pt x="660" y="2380"/>
                  </a:cubicBezTo>
                  <a:cubicBezTo>
                    <a:pt x="639" y="2380"/>
                    <a:pt x="622" y="2419"/>
                    <a:pt x="644" y="2430"/>
                  </a:cubicBezTo>
                  <a:cubicBezTo>
                    <a:pt x="1155" y="2680"/>
                    <a:pt x="1691" y="2906"/>
                    <a:pt x="2239" y="3096"/>
                  </a:cubicBezTo>
                  <a:cubicBezTo>
                    <a:pt x="2227" y="3275"/>
                    <a:pt x="2227" y="3454"/>
                    <a:pt x="2239" y="3656"/>
                  </a:cubicBezTo>
                  <a:cubicBezTo>
                    <a:pt x="1703" y="3406"/>
                    <a:pt x="1096" y="3239"/>
                    <a:pt x="536" y="3061"/>
                  </a:cubicBezTo>
                  <a:cubicBezTo>
                    <a:pt x="548" y="2656"/>
                    <a:pt x="632" y="2263"/>
                    <a:pt x="810" y="1894"/>
                  </a:cubicBezTo>
                  <a:close/>
                  <a:moveTo>
                    <a:pt x="524" y="3144"/>
                  </a:moveTo>
                  <a:lnTo>
                    <a:pt x="524" y="3144"/>
                  </a:lnTo>
                  <a:cubicBezTo>
                    <a:pt x="1084" y="3382"/>
                    <a:pt x="1667" y="3632"/>
                    <a:pt x="2239" y="3787"/>
                  </a:cubicBezTo>
                  <a:cubicBezTo>
                    <a:pt x="2263" y="3954"/>
                    <a:pt x="2287" y="4132"/>
                    <a:pt x="2310" y="4299"/>
                  </a:cubicBezTo>
                  <a:cubicBezTo>
                    <a:pt x="1739" y="4073"/>
                    <a:pt x="1144" y="3894"/>
                    <a:pt x="560" y="3680"/>
                  </a:cubicBezTo>
                  <a:cubicBezTo>
                    <a:pt x="536" y="3501"/>
                    <a:pt x="524" y="3323"/>
                    <a:pt x="524" y="3144"/>
                  </a:cubicBezTo>
                  <a:close/>
                  <a:moveTo>
                    <a:pt x="572" y="3775"/>
                  </a:moveTo>
                  <a:lnTo>
                    <a:pt x="572" y="3775"/>
                  </a:lnTo>
                  <a:cubicBezTo>
                    <a:pt x="786" y="3918"/>
                    <a:pt x="1132" y="3989"/>
                    <a:pt x="1322" y="4061"/>
                  </a:cubicBezTo>
                  <a:cubicBezTo>
                    <a:pt x="1525" y="4144"/>
                    <a:pt x="1715" y="4216"/>
                    <a:pt x="1917" y="4287"/>
                  </a:cubicBezTo>
                  <a:cubicBezTo>
                    <a:pt x="2013" y="4335"/>
                    <a:pt x="2120" y="4370"/>
                    <a:pt x="2215" y="4406"/>
                  </a:cubicBezTo>
                  <a:cubicBezTo>
                    <a:pt x="2263" y="4418"/>
                    <a:pt x="2298" y="4442"/>
                    <a:pt x="2346" y="4454"/>
                  </a:cubicBezTo>
                  <a:cubicBezTo>
                    <a:pt x="2394" y="4656"/>
                    <a:pt x="2453" y="4847"/>
                    <a:pt x="2537" y="5037"/>
                  </a:cubicBezTo>
                  <a:cubicBezTo>
                    <a:pt x="1953" y="4811"/>
                    <a:pt x="1346" y="4644"/>
                    <a:pt x="751" y="4418"/>
                  </a:cubicBezTo>
                  <a:cubicBezTo>
                    <a:pt x="691" y="4251"/>
                    <a:pt x="632" y="4085"/>
                    <a:pt x="596" y="3894"/>
                  </a:cubicBezTo>
                  <a:cubicBezTo>
                    <a:pt x="584" y="3858"/>
                    <a:pt x="584" y="3811"/>
                    <a:pt x="572" y="3775"/>
                  </a:cubicBezTo>
                  <a:close/>
                  <a:moveTo>
                    <a:pt x="810" y="4537"/>
                  </a:moveTo>
                  <a:lnTo>
                    <a:pt x="810" y="4537"/>
                  </a:lnTo>
                  <a:cubicBezTo>
                    <a:pt x="1370" y="4823"/>
                    <a:pt x="2001" y="5085"/>
                    <a:pt x="2608" y="5204"/>
                  </a:cubicBezTo>
                  <a:cubicBezTo>
                    <a:pt x="2656" y="5311"/>
                    <a:pt x="2715" y="5406"/>
                    <a:pt x="2775" y="5501"/>
                  </a:cubicBezTo>
                  <a:cubicBezTo>
                    <a:pt x="2263" y="5394"/>
                    <a:pt x="1763" y="5311"/>
                    <a:pt x="1251" y="5204"/>
                  </a:cubicBezTo>
                  <a:cubicBezTo>
                    <a:pt x="1072" y="5013"/>
                    <a:pt x="929" y="4787"/>
                    <a:pt x="810" y="4537"/>
                  </a:cubicBezTo>
                  <a:close/>
                  <a:moveTo>
                    <a:pt x="4629" y="1104"/>
                  </a:moveTo>
                  <a:cubicBezTo>
                    <a:pt x="4845" y="1104"/>
                    <a:pt x="5065" y="1123"/>
                    <a:pt x="5287" y="1144"/>
                  </a:cubicBezTo>
                  <a:cubicBezTo>
                    <a:pt x="6430" y="2561"/>
                    <a:pt x="6216" y="5621"/>
                    <a:pt x="3846" y="6025"/>
                  </a:cubicBezTo>
                  <a:cubicBezTo>
                    <a:pt x="3763" y="6037"/>
                    <a:pt x="3680" y="6049"/>
                    <a:pt x="3596" y="6061"/>
                  </a:cubicBezTo>
                  <a:cubicBezTo>
                    <a:pt x="3096" y="5132"/>
                    <a:pt x="2537" y="4418"/>
                    <a:pt x="2596" y="3275"/>
                  </a:cubicBezTo>
                  <a:cubicBezTo>
                    <a:pt x="2596" y="3251"/>
                    <a:pt x="2596" y="3215"/>
                    <a:pt x="2596" y="3192"/>
                  </a:cubicBezTo>
                  <a:cubicBezTo>
                    <a:pt x="2632" y="3168"/>
                    <a:pt x="2632" y="3120"/>
                    <a:pt x="2608" y="3096"/>
                  </a:cubicBezTo>
                  <a:cubicBezTo>
                    <a:pt x="2668" y="2442"/>
                    <a:pt x="2906" y="1822"/>
                    <a:pt x="3453" y="1430"/>
                  </a:cubicBezTo>
                  <a:cubicBezTo>
                    <a:pt x="3827" y="1173"/>
                    <a:pt x="4221" y="1104"/>
                    <a:pt x="4629" y="1104"/>
                  </a:cubicBezTo>
                  <a:close/>
                  <a:moveTo>
                    <a:pt x="1382" y="5335"/>
                  </a:moveTo>
                  <a:lnTo>
                    <a:pt x="1382" y="5335"/>
                  </a:lnTo>
                  <a:cubicBezTo>
                    <a:pt x="1882" y="5466"/>
                    <a:pt x="2382" y="5597"/>
                    <a:pt x="2894" y="5668"/>
                  </a:cubicBezTo>
                  <a:cubicBezTo>
                    <a:pt x="3013" y="5823"/>
                    <a:pt x="3144" y="5966"/>
                    <a:pt x="3299" y="6073"/>
                  </a:cubicBezTo>
                  <a:cubicBezTo>
                    <a:pt x="2560" y="6073"/>
                    <a:pt x="1882" y="5811"/>
                    <a:pt x="1382" y="5335"/>
                  </a:cubicBezTo>
                  <a:close/>
                  <a:moveTo>
                    <a:pt x="3270" y="1"/>
                  </a:moveTo>
                  <a:cubicBezTo>
                    <a:pt x="3153" y="1"/>
                    <a:pt x="3031" y="19"/>
                    <a:pt x="2918" y="36"/>
                  </a:cubicBezTo>
                  <a:cubicBezTo>
                    <a:pt x="2703" y="60"/>
                    <a:pt x="2501" y="120"/>
                    <a:pt x="2310" y="215"/>
                  </a:cubicBezTo>
                  <a:cubicBezTo>
                    <a:pt x="858" y="334"/>
                    <a:pt x="1" y="2370"/>
                    <a:pt x="155" y="3680"/>
                  </a:cubicBezTo>
                  <a:cubicBezTo>
                    <a:pt x="367" y="5372"/>
                    <a:pt x="1677" y="6509"/>
                    <a:pt x="3302" y="6509"/>
                  </a:cubicBezTo>
                  <a:cubicBezTo>
                    <a:pt x="3507" y="6509"/>
                    <a:pt x="3716" y="6491"/>
                    <a:pt x="3930" y="6454"/>
                  </a:cubicBezTo>
                  <a:cubicBezTo>
                    <a:pt x="5763" y="6144"/>
                    <a:pt x="6692" y="4311"/>
                    <a:pt x="6406" y="2573"/>
                  </a:cubicBezTo>
                  <a:cubicBezTo>
                    <a:pt x="6311" y="1941"/>
                    <a:pt x="6037" y="1370"/>
                    <a:pt x="5644" y="918"/>
                  </a:cubicBezTo>
                  <a:cubicBezTo>
                    <a:pt x="5632" y="846"/>
                    <a:pt x="5597" y="787"/>
                    <a:pt x="5501" y="775"/>
                  </a:cubicBezTo>
                  <a:cubicBezTo>
                    <a:pt x="5059" y="332"/>
                    <a:pt x="4487" y="58"/>
                    <a:pt x="3849" y="58"/>
                  </a:cubicBezTo>
                  <a:cubicBezTo>
                    <a:pt x="3766" y="58"/>
                    <a:pt x="3682" y="63"/>
                    <a:pt x="3596" y="72"/>
                  </a:cubicBezTo>
                  <a:cubicBezTo>
                    <a:pt x="3501" y="19"/>
                    <a:pt x="3388" y="1"/>
                    <a:pt x="3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" name="Google Shape;508;p43"/>
          <p:cNvGrpSpPr/>
          <p:nvPr/>
        </p:nvGrpSpPr>
        <p:grpSpPr>
          <a:xfrm>
            <a:off x="5590250" y="3219750"/>
            <a:ext cx="320300" cy="492725"/>
            <a:chOff x="2373500" y="2355225"/>
            <a:chExt cx="320300" cy="492725"/>
          </a:xfrm>
        </p:grpSpPr>
        <p:sp>
          <p:nvSpPr>
            <p:cNvPr id="509" name="Google Shape;509;p43"/>
            <p:cNvSpPr/>
            <p:nvPr/>
          </p:nvSpPr>
          <p:spPr>
            <a:xfrm>
              <a:off x="2373500" y="2355225"/>
              <a:ext cx="320300" cy="492725"/>
            </a:xfrm>
            <a:custGeom>
              <a:rect b="b" l="l" r="r" t="t"/>
              <a:pathLst>
                <a:path extrusionOk="0" h="19709" w="12812">
                  <a:moveTo>
                    <a:pt x="6918" y="392"/>
                  </a:moveTo>
                  <a:cubicBezTo>
                    <a:pt x="7394" y="439"/>
                    <a:pt x="7870" y="523"/>
                    <a:pt x="8335" y="654"/>
                  </a:cubicBezTo>
                  <a:cubicBezTo>
                    <a:pt x="8275" y="701"/>
                    <a:pt x="8228" y="761"/>
                    <a:pt x="8192" y="832"/>
                  </a:cubicBezTo>
                  <a:cubicBezTo>
                    <a:pt x="7740" y="630"/>
                    <a:pt x="7251" y="475"/>
                    <a:pt x="6739" y="392"/>
                  </a:cubicBezTo>
                  <a:close/>
                  <a:moveTo>
                    <a:pt x="8430" y="689"/>
                  </a:moveTo>
                  <a:cubicBezTo>
                    <a:pt x="8680" y="761"/>
                    <a:pt x="8918" y="856"/>
                    <a:pt x="9156" y="963"/>
                  </a:cubicBezTo>
                  <a:cubicBezTo>
                    <a:pt x="9049" y="1035"/>
                    <a:pt x="8942" y="1118"/>
                    <a:pt x="8847" y="1213"/>
                  </a:cubicBezTo>
                  <a:cubicBezTo>
                    <a:pt x="8656" y="1082"/>
                    <a:pt x="8454" y="963"/>
                    <a:pt x="8240" y="868"/>
                  </a:cubicBezTo>
                  <a:cubicBezTo>
                    <a:pt x="8287" y="785"/>
                    <a:pt x="8347" y="725"/>
                    <a:pt x="8430" y="689"/>
                  </a:cubicBezTo>
                  <a:close/>
                  <a:moveTo>
                    <a:pt x="9264" y="1011"/>
                  </a:moveTo>
                  <a:cubicBezTo>
                    <a:pt x="9478" y="1106"/>
                    <a:pt x="9680" y="1225"/>
                    <a:pt x="9871" y="1344"/>
                  </a:cubicBezTo>
                  <a:cubicBezTo>
                    <a:pt x="9895" y="1356"/>
                    <a:pt x="9918" y="1380"/>
                    <a:pt x="9954" y="1392"/>
                  </a:cubicBezTo>
                  <a:cubicBezTo>
                    <a:pt x="9775" y="1475"/>
                    <a:pt x="9597" y="1594"/>
                    <a:pt x="9442" y="1701"/>
                  </a:cubicBezTo>
                  <a:cubicBezTo>
                    <a:pt x="9430" y="1701"/>
                    <a:pt x="9430" y="1713"/>
                    <a:pt x="9430" y="1713"/>
                  </a:cubicBezTo>
                  <a:cubicBezTo>
                    <a:pt x="9264" y="1547"/>
                    <a:pt x="9085" y="1392"/>
                    <a:pt x="8894" y="1261"/>
                  </a:cubicBezTo>
                  <a:cubicBezTo>
                    <a:pt x="8966" y="1201"/>
                    <a:pt x="9037" y="1154"/>
                    <a:pt x="9109" y="1106"/>
                  </a:cubicBezTo>
                  <a:cubicBezTo>
                    <a:pt x="9156" y="1070"/>
                    <a:pt x="9204" y="1035"/>
                    <a:pt x="9264" y="1011"/>
                  </a:cubicBezTo>
                  <a:close/>
                  <a:moveTo>
                    <a:pt x="10037" y="1451"/>
                  </a:moveTo>
                  <a:cubicBezTo>
                    <a:pt x="10192" y="1570"/>
                    <a:pt x="10347" y="1689"/>
                    <a:pt x="10502" y="1820"/>
                  </a:cubicBezTo>
                  <a:cubicBezTo>
                    <a:pt x="10276" y="1939"/>
                    <a:pt x="10061" y="2094"/>
                    <a:pt x="9871" y="2225"/>
                  </a:cubicBezTo>
                  <a:cubicBezTo>
                    <a:pt x="9859" y="2237"/>
                    <a:pt x="9859" y="2249"/>
                    <a:pt x="9859" y="2261"/>
                  </a:cubicBezTo>
                  <a:cubicBezTo>
                    <a:pt x="9787" y="2154"/>
                    <a:pt x="9704" y="2047"/>
                    <a:pt x="9633" y="1939"/>
                  </a:cubicBezTo>
                  <a:cubicBezTo>
                    <a:pt x="9585" y="1880"/>
                    <a:pt x="9525" y="1820"/>
                    <a:pt x="9466" y="1761"/>
                  </a:cubicBezTo>
                  <a:lnTo>
                    <a:pt x="9478" y="1761"/>
                  </a:lnTo>
                  <a:cubicBezTo>
                    <a:pt x="9656" y="1666"/>
                    <a:pt x="9871" y="1582"/>
                    <a:pt x="10037" y="1451"/>
                  </a:cubicBezTo>
                  <a:close/>
                  <a:moveTo>
                    <a:pt x="10585" y="1916"/>
                  </a:moveTo>
                  <a:cubicBezTo>
                    <a:pt x="10704" y="2023"/>
                    <a:pt x="10823" y="2154"/>
                    <a:pt x="10930" y="2285"/>
                  </a:cubicBezTo>
                  <a:cubicBezTo>
                    <a:pt x="10657" y="2428"/>
                    <a:pt x="10407" y="2606"/>
                    <a:pt x="10156" y="2773"/>
                  </a:cubicBezTo>
                  <a:cubicBezTo>
                    <a:pt x="10075" y="2609"/>
                    <a:pt x="9981" y="2457"/>
                    <a:pt x="9888" y="2293"/>
                  </a:cubicBezTo>
                  <a:lnTo>
                    <a:pt x="9888" y="2293"/>
                  </a:lnTo>
                  <a:cubicBezTo>
                    <a:pt x="9888" y="2294"/>
                    <a:pt x="9889" y="2294"/>
                    <a:pt x="9890" y="2294"/>
                  </a:cubicBezTo>
                  <a:cubicBezTo>
                    <a:pt x="9895" y="2294"/>
                    <a:pt x="9900" y="2291"/>
                    <a:pt x="9906" y="2285"/>
                  </a:cubicBezTo>
                  <a:cubicBezTo>
                    <a:pt x="10121" y="2154"/>
                    <a:pt x="10359" y="2047"/>
                    <a:pt x="10585" y="1916"/>
                  </a:cubicBezTo>
                  <a:close/>
                  <a:moveTo>
                    <a:pt x="11014" y="2392"/>
                  </a:moveTo>
                  <a:cubicBezTo>
                    <a:pt x="11145" y="2570"/>
                    <a:pt x="11276" y="2749"/>
                    <a:pt x="11383" y="2940"/>
                  </a:cubicBezTo>
                  <a:cubicBezTo>
                    <a:pt x="11240" y="3011"/>
                    <a:pt x="11121" y="3106"/>
                    <a:pt x="10990" y="3190"/>
                  </a:cubicBezTo>
                  <a:cubicBezTo>
                    <a:pt x="10823" y="3309"/>
                    <a:pt x="10645" y="3416"/>
                    <a:pt x="10478" y="3535"/>
                  </a:cubicBezTo>
                  <a:cubicBezTo>
                    <a:pt x="10395" y="3297"/>
                    <a:pt x="10299" y="3059"/>
                    <a:pt x="10192" y="2832"/>
                  </a:cubicBezTo>
                  <a:cubicBezTo>
                    <a:pt x="10454" y="2690"/>
                    <a:pt x="10752" y="2559"/>
                    <a:pt x="11014" y="2392"/>
                  </a:cubicBezTo>
                  <a:close/>
                  <a:moveTo>
                    <a:pt x="11442" y="3035"/>
                  </a:moveTo>
                  <a:cubicBezTo>
                    <a:pt x="11561" y="3261"/>
                    <a:pt x="11669" y="3487"/>
                    <a:pt x="11764" y="3725"/>
                  </a:cubicBezTo>
                  <a:cubicBezTo>
                    <a:pt x="11621" y="3809"/>
                    <a:pt x="11466" y="3892"/>
                    <a:pt x="11323" y="3975"/>
                  </a:cubicBezTo>
                  <a:cubicBezTo>
                    <a:pt x="11204" y="4047"/>
                    <a:pt x="10918" y="4261"/>
                    <a:pt x="10704" y="4333"/>
                  </a:cubicBezTo>
                  <a:cubicBezTo>
                    <a:pt x="10657" y="4094"/>
                    <a:pt x="10585" y="3856"/>
                    <a:pt x="10514" y="3618"/>
                  </a:cubicBezTo>
                  <a:cubicBezTo>
                    <a:pt x="10692" y="3511"/>
                    <a:pt x="10871" y="3404"/>
                    <a:pt x="11049" y="3285"/>
                  </a:cubicBezTo>
                  <a:cubicBezTo>
                    <a:pt x="11180" y="3213"/>
                    <a:pt x="11323" y="3130"/>
                    <a:pt x="11442" y="3035"/>
                  </a:cubicBezTo>
                  <a:close/>
                  <a:moveTo>
                    <a:pt x="11811" y="3833"/>
                  </a:moveTo>
                  <a:cubicBezTo>
                    <a:pt x="11871" y="4023"/>
                    <a:pt x="11931" y="4202"/>
                    <a:pt x="11990" y="4392"/>
                  </a:cubicBezTo>
                  <a:cubicBezTo>
                    <a:pt x="11597" y="4606"/>
                    <a:pt x="11228" y="4833"/>
                    <a:pt x="10835" y="5035"/>
                  </a:cubicBezTo>
                  <a:cubicBezTo>
                    <a:pt x="10835" y="5035"/>
                    <a:pt x="10835" y="5047"/>
                    <a:pt x="10823" y="5047"/>
                  </a:cubicBezTo>
                  <a:cubicBezTo>
                    <a:pt x="10799" y="4833"/>
                    <a:pt x="10764" y="4618"/>
                    <a:pt x="10716" y="4404"/>
                  </a:cubicBezTo>
                  <a:cubicBezTo>
                    <a:pt x="10811" y="4368"/>
                    <a:pt x="10895" y="4309"/>
                    <a:pt x="10966" y="4273"/>
                  </a:cubicBezTo>
                  <a:cubicBezTo>
                    <a:pt x="11240" y="4130"/>
                    <a:pt x="11538" y="3999"/>
                    <a:pt x="11811" y="3833"/>
                  </a:cubicBezTo>
                  <a:close/>
                  <a:moveTo>
                    <a:pt x="12026" y="4523"/>
                  </a:moveTo>
                  <a:cubicBezTo>
                    <a:pt x="12073" y="4714"/>
                    <a:pt x="12109" y="4904"/>
                    <a:pt x="12145" y="5095"/>
                  </a:cubicBezTo>
                  <a:cubicBezTo>
                    <a:pt x="11716" y="5333"/>
                    <a:pt x="11311" y="5618"/>
                    <a:pt x="10895" y="5880"/>
                  </a:cubicBezTo>
                  <a:cubicBezTo>
                    <a:pt x="10883" y="5607"/>
                    <a:pt x="10871" y="5345"/>
                    <a:pt x="10835" y="5083"/>
                  </a:cubicBezTo>
                  <a:lnTo>
                    <a:pt x="10835" y="5083"/>
                  </a:lnTo>
                  <a:cubicBezTo>
                    <a:pt x="10835" y="5083"/>
                    <a:pt x="10840" y="5088"/>
                    <a:pt x="10847" y="5088"/>
                  </a:cubicBezTo>
                  <a:cubicBezTo>
                    <a:pt x="10851" y="5088"/>
                    <a:pt x="10855" y="5087"/>
                    <a:pt x="10859" y="5083"/>
                  </a:cubicBezTo>
                  <a:cubicBezTo>
                    <a:pt x="11240" y="4928"/>
                    <a:pt x="11657" y="4749"/>
                    <a:pt x="12026" y="4523"/>
                  </a:cubicBezTo>
                  <a:close/>
                  <a:moveTo>
                    <a:pt x="12169" y="5237"/>
                  </a:moveTo>
                  <a:cubicBezTo>
                    <a:pt x="12192" y="5392"/>
                    <a:pt x="12216" y="5559"/>
                    <a:pt x="12228" y="5714"/>
                  </a:cubicBezTo>
                  <a:cubicBezTo>
                    <a:pt x="11764" y="5928"/>
                    <a:pt x="11335" y="6285"/>
                    <a:pt x="10907" y="6583"/>
                  </a:cubicBezTo>
                  <a:cubicBezTo>
                    <a:pt x="10918" y="6369"/>
                    <a:pt x="10907" y="6166"/>
                    <a:pt x="10907" y="5952"/>
                  </a:cubicBezTo>
                  <a:cubicBezTo>
                    <a:pt x="11323" y="5726"/>
                    <a:pt x="11752" y="5488"/>
                    <a:pt x="12169" y="5237"/>
                  </a:cubicBezTo>
                  <a:close/>
                  <a:moveTo>
                    <a:pt x="12240" y="5833"/>
                  </a:moveTo>
                  <a:cubicBezTo>
                    <a:pt x="12252" y="5988"/>
                    <a:pt x="12252" y="6154"/>
                    <a:pt x="12264" y="6321"/>
                  </a:cubicBezTo>
                  <a:cubicBezTo>
                    <a:pt x="12038" y="6476"/>
                    <a:pt x="11788" y="6595"/>
                    <a:pt x="11561" y="6714"/>
                  </a:cubicBezTo>
                  <a:cubicBezTo>
                    <a:pt x="11335" y="6857"/>
                    <a:pt x="11109" y="6988"/>
                    <a:pt x="10895" y="7142"/>
                  </a:cubicBezTo>
                  <a:cubicBezTo>
                    <a:pt x="10907" y="6976"/>
                    <a:pt x="10907" y="6821"/>
                    <a:pt x="10907" y="6666"/>
                  </a:cubicBezTo>
                  <a:cubicBezTo>
                    <a:pt x="11347" y="6404"/>
                    <a:pt x="11847" y="6166"/>
                    <a:pt x="12240" y="5833"/>
                  </a:cubicBezTo>
                  <a:close/>
                  <a:moveTo>
                    <a:pt x="12264" y="6488"/>
                  </a:moveTo>
                  <a:cubicBezTo>
                    <a:pt x="12264" y="6500"/>
                    <a:pt x="12264" y="6500"/>
                    <a:pt x="12264" y="6511"/>
                  </a:cubicBezTo>
                  <a:cubicBezTo>
                    <a:pt x="12264" y="6642"/>
                    <a:pt x="12252" y="6773"/>
                    <a:pt x="12252" y="6904"/>
                  </a:cubicBezTo>
                  <a:cubicBezTo>
                    <a:pt x="11764" y="7166"/>
                    <a:pt x="11228" y="7464"/>
                    <a:pt x="10835" y="7845"/>
                  </a:cubicBezTo>
                  <a:cubicBezTo>
                    <a:pt x="10859" y="7631"/>
                    <a:pt x="10871" y="7428"/>
                    <a:pt x="10883" y="7214"/>
                  </a:cubicBezTo>
                  <a:cubicBezTo>
                    <a:pt x="11204" y="7083"/>
                    <a:pt x="11502" y="6892"/>
                    <a:pt x="11811" y="6726"/>
                  </a:cubicBezTo>
                  <a:cubicBezTo>
                    <a:pt x="11942" y="6654"/>
                    <a:pt x="12109" y="6583"/>
                    <a:pt x="12264" y="6488"/>
                  </a:cubicBezTo>
                  <a:close/>
                  <a:moveTo>
                    <a:pt x="12240" y="7071"/>
                  </a:moveTo>
                  <a:cubicBezTo>
                    <a:pt x="12240" y="7238"/>
                    <a:pt x="12228" y="7404"/>
                    <a:pt x="12216" y="7571"/>
                  </a:cubicBezTo>
                  <a:cubicBezTo>
                    <a:pt x="11954" y="7714"/>
                    <a:pt x="11704" y="7904"/>
                    <a:pt x="11454" y="8071"/>
                  </a:cubicBezTo>
                  <a:cubicBezTo>
                    <a:pt x="11216" y="8226"/>
                    <a:pt x="10978" y="8381"/>
                    <a:pt x="10752" y="8547"/>
                  </a:cubicBezTo>
                  <a:cubicBezTo>
                    <a:pt x="10776" y="8357"/>
                    <a:pt x="10799" y="8155"/>
                    <a:pt x="10823" y="7952"/>
                  </a:cubicBezTo>
                  <a:cubicBezTo>
                    <a:pt x="11097" y="7809"/>
                    <a:pt x="11359" y="7607"/>
                    <a:pt x="11621" y="7440"/>
                  </a:cubicBezTo>
                  <a:cubicBezTo>
                    <a:pt x="11823" y="7309"/>
                    <a:pt x="12038" y="7190"/>
                    <a:pt x="12240" y="7071"/>
                  </a:cubicBezTo>
                  <a:close/>
                  <a:moveTo>
                    <a:pt x="12192" y="7750"/>
                  </a:moveTo>
                  <a:cubicBezTo>
                    <a:pt x="12181" y="7916"/>
                    <a:pt x="12157" y="8095"/>
                    <a:pt x="12133" y="8262"/>
                  </a:cubicBezTo>
                  <a:cubicBezTo>
                    <a:pt x="11621" y="8524"/>
                    <a:pt x="11073" y="8845"/>
                    <a:pt x="10645" y="9214"/>
                  </a:cubicBezTo>
                  <a:cubicBezTo>
                    <a:pt x="10680" y="9024"/>
                    <a:pt x="10704" y="8833"/>
                    <a:pt x="10740" y="8631"/>
                  </a:cubicBezTo>
                  <a:cubicBezTo>
                    <a:pt x="11049" y="8476"/>
                    <a:pt x="11335" y="8285"/>
                    <a:pt x="11633" y="8095"/>
                  </a:cubicBezTo>
                  <a:cubicBezTo>
                    <a:pt x="11811" y="7988"/>
                    <a:pt x="12014" y="7869"/>
                    <a:pt x="12192" y="7750"/>
                  </a:cubicBezTo>
                  <a:close/>
                  <a:moveTo>
                    <a:pt x="12109" y="8440"/>
                  </a:moveTo>
                  <a:lnTo>
                    <a:pt x="12109" y="8440"/>
                  </a:lnTo>
                  <a:cubicBezTo>
                    <a:pt x="12085" y="8607"/>
                    <a:pt x="12061" y="8762"/>
                    <a:pt x="12038" y="8917"/>
                  </a:cubicBezTo>
                  <a:cubicBezTo>
                    <a:pt x="11490" y="9286"/>
                    <a:pt x="10978" y="9714"/>
                    <a:pt x="10454" y="10107"/>
                  </a:cubicBezTo>
                  <a:cubicBezTo>
                    <a:pt x="10514" y="9857"/>
                    <a:pt x="10573" y="9595"/>
                    <a:pt x="10621" y="9333"/>
                  </a:cubicBezTo>
                  <a:cubicBezTo>
                    <a:pt x="10883" y="9178"/>
                    <a:pt x="11145" y="9000"/>
                    <a:pt x="11395" y="8845"/>
                  </a:cubicBezTo>
                  <a:cubicBezTo>
                    <a:pt x="11633" y="8702"/>
                    <a:pt x="11871" y="8583"/>
                    <a:pt x="12109" y="8440"/>
                  </a:cubicBezTo>
                  <a:close/>
                  <a:moveTo>
                    <a:pt x="12002" y="9119"/>
                  </a:moveTo>
                  <a:lnTo>
                    <a:pt x="12002" y="9119"/>
                  </a:lnTo>
                  <a:cubicBezTo>
                    <a:pt x="11954" y="9357"/>
                    <a:pt x="11907" y="9583"/>
                    <a:pt x="11859" y="9809"/>
                  </a:cubicBezTo>
                  <a:cubicBezTo>
                    <a:pt x="11311" y="10083"/>
                    <a:pt x="10788" y="10417"/>
                    <a:pt x="10299" y="10750"/>
                  </a:cubicBezTo>
                  <a:cubicBezTo>
                    <a:pt x="10323" y="10643"/>
                    <a:pt x="10347" y="10536"/>
                    <a:pt x="10383" y="10429"/>
                  </a:cubicBezTo>
                  <a:cubicBezTo>
                    <a:pt x="10395" y="10357"/>
                    <a:pt x="10407" y="10298"/>
                    <a:pt x="10430" y="10226"/>
                  </a:cubicBezTo>
                  <a:cubicBezTo>
                    <a:pt x="10954" y="9893"/>
                    <a:pt x="11514" y="9536"/>
                    <a:pt x="12002" y="9119"/>
                  </a:cubicBezTo>
                  <a:close/>
                  <a:moveTo>
                    <a:pt x="11800" y="10036"/>
                  </a:moveTo>
                  <a:cubicBezTo>
                    <a:pt x="11776" y="10143"/>
                    <a:pt x="11752" y="10250"/>
                    <a:pt x="11716" y="10357"/>
                  </a:cubicBezTo>
                  <a:cubicBezTo>
                    <a:pt x="11180" y="10667"/>
                    <a:pt x="10633" y="10988"/>
                    <a:pt x="10133" y="11345"/>
                  </a:cubicBezTo>
                  <a:cubicBezTo>
                    <a:pt x="10180" y="11179"/>
                    <a:pt x="10216" y="11024"/>
                    <a:pt x="10264" y="10869"/>
                  </a:cubicBezTo>
                  <a:cubicBezTo>
                    <a:pt x="10776" y="10595"/>
                    <a:pt x="11299" y="10321"/>
                    <a:pt x="11800" y="10036"/>
                  </a:cubicBezTo>
                  <a:close/>
                  <a:moveTo>
                    <a:pt x="11669" y="10536"/>
                  </a:moveTo>
                  <a:lnTo>
                    <a:pt x="11669" y="10536"/>
                  </a:lnTo>
                  <a:cubicBezTo>
                    <a:pt x="11633" y="10691"/>
                    <a:pt x="11585" y="10845"/>
                    <a:pt x="11538" y="11000"/>
                  </a:cubicBezTo>
                  <a:cubicBezTo>
                    <a:pt x="10990" y="11333"/>
                    <a:pt x="10478" y="11714"/>
                    <a:pt x="9918" y="12036"/>
                  </a:cubicBezTo>
                  <a:cubicBezTo>
                    <a:pt x="9978" y="11834"/>
                    <a:pt x="10037" y="11631"/>
                    <a:pt x="10097" y="11429"/>
                  </a:cubicBezTo>
                  <a:cubicBezTo>
                    <a:pt x="10645" y="11167"/>
                    <a:pt x="11157" y="10845"/>
                    <a:pt x="11669" y="10536"/>
                  </a:cubicBezTo>
                  <a:close/>
                  <a:moveTo>
                    <a:pt x="11466" y="11250"/>
                  </a:moveTo>
                  <a:lnTo>
                    <a:pt x="11466" y="11250"/>
                  </a:lnTo>
                  <a:cubicBezTo>
                    <a:pt x="11407" y="11441"/>
                    <a:pt x="11347" y="11643"/>
                    <a:pt x="11276" y="11834"/>
                  </a:cubicBezTo>
                  <a:cubicBezTo>
                    <a:pt x="10692" y="12167"/>
                    <a:pt x="10121" y="12572"/>
                    <a:pt x="9585" y="12988"/>
                  </a:cubicBezTo>
                  <a:cubicBezTo>
                    <a:pt x="9692" y="12703"/>
                    <a:pt x="9787" y="12429"/>
                    <a:pt x="9883" y="12143"/>
                  </a:cubicBezTo>
                  <a:cubicBezTo>
                    <a:pt x="10418" y="11881"/>
                    <a:pt x="10978" y="11595"/>
                    <a:pt x="11466" y="11250"/>
                  </a:cubicBezTo>
                  <a:close/>
                  <a:moveTo>
                    <a:pt x="11204" y="12060"/>
                  </a:moveTo>
                  <a:lnTo>
                    <a:pt x="11204" y="12060"/>
                  </a:lnTo>
                  <a:cubicBezTo>
                    <a:pt x="11121" y="12286"/>
                    <a:pt x="11038" y="12512"/>
                    <a:pt x="10954" y="12738"/>
                  </a:cubicBezTo>
                  <a:cubicBezTo>
                    <a:pt x="10383" y="13096"/>
                    <a:pt x="9823" y="13465"/>
                    <a:pt x="9252" y="13822"/>
                  </a:cubicBezTo>
                  <a:cubicBezTo>
                    <a:pt x="9359" y="13584"/>
                    <a:pt x="9454" y="13346"/>
                    <a:pt x="9537" y="13096"/>
                  </a:cubicBezTo>
                  <a:cubicBezTo>
                    <a:pt x="10085" y="12738"/>
                    <a:pt x="10645" y="12405"/>
                    <a:pt x="11204" y="12060"/>
                  </a:cubicBezTo>
                  <a:close/>
                  <a:moveTo>
                    <a:pt x="10883" y="12929"/>
                  </a:moveTo>
                  <a:lnTo>
                    <a:pt x="10883" y="12929"/>
                  </a:lnTo>
                  <a:cubicBezTo>
                    <a:pt x="10788" y="13155"/>
                    <a:pt x="10704" y="13381"/>
                    <a:pt x="10609" y="13608"/>
                  </a:cubicBezTo>
                  <a:cubicBezTo>
                    <a:pt x="10037" y="13917"/>
                    <a:pt x="9466" y="14262"/>
                    <a:pt x="8918" y="14608"/>
                  </a:cubicBezTo>
                  <a:cubicBezTo>
                    <a:pt x="9013" y="14393"/>
                    <a:pt x="9109" y="14179"/>
                    <a:pt x="9204" y="13965"/>
                  </a:cubicBezTo>
                  <a:cubicBezTo>
                    <a:pt x="9764" y="13619"/>
                    <a:pt x="10323" y="13286"/>
                    <a:pt x="10883" y="12929"/>
                  </a:cubicBezTo>
                  <a:close/>
                  <a:moveTo>
                    <a:pt x="10526" y="13810"/>
                  </a:moveTo>
                  <a:cubicBezTo>
                    <a:pt x="10454" y="13977"/>
                    <a:pt x="10383" y="14143"/>
                    <a:pt x="10311" y="14310"/>
                  </a:cubicBezTo>
                  <a:cubicBezTo>
                    <a:pt x="9716" y="14643"/>
                    <a:pt x="9133" y="15024"/>
                    <a:pt x="8561" y="15393"/>
                  </a:cubicBezTo>
                  <a:cubicBezTo>
                    <a:pt x="8668" y="15179"/>
                    <a:pt x="8763" y="14953"/>
                    <a:pt x="8871" y="14727"/>
                  </a:cubicBezTo>
                  <a:cubicBezTo>
                    <a:pt x="9430" y="14441"/>
                    <a:pt x="9978" y="14143"/>
                    <a:pt x="10526" y="13810"/>
                  </a:cubicBezTo>
                  <a:close/>
                  <a:moveTo>
                    <a:pt x="10192" y="14572"/>
                  </a:moveTo>
                  <a:lnTo>
                    <a:pt x="10192" y="14572"/>
                  </a:lnTo>
                  <a:cubicBezTo>
                    <a:pt x="10121" y="14739"/>
                    <a:pt x="10037" y="14905"/>
                    <a:pt x="9966" y="15072"/>
                  </a:cubicBezTo>
                  <a:cubicBezTo>
                    <a:pt x="9323" y="15489"/>
                    <a:pt x="8692" y="15917"/>
                    <a:pt x="8073" y="16370"/>
                  </a:cubicBezTo>
                  <a:cubicBezTo>
                    <a:pt x="8216" y="16096"/>
                    <a:pt x="8359" y="15822"/>
                    <a:pt x="8490" y="15536"/>
                  </a:cubicBezTo>
                  <a:cubicBezTo>
                    <a:pt x="9061" y="15227"/>
                    <a:pt x="9633" y="14905"/>
                    <a:pt x="10192" y="14572"/>
                  </a:cubicBezTo>
                  <a:close/>
                  <a:moveTo>
                    <a:pt x="9847" y="15322"/>
                  </a:moveTo>
                  <a:cubicBezTo>
                    <a:pt x="9692" y="15644"/>
                    <a:pt x="9537" y="15953"/>
                    <a:pt x="9383" y="16275"/>
                  </a:cubicBezTo>
                  <a:cubicBezTo>
                    <a:pt x="8716" y="16644"/>
                    <a:pt x="8073" y="17072"/>
                    <a:pt x="7430" y="17513"/>
                  </a:cubicBezTo>
                  <a:cubicBezTo>
                    <a:pt x="7620" y="17203"/>
                    <a:pt x="7799" y="16882"/>
                    <a:pt x="7966" y="16560"/>
                  </a:cubicBezTo>
                  <a:cubicBezTo>
                    <a:pt x="8609" y="16167"/>
                    <a:pt x="9228" y="15739"/>
                    <a:pt x="9847" y="15322"/>
                  </a:cubicBezTo>
                  <a:close/>
                  <a:moveTo>
                    <a:pt x="9264" y="16513"/>
                  </a:moveTo>
                  <a:lnTo>
                    <a:pt x="9264" y="16513"/>
                  </a:lnTo>
                  <a:cubicBezTo>
                    <a:pt x="9168" y="16703"/>
                    <a:pt x="9085" y="16882"/>
                    <a:pt x="8990" y="17060"/>
                  </a:cubicBezTo>
                  <a:cubicBezTo>
                    <a:pt x="8275" y="17477"/>
                    <a:pt x="7573" y="17953"/>
                    <a:pt x="6882" y="18418"/>
                  </a:cubicBezTo>
                  <a:cubicBezTo>
                    <a:pt x="7037" y="18180"/>
                    <a:pt x="7192" y="17930"/>
                    <a:pt x="7335" y="17679"/>
                  </a:cubicBezTo>
                  <a:cubicBezTo>
                    <a:pt x="7990" y="17310"/>
                    <a:pt x="8644" y="16929"/>
                    <a:pt x="9264" y="16513"/>
                  </a:cubicBezTo>
                  <a:close/>
                  <a:moveTo>
                    <a:pt x="8847" y="17334"/>
                  </a:moveTo>
                  <a:lnTo>
                    <a:pt x="8847" y="17334"/>
                  </a:lnTo>
                  <a:cubicBezTo>
                    <a:pt x="8728" y="17584"/>
                    <a:pt x="8597" y="17834"/>
                    <a:pt x="8466" y="18084"/>
                  </a:cubicBezTo>
                  <a:cubicBezTo>
                    <a:pt x="8442" y="18084"/>
                    <a:pt x="8418" y="18084"/>
                    <a:pt x="8394" y="18108"/>
                  </a:cubicBezTo>
                  <a:cubicBezTo>
                    <a:pt x="7751" y="18430"/>
                    <a:pt x="7037" y="18763"/>
                    <a:pt x="6406" y="19156"/>
                  </a:cubicBezTo>
                  <a:cubicBezTo>
                    <a:pt x="6525" y="18989"/>
                    <a:pt x="6632" y="18822"/>
                    <a:pt x="6739" y="18656"/>
                  </a:cubicBezTo>
                  <a:cubicBezTo>
                    <a:pt x="7454" y="18263"/>
                    <a:pt x="8192" y="17822"/>
                    <a:pt x="8847" y="17334"/>
                  </a:cubicBezTo>
                  <a:close/>
                  <a:moveTo>
                    <a:pt x="5427" y="743"/>
                  </a:moveTo>
                  <a:cubicBezTo>
                    <a:pt x="6715" y="743"/>
                    <a:pt x="8185" y="1059"/>
                    <a:pt x="9061" y="1987"/>
                  </a:cubicBezTo>
                  <a:cubicBezTo>
                    <a:pt x="11121" y="4190"/>
                    <a:pt x="10645" y="7833"/>
                    <a:pt x="9942" y="10464"/>
                  </a:cubicBezTo>
                  <a:cubicBezTo>
                    <a:pt x="9133" y="13572"/>
                    <a:pt x="7740" y="16513"/>
                    <a:pt x="5954" y="19168"/>
                  </a:cubicBezTo>
                  <a:cubicBezTo>
                    <a:pt x="5799" y="18870"/>
                    <a:pt x="5644" y="18572"/>
                    <a:pt x="5477" y="18275"/>
                  </a:cubicBezTo>
                  <a:cubicBezTo>
                    <a:pt x="5715" y="18251"/>
                    <a:pt x="5954" y="18227"/>
                    <a:pt x="6192" y="18180"/>
                  </a:cubicBezTo>
                  <a:cubicBezTo>
                    <a:pt x="6213" y="18180"/>
                    <a:pt x="6215" y="18142"/>
                    <a:pt x="6199" y="18142"/>
                  </a:cubicBezTo>
                  <a:cubicBezTo>
                    <a:pt x="6197" y="18142"/>
                    <a:pt x="6194" y="18143"/>
                    <a:pt x="6192" y="18144"/>
                  </a:cubicBezTo>
                  <a:cubicBezTo>
                    <a:pt x="5942" y="18156"/>
                    <a:pt x="5704" y="18191"/>
                    <a:pt x="5454" y="18227"/>
                  </a:cubicBezTo>
                  <a:cubicBezTo>
                    <a:pt x="5334" y="18001"/>
                    <a:pt x="5203" y="17763"/>
                    <a:pt x="5084" y="17537"/>
                  </a:cubicBezTo>
                  <a:lnTo>
                    <a:pt x="5084" y="17537"/>
                  </a:lnTo>
                  <a:cubicBezTo>
                    <a:pt x="5298" y="17543"/>
                    <a:pt x="5511" y="17550"/>
                    <a:pt x="5724" y="17550"/>
                  </a:cubicBezTo>
                  <a:cubicBezTo>
                    <a:pt x="5880" y="17550"/>
                    <a:pt x="6036" y="17547"/>
                    <a:pt x="6192" y="17537"/>
                  </a:cubicBezTo>
                  <a:cubicBezTo>
                    <a:pt x="6216" y="17537"/>
                    <a:pt x="6227" y="17477"/>
                    <a:pt x="6192" y="17477"/>
                  </a:cubicBezTo>
                  <a:cubicBezTo>
                    <a:pt x="6031" y="17467"/>
                    <a:pt x="5870" y="17463"/>
                    <a:pt x="5709" y="17463"/>
                  </a:cubicBezTo>
                  <a:cubicBezTo>
                    <a:pt x="5489" y="17463"/>
                    <a:pt x="5269" y="17470"/>
                    <a:pt x="5049" y="17477"/>
                  </a:cubicBezTo>
                  <a:cubicBezTo>
                    <a:pt x="4930" y="17263"/>
                    <a:pt x="4811" y="17048"/>
                    <a:pt x="4692" y="16834"/>
                  </a:cubicBezTo>
                  <a:cubicBezTo>
                    <a:pt x="5180" y="16775"/>
                    <a:pt x="5656" y="16763"/>
                    <a:pt x="6144" y="16751"/>
                  </a:cubicBezTo>
                  <a:cubicBezTo>
                    <a:pt x="6180" y="16751"/>
                    <a:pt x="6180" y="16691"/>
                    <a:pt x="6144" y="16691"/>
                  </a:cubicBezTo>
                  <a:cubicBezTo>
                    <a:pt x="6055" y="16687"/>
                    <a:pt x="5967" y="16685"/>
                    <a:pt x="5879" y="16685"/>
                  </a:cubicBezTo>
                  <a:cubicBezTo>
                    <a:pt x="5471" y="16685"/>
                    <a:pt x="5069" y="16728"/>
                    <a:pt x="4668" y="16787"/>
                  </a:cubicBezTo>
                  <a:cubicBezTo>
                    <a:pt x="4537" y="16536"/>
                    <a:pt x="4394" y="16298"/>
                    <a:pt x="4263" y="16060"/>
                  </a:cubicBezTo>
                  <a:lnTo>
                    <a:pt x="4263" y="16060"/>
                  </a:lnTo>
                  <a:cubicBezTo>
                    <a:pt x="4367" y="16063"/>
                    <a:pt x="4472" y="16065"/>
                    <a:pt x="4576" y="16065"/>
                  </a:cubicBezTo>
                  <a:cubicBezTo>
                    <a:pt x="4916" y="16065"/>
                    <a:pt x="5257" y="16049"/>
                    <a:pt x="5584" y="16013"/>
                  </a:cubicBezTo>
                  <a:cubicBezTo>
                    <a:pt x="5620" y="16001"/>
                    <a:pt x="5620" y="15965"/>
                    <a:pt x="5584" y="15965"/>
                  </a:cubicBezTo>
                  <a:cubicBezTo>
                    <a:pt x="5144" y="15989"/>
                    <a:pt x="4692" y="16013"/>
                    <a:pt x="4239" y="16013"/>
                  </a:cubicBezTo>
                  <a:cubicBezTo>
                    <a:pt x="4132" y="15822"/>
                    <a:pt x="4037" y="15632"/>
                    <a:pt x="3930" y="15429"/>
                  </a:cubicBezTo>
                  <a:cubicBezTo>
                    <a:pt x="4608" y="15405"/>
                    <a:pt x="5287" y="15382"/>
                    <a:pt x="5954" y="15322"/>
                  </a:cubicBezTo>
                  <a:cubicBezTo>
                    <a:pt x="6001" y="15322"/>
                    <a:pt x="6001" y="15263"/>
                    <a:pt x="5954" y="15263"/>
                  </a:cubicBezTo>
                  <a:cubicBezTo>
                    <a:pt x="5275" y="15286"/>
                    <a:pt x="4584" y="15334"/>
                    <a:pt x="3906" y="15382"/>
                  </a:cubicBezTo>
                  <a:cubicBezTo>
                    <a:pt x="3810" y="15203"/>
                    <a:pt x="3715" y="15024"/>
                    <a:pt x="3620" y="14846"/>
                  </a:cubicBezTo>
                  <a:cubicBezTo>
                    <a:pt x="4072" y="14822"/>
                    <a:pt x="4537" y="14786"/>
                    <a:pt x="4989" y="14739"/>
                  </a:cubicBezTo>
                  <a:cubicBezTo>
                    <a:pt x="5025" y="14739"/>
                    <a:pt x="5025" y="14679"/>
                    <a:pt x="4989" y="14679"/>
                  </a:cubicBezTo>
                  <a:cubicBezTo>
                    <a:pt x="4525" y="14703"/>
                    <a:pt x="4060" y="14751"/>
                    <a:pt x="3584" y="14786"/>
                  </a:cubicBezTo>
                  <a:cubicBezTo>
                    <a:pt x="3477" y="14572"/>
                    <a:pt x="3358" y="14346"/>
                    <a:pt x="3251" y="14131"/>
                  </a:cubicBezTo>
                  <a:cubicBezTo>
                    <a:pt x="3977" y="14131"/>
                    <a:pt x="4715" y="14108"/>
                    <a:pt x="5454" y="14036"/>
                  </a:cubicBezTo>
                  <a:cubicBezTo>
                    <a:pt x="5489" y="14036"/>
                    <a:pt x="5489" y="13965"/>
                    <a:pt x="5454" y="13965"/>
                  </a:cubicBezTo>
                  <a:cubicBezTo>
                    <a:pt x="4703" y="14024"/>
                    <a:pt x="3953" y="14048"/>
                    <a:pt x="3215" y="14060"/>
                  </a:cubicBezTo>
                  <a:cubicBezTo>
                    <a:pt x="3096" y="13834"/>
                    <a:pt x="2989" y="13619"/>
                    <a:pt x="2882" y="13393"/>
                  </a:cubicBezTo>
                  <a:lnTo>
                    <a:pt x="4025" y="13393"/>
                  </a:lnTo>
                  <a:cubicBezTo>
                    <a:pt x="4060" y="13393"/>
                    <a:pt x="4060" y="13322"/>
                    <a:pt x="4025" y="13322"/>
                  </a:cubicBezTo>
                  <a:lnTo>
                    <a:pt x="2846" y="13322"/>
                  </a:lnTo>
                  <a:cubicBezTo>
                    <a:pt x="2727" y="13084"/>
                    <a:pt x="2620" y="12846"/>
                    <a:pt x="2513" y="12607"/>
                  </a:cubicBezTo>
                  <a:lnTo>
                    <a:pt x="2513" y="12607"/>
                  </a:lnTo>
                  <a:cubicBezTo>
                    <a:pt x="2763" y="12611"/>
                    <a:pt x="3013" y="12614"/>
                    <a:pt x="3263" y="12614"/>
                  </a:cubicBezTo>
                  <a:cubicBezTo>
                    <a:pt x="3823" y="12614"/>
                    <a:pt x="4382" y="12601"/>
                    <a:pt x="4942" y="12560"/>
                  </a:cubicBezTo>
                  <a:cubicBezTo>
                    <a:pt x="4989" y="12560"/>
                    <a:pt x="4989" y="12500"/>
                    <a:pt x="4942" y="12500"/>
                  </a:cubicBezTo>
                  <a:cubicBezTo>
                    <a:pt x="4120" y="12512"/>
                    <a:pt x="3298" y="12536"/>
                    <a:pt x="2477" y="12536"/>
                  </a:cubicBezTo>
                  <a:cubicBezTo>
                    <a:pt x="2382" y="12334"/>
                    <a:pt x="2286" y="12119"/>
                    <a:pt x="2191" y="11905"/>
                  </a:cubicBezTo>
                  <a:lnTo>
                    <a:pt x="2191" y="11905"/>
                  </a:lnTo>
                  <a:cubicBezTo>
                    <a:pt x="2280" y="11908"/>
                    <a:pt x="2369" y="11909"/>
                    <a:pt x="2457" y="11909"/>
                  </a:cubicBezTo>
                  <a:cubicBezTo>
                    <a:pt x="2721" y="11909"/>
                    <a:pt x="2980" y="11896"/>
                    <a:pt x="3239" y="11869"/>
                  </a:cubicBezTo>
                  <a:cubicBezTo>
                    <a:pt x="3275" y="11869"/>
                    <a:pt x="3275" y="11810"/>
                    <a:pt x="3239" y="11810"/>
                  </a:cubicBezTo>
                  <a:cubicBezTo>
                    <a:pt x="2882" y="11845"/>
                    <a:pt x="2525" y="11869"/>
                    <a:pt x="2179" y="11869"/>
                  </a:cubicBezTo>
                  <a:cubicBezTo>
                    <a:pt x="2120" y="11738"/>
                    <a:pt x="2060" y="11607"/>
                    <a:pt x="2013" y="11476"/>
                  </a:cubicBezTo>
                  <a:cubicBezTo>
                    <a:pt x="1965" y="11381"/>
                    <a:pt x="1929" y="11274"/>
                    <a:pt x="1882" y="11167"/>
                  </a:cubicBezTo>
                  <a:lnTo>
                    <a:pt x="1882" y="11167"/>
                  </a:lnTo>
                  <a:cubicBezTo>
                    <a:pt x="2247" y="11194"/>
                    <a:pt x="2616" y="11204"/>
                    <a:pt x="2984" y="11204"/>
                  </a:cubicBezTo>
                  <a:cubicBezTo>
                    <a:pt x="3408" y="11204"/>
                    <a:pt x="3831" y="11191"/>
                    <a:pt x="4251" y="11179"/>
                  </a:cubicBezTo>
                  <a:cubicBezTo>
                    <a:pt x="4287" y="11179"/>
                    <a:pt x="4287" y="11119"/>
                    <a:pt x="4251" y="11107"/>
                  </a:cubicBezTo>
                  <a:cubicBezTo>
                    <a:pt x="3800" y="11100"/>
                    <a:pt x="3341" y="11086"/>
                    <a:pt x="2881" y="11086"/>
                  </a:cubicBezTo>
                  <a:cubicBezTo>
                    <a:pt x="2539" y="11086"/>
                    <a:pt x="2198" y="11094"/>
                    <a:pt x="1858" y="11119"/>
                  </a:cubicBezTo>
                  <a:cubicBezTo>
                    <a:pt x="1774" y="10905"/>
                    <a:pt x="1691" y="10691"/>
                    <a:pt x="1608" y="10476"/>
                  </a:cubicBezTo>
                  <a:lnTo>
                    <a:pt x="1620" y="10476"/>
                  </a:lnTo>
                  <a:cubicBezTo>
                    <a:pt x="1923" y="10449"/>
                    <a:pt x="2220" y="10436"/>
                    <a:pt x="2520" y="10436"/>
                  </a:cubicBezTo>
                  <a:cubicBezTo>
                    <a:pt x="2621" y="10436"/>
                    <a:pt x="2721" y="10438"/>
                    <a:pt x="2822" y="10441"/>
                  </a:cubicBezTo>
                  <a:cubicBezTo>
                    <a:pt x="2858" y="10441"/>
                    <a:pt x="2858" y="10381"/>
                    <a:pt x="2822" y="10381"/>
                  </a:cubicBezTo>
                  <a:cubicBezTo>
                    <a:pt x="2687" y="10369"/>
                    <a:pt x="2554" y="10364"/>
                    <a:pt x="2420" y="10364"/>
                  </a:cubicBezTo>
                  <a:cubicBezTo>
                    <a:pt x="2154" y="10364"/>
                    <a:pt x="1890" y="10385"/>
                    <a:pt x="1620" y="10417"/>
                  </a:cubicBezTo>
                  <a:cubicBezTo>
                    <a:pt x="1608" y="10417"/>
                    <a:pt x="1596" y="10429"/>
                    <a:pt x="1596" y="10441"/>
                  </a:cubicBezTo>
                  <a:cubicBezTo>
                    <a:pt x="1501" y="10202"/>
                    <a:pt x="1417" y="9952"/>
                    <a:pt x="1334" y="9702"/>
                  </a:cubicBezTo>
                  <a:lnTo>
                    <a:pt x="1334" y="9702"/>
                  </a:lnTo>
                  <a:cubicBezTo>
                    <a:pt x="1644" y="9708"/>
                    <a:pt x="1953" y="9711"/>
                    <a:pt x="2263" y="9711"/>
                  </a:cubicBezTo>
                  <a:cubicBezTo>
                    <a:pt x="2572" y="9711"/>
                    <a:pt x="2882" y="9708"/>
                    <a:pt x="3191" y="9702"/>
                  </a:cubicBezTo>
                  <a:cubicBezTo>
                    <a:pt x="3227" y="9702"/>
                    <a:pt x="3227" y="9643"/>
                    <a:pt x="3191" y="9643"/>
                  </a:cubicBezTo>
                  <a:cubicBezTo>
                    <a:pt x="2827" y="9636"/>
                    <a:pt x="2467" y="9629"/>
                    <a:pt x="2106" y="9629"/>
                  </a:cubicBezTo>
                  <a:cubicBezTo>
                    <a:pt x="1841" y="9629"/>
                    <a:pt x="1577" y="9633"/>
                    <a:pt x="1310" y="9643"/>
                  </a:cubicBezTo>
                  <a:cubicBezTo>
                    <a:pt x="1239" y="9428"/>
                    <a:pt x="1179" y="9226"/>
                    <a:pt x="1108" y="9012"/>
                  </a:cubicBezTo>
                  <a:lnTo>
                    <a:pt x="1108" y="9012"/>
                  </a:lnTo>
                  <a:cubicBezTo>
                    <a:pt x="1149" y="9013"/>
                    <a:pt x="1189" y="9014"/>
                    <a:pt x="1230" y="9014"/>
                  </a:cubicBezTo>
                  <a:cubicBezTo>
                    <a:pt x="1508" y="9014"/>
                    <a:pt x="1778" y="8979"/>
                    <a:pt x="2048" y="8917"/>
                  </a:cubicBezTo>
                  <a:cubicBezTo>
                    <a:pt x="2070" y="8906"/>
                    <a:pt x="2062" y="8867"/>
                    <a:pt x="2044" y="8867"/>
                  </a:cubicBezTo>
                  <a:cubicBezTo>
                    <a:pt x="2041" y="8867"/>
                    <a:pt x="2039" y="8868"/>
                    <a:pt x="2036" y="8869"/>
                  </a:cubicBezTo>
                  <a:cubicBezTo>
                    <a:pt x="1715" y="8928"/>
                    <a:pt x="1405" y="8952"/>
                    <a:pt x="1096" y="8952"/>
                  </a:cubicBezTo>
                  <a:cubicBezTo>
                    <a:pt x="1024" y="8702"/>
                    <a:pt x="953" y="8464"/>
                    <a:pt x="893" y="8214"/>
                  </a:cubicBezTo>
                  <a:cubicBezTo>
                    <a:pt x="1263" y="8214"/>
                    <a:pt x="1632" y="8238"/>
                    <a:pt x="1989" y="8274"/>
                  </a:cubicBezTo>
                  <a:cubicBezTo>
                    <a:pt x="2025" y="8274"/>
                    <a:pt x="2036" y="8214"/>
                    <a:pt x="2001" y="8202"/>
                  </a:cubicBezTo>
                  <a:cubicBezTo>
                    <a:pt x="1755" y="8170"/>
                    <a:pt x="1509" y="8155"/>
                    <a:pt x="1259" y="8155"/>
                  </a:cubicBezTo>
                  <a:cubicBezTo>
                    <a:pt x="1134" y="8155"/>
                    <a:pt x="1009" y="8158"/>
                    <a:pt x="882" y="8166"/>
                  </a:cubicBezTo>
                  <a:cubicBezTo>
                    <a:pt x="834" y="7952"/>
                    <a:pt x="798" y="7750"/>
                    <a:pt x="762" y="7535"/>
                  </a:cubicBezTo>
                  <a:lnTo>
                    <a:pt x="1715" y="7535"/>
                  </a:lnTo>
                  <a:cubicBezTo>
                    <a:pt x="1751" y="7523"/>
                    <a:pt x="1751" y="7476"/>
                    <a:pt x="1715" y="7476"/>
                  </a:cubicBezTo>
                  <a:cubicBezTo>
                    <a:pt x="1393" y="7464"/>
                    <a:pt x="1072" y="7464"/>
                    <a:pt x="751" y="7464"/>
                  </a:cubicBezTo>
                  <a:cubicBezTo>
                    <a:pt x="703" y="7178"/>
                    <a:pt x="667" y="6904"/>
                    <a:pt x="643" y="6619"/>
                  </a:cubicBezTo>
                  <a:lnTo>
                    <a:pt x="1346" y="6619"/>
                  </a:lnTo>
                  <a:cubicBezTo>
                    <a:pt x="1393" y="6619"/>
                    <a:pt x="1393" y="6547"/>
                    <a:pt x="1346" y="6547"/>
                  </a:cubicBezTo>
                  <a:cubicBezTo>
                    <a:pt x="1227" y="6541"/>
                    <a:pt x="1108" y="6538"/>
                    <a:pt x="990" y="6538"/>
                  </a:cubicBezTo>
                  <a:cubicBezTo>
                    <a:pt x="873" y="6538"/>
                    <a:pt x="756" y="6541"/>
                    <a:pt x="643" y="6547"/>
                  </a:cubicBezTo>
                  <a:cubicBezTo>
                    <a:pt x="620" y="6238"/>
                    <a:pt x="620" y="5940"/>
                    <a:pt x="631" y="5642"/>
                  </a:cubicBezTo>
                  <a:cubicBezTo>
                    <a:pt x="814" y="5642"/>
                    <a:pt x="991" y="5648"/>
                    <a:pt x="1170" y="5648"/>
                  </a:cubicBezTo>
                  <a:cubicBezTo>
                    <a:pt x="1260" y="5648"/>
                    <a:pt x="1350" y="5646"/>
                    <a:pt x="1441" y="5642"/>
                  </a:cubicBezTo>
                  <a:cubicBezTo>
                    <a:pt x="1477" y="5642"/>
                    <a:pt x="1477" y="5583"/>
                    <a:pt x="1441" y="5583"/>
                  </a:cubicBezTo>
                  <a:cubicBezTo>
                    <a:pt x="1304" y="5577"/>
                    <a:pt x="1170" y="5574"/>
                    <a:pt x="1036" y="5574"/>
                  </a:cubicBezTo>
                  <a:cubicBezTo>
                    <a:pt x="902" y="5574"/>
                    <a:pt x="768" y="5577"/>
                    <a:pt x="631" y="5583"/>
                  </a:cubicBezTo>
                  <a:cubicBezTo>
                    <a:pt x="655" y="5273"/>
                    <a:pt x="691" y="4976"/>
                    <a:pt x="751" y="4666"/>
                  </a:cubicBezTo>
                  <a:cubicBezTo>
                    <a:pt x="989" y="4678"/>
                    <a:pt x="1215" y="4678"/>
                    <a:pt x="1441" y="4678"/>
                  </a:cubicBezTo>
                  <a:cubicBezTo>
                    <a:pt x="1477" y="4678"/>
                    <a:pt x="1477" y="4618"/>
                    <a:pt x="1441" y="4618"/>
                  </a:cubicBezTo>
                  <a:cubicBezTo>
                    <a:pt x="1366" y="4614"/>
                    <a:pt x="1290" y="4613"/>
                    <a:pt x="1215" y="4613"/>
                  </a:cubicBezTo>
                  <a:cubicBezTo>
                    <a:pt x="1064" y="4613"/>
                    <a:pt x="913" y="4618"/>
                    <a:pt x="762" y="4618"/>
                  </a:cubicBezTo>
                  <a:cubicBezTo>
                    <a:pt x="822" y="4368"/>
                    <a:pt x="893" y="4130"/>
                    <a:pt x="977" y="3892"/>
                  </a:cubicBezTo>
                  <a:cubicBezTo>
                    <a:pt x="1151" y="3892"/>
                    <a:pt x="1326" y="3897"/>
                    <a:pt x="1501" y="3897"/>
                  </a:cubicBezTo>
                  <a:cubicBezTo>
                    <a:pt x="1588" y="3897"/>
                    <a:pt x="1675" y="3896"/>
                    <a:pt x="1763" y="3892"/>
                  </a:cubicBezTo>
                  <a:cubicBezTo>
                    <a:pt x="1810" y="3892"/>
                    <a:pt x="1810" y="3821"/>
                    <a:pt x="1763" y="3821"/>
                  </a:cubicBezTo>
                  <a:cubicBezTo>
                    <a:pt x="1513" y="3821"/>
                    <a:pt x="1251" y="3821"/>
                    <a:pt x="1001" y="3833"/>
                  </a:cubicBezTo>
                  <a:cubicBezTo>
                    <a:pt x="1096" y="3571"/>
                    <a:pt x="1203" y="3321"/>
                    <a:pt x="1346" y="3071"/>
                  </a:cubicBezTo>
                  <a:cubicBezTo>
                    <a:pt x="1655" y="3094"/>
                    <a:pt x="1965" y="3106"/>
                    <a:pt x="2263" y="3118"/>
                  </a:cubicBezTo>
                  <a:cubicBezTo>
                    <a:pt x="2310" y="3118"/>
                    <a:pt x="2310" y="3047"/>
                    <a:pt x="2263" y="3035"/>
                  </a:cubicBezTo>
                  <a:cubicBezTo>
                    <a:pt x="1977" y="3023"/>
                    <a:pt x="1679" y="3011"/>
                    <a:pt x="1393" y="2999"/>
                  </a:cubicBezTo>
                  <a:cubicBezTo>
                    <a:pt x="1548" y="2725"/>
                    <a:pt x="1739" y="2463"/>
                    <a:pt x="1953" y="2225"/>
                  </a:cubicBezTo>
                  <a:cubicBezTo>
                    <a:pt x="2370" y="2261"/>
                    <a:pt x="2798" y="2309"/>
                    <a:pt x="3227" y="2380"/>
                  </a:cubicBezTo>
                  <a:cubicBezTo>
                    <a:pt x="3230" y="2381"/>
                    <a:pt x="3233" y="2381"/>
                    <a:pt x="3236" y="2381"/>
                  </a:cubicBezTo>
                  <a:cubicBezTo>
                    <a:pt x="3278" y="2381"/>
                    <a:pt x="3295" y="2308"/>
                    <a:pt x="3251" y="2297"/>
                  </a:cubicBezTo>
                  <a:cubicBezTo>
                    <a:pt x="2834" y="2213"/>
                    <a:pt x="2417" y="2178"/>
                    <a:pt x="1989" y="2178"/>
                  </a:cubicBezTo>
                  <a:cubicBezTo>
                    <a:pt x="2155" y="1987"/>
                    <a:pt x="2346" y="1820"/>
                    <a:pt x="2536" y="1678"/>
                  </a:cubicBezTo>
                  <a:cubicBezTo>
                    <a:pt x="2780" y="1655"/>
                    <a:pt x="3023" y="1646"/>
                    <a:pt x="3267" y="1646"/>
                  </a:cubicBezTo>
                  <a:cubicBezTo>
                    <a:pt x="3547" y="1646"/>
                    <a:pt x="3828" y="1658"/>
                    <a:pt x="4108" y="1678"/>
                  </a:cubicBezTo>
                  <a:cubicBezTo>
                    <a:pt x="4112" y="1678"/>
                    <a:pt x="4115" y="1679"/>
                    <a:pt x="4118" y="1679"/>
                  </a:cubicBezTo>
                  <a:cubicBezTo>
                    <a:pt x="4155" y="1679"/>
                    <a:pt x="4152" y="1617"/>
                    <a:pt x="4108" y="1606"/>
                  </a:cubicBezTo>
                  <a:cubicBezTo>
                    <a:pt x="3850" y="1575"/>
                    <a:pt x="3593" y="1560"/>
                    <a:pt x="3333" y="1560"/>
                  </a:cubicBezTo>
                  <a:cubicBezTo>
                    <a:pt x="3101" y="1560"/>
                    <a:pt x="2868" y="1572"/>
                    <a:pt x="2632" y="1594"/>
                  </a:cubicBezTo>
                  <a:cubicBezTo>
                    <a:pt x="2941" y="1368"/>
                    <a:pt x="3263" y="1189"/>
                    <a:pt x="3620" y="1046"/>
                  </a:cubicBezTo>
                  <a:cubicBezTo>
                    <a:pt x="3620" y="1070"/>
                    <a:pt x="3620" y="1094"/>
                    <a:pt x="3656" y="1094"/>
                  </a:cubicBezTo>
                  <a:cubicBezTo>
                    <a:pt x="4001" y="1118"/>
                    <a:pt x="4358" y="1154"/>
                    <a:pt x="4715" y="1166"/>
                  </a:cubicBezTo>
                  <a:cubicBezTo>
                    <a:pt x="4718" y="1166"/>
                    <a:pt x="4721" y="1167"/>
                    <a:pt x="4724" y="1167"/>
                  </a:cubicBezTo>
                  <a:cubicBezTo>
                    <a:pt x="4763" y="1167"/>
                    <a:pt x="4760" y="1094"/>
                    <a:pt x="4715" y="1094"/>
                  </a:cubicBezTo>
                  <a:cubicBezTo>
                    <a:pt x="4453" y="1070"/>
                    <a:pt x="4180" y="1058"/>
                    <a:pt x="3918" y="1035"/>
                  </a:cubicBezTo>
                  <a:cubicBezTo>
                    <a:pt x="3941" y="1023"/>
                    <a:pt x="3953" y="987"/>
                    <a:pt x="3965" y="951"/>
                  </a:cubicBezTo>
                  <a:cubicBezTo>
                    <a:pt x="3965" y="939"/>
                    <a:pt x="3977" y="939"/>
                    <a:pt x="3977" y="927"/>
                  </a:cubicBezTo>
                  <a:cubicBezTo>
                    <a:pt x="4275" y="844"/>
                    <a:pt x="4572" y="785"/>
                    <a:pt x="4894" y="761"/>
                  </a:cubicBezTo>
                  <a:cubicBezTo>
                    <a:pt x="5066" y="749"/>
                    <a:pt x="5245" y="743"/>
                    <a:pt x="5427" y="743"/>
                  </a:cubicBezTo>
                  <a:close/>
                  <a:moveTo>
                    <a:pt x="6334" y="1"/>
                  </a:moveTo>
                  <a:cubicBezTo>
                    <a:pt x="6073" y="1"/>
                    <a:pt x="5810" y="16"/>
                    <a:pt x="5549" y="46"/>
                  </a:cubicBezTo>
                  <a:cubicBezTo>
                    <a:pt x="5096" y="94"/>
                    <a:pt x="4060" y="165"/>
                    <a:pt x="3715" y="594"/>
                  </a:cubicBezTo>
                  <a:cubicBezTo>
                    <a:pt x="3251" y="761"/>
                    <a:pt x="2810" y="975"/>
                    <a:pt x="2453" y="1249"/>
                  </a:cubicBezTo>
                  <a:cubicBezTo>
                    <a:pt x="0" y="3082"/>
                    <a:pt x="0" y="6452"/>
                    <a:pt x="774" y="9131"/>
                  </a:cubicBezTo>
                  <a:cubicBezTo>
                    <a:pt x="1298" y="10893"/>
                    <a:pt x="2060" y="12607"/>
                    <a:pt x="2870" y="14262"/>
                  </a:cubicBezTo>
                  <a:cubicBezTo>
                    <a:pt x="3727" y="16025"/>
                    <a:pt x="4632" y="17870"/>
                    <a:pt x="5823" y="19430"/>
                  </a:cubicBezTo>
                  <a:cubicBezTo>
                    <a:pt x="5858" y="19477"/>
                    <a:pt x="5906" y="19489"/>
                    <a:pt x="5942" y="19489"/>
                  </a:cubicBezTo>
                  <a:cubicBezTo>
                    <a:pt x="5918" y="19513"/>
                    <a:pt x="5918" y="19561"/>
                    <a:pt x="5942" y="19596"/>
                  </a:cubicBezTo>
                  <a:lnTo>
                    <a:pt x="6001" y="19668"/>
                  </a:lnTo>
                  <a:cubicBezTo>
                    <a:pt x="6019" y="19695"/>
                    <a:pt x="6064" y="19708"/>
                    <a:pt x="6105" y="19708"/>
                  </a:cubicBezTo>
                  <a:cubicBezTo>
                    <a:pt x="6119" y="19708"/>
                    <a:pt x="6132" y="19707"/>
                    <a:pt x="6144" y="19704"/>
                  </a:cubicBezTo>
                  <a:cubicBezTo>
                    <a:pt x="6989" y="19430"/>
                    <a:pt x="7823" y="18882"/>
                    <a:pt x="8585" y="18441"/>
                  </a:cubicBezTo>
                  <a:cubicBezTo>
                    <a:pt x="8680" y="18394"/>
                    <a:pt x="8692" y="18299"/>
                    <a:pt x="8668" y="18227"/>
                  </a:cubicBezTo>
                  <a:cubicBezTo>
                    <a:pt x="10014" y="16298"/>
                    <a:pt x="10954" y="14036"/>
                    <a:pt x="11633" y="11786"/>
                  </a:cubicBezTo>
                  <a:cubicBezTo>
                    <a:pt x="11645" y="11774"/>
                    <a:pt x="11657" y="11774"/>
                    <a:pt x="11669" y="11762"/>
                  </a:cubicBezTo>
                  <a:cubicBezTo>
                    <a:pt x="11704" y="11738"/>
                    <a:pt x="11704" y="11691"/>
                    <a:pt x="11669" y="11667"/>
                  </a:cubicBezTo>
                  <a:cubicBezTo>
                    <a:pt x="11692" y="11584"/>
                    <a:pt x="11716" y="11512"/>
                    <a:pt x="11740" y="11429"/>
                  </a:cubicBezTo>
                  <a:cubicBezTo>
                    <a:pt x="11800" y="11262"/>
                    <a:pt x="11847" y="11083"/>
                    <a:pt x="11895" y="10905"/>
                  </a:cubicBezTo>
                  <a:cubicBezTo>
                    <a:pt x="11907" y="10893"/>
                    <a:pt x="11907" y="10881"/>
                    <a:pt x="11907" y="10869"/>
                  </a:cubicBezTo>
                  <a:cubicBezTo>
                    <a:pt x="12002" y="10512"/>
                    <a:pt x="12097" y="10167"/>
                    <a:pt x="12181" y="9809"/>
                  </a:cubicBezTo>
                  <a:cubicBezTo>
                    <a:pt x="12192" y="9798"/>
                    <a:pt x="12204" y="9786"/>
                    <a:pt x="12216" y="9786"/>
                  </a:cubicBezTo>
                  <a:cubicBezTo>
                    <a:pt x="12276" y="9750"/>
                    <a:pt x="12252" y="9690"/>
                    <a:pt x="12216" y="9667"/>
                  </a:cubicBezTo>
                  <a:cubicBezTo>
                    <a:pt x="12609" y="7964"/>
                    <a:pt x="12812" y="6190"/>
                    <a:pt x="12395" y="4499"/>
                  </a:cubicBezTo>
                  <a:cubicBezTo>
                    <a:pt x="11931" y="2606"/>
                    <a:pt x="10680" y="1142"/>
                    <a:pt x="8859" y="463"/>
                  </a:cubicBezTo>
                  <a:cubicBezTo>
                    <a:pt x="8047" y="162"/>
                    <a:pt x="7193" y="1"/>
                    <a:pt x="6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43"/>
            <p:cNvSpPr/>
            <p:nvPr/>
          </p:nvSpPr>
          <p:spPr>
            <a:xfrm>
              <a:off x="2427075" y="2409050"/>
              <a:ext cx="167300" cy="162750"/>
            </a:xfrm>
            <a:custGeom>
              <a:rect b="b" l="l" r="r" t="t"/>
              <a:pathLst>
                <a:path extrusionOk="0" h="6510" w="6692">
                  <a:moveTo>
                    <a:pt x="3876" y="435"/>
                  </a:moveTo>
                  <a:cubicBezTo>
                    <a:pt x="4240" y="435"/>
                    <a:pt x="4566" y="540"/>
                    <a:pt x="4846" y="727"/>
                  </a:cubicBezTo>
                  <a:cubicBezTo>
                    <a:pt x="4715" y="727"/>
                    <a:pt x="4584" y="739"/>
                    <a:pt x="4454" y="751"/>
                  </a:cubicBezTo>
                  <a:cubicBezTo>
                    <a:pt x="4299" y="668"/>
                    <a:pt x="4132" y="608"/>
                    <a:pt x="3989" y="548"/>
                  </a:cubicBezTo>
                  <a:cubicBezTo>
                    <a:pt x="3894" y="513"/>
                    <a:pt x="3811" y="477"/>
                    <a:pt x="3715" y="441"/>
                  </a:cubicBezTo>
                  <a:cubicBezTo>
                    <a:pt x="3770" y="437"/>
                    <a:pt x="3823" y="435"/>
                    <a:pt x="3876" y="435"/>
                  </a:cubicBezTo>
                  <a:close/>
                  <a:moveTo>
                    <a:pt x="3513" y="465"/>
                  </a:moveTo>
                  <a:cubicBezTo>
                    <a:pt x="3668" y="537"/>
                    <a:pt x="3811" y="608"/>
                    <a:pt x="3965" y="679"/>
                  </a:cubicBezTo>
                  <a:cubicBezTo>
                    <a:pt x="4037" y="715"/>
                    <a:pt x="4108" y="763"/>
                    <a:pt x="4180" y="798"/>
                  </a:cubicBezTo>
                  <a:cubicBezTo>
                    <a:pt x="4049" y="822"/>
                    <a:pt x="3930" y="846"/>
                    <a:pt x="3811" y="894"/>
                  </a:cubicBezTo>
                  <a:cubicBezTo>
                    <a:pt x="3703" y="822"/>
                    <a:pt x="3584" y="763"/>
                    <a:pt x="3465" y="703"/>
                  </a:cubicBezTo>
                  <a:cubicBezTo>
                    <a:pt x="3370" y="656"/>
                    <a:pt x="3275" y="596"/>
                    <a:pt x="3180" y="548"/>
                  </a:cubicBezTo>
                  <a:cubicBezTo>
                    <a:pt x="3299" y="513"/>
                    <a:pt x="3406" y="489"/>
                    <a:pt x="3513" y="465"/>
                  </a:cubicBezTo>
                  <a:close/>
                  <a:moveTo>
                    <a:pt x="2810" y="537"/>
                  </a:moveTo>
                  <a:cubicBezTo>
                    <a:pt x="2842" y="579"/>
                    <a:pt x="2893" y="622"/>
                    <a:pt x="2946" y="622"/>
                  </a:cubicBezTo>
                  <a:cubicBezTo>
                    <a:pt x="2953" y="622"/>
                    <a:pt x="2959" y="621"/>
                    <a:pt x="2965" y="620"/>
                  </a:cubicBezTo>
                  <a:cubicBezTo>
                    <a:pt x="3108" y="703"/>
                    <a:pt x="3239" y="798"/>
                    <a:pt x="3370" y="882"/>
                  </a:cubicBezTo>
                  <a:cubicBezTo>
                    <a:pt x="3430" y="918"/>
                    <a:pt x="3477" y="965"/>
                    <a:pt x="3537" y="1001"/>
                  </a:cubicBezTo>
                  <a:cubicBezTo>
                    <a:pt x="3465" y="1037"/>
                    <a:pt x="3406" y="1072"/>
                    <a:pt x="3334" y="1108"/>
                  </a:cubicBezTo>
                  <a:cubicBezTo>
                    <a:pt x="3060" y="929"/>
                    <a:pt x="2775" y="775"/>
                    <a:pt x="2489" y="608"/>
                  </a:cubicBezTo>
                  <a:cubicBezTo>
                    <a:pt x="2596" y="584"/>
                    <a:pt x="2703" y="560"/>
                    <a:pt x="2810" y="537"/>
                  </a:cubicBezTo>
                  <a:close/>
                  <a:moveTo>
                    <a:pt x="2298" y="668"/>
                  </a:moveTo>
                  <a:cubicBezTo>
                    <a:pt x="2572" y="858"/>
                    <a:pt x="2870" y="1072"/>
                    <a:pt x="3180" y="1215"/>
                  </a:cubicBezTo>
                  <a:cubicBezTo>
                    <a:pt x="3084" y="1287"/>
                    <a:pt x="2989" y="1370"/>
                    <a:pt x="2906" y="1453"/>
                  </a:cubicBezTo>
                  <a:cubicBezTo>
                    <a:pt x="2525" y="1251"/>
                    <a:pt x="2096" y="1084"/>
                    <a:pt x="1691" y="918"/>
                  </a:cubicBezTo>
                  <a:cubicBezTo>
                    <a:pt x="1894" y="810"/>
                    <a:pt x="2096" y="727"/>
                    <a:pt x="2298" y="668"/>
                  </a:cubicBezTo>
                  <a:close/>
                  <a:moveTo>
                    <a:pt x="1620" y="965"/>
                  </a:moveTo>
                  <a:cubicBezTo>
                    <a:pt x="2013" y="1168"/>
                    <a:pt x="2418" y="1394"/>
                    <a:pt x="2822" y="1549"/>
                  </a:cubicBezTo>
                  <a:cubicBezTo>
                    <a:pt x="2727" y="1668"/>
                    <a:pt x="2632" y="1799"/>
                    <a:pt x="2560" y="1941"/>
                  </a:cubicBezTo>
                  <a:cubicBezTo>
                    <a:pt x="2120" y="1703"/>
                    <a:pt x="1667" y="1513"/>
                    <a:pt x="1215" y="1299"/>
                  </a:cubicBezTo>
                  <a:cubicBezTo>
                    <a:pt x="1346" y="1168"/>
                    <a:pt x="1477" y="1060"/>
                    <a:pt x="1620" y="965"/>
                  </a:cubicBezTo>
                  <a:close/>
                  <a:moveTo>
                    <a:pt x="1155" y="1370"/>
                  </a:moveTo>
                  <a:cubicBezTo>
                    <a:pt x="1596" y="1596"/>
                    <a:pt x="2048" y="1846"/>
                    <a:pt x="2501" y="2037"/>
                  </a:cubicBezTo>
                  <a:cubicBezTo>
                    <a:pt x="2441" y="2168"/>
                    <a:pt x="2394" y="2311"/>
                    <a:pt x="2346" y="2453"/>
                  </a:cubicBezTo>
                  <a:cubicBezTo>
                    <a:pt x="1846" y="2239"/>
                    <a:pt x="1334" y="2061"/>
                    <a:pt x="834" y="1846"/>
                  </a:cubicBezTo>
                  <a:cubicBezTo>
                    <a:pt x="929" y="1668"/>
                    <a:pt x="1025" y="1513"/>
                    <a:pt x="1155" y="1370"/>
                  </a:cubicBezTo>
                  <a:close/>
                  <a:moveTo>
                    <a:pt x="810" y="1894"/>
                  </a:moveTo>
                  <a:cubicBezTo>
                    <a:pt x="1286" y="2144"/>
                    <a:pt x="1798" y="2406"/>
                    <a:pt x="2322" y="2549"/>
                  </a:cubicBezTo>
                  <a:cubicBezTo>
                    <a:pt x="2287" y="2680"/>
                    <a:pt x="2263" y="2811"/>
                    <a:pt x="2251" y="2954"/>
                  </a:cubicBezTo>
                  <a:cubicBezTo>
                    <a:pt x="1727" y="2763"/>
                    <a:pt x="1203" y="2549"/>
                    <a:pt x="667" y="2382"/>
                  </a:cubicBezTo>
                  <a:cubicBezTo>
                    <a:pt x="665" y="2381"/>
                    <a:pt x="662" y="2380"/>
                    <a:pt x="660" y="2380"/>
                  </a:cubicBezTo>
                  <a:cubicBezTo>
                    <a:pt x="639" y="2380"/>
                    <a:pt x="622" y="2419"/>
                    <a:pt x="644" y="2430"/>
                  </a:cubicBezTo>
                  <a:cubicBezTo>
                    <a:pt x="1155" y="2680"/>
                    <a:pt x="1691" y="2906"/>
                    <a:pt x="2239" y="3096"/>
                  </a:cubicBezTo>
                  <a:cubicBezTo>
                    <a:pt x="2227" y="3275"/>
                    <a:pt x="2227" y="3454"/>
                    <a:pt x="2239" y="3656"/>
                  </a:cubicBezTo>
                  <a:cubicBezTo>
                    <a:pt x="1703" y="3406"/>
                    <a:pt x="1096" y="3239"/>
                    <a:pt x="536" y="3061"/>
                  </a:cubicBezTo>
                  <a:cubicBezTo>
                    <a:pt x="548" y="2656"/>
                    <a:pt x="632" y="2263"/>
                    <a:pt x="810" y="1894"/>
                  </a:cubicBezTo>
                  <a:close/>
                  <a:moveTo>
                    <a:pt x="524" y="3144"/>
                  </a:moveTo>
                  <a:lnTo>
                    <a:pt x="524" y="3144"/>
                  </a:lnTo>
                  <a:cubicBezTo>
                    <a:pt x="1084" y="3382"/>
                    <a:pt x="1667" y="3632"/>
                    <a:pt x="2239" y="3787"/>
                  </a:cubicBezTo>
                  <a:cubicBezTo>
                    <a:pt x="2263" y="3954"/>
                    <a:pt x="2287" y="4132"/>
                    <a:pt x="2310" y="4299"/>
                  </a:cubicBezTo>
                  <a:cubicBezTo>
                    <a:pt x="1739" y="4073"/>
                    <a:pt x="1144" y="3894"/>
                    <a:pt x="560" y="3680"/>
                  </a:cubicBezTo>
                  <a:cubicBezTo>
                    <a:pt x="536" y="3501"/>
                    <a:pt x="524" y="3323"/>
                    <a:pt x="524" y="3144"/>
                  </a:cubicBezTo>
                  <a:close/>
                  <a:moveTo>
                    <a:pt x="572" y="3775"/>
                  </a:moveTo>
                  <a:lnTo>
                    <a:pt x="572" y="3775"/>
                  </a:lnTo>
                  <a:cubicBezTo>
                    <a:pt x="786" y="3918"/>
                    <a:pt x="1132" y="3989"/>
                    <a:pt x="1322" y="4061"/>
                  </a:cubicBezTo>
                  <a:cubicBezTo>
                    <a:pt x="1525" y="4144"/>
                    <a:pt x="1715" y="4216"/>
                    <a:pt x="1917" y="4287"/>
                  </a:cubicBezTo>
                  <a:cubicBezTo>
                    <a:pt x="2013" y="4335"/>
                    <a:pt x="2120" y="4370"/>
                    <a:pt x="2215" y="4406"/>
                  </a:cubicBezTo>
                  <a:cubicBezTo>
                    <a:pt x="2263" y="4418"/>
                    <a:pt x="2298" y="4442"/>
                    <a:pt x="2346" y="4454"/>
                  </a:cubicBezTo>
                  <a:cubicBezTo>
                    <a:pt x="2394" y="4656"/>
                    <a:pt x="2453" y="4847"/>
                    <a:pt x="2537" y="5037"/>
                  </a:cubicBezTo>
                  <a:cubicBezTo>
                    <a:pt x="1953" y="4811"/>
                    <a:pt x="1346" y="4644"/>
                    <a:pt x="751" y="4418"/>
                  </a:cubicBezTo>
                  <a:cubicBezTo>
                    <a:pt x="691" y="4251"/>
                    <a:pt x="632" y="4085"/>
                    <a:pt x="596" y="3894"/>
                  </a:cubicBezTo>
                  <a:cubicBezTo>
                    <a:pt x="584" y="3858"/>
                    <a:pt x="584" y="3811"/>
                    <a:pt x="572" y="3775"/>
                  </a:cubicBezTo>
                  <a:close/>
                  <a:moveTo>
                    <a:pt x="810" y="4537"/>
                  </a:moveTo>
                  <a:lnTo>
                    <a:pt x="810" y="4537"/>
                  </a:lnTo>
                  <a:cubicBezTo>
                    <a:pt x="1370" y="4823"/>
                    <a:pt x="2001" y="5085"/>
                    <a:pt x="2608" y="5204"/>
                  </a:cubicBezTo>
                  <a:cubicBezTo>
                    <a:pt x="2656" y="5311"/>
                    <a:pt x="2715" y="5406"/>
                    <a:pt x="2775" y="5501"/>
                  </a:cubicBezTo>
                  <a:cubicBezTo>
                    <a:pt x="2263" y="5394"/>
                    <a:pt x="1763" y="5311"/>
                    <a:pt x="1251" y="5204"/>
                  </a:cubicBezTo>
                  <a:cubicBezTo>
                    <a:pt x="1072" y="5013"/>
                    <a:pt x="929" y="4787"/>
                    <a:pt x="810" y="4537"/>
                  </a:cubicBezTo>
                  <a:close/>
                  <a:moveTo>
                    <a:pt x="4629" y="1104"/>
                  </a:moveTo>
                  <a:cubicBezTo>
                    <a:pt x="4845" y="1104"/>
                    <a:pt x="5065" y="1123"/>
                    <a:pt x="5287" y="1144"/>
                  </a:cubicBezTo>
                  <a:cubicBezTo>
                    <a:pt x="6430" y="2561"/>
                    <a:pt x="6216" y="5621"/>
                    <a:pt x="3846" y="6025"/>
                  </a:cubicBezTo>
                  <a:cubicBezTo>
                    <a:pt x="3763" y="6037"/>
                    <a:pt x="3680" y="6049"/>
                    <a:pt x="3596" y="6061"/>
                  </a:cubicBezTo>
                  <a:cubicBezTo>
                    <a:pt x="3096" y="5132"/>
                    <a:pt x="2537" y="4418"/>
                    <a:pt x="2596" y="3275"/>
                  </a:cubicBezTo>
                  <a:cubicBezTo>
                    <a:pt x="2596" y="3251"/>
                    <a:pt x="2596" y="3215"/>
                    <a:pt x="2596" y="3192"/>
                  </a:cubicBezTo>
                  <a:cubicBezTo>
                    <a:pt x="2632" y="3168"/>
                    <a:pt x="2632" y="3120"/>
                    <a:pt x="2608" y="3096"/>
                  </a:cubicBezTo>
                  <a:cubicBezTo>
                    <a:pt x="2668" y="2442"/>
                    <a:pt x="2906" y="1822"/>
                    <a:pt x="3453" y="1430"/>
                  </a:cubicBezTo>
                  <a:cubicBezTo>
                    <a:pt x="3827" y="1173"/>
                    <a:pt x="4221" y="1104"/>
                    <a:pt x="4629" y="1104"/>
                  </a:cubicBezTo>
                  <a:close/>
                  <a:moveTo>
                    <a:pt x="1382" y="5335"/>
                  </a:moveTo>
                  <a:lnTo>
                    <a:pt x="1382" y="5335"/>
                  </a:lnTo>
                  <a:cubicBezTo>
                    <a:pt x="1882" y="5466"/>
                    <a:pt x="2382" y="5597"/>
                    <a:pt x="2894" y="5668"/>
                  </a:cubicBezTo>
                  <a:cubicBezTo>
                    <a:pt x="3013" y="5823"/>
                    <a:pt x="3144" y="5966"/>
                    <a:pt x="3299" y="6073"/>
                  </a:cubicBezTo>
                  <a:cubicBezTo>
                    <a:pt x="2560" y="6073"/>
                    <a:pt x="1882" y="5811"/>
                    <a:pt x="1382" y="5335"/>
                  </a:cubicBezTo>
                  <a:close/>
                  <a:moveTo>
                    <a:pt x="3270" y="1"/>
                  </a:moveTo>
                  <a:cubicBezTo>
                    <a:pt x="3153" y="1"/>
                    <a:pt x="3031" y="19"/>
                    <a:pt x="2918" y="36"/>
                  </a:cubicBezTo>
                  <a:cubicBezTo>
                    <a:pt x="2703" y="60"/>
                    <a:pt x="2501" y="120"/>
                    <a:pt x="2310" y="215"/>
                  </a:cubicBezTo>
                  <a:cubicBezTo>
                    <a:pt x="858" y="334"/>
                    <a:pt x="1" y="2370"/>
                    <a:pt x="155" y="3680"/>
                  </a:cubicBezTo>
                  <a:cubicBezTo>
                    <a:pt x="367" y="5372"/>
                    <a:pt x="1677" y="6509"/>
                    <a:pt x="3302" y="6509"/>
                  </a:cubicBezTo>
                  <a:cubicBezTo>
                    <a:pt x="3507" y="6509"/>
                    <a:pt x="3716" y="6491"/>
                    <a:pt x="3930" y="6454"/>
                  </a:cubicBezTo>
                  <a:cubicBezTo>
                    <a:pt x="5763" y="6144"/>
                    <a:pt x="6692" y="4311"/>
                    <a:pt x="6406" y="2573"/>
                  </a:cubicBezTo>
                  <a:cubicBezTo>
                    <a:pt x="6311" y="1941"/>
                    <a:pt x="6037" y="1370"/>
                    <a:pt x="5644" y="918"/>
                  </a:cubicBezTo>
                  <a:cubicBezTo>
                    <a:pt x="5632" y="846"/>
                    <a:pt x="5597" y="787"/>
                    <a:pt x="5501" y="775"/>
                  </a:cubicBezTo>
                  <a:cubicBezTo>
                    <a:pt x="5059" y="332"/>
                    <a:pt x="4487" y="58"/>
                    <a:pt x="3849" y="58"/>
                  </a:cubicBezTo>
                  <a:cubicBezTo>
                    <a:pt x="3766" y="58"/>
                    <a:pt x="3682" y="63"/>
                    <a:pt x="3596" y="72"/>
                  </a:cubicBezTo>
                  <a:cubicBezTo>
                    <a:pt x="3501" y="19"/>
                    <a:pt x="3388" y="1"/>
                    <a:pt x="32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1" name="Google Shape;511;p43"/>
          <p:cNvSpPr txBox="1"/>
          <p:nvPr/>
        </p:nvSpPr>
        <p:spPr>
          <a:xfrm>
            <a:off x="6266300" y="1631250"/>
            <a:ext cx="18108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Despite being</a:t>
            </a:r>
            <a:br>
              <a:rPr lang="en"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</a:br>
            <a:r>
              <a:rPr lang="en"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red, Mars is cold</a:t>
            </a:r>
            <a:endParaRPr>
              <a:solidFill>
                <a:srgbClr val="1A447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512" name="Google Shape;512;p43"/>
          <p:cNvSpPr txBox="1"/>
          <p:nvPr/>
        </p:nvSpPr>
        <p:spPr>
          <a:xfrm>
            <a:off x="6266300" y="3999675"/>
            <a:ext cx="18108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Neptune is far away from Earth</a:t>
            </a:r>
            <a:endParaRPr>
              <a:solidFill>
                <a:srgbClr val="1A447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513" name="Google Shape;513;p43"/>
          <p:cNvSpPr txBox="1"/>
          <p:nvPr/>
        </p:nvSpPr>
        <p:spPr>
          <a:xfrm>
            <a:off x="6266300" y="2815463"/>
            <a:ext cx="1810800" cy="6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Jupiter is the biggest of them all</a:t>
            </a:r>
            <a:endParaRPr>
              <a:solidFill>
                <a:srgbClr val="1A447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grpSp>
        <p:nvGrpSpPr>
          <p:cNvPr id="514" name="Google Shape;514;p43"/>
          <p:cNvGrpSpPr/>
          <p:nvPr/>
        </p:nvGrpSpPr>
        <p:grpSpPr>
          <a:xfrm>
            <a:off x="6704331" y="2359738"/>
            <a:ext cx="934748" cy="493034"/>
            <a:chOff x="5099513" y="603626"/>
            <a:chExt cx="934748" cy="493034"/>
          </a:xfrm>
        </p:grpSpPr>
        <p:sp>
          <p:nvSpPr>
            <p:cNvPr id="515" name="Google Shape;515;p43"/>
            <p:cNvSpPr/>
            <p:nvPr/>
          </p:nvSpPr>
          <p:spPr>
            <a:xfrm>
              <a:off x="5166181" y="660206"/>
              <a:ext cx="824211" cy="379874"/>
            </a:xfrm>
            <a:custGeom>
              <a:rect b="b" l="l" r="r" t="t"/>
              <a:pathLst>
                <a:path extrusionOk="0" h="23613" w="51233">
                  <a:moveTo>
                    <a:pt x="14914" y="0"/>
                  </a:moveTo>
                  <a:cubicBezTo>
                    <a:pt x="14182" y="0"/>
                    <a:pt x="13449" y="25"/>
                    <a:pt x="12716" y="87"/>
                  </a:cubicBezTo>
                  <a:cubicBezTo>
                    <a:pt x="8454" y="444"/>
                    <a:pt x="3751" y="1992"/>
                    <a:pt x="1536" y="5945"/>
                  </a:cubicBezTo>
                  <a:cubicBezTo>
                    <a:pt x="179" y="8350"/>
                    <a:pt x="0" y="11219"/>
                    <a:pt x="48" y="13981"/>
                  </a:cubicBezTo>
                  <a:cubicBezTo>
                    <a:pt x="84" y="16529"/>
                    <a:pt x="369" y="19268"/>
                    <a:pt x="2084" y="21149"/>
                  </a:cubicBezTo>
                  <a:cubicBezTo>
                    <a:pt x="3927" y="23193"/>
                    <a:pt x="6813" y="23612"/>
                    <a:pt x="9646" y="23612"/>
                  </a:cubicBezTo>
                  <a:cubicBezTo>
                    <a:pt x="10345" y="23612"/>
                    <a:pt x="11040" y="23587"/>
                    <a:pt x="11716" y="23554"/>
                  </a:cubicBezTo>
                  <a:cubicBezTo>
                    <a:pt x="19443" y="23173"/>
                    <a:pt x="29933" y="23470"/>
                    <a:pt x="37660" y="23089"/>
                  </a:cubicBezTo>
                  <a:cubicBezTo>
                    <a:pt x="40696" y="22935"/>
                    <a:pt x="43851" y="22756"/>
                    <a:pt x="46542" y="21351"/>
                  </a:cubicBezTo>
                  <a:cubicBezTo>
                    <a:pt x="49197" y="19958"/>
                    <a:pt x="48435" y="16708"/>
                    <a:pt x="49137" y="13791"/>
                  </a:cubicBezTo>
                  <a:cubicBezTo>
                    <a:pt x="51233" y="5111"/>
                    <a:pt x="47209" y="1146"/>
                    <a:pt x="39458" y="1099"/>
                  </a:cubicBezTo>
                  <a:cubicBezTo>
                    <a:pt x="36913" y="1088"/>
                    <a:pt x="30737" y="282"/>
                    <a:pt x="27386" y="282"/>
                  </a:cubicBezTo>
                  <a:cubicBezTo>
                    <a:pt x="26958" y="282"/>
                    <a:pt x="26576" y="295"/>
                    <a:pt x="26254" y="325"/>
                  </a:cubicBezTo>
                  <a:cubicBezTo>
                    <a:pt x="25482" y="394"/>
                    <a:pt x="24712" y="421"/>
                    <a:pt x="23942" y="421"/>
                  </a:cubicBezTo>
                  <a:cubicBezTo>
                    <a:pt x="20929" y="421"/>
                    <a:pt x="17927" y="0"/>
                    <a:pt x="149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1"/>
                  </a:solidFill>
                  <a:latin typeface="Quicksand"/>
                  <a:ea typeface="Quicksand"/>
                  <a:cs typeface="Quicksand"/>
                  <a:sym typeface="Quicksand"/>
                </a:rPr>
                <a:t>Result 2</a:t>
              </a:r>
              <a:endParaRPr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516" name="Google Shape;516;p43"/>
            <p:cNvSpPr/>
            <p:nvPr/>
          </p:nvSpPr>
          <p:spPr>
            <a:xfrm>
              <a:off x="5099513" y="603626"/>
              <a:ext cx="934748" cy="493034"/>
            </a:xfrm>
            <a:custGeom>
              <a:rect b="b" l="l" r="r" t="t"/>
              <a:pathLst>
                <a:path extrusionOk="0" h="30647" w="58104">
                  <a:moveTo>
                    <a:pt x="29838" y="917"/>
                  </a:moveTo>
                  <a:cubicBezTo>
                    <a:pt x="35101" y="917"/>
                    <a:pt x="40232" y="1274"/>
                    <a:pt x="45102" y="1976"/>
                  </a:cubicBezTo>
                  <a:cubicBezTo>
                    <a:pt x="45459" y="2024"/>
                    <a:pt x="45840" y="2072"/>
                    <a:pt x="46233" y="2119"/>
                  </a:cubicBezTo>
                  <a:cubicBezTo>
                    <a:pt x="49007" y="2477"/>
                    <a:pt x="52472" y="2917"/>
                    <a:pt x="54365" y="5405"/>
                  </a:cubicBezTo>
                  <a:cubicBezTo>
                    <a:pt x="55710" y="7168"/>
                    <a:pt x="55817" y="10716"/>
                    <a:pt x="55901" y="13299"/>
                  </a:cubicBezTo>
                  <a:cubicBezTo>
                    <a:pt x="55925" y="13847"/>
                    <a:pt x="55936" y="14347"/>
                    <a:pt x="55960" y="14776"/>
                  </a:cubicBezTo>
                  <a:cubicBezTo>
                    <a:pt x="56139" y="17669"/>
                    <a:pt x="56127" y="21360"/>
                    <a:pt x="54448" y="24420"/>
                  </a:cubicBezTo>
                  <a:cubicBezTo>
                    <a:pt x="52638" y="27730"/>
                    <a:pt x="49150" y="28063"/>
                    <a:pt x="46066" y="28361"/>
                  </a:cubicBezTo>
                  <a:cubicBezTo>
                    <a:pt x="45685" y="28396"/>
                    <a:pt x="45304" y="28432"/>
                    <a:pt x="44923" y="28480"/>
                  </a:cubicBezTo>
                  <a:cubicBezTo>
                    <a:pt x="39125" y="29123"/>
                    <a:pt x="34065" y="29242"/>
                    <a:pt x="27528" y="29337"/>
                  </a:cubicBezTo>
                  <a:lnTo>
                    <a:pt x="27147" y="29337"/>
                  </a:lnTo>
                  <a:cubicBezTo>
                    <a:pt x="23980" y="29337"/>
                    <a:pt x="13776" y="28920"/>
                    <a:pt x="11240" y="28658"/>
                  </a:cubicBezTo>
                  <a:cubicBezTo>
                    <a:pt x="9407" y="28468"/>
                    <a:pt x="8014" y="28242"/>
                    <a:pt x="6871" y="27968"/>
                  </a:cubicBezTo>
                  <a:cubicBezTo>
                    <a:pt x="2763" y="26980"/>
                    <a:pt x="2442" y="23217"/>
                    <a:pt x="2156" y="19895"/>
                  </a:cubicBezTo>
                  <a:lnTo>
                    <a:pt x="2144" y="19764"/>
                  </a:lnTo>
                  <a:cubicBezTo>
                    <a:pt x="2108" y="19348"/>
                    <a:pt x="2061" y="18907"/>
                    <a:pt x="2025" y="18467"/>
                  </a:cubicBezTo>
                  <a:cubicBezTo>
                    <a:pt x="1537" y="13335"/>
                    <a:pt x="930" y="6941"/>
                    <a:pt x="5811" y="3905"/>
                  </a:cubicBezTo>
                  <a:cubicBezTo>
                    <a:pt x="8383" y="2298"/>
                    <a:pt x="11729" y="2036"/>
                    <a:pt x="14693" y="1798"/>
                  </a:cubicBezTo>
                  <a:cubicBezTo>
                    <a:pt x="15384" y="1738"/>
                    <a:pt x="16039" y="1691"/>
                    <a:pt x="16682" y="1619"/>
                  </a:cubicBezTo>
                  <a:cubicBezTo>
                    <a:pt x="19551" y="1322"/>
                    <a:pt x="22385" y="1119"/>
                    <a:pt x="25111" y="1012"/>
                  </a:cubicBezTo>
                  <a:cubicBezTo>
                    <a:pt x="26695" y="953"/>
                    <a:pt x="28290" y="917"/>
                    <a:pt x="29838" y="917"/>
                  </a:cubicBezTo>
                  <a:close/>
                  <a:moveTo>
                    <a:pt x="26766" y="0"/>
                  </a:moveTo>
                  <a:cubicBezTo>
                    <a:pt x="26492" y="0"/>
                    <a:pt x="26230" y="0"/>
                    <a:pt x="25992" y="12"/>
                  </a:cubicBezTo>
                  <a:cubicBezTo>
                    <a:pt x="25385" y="24"/>
                    <a:pt x="24778" y="36"/>
                    <a:pt x="24147" y="48"/>
                  </a:cubicBezTo>
                  <a:cubicBezTo>
                    <a:pt x="18325" y="167"/>
                    <a:pt x="11740" y="298"/>
                    <a:pt x="6549" y="2238"/>
                  </a:cubicBezTo>
                  <a:cubicBezTo>
                    <a:pt x="3311" y="3453"/>
                    <a:pt x="1465" y="6322"/>
                    <a:pt x="894" y="11001"/>
                  </a:cubicBezTo>
                  <a:cubicBezTo>
                    <a:pt x="1" y="18419"/>
                    <a:pt x="1001" y="23670"/>
                    <a:pt x="2227" y="26110"/>
                  </a:cubicBezTo>
                  <a:cubicBezTo>
                    <a:pt x="3180" y="27992"/>
                    <a:pt x="5287" y="29170"/>
                    <a:pt x="8514" y="29611"/>
                  </a:cubicBezTo>
                  <a:cubicBezTo>
                    <a:pt x="10371" y="29873"/>
                    <a:pt x="12288" y="29932"/>
                    <a:pt x="14134" y="29992"/>
                  </a:cubicBezTo>
                  <a:cubicBezTo>
                    <a:pt x="15229" y="30028"/>
                    <a:pt x="16372" y="30063"/>
                    <a:pt x="17479" y="30147"/>
                  </a:cubicBezTo>
                  <a:cubicBezTo>
                    <a:pt x="20408" y="30349"/>
                    <a:pt x="23278" y="30528"/>
                    <a:pt x="26207" y="30599"/>
                  </a:cubicBezTo>
                  <a:cubicBezTo>
                    <a:pt x="27409" y="30635"/>
                    <a:pt x="28624" y="30647"/>
                    <a:pt x="29802" y="30647"/>
                  </a:cubicBezTo>
                  <a:cubicBezTo>
                    <a:pt x="34850" y="30647"/>
                    <a:pt x="39744" y="30361"/>
                    <a:pt x="44352" y="29813"/>
                  </a:cubicBezTo>
                  <a:cubicBezTo>
                    <a:pt x="45923" y="29623"/>
                    <a:pt x="47495" y="29396"/>
                    <a:pt x="49031" y="29146"/>
                  </a:cubicBezTo>
                  <a:cubicBezTo>
                    <a:pt x="51710" y="28694"/>
                    <a:pt x="53781" y="27253"/>
                    <a:pt x="55198" y="24848"/>
                  </a:cubicBezTo>
                  <a:cubicBezTo>
                    <a:pt x="58103" y="19872"/>
                    <a:pt x="57627" y="11525"/>
                    <a:pt x="55698" y="6203"/>
                  </a:cubicBezTo>
                  <a:cubicBezTo>
                    <a:pt x="54329" y="2405"/>
                    <a:pt x="50817" y="1893"/>
                    <a:pt x="47102" y="1357"/>
                  </a:cubicBezTo>
                  <a:cubicBezTo>
                    <a:pt x="46828" y="1322"/>
                    <a:pt x="46566" y="1274"/>
                    <a:pt x="46292" y="1238"/>
                  </a:cubicBezTo>
                  <a:cubicBezTo>
                    <a:pt x="45923" y="1179"/>
                    <a:pt x="32553" y="0"/>
                    <a:pt x="267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</p:grpSp>
      <p:grpSp>
        <p:nvGrpSpPr>
          <p:cNvPr id="517" name="Google Shape;517;p43"/>
          <p:cNvGrpSpPr/>
          <p:nvPr/>
        </p:nvGrpSpPr>
        <p:grpSpPr>
          <a:xfrm>
            <a:off x="6704339" y="3527962"/>
            <a:ext cx="934732" cy="493420"/>
            <a:chOff x="6169903" y="603433"/>
            <a:chExt cx="934732" cy="493420"/>
          </a:xfrm>
        </p:grpSpPr>
        <p:sp>
          <p:nvSpPr>
            <p:cNvPr id="518" name="Google Shape;518;p43"/>
            <p:cNvSpPr/>
            <p:nvPr/>
          </p:nvSpPr>
          <p:spPr>
            <a:xfrm>
              <a:off x="6246706" y="671701"/>
              <a:ext cx="785730" cy="356885"/>
            </a:xfrm>
            <a:custGeom>
              <a:rect b="b" l="l" r="r" t="t"/>
              <a:pathLst>
                <a:path extrusionOk="0" h="22184" w="48841">
                  <a:moveTo>
                    <a:pt x="10802" y="1"/>
                  </a:moveTo>
                  <a:cubicBezTo>
                    <a:pt x="10142" y="1"/>
                    <a:pt x="9483" y="3"/>
                    <a:pt x="8823" y="8"/>
                  </a:cubicBezTo>
                  <a:cubicBezTo>
                    <a:pt x="7097" y="19"/>
                    <a:pt x="5275" y="55"/>
                    <a:pt x="3763" y="889"/>
                  </a:cubicBezTo>
                  <a:cubicBezTo>
                    <a:pt x="418" y="2734"/>
                    <a:pt x="1" y="7377"/>
                    <a:pt x="1" y="11247"/>
                  </a:cubicBezTo>
                  <a:cubicBezTo>
                    <a:pt x="1" y="14331"/>
                    <a:pt x="191" y="17843"/>
                    <a:pt x="2537" y="19796"/>
                  </a:cubicBezTo>
                  <a:cubicBezTo>
                    <a:pt x="4275" y="21248"/>
                    <a:pt x="6716" y="21379"/>
                    <a:pt x="8978" y="21427"/>
                  </a:cubicBezTo>
                  <a:cubicBezTo>
                    <a:pt x="18455" y="21677"/>
                    <a:pt x="27933" y="21915"/>
                    <a:pt x="37422" y="22165"/>
                  </a:cubicBezTo>
                  <a:cubicBezTo>
                    <a:pt x="37864" y="22175"/>
                    <a:pt x="38313" y="22183"/>
                    <a:pt x="38765" y="22183"/>
                  </a:cubicBezTo>
                  <a:cubicBezTo>
                    <a:pt x="41474" y="22183"/>
                    <a:pt x="44272" y="21895"/>
                    <a:pt x="46221" y="20058"/>
                  </a:cubicBezTo>
                  <a:cubicBezTo>
                    <a:pt x="48674" y="17760"/>
                    <a:pt x="48840" y="13962"/>
                    <a:pt x="48840" y="10568"/>
                  </a:cubicBezTo>
                  <a:cubicBezTo>
                    <a:pt x="48828" y="7735"/>
                    <a:pt x="48733" y="4615"/>
                    <a:pt x="46876" y="2496"/>
                  </a:cubicBezTo>
                  <a:cubicBezTo>
                    <a:pt x="45172" y="556"/>
                    <a:pt x="42455" y="25"/>
                    <a:pt x="39863" y="25"/>
                  </a:cubicBezTo>
                  <a:cubicBezTo>
                    <a:pt x="39575" y="25"/>
                    <a:pt x="39289" y="31"/>
                    <a:pt x="39006" y="43"/>
                  </a:cubicBezTo>
                  <a:cubicBezTo>
                    <a:pt x="36095" y="164"/>
                    <a:pt x="33178" y="206"/>
                    <a:pt x="30258" y="206"/>
                  </a:cubicBezTo>
                  <a:cubicBezTo>
                    <a:pt x="23780" y="206"/>
                    <a:pt x="17285" y="1"/>
                    <a:pt x="108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Quicksand"/>
                  <a:ea typeface="Quicksand"/>
                  <a:cs typeface="Quicksand"/>
                  <a:sym typeface="Quicksand"/>
                </a:rPr>
                <a:t>Result 3</a:t>
              </a:r>
              <a:endPara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519" name="Google Shape;519;p43"/>
            <p:cNvSpPr/>
            <p:nvPr/>
          </p:nvSpPr>
          <p:spPr>
            <a:xfrm>
              <a:off x="6169903" y="603433"/>
              <a:ext cx="934732" cy="493420"/>
            </a:xfrm>
            <a:custGeom>
              <a:rect b="b" l="l" r="r" t="t"/>
              <a:pathLst>
                <a:path extrusionOk="0" h="30671" w="58103">
                  <a:moveTo>
                    <a:pt x="29837" y="941"/>
                  </a:moveTo>
                  <a:cubicBezTo>
                    <a:pt x="35100" y="941"/>
                    <a:pt x="40232" y="1298"/>
                    <a:pt x="45101" y="2001"/>
                  </a:cubicBezTo>
                  <a:cubicBezTo>
                    <a:pt x="45458" y="2048"/>
                    <a:pt x="45839" y="2096"/>
                    <a:pt x="46232" y="2144"/>
                  </a:cubicBezTo>
                  <a:cubicBezTo>
                    <a:pt x="49007" y="2501"/>
                    <a:pt x="52471" y="2953"/>
                    <a:pt x="54364" y="5430"/>
                  </a:cubicBezTo>
                  <a:cubicBezTo>
                    <a:pt x="55710" y="7192"/>
                    <a:pt x="55817" y="10740"/>
                    <a:pt x="55900" y="13324"/>
                  </a:cubicBezTo>
                  <a:cubicBezTo>
                    <a:pt x="55924" y="13871"/>
                    <a:pt x="55936" y="14383"/>
                    <a:pt x="55960" y="14812"/>
                  </a:cubicBezTo>
                  <a:cubicBezTo>
                    <a:pt x="56138" y="17693"/>
                    <a:pt x="56126" y="21396"/>
                    <a:pt x="54460" y="24444"/>
                  </a:cubicBezTo>
                  <a:cubicBezTo>
                    <a:pt x="52638" y="27766"/>
                    <a:pt x="49149" y="28099"/>
                    <a:pt x="46066" y="28385"/>
                  </a:cubicBezTo>
                  <a:cubicBezTo>
                    <a:pt x="45685" y="28433"/>
                    <a:pt x="45304" y="28468"/>
                    <a:pt x="44935" y="28504"/>
                  </a:cubicBezTo>
                  <a:cubicBezTo>
                    <a:pt x="39124" y="29147"/>
                    <a:pt x="34064" y="29266"/>
                    <a:pt x="27528" y="29361"/>
                  </a:cubicBezTo>
                  <a:lnTo>
                    <a:pt x="27147" y="29361"/>
                  </a:lnTo>
                  <a:cubicBezTo>
                    <a:pt x="23980" y="29361"/>
                    <a:pt x="13776" y="28956"/>
                    <a:pt x="11240" y="28683"/>
                  </a:cubicBezTo>
                  <a:cubicBezTo>
                    <a:pt x="9406" y="28492"/>
                    <a:pt x="8013" y="28278"/>
                    <a:pt x="6870" y="28004"/>
                  </a:cubicBezTo>
                  <a:cubicBezTo>
                    <a:pt x="2763" y="27016"/>
                    <a:pt x="2441" y="23241"/>
                    <a:pt x="2155" y="19920"/>
                  </a:cubicBezTo>
                  <a:lnTo>
                    <a:pt x="2144" y="19789"/>
                  </a:lnTo>
                  <a:cubicBezTo>
                    <a:pt x="2108" y="19372"/>
                    <a:pt x="2060" y="18931"/>
                    <a:pt x="2024" y="18491"/>
                  </a:cubicBezTo>
                  <a:cubicBezTo>
                    <a:pt x="1536" y="13359"/>
                    <a:pt x="929" y="6966"/>
                    <a:pt x="5811" y="3930"/>
                  </a:cubicBezTo>
                  <a:cubicBezTo>
                    <a:pt x="8382" y="2322"/>
                    <a:pt x="11728" y="2060"/>
                    <a:pt x="14693" y="1822"/>
                  </a:cubicBezTo>
                  <a:cubicBezTo>
                    <a:pt x="15383" y="1763"/>
                    <a:pt x="16038" y="1715"/>
                    <a:pt x="16681" y="1644"/>
                  </a:cubicBezTo>
                  <a:cubicBezTo>
                    <a:pt x="18848" y="1417"/>
                    <a:pt x="21110" y="1251"/>
                    <a:pt x="23599" y="1120"/>
                  </a:cubicBezTo>
                  <a:lnTo>
                    <a:pt x="23730" y="1120"/>
                  </a:lnTo>
                  <a:lnTo>
                    <a:pt x="23777" y="1108"/>
                  </a:lnTo>
                  <a:lnTo>
                    <a:pt x="23837" y="1108"/>
                  </a:lnTo>
                  <a:cubicBezTo>
                    <a:pt x="24015" y="1096"/>
                    <a:pt x="24194" y="1084"/>
                    <a:pt x="24372" y="1072"/>
                  </a:cubicBezTo>
                  <a:cubicBezTo>
                    <a:pt x="24623" y="1060"/>
                    <a:pt x="24861" y="1048"/>
                    <a:pt x="25111" y="1036"/>
                  </a:cubicBezTo>
                  <a:cubicBezTo>
                    <a:pt x="26694" y="977"/>
                    <a:pt x="28290" y="941"/>
                    <a:pt x="29837" y="941"/>
                  </a:cubicBezTo>
                  <a:close/>
                  <a:moveTo>
                    <a:pt x="28980" y="0"/>
                  </a:moveTo>
                  <a:cubicBezTo>
                    <a:pt x="27992" y="0"/>
                    <a:pt x="26980" y="12"/>
                    <a:pt x="25992" y="36"/>
                  </a:cubicBezTo>
                  <a:cubicBezTo>
                    <a:pt x="25849" y="36"/>
                    <a:pt x="11371" y="465"/>
                    <a:pt x="6549" y="2263"/>
                  </a:cubicBezTo>
                  <a:cubicBezTo>
                    <a:pt x="3310" y="3477"/>
                    <a:pt x="1465" y="6346"/>
                    <a:pt x="893" y="11038"/>
                  </a:cubicBezTo>
                  <a:cubicBezTo>
                    <a:pt x="0" y="18443"/>
                    <a:pt x="1001" y="23694"/>
                    <a:pt x="2239" y="26147"/>
                  </a:cubicBezTo>
                  <a:cubicBezTo>
                    <a:pt x="3179" y="28016"/>
                    <a:pt x="5299" y="29195"/>
                    <a:pt x="8513" y="29647"/>
                  </a:cubicBezTo>
                  <a:cubicBezTo>
                    <a:pt x="10371" y="29897"/>
                    <a:pt x="12288" y="29957"/>
                    <a:pt x="14133" y="30016"/>
                  </a:cubicBezTo>
                  <a:cubicBezTo>
                    <a:pt x="15228" y="30052"/>
                    <a:pt x="16371" y="30087"/>
                    <a:pt x="17491" y="30171"/>
                  </a:cubicBezTo>
                  <a:cubicBezTo>
                    <a:pt x="20408" y="30373"/>
                    <a:pt x="23277" y="30552"/>
                    <a:pt x="26206" y="30623"/>
                  </a:cubicBezTo>
                  <a:cubicBezTo>
                    <a:pt x="27409" y="30659"/>
                    <a:pt x="28623" y="30671"/>
                    <a:pt x="29802" y="30671"/>
                  </a:cubicBezTo>
                  <a:cubicBezTo>
                    <a:pt x="34850" y="30671"/>
                    <a:pt x="39743" y="30397"/>
                    <a:pt x="44351" y="29837"/>
                  </a:cubicBezTo>
                  <a:cubicBezTo>
                    <a:pt x="45923" y="29647"/>
                    <a:pt x="47494" y="29421"/>
                    <a:pt x="49030" y="29171"/>
                  </a:cubicBezTo>
                  <a:cubicBezTo>
                    <a:pt x="51709" y="28730"/>
                    <a:pt x="53781" y="27278"/>
                    <a:pt x="55198" y="24873"/>
                  </a:cubicBezTo>
                  <a:cubicBezTo>
                    <a:pt x="58103" y="19896"/>
                    <a:pt x="57627" y="11550"/>
                    <a:pt x="55710" y="6227"/>
                  </a:cubicBezTo>
                  <a:cubicBezTo>
                    <a:pt x="54329" y="2429"/>
                    <a:pt x="50816" y="1917"/>
                    <a:pt x="47102" y="1382"/>
                  </a:cubicBezTo>
                  <a:cubicBezTo>
                    <a:pt x="46828" y="1346"/>
                    <a:pt x="46566" y="1298"/>
                    <a:pt x="46292" y="1263"/>
                  </a:cubicBezTo>
                  <a:cubicBezTo>
                    <a:pt x="40696" y="429"/>
                    <a:pt x="34862" y="0"/>
                    <a:pt x="28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</p:grpSp>
      <p:grpSp>
        <p:nvGrpSpPr>
          <p:cNvPr id="520" name="Google Shape;520;p43"/>
          <p:cNvGrpSpPr/>
          <p:nvPr/>
        </p:nvGrpSpPr>
        <p:grpSpPr>
          <a:xfrm>
            <a:off x="6711707" y="1175336"/>
            <a:ext cx="919996" cy="493436"/>
            <a:chOff x="4043875" y="603425"/>
            <a:chExt cx="919996" cy="493436"/>
          </a:xfrm>
        </p:grpSpPr>
        <p:sp>
          <p:nvSpPr>
            <p:cNvPr id="521" name="Google Shape;521;p43"/>
            <p:cNvSpPr/>
            <p:nvPr/>
          </p:nvSpPr>
          <p:spPr>
            <a:xfrm>
              <a:off x="4103062" y="670301"/>
              <a:ext cx="807753" cy="359684"/>
            </a:xfrm>
            <a:custGeom>
              <a:rect b="b" l="l" r="r" t="t"/>
              <a:pathLst>
                <a:path extrusionOk="0" h="22358" w="50210">
                  <a:moveTo>
                    <a:pt x="28884" y="0"/>
                  </a:moveTo>
                  <a:cubicBezTo>
                    <a:pt x="22414" y="0"/>
                    <a:pt x="15901" y="446"/>
                    <a:pt x="9740" y="1424"/>
                  </a:cubicBezTo>
                  <a:cubicBezTo>
                    <a:pt x="7014" y="1852"/>
                    <a:pt x="4085" y="2531"/>
                    <a:pt x="2287" y="4638"/>
                  </a:cubicBezTo>
                  <a:cubicBezTo>
                    <a:pt x="501" y="6734"/>
                    <a:pt x="286" y="9698"/>
                    <a:pt x="156" y="12437"/>
                  </a:cubicBezTo>
                  <a:cubicBezTo>
                    <a:pt x="25" y="15092"/>
                    <a:pt x="1" y="18057"/>
                    <a:pt x="1810" y="19997"/>
                  </a:cubicBezTo>
                  <a:cubicBezTo>
                    <a:pt x="3656" y="21986"/>
                    <a:pt x="6704" y="22140"/>
                    <a:pt x="9419" y="22152"/>
                  </a:cubicBezTo>
                  <a:lnTo>
                    <a:pt x="41387" y="22355"/>
                  </a:lnTo>
                  <a:cubicBezTo>
                    <a:pt x="41565" y="22356"/>
                    <a:pt x="41745" y="22357"/>
                    <a:pt x="41925" y="22357"/>
                  </a:cubicBezTo>
                  <a:cubicBezTo>
                    <a:pt x="43185" y="22357"/>
                    <a:pt x="44468" y="22294"/>
                    <a:pt x="45614" y="21783"/>
                  </a:cubicBezTo>
                  <a:cubicBezTo>
                    <a:pt x="49031" y="20283"/>
                    <a:pt x="49745" y="15842"/>
                    <a:pt x="49983" y="12115"/>
                  </a:cubicBezTo>
                  <a:cubicBezTo>
                    <a:pt x="50209" y="8460"/>
                    <a:pt x="50138" y="4138"/>
                    <a:pt x="47149" y="2031"/>
                  </a:cubicBezTo>
                  <a:cubicBezTo>
                    <a:pt x="45709" y="1019"/>
                    <a:pt x="43887" y="769"/>
                    <a:pt x="42137" y="614"/>
                  </a:cubicBezTo>
                  <a:cubicBezTo>
                    <a:pt x="37829" y="214"/>
                    <a:pt x="33367" y="0"/>
                    <a:pt x="288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1"/>
                  </a:solidFill>
                  <a:latin typeface="Quicksand"/>
                  <a:ea typeface="Quicksand"/>
                  <a:cs typeface="Quicksand"/>
                  <a:sym typeface="Quicksand"/>
                </a:rPr>
                <a:t>Result 1</a:t>
              </a:r>
              <a:endParaRPr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522" name="Google Shape;522;p43"/>
            <p:cNvSpPr/>
            <p:nvPr/>
          </p:nvSpPr>
          <p:spPr>
            <a:xfrm>
              <a:off x="4043875" y="603425"/>
              <a:ext cx="919996" cy="493436"/>
            </a:xfrm>
            <a:custGeom>
              <a:rect b="b" l="l" r="r" t="t"/>
              <a:pathLst>
                <a:path extrusionOk="0" h="30672" w="57187">
                  <a:moveTo>
                    <a:pt x="29850" y="941"/>
                  </a:moveTo>
                  <a:cubicBezTo>
                    <a:pt x="35100" y="941"/>
                    <a:pt x="40232" y="1299"/>
                    <a:pt x="45102" y="2001"/>
                  </a:cubicBezTo>
                  <a:cubicBezTo>
                    <a:pt x="45471" y="2049"/>
                    <a:pt x="45840" y="2096"/>
                    <a:pt x="46233" y="2144"/>
                  </a:cubicBezTo>
                  <a:cubicBezTo>
                    <a:pt x="49019" y="2501"/>
                    <a:pt x="52472" y="2954"/>
                    <a:pt x="54365" y="5430"/>
                  </a:cubicBezTo>
                  <a:cubicBezTo>
                    <a:pt x="55710" y="7192"/>
                    <a:pt x="55829" y="10740"/>
                    <a:pt x="55912" y="13324"/>
                  </a:cubicBezTo>
                  <a:cubicBezTo>
                    <a:pt x="55924" y="13872"/>
                    <a:pt x="55948" y="14384"/>
                    <a:pt x="55972" y="14812"/>
                  </a:cubicBezTo>
                  <a:cubicBezTo>
                    <a:pt x="56139" y="17693"/>
                    <a:pt x="56127" y="21396"/>
                    <a:pt x="54460" y="24444"/>
                  </a:cubicBezTo>
                  <a:cubicBezTo>
                    <a:pt x="52638" y="27766"/>
                    <a:pt x="49150" y="28099"/>
                    <a:pt x="46066" y="28397"/>
                  </a:cubicBezTo>
                  <a:cubicBezTo>
                    <a:pt x="45685" y="28433"/>
                    <a:pt x="45304" y="28469"/>
                    <a:pt x="44935" y="28504"/>
                  </a:cubicBezTo>
                  <a:cubicBezTo>
                    <a:pt x="39137" y="29147"/>
                    <a:pt x="34064" y="29266"/>
                    <a:pt x="27540" y="29362"/>
                  </a:cubicBezTo>
                  <a:lnTo>
                    <a:pt x="27147" y="29362"/>
                  </a:lnTo>
                  <a:cubicBezTo>
                    <a:pt x="23980" y="29362"/>
                    <a:pt x="13776" y="28957"/>
                    <a:pt x="11252" y="28683"/>
                  </a:cubicBezTo>
                  <a:cubicBezTo>
                    <a:pt x="9407" y="28492"/>
                    <a:pt x="8014" y="28278"/>
                    <a:pt x="6871" y="28004"/>
                  </a:cubicBezTo>
                  <a:cubicBezTo>
                    <a:pt x="2775" y="27016"/>
                    <a:pt x="2441" y="23242"/>
                    <a:pt x="2156" y="19920"/>
                  </a:cubicBezTo>
                  <a:lnTo>
                    <a:pt x="2144" y="19789"/>
                  </a:lnTo>
                  <a:cubicBezTo>
                    <a:pt x="2108" y="19372"/>
                    <a:pt x="2072" y="18932"/>
                    <a:pt x="2025" y="18491"/>
                  </a:cubicBezTo>
                  <a:cubicBezTo>
                    <a:pt x="1537" y="13360"/>
                    <a:pt x="929" y="6978"/>
                    <a:pt x="5811" y="3930"/>
                  </a:cubicBezTo>
                  <a:cubicBezTo>
                    <a:pt x="8383" y="2334"/>
                    <a:pt x="11740" y="2061"/>
                    <a:pt x="14693" y="1822"/>
                  </a:cubicBezTo>
                  <a:cubicBezTo>
                    <a:pt x="15384" y="1763"/>
                    <a:pt x="16038" y="1715"/>
                    <a:pt x="16681" y="1644"/>
                  </a:cubicBezTo>
                  <a:cubicBezTo>
                    <a:pt x="19563" y="1346"/>
                    <a:pt x="22396" y="1144"/>
                    <a:pt x="25111" y="1037"/>
                  </a:cubicBezTo>
                  <a:cubicBezTo>
                    <a:pt x="26706" y="977"/>
                    <a:pt x="28290" y="941"/>
                    <a:pt x="29850" y="941"/>
                  </a:cubicBezTo>
                  <a:close/>
                  <a:moveTo>
                    <a:pt x="28981" y="1"/>
                  </a:moveTo>
                  <a:cubicBezTo>
                    <a:pt x="27992" y="1"/>
                    <a:pt x="26980" y="13"/>
                    <a:pt x="25992" y="37"/>
                  </a:cubicBezTo>
                  <a:cubicBezTo>
                    <a:pt x="25397" y="48"/>
                    <a:pt x="24778" y="60"/>
                    <a:pt x="24147" y="72"/>
                  </a:cubicBezTo>
                  <a:cubicBezTo>
                    <a:pt x="18336" y="191"/>
                    <a:pt x="11740" y="322"/>
                    <a:pt x="6549" y="2263"/>
                  </a:cubicBezTo>
                  <a:cubicBezTo>
                    <a:pt x="3311" y="3477"/>
                    <a:pt x="1465" y="6347"/>
                    <a:pt x="906" y="11038"/>
                  </a:cubicBezTo>
                  <a:cubicBezTo>
                    <a:pt x="1" y="18444"/>
                    <a:pt x="1001" y="23694"/>
                    <a:pt x="2239" y="26147"/>
                  </a:cubicBezTo>
                  <a:cubicBezTo>
                    <a:pt x="3180" y="28016"/>
                    <a:pt x="5299" y="29195"/>
                    <a:pt x="8514" y="29647"/>
                  </a:cubicBezTo>
                  <a:cubicBezTo>
                    <a:pt x="10371" y="29897"/>
                    <a:pt x="12288" y="29969"/>
                    <a:pt x="14145" y="30028"/>
                  </a:cubicBezTo>
                  <a:cubicBezTo>
                    <a:pt x="15241" y="30052"/>
                    <a:pt x="16372" y="30100"/>
                    <a:pt x="17491" y="30171"/>
                  </a:cubicBezTo>
                  <a:cubicBezTo>
                    <a:pt x="20420" y="30374"/>
                    <a:pt x="23289" y="30552"/>
                    <a:pt x="26206" y="30636"/>
                  </a:cubicBezTo>
                  <a:cubicBezTo>
                    <a:pt x="27421" y="30659"/>
                    <a:pt x="28623" y="30671"/>
                    <a:pt x="29802" y="30671"/>
                  </a:cubicBezTo>
                  <a:cubicBezTo>
                    <a:pt x="34850" y="30671"/>
                    <a:pt x="39756" y="30397"/>
                    <a:pt x="44351" y="29838"/>
                  </a:cubicBezTo>
                  <a:cubicBezTo>
                    <a:pt x="45935" y="29647"/>
                    <a:pt x="47507" y="29433"/>
                    <a:pt x="49031" y="29171"/>
                  </a:cubicBezTo>
                  <a:cubicBezTo>
                    <a:pt x="52412" y="28611"/>
                    <a:pt x="54900" y="26445"/>
                    <a:pt x="56067" y="23051"/>
                  </a:cubicBezTo>
                  <a:cubicBezTo>
                    <a:pt x="56746" y="21075"/>
                    <a:pt x="57186" y="10300"/>
                    <a:pt x="55710" y="6228"/>
                  </a:cubicBezTo>
                  <a:cubicBezTo>
                    <a:pt x="54341" y="2430"/>
                    <a:pt x="50828" y="1918"/>
                    <a:pt x="47102" y="1382"/>
                  </a:cubicBezTo>
                  <a:cubicBezTo>
                    <a:pt x="46840" y="1346"/>
                    <a:pt x="46566" y="1310"/>
                    <a:pt x="46292" y="1263"/>
                  </a:cubicBezTo>
                  <a:cubicBezTo>
                    <a:pt x="40696" y="429"/>
                    <a:pt x="34862" y="1"/>
                    <a:pt x="28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Quicksand"/>
                <a:ea typeface="Quicksand"/>
                <a:cs typeface="Quicksand"/>
                <a:sym typeface="Quicksand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  <p:sp>
        <p:nvSpPr>
          <p:cNvPr id="133" name="Google Shape;133;p26"/>
          <p:cNvSpPr txBox="1"/>
          <p:nvPr>
            <p:ph idx="1" type="body"/>
          </p:nvPr>
        </p:nvSpPr>
        <p:spPr>
          <a:xfrm>
            <a:off x="715450" y="1301025"/>
            <a:ext cx="7782000" cy="33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Here’s what you’ll find in this </a:t>
            </a:r>
            <a:r>
              <a:rPr b="1" lang="en" sz="1200">
                <a:solidFill>
                  <a:schemeClr val="hlink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3"/>
              </a:rPr>
              <a:t>Slidesgo</a:t>
            </a: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template: 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icksand"/>
              <a:buAutoNum type="arabicPeriod"/>
            </a:pP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 slide structure based on a </a:t>
            </a:r>
            <a:r>
              <a:rPr b="1"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project proposal</a:t>
            </a: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, which you can easily adapt to your needs. For more info on how to edit the template, please visit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 School</a:t>
            </a:r>
            <a:r>
              <a:rPr lang="en" sz="1200">
                <a:solidFill>
                  <a:schemeClr val="dk1"/>
                </a:solidFill>
              </a:rPr>
              <a:t> </a:t>
            </a: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or read our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FAQs</a:t>
            </a:r>
            <a:r>
              <a:rPr b="1"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.</a:t>
            </a:r>
            <a:endParaRPr b="1"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icksand"/>
              <a:buAutoNum type="arabicPeriod"/>
            </a:pP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An assortment of illustrations that are suitable for use in the presentation can be found in the </a:t>
            </a:r>
            <a:r>
              <a:rPr b="1" lang="en" sz="1200">
                <a:solidFill>
                  <a:schemeClr val="hlink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action="ppaction://hlinksldjump" r:id="rId6"/>
              </a:rPr>
              <a:t>alternative resources</a:t>
            </a:r>
            <a:r>
              <a:rPr lang="en" sz="1200">
                <a:solidFill>
                  <a:schemeClr val="hlink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action="ppaction://hlinksldjump" r:id="rId7"/>
              </a:rPr>
              <a:t> </a:t>
            </a: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slide.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icksand"/>
              <a:buAutoNum type="arabicPeriod"/>
            </a:pP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hlinkClick action="ppaction://hlinksldjump"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slide, which you must keep so that proper credits for our design are given.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icksand"/>
              <a:buAutoNum type="arabicPeriod"/>
            </a:pP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A</a:t>
            </a:r>
            <a:r>
              <a:rPr b="1"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resources </a:t>
            </a: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slide, where you’ll find links to all the elements used in the template.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icksand"/>
              <a:buAutoNum type="arabicPeriod"/>
            </a:pP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action="ppaction://hlinksldjump"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Instructions for use</a:t>
            </a:r>
            <a:r>
              <a:rPr b="1"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.</a:t>
            </a:r>
            <a:endParaRPr b="1"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icksand"/>
              <a:buAutoNum type="arabicPeriod"/>
            </a:pP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Final slides with: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icksand Light"/>
              <a:buChar char="●"/>
            </a:pP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The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action="ppaction://hlinksldjump"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fonts and colors</a:t>
            </a: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used in the template.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icksand Light"/>
              <a:buChar char="●"/>
            </a:pP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More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hlinkClick action="ppaction://hlinksldjump"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action="ppaction://hlinksldjump"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infographic resources</a:t>
            </a: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, whose size and color can be edited. </a:t>
            </a:r>
            <a:endParaRPr sz="11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-3048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icksand Light"/>
              <a:buChar char="●"/>
            </a:pP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Sets of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action="ppaction://hlinksldjump"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customizable icons</a:t>
            </a: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of the following themes: general, business, avatar, creative process, education, help &amp; support, medical, nature, performing arts, SEO &amp; marketing, and teamwork.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You can delete this slide when you’re done editing the presentation.</a:t>
            </a:r>
            <a:endParaRPr sz="12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grpSp>
        <p:nvGrpSpPr>
          <p:cNvPr id="134" name="Google Shape;134;p26"/>
          <p:cNvGrpSpPr/>
          <p:nvPr/>
        </p:nvGrpSpPr>
        <p:grpSpPr>
          <a:xfrm rot="2137176">
            <a:off x="8105180" y="275576"/>
            <a:ext cx="590274" cy="1107898"/>
            <a:chOff x="2643175" y="1839050"/>
            <a:chExt cx="590275" cy="1107900"/>
          </a:xfrm>
        </p:grpSpPr>
        <p:sp>
          <p:nvSpPr>
            <p:cNvPr id="135" name="Google Shape;135;p26"/>
            <p:cNvSpPr/>
            <p:nvPr/>
          </p:nvSpPr>
          <p:spPr>
            <a:xfrm>
              <a:off x="2643175" y="1839050"/>
              <a:ext cx="590275" cy="1107900"/>
            </a:xfrm>
            <a:custGeom>
              <a:rect b="b" l="l" r="r" t="t"/>
              <a:pathLst>
                <a:path extrusionOk="0" h="44316" w="23611">
                  <a:moveTo>
                    <a:pt x="962" y="210"/>
                  </a:moveTo>
                  <a:cubicBezTo>
                    <a:pt x="1119" y="210"/>
                    <a:pt x="1256" y="271"/>
                    <a:pt x="1358" y="393"/>
                  </a:cubicBezTo>
                  <a:cubicBezTo>
                    <a:pt x="1489" y="572"/>
                    <a:pt x="1632" y="750"/>
                    <a:pt x="1727" y="941"/>
                  </a:cubicBezTo>
                  <a:cubicBezTo>
                    <a:pt x="2025" y="1536"/>
                    <a:pt x="2298" y="2132"/>
                    <a:pt x="2596" y="2727"/>
                  </a:cubicBezTo>
                  <a:cubicBezTo>
                    <a:pt x="2584" y="2727"/>
                    <a:pt x="2572" y="2727"/>
                    <a:pt x="2560" y="2739"/>
                  </a:cubicBezTo>
                  <a:cubicBezTo>
                    <a:pt x="2775" y="3167"/>
                    <a:pt x="2989" y="3596"/>
                    <a:pt x="3191" y="4025"/>
                  </a:cubicBezTo>
                  <a:cubicBezTo>
                    <a:pt x="3239" y="4120"/>
                    <a:pt x="3287" y="4203"/>
                    <a:pt x="3322" y="4299"/>
                  </a:cubicBezTo>
                  <a:cubicBezTo>
                    <a:pt x="3537" y="4846"/>
                    <a:pt x="3537" y="4858"/>
                    <a:pt x="2977" y="5061"/>
                  </a:cubicBezTo>
                  <a:cubicBezTo>
                    <a:pt x="2584" y="5203"/>
                    <a:pt x="2191" y="5334"/>
                    <a:pt x="1786" y="5465"/>
                  </a:cubicBezTo>
                  <a:cubicBezTo>
                    <a:pt x="1742" y="5484"/>
                    <a:pt x="1701" y="5493"/>
                    <a:pt x="1664" y="5493"/>
                  </a:cubicBezTo>
                  <a:cubicBezTo>
                    <a:pt x="1584" y="5493"/>
                    <a:pt x="1525" y="5448"/>
                    <a:pt x="1501" y="5358"/>
                  </a:cubicBezTo>
                  <a:cubicBezTo>
                    <a:pt x="1120" y="4060"/>
                    <a:pt x="620" y="2786"/>
                    <a:pt x="286" y="1477"/>
                  </a:cubicBezTo>
                  <a:cubicBezTo>
                    <a:pt x="227" y="1239"/>
                    <a:pt x="191" y="1000"/>
                    <a:pt x="251" y="762"/>
                  </a:cubicBezTo>
                  <a:cubicBezTo>
                    <a:pt x="346" y="429"/>
                    <a:pt x="572" y="227"/>
                    <a:pt x="882" y="215"/>
                  </a:cubicBezTo>
                  <a:cubicBezTo>
                    <a:pt x="909" y="211"/>
                    <a:pt x="936" y="210"/>
                    <a:pt x="962" y="210"/>
                  </a:cubicBezTo>
                  <a:close/>
                  <a:moveTo>
                    <a:pt x="4116" y="4856"/>
                  </a:moveTo>
                  <a:cubicBezTo>
                    <a:pt x="4218" y="4856"/>
                    <a:pt x="4284" y="4920"/>
                    <a:pt x="4370" y="5061"/>
                  </a:cubicBezTo>
                  <a:cubicBezTo>
                    <a:pt x="4525" y="5311"/>
                    <a:pt x="4668" y="5572"/>
                    <a:pt x="4811" y="5834"/>
                  </a:cubicBezTo>
                  <a:cubicBezTo>
                    <a:pt x="5763" y="7525"/>
                    <a:pt x="6728" y="9204"/>
                    <a:pt x="7680" y="10883"/>
                  </a:cubicBezTo>
                  <a:cubicBezTo>
                    <a:pt x="7918" y="11323"/>
                    <a:pt x="8168" y="11752"/>
                    <a:pt x="8394" y="12204"/>
                  </a:cubicBezTo>
                  <a:cubicBezTo>
                    <a:pt x="8597" y="12609"/>
                    <a:pt x="8573" y="12645"/>
                    <a:pt x="8180" y="12835"/>
                  </a:cubicBezTo>
                  <a:cubicBezTo>
                    <a:pt x="7418" y="13169"/>
                    <a:pt x="6644" y="13514"/>
                    <a:pt x="5882" y="13847"/>
                  </a:cubicBezTo>
                  <a:cubicBezTo>
                    <a:pt x="5882" y="13847"/>
                    <a:pt x="5882" y="13835"/>
                    <a:pt x="5870" y="13835"/>
                  </a:cubicBezTo>
                  <a:cubicBezTo>
                    <a:pt x="5108" y="14181"/>
                    <a:pt x="4346" y="14514"/>
                    <a:pt x="3572" y="14859"/>
                  </a:cubicBezTo>
                  <a:cubicBezTo>
                    <a:pt x="3525" y="14883"/>
                    <a:pt x="3465" y="14895"/>
                    <a:pt x="3406" y="14919"/>
                  </a:cubicBezTo>
                  <a:cubicBezTo>
                    <a:pt x="3383" y="14923"/>
                    <a:pt x="3361" y="14926"/>
                    <a:pt x="3341" y="14926"/>
                  </a:cubicBezTo>
                  <a:cubicBezTo>
                    <a:pt x="3257" y="14926"/>
                    <a:pt x="3199" y="14884"/>
                    <a:pt x="3179" y="14788"/>
                  </a:cubicBezTo>
                  <a:cubicBezTo>
                    <a:pt x="3144" y="14657"/>
                    <a:pt x="3120" y="14514"/>
                    <a:pt x="3096" y="14383"/>
                  </a:cubicBezTo>
                  <a:cubicBezTo>
                    <a:pt x="2751" y="12800"/>
                    <a:pt x="2358" y="11240"/>
                    <a:pt x="1953" y="9680"/>
                  </a:cubicBezTo>
                  <a:cubicBezTo>
                    <a:pt x="1679" y="8632"/>
                    <a:pt x="1429" y="7585"/>
                    <a:pt x="1167" y="6537"/>
                  </a:cubicBezTo>
                  <a:cubicBezTo>
                    <a:pt x="1072" y="6156"/>
                    <a:pt x="1120" y="6049"/>
                    <a:pt x="1477" y="5870"/>
                  </a:cubicBezTo>
                  <a:cubicBezTo>
                    <a:pt x="1786" y="5703"/>
                    <a:pt x="2120" y="5537"/>
                    <a:pt x="2465" y="5442"/>
                  </a:cubicBezTo>
                  <a:cubicBezTo>
                    <a:pt x="2953" y="5287"/>
                    <a:pt x="3441" y="5108"/>
                    <a:pt x="3918" y="4906"/>
                  </a:cubicBezTo>
                  <a:cubicBezTo>
                    <a:pt x="3999" y="4873"/>
                    <a:pt x="4063" y="4856"/>
                    <a:pt x="4116" y="4856"/>
                  </a:cubicBezTo>
                  <a:close/>
                  <a:moveTo>
                    <a:pt x="8588" y="12892"/>
                  </a:moveTo>
                  <a:cubicBezTo>
                    <a:pt x="8670" y="12892"/>
                    <a:pt x="8735" y="12930"/>
                    <a:pt x="8787" y="13026"/>
                  </a:cubicBezTo>
                  <a:cubicBezTo>
                    <a:pt x="8847" y="13157"/>
                    <a:pt x="8823" y="13240"/>
                    <a:pt x="8680" y="13312"/>
                  </a:cubicBezTo>
                  <a:cubicBezTo>
                    <a:pt x="8537" y="13383"/>
                    <a:pt x="8394" y="13442"/>
                    <a:pt x="8252" y="13514"/>
                  </a:cubicBezTo>
                  <a:cubicBezTo>
                    <a:pt x="7561" y="13823"/>
                    <a:pt x="6859" y="14121"/>
                    <a:pt x="6168" y="14431"/>
                  </a:cubicBezTo>
                  <a:cubicBezTo>
                    <a:pt x="6180" y="14455"/>
                    <a:pt x="6192" y="14478"/>
                    <a:pt x="6204" y="14502"/>
                  </a:cubicBezTo>
                  <a:cubicBezTo>
                    <a:pt x="5418" y="14847"/>
                    <a:pt x="4632" y="15193"/>
                    <a:pt x="3846" y="15538"/>
                  </a:cubicBezTo>
                  <a:cubicBezTo>
                    <a:pt x="3775" y="15562"/>
                    <a:pt x="3703" y="15598"/>
                    <a:pt x="3632" y="15621"/>
                  </a:cubicBezTo>
                  <a:cubicBezTo>
                    <a:pt x="3585" y="15635"/>
                    <a:pt x="3545" y="15641"/>
                    <a:pt x="3510" y="15641"/>
                  </a:cubicBezTo>
                  <a:cubicBezTo>
                    <a:pt x="3421" y="15641"/>
                    <a:pt x="3369" y="15597"/>
                    <a:pt x="3334" y="15502"/>
                  </a:cubicBezTo>
                  <a:cubicBezTo>
                    <a:pt x="3275" y="15324"/>
                    <a:pt x="3287" y="15205"/>
                    <a:pt x="3394" y="15133"/>
                  </a:cubicBezTo>
                  <a:cubicBezTo>
                    <a:pt x="3489" y="15086"/>
                    <a:pt x="3572" y="15038"/>
                    <a:pt x="3668" y="15002"/>
                  </a:cubicBezTo>
                  <a:cubicBezTo>
                    <a:pt x="5204" y="14335"/>
                    <a:pt x="6728" y="13657"/>
                    <a:pt x="8263" y="12990"/>
                  </a:cubicBezTo>
                  <a:cubicBezTo>
                    <a:pt x="8335" y="12966"/>
                    <a:pt x="8418" y="12931"/>
                    <a:pt x="8490" y="12907"/>
                  </a:cubicBezTo>
                  <a:cubicBezTo>
                    <a:pt x="8525" y="12897"/>
                    <a:pt x="8558" y="12892"/>
                    <a:pt x="8588" y="12892"/>
                  </a:cubicBezTo>
                  <a:close/>
                  <a:moveTo>
                    <a:pt x="8498" y="13660"/>
                  </a:moveTo>
                  <a:cubicBezTo>
                    <a:pt x="8569" y="13660"/>
                    <a:pt x="8636" y="13689"/>
                    <a:pt x="8680" y="13752"/>
                  </a:cubicBezTo>
                  <a:cubicBezTo>
                    <a:pt x="8954" y="14145"/>
                    <a:pt x="9228" y="14538"/>
                    <a:pt x="9502" y="14931"/>
                  </a:cubicBezTo>
                  <a:cubicBezTo>
                    <a:pt x="10073" y="15776"/>
                    <a:pt x="10645" y="16610"/>
                    <a:pt x="11216" y="17455"/>
                  </a:cubicBezTo>
                  <a:cubicBezTo>
                    <a:pt x="11907" y="18479"/>
                    <a:pt x="12597" y="19503"/>
                    <a:pt x="13300" y="20527"/>
                  </a:cubicBezTo>
                  <a:cubicBezTo>
                    <a:pt x="13812" y="21289"/>
                    <a:pt x="14336" y="22039"/>
                    <a:pt x="14848" y="22801"/>
                  </a:cubicBezTo>
                  <a:cubicBezTo>
                    <a:pt x="15586" y="23872"/>
                    <a:pt x="16312" y="24944"/>
                    <a:pt x="17038" y="26015"/>
                  </a:cubicBezTo>
                  <a:cubicBezTo>
                    <a:pt x="17562" y="26789"/>
                    <a:pt x="18086" y="27575"/>
                    <a:pt x="18646" y="28325"/>
                  </a:cubicBezTo>
                  <a:cubicBezTo>
                    <a:pt x="18848" y="28599"/>
                    <a:pt x="18848" y="28813"/>
                    <a:pt x="18658" y="29075"/>
                  </a:cubicBezTo>
                  <a:cubicBezTo>
                    <a:pt x="18617" y="29139"/>
                    <a:pt x="18576" y="29172"/>
                    <a:pt x="18534" y="29172"/>
                  </a:cubicBezTo>
                  <a:cubicBezTo>
                    <a:pt x="18490" y="29172"/>
                    <a:pt x="18444" y="29136"/>
                    <a:pt x="18396" y="29063"/>
                  </a:cubicBezTo>
                  <a:cubicBezTo>
                    <a:pt x="18110" y="28647"/>
                    <a:pt x="17836" y="28242"/>
                    <a:pt x="17550" y="27825"/>
                  </a:cubicBezTo>
                  <a:cubicBezTo>
                    <a:pt x="16753" y="26635"/>
                    <a:pt x="15955" y="25432"/>
                    <a:pt x="15157" y="24241"/>
                  </a:cubicBezTo>
                  <a:cubicBezTo>
                    <a:pt x="14407" y="23110"/>
                    <a:pt x="13657" y="21979"/>
                    <a:pt x="12895" y="20860"/>
                  </a:cubicBezTo>
                  <a:cubicBezTo>
                    <a:pt x="12371" y="20062"/>
                    <a:pt x="11823" y="19265"/>
                    <a:pt x="11288" y="18479"/>
                  </a:cubicBezTo>
                  <a:cubicBezTo>
                    <a:pt x="10549" y="17360"/>
                    <a:pt x="9811" y="16252"/>
                    <a:pt x="9061" y="15145"/>
                  </a:cubicBezTo>
                  <a:cubicBezTo>
                    <a:pt x="8811" y="14764"/>
                    <a:pt x="8549" y="14383"/>
                    <a:pt x="8347" y="14085"/>
                  </a:cubicBezTo>
                  <a:cubicBezTo>
                    <a:pt x="8263" y="13907"/>
                    <a:pt x="8204" y="13812"/>
                    <a:pt x="8311" y="13728"/>
                  </a:cubicBezTo>
                  <a:cubicBezTo>
                    <a:pt x="8367" y="13683"/>
                    <a:pt x="8434" y="13660"/>
                    <a:pt x="8498" y="13660"/>
                  </a:cubicBezTo>
                  <a:close/>
                  <a:moveTo>
                    <a:pt x="19731" y="28574"/>
                  </a:moveTo>
                  <a:cubicBezTo>
                    <a:pt x="20109" y="28574"/>
                    <a:pt x="20478" y="28798"/>
                    <a:pt x="20622" y="29159"/>
                  </a:cubicBezTo>
                  <a:cubicBezTo>
                    <a:pt x="20825" y="29635"/>
                    <a:pt x="20586" y="30218"/>
                    <a:pt x="20122" y="30421"/>
                  </a:cubicBezTo>
                  <a:cubicBezTo>
                    <a:pt x="19998" y="30472"/>
                    <a:pt x="19869" y="30497"/>
                    <a:pt x="19742" y="30497"/>
                  </a:cubicBezTo>
                  <a:cubicBezTo>
                    <a:pt x="19371" y="30497"/>
                    <a:pt x="19020" y="30287"/>
                    <a:pt x="18860" y="29933"/>
                  </a:cubicBezTo>
                  <a:cubicBezTo>
                    <a:pt x="18634" y="29421"/>
                    <a:pt x="18860" y="28861"/>
                    <a:pt x="19372" y="28647"/>
                  </a:cubicBezTo>
                  <a:cubicBezTo>
                    <a:pt x="19488" y="28597"/>
                    <a:pt x="19610" y="28574"/>
                    <a:pt x="19731" y="28574"/>
                  </a:cubicBezTo>
                  <a:close/>
                  <a:moveTo>
                    <a:pt x="19935" y="30676"/>
                  </a:moveTo>
                  <a:cubicBezTo>
                    <a:pt x="20014" y="30676"/>
                    <a:pt x="20093" y="30683"/>
                    <a:pt x="20170" y="30683"/>
                  </a:cubicBezTo>
                  <a:cubicBezTo>
                    <a:pt x="20229" y="30683"/>
                    <a:pt x="20301" y="30778"/>
                    <a:pt x="20336" y="30837"/>
                  </a:cubicBezTo>
                  <a:cubicBezTo>
                    <a:pt x="20575" y="31171"/>
                    <a:pt x="20801" y="31492"/>
                    <a:pt x="21015" y="31826"/>
                  </a:cubicBezTo>
                  <a:cubicBezTo>
                    <a:pt x="21408" y="32385"/>
                    <a:pt x="21789" y="32945"/>
                    <a:pt x="22158" y="33504"/>
                  </a:cubicBezTo>
                  <a:cubicBezTo>
                    <a:pt x="22360" y="33802"/>
                    <a:pt x="22349" y="33838"/>
                    <a:pt x="22051" y="34076"/>
                  </a:cubicBezTo>
                  <a:cubicBezTo>
                    <a:pt x="22003" y="34112"/>
                    <a:pt x="21944" y="34124"/>
                    <a:pt x="21872" y="34159"/>
                  </a:cubicBezTo>
                  <a:cubicBezTo>
                    <a:pt x="21408" y="33671"/>
                    <a:pt x="21098" y="33064"/>
                    <a:pt x="20705" y="32516"/>
                  </a:cubicBezTo>
                  <a:cubicBezTo>
                    <a:pt x="20301" y="31969"/>
                    <a:pt x="19955" y="31385"/>
                    <a:pt x="19562" y="30790"/>
                  </a:cubicBezTo>
                  <a:cubicBezTo>
                    <a:pt x="19680" y="30694"/>
                    <a:pt x="19807" y="30676"/>
                    <a:pt x="19935" y="30676"/>
                  </a:cubicBezTo>
                  <a:close/>
                  <a:moveTo>
                    <a:pt x="7907" y="13930"/>
                  </a:moveTo>
                  <a:cubicBezTo>
                    <a:pt x="8041" y="13930"/>
                    <a:pt x="8100" y="14068"/>
                    <a:pt x="8335" y="14407"/>
                  </a:cubicBezTo>
                  <a:cubicBezTo>
                    <a:pt x="9216" y="15693"/>
                    <a:pt x="10085" y="16991"/>
                    <a:pt x="10942" y="18288"/>
                  </a:cubicBezTo>
                  <a:cubicBezTo>
                    <a:pt x="11823" y="19598"/>
                    <a:pt x="12681" y="20908"/>
                    <a:pt x="13562" y="22217"/>
                  </a:cubicBezTo>
                  <a:cubicBezTo>
                    <a:pt x="14348" y="23396"/>
                    <a:pt x="15145" y="24563"/>
                    <a:pt x="15943" y="25742"/>
                  </a:cubicBezTo>
                  <a:cubicBezTo>
                    <a:pt x="16657" y="26825"/>
                    <a:pt x="17372" y="27909"/>
                    <a:pt x="18098" y="28980"/>
                  </a:cubicBezTo>
                  <a:cubicBezTo>
                    <a:pt x="18312" y="29313"/>
                    <a:pt x="18574" y="29623"/>
                    <a:pt x="18681" y="30016"/>
                  </a:cubicBezTo>
                  <a:cubicBezTo>
                    <a:pt x="18705" y="30111"/>
                    <a:pt x="18777" y="30206"/>
                    <a:pt x="18848" y="30266"/>
                  </a:cubicBezTo>
                  <a:cubicBezTo>
                    <a:pt x="19241" y="30587"/>
                    <a:pt x="19479" y="31040"/>
                    <a:pt x="19753" y="31445"/>
                  </a:cubicBezTo>
                  <a:cubicBezTo>
                    <a:pt x="20336" y="32278"/>
                    <a:pt x="20884" y="33135"/>
                    <a:pt x="21456" y="33981"/>
                  </a:cubicBezTo>
                  <a:cubicBezTo>
                    <a:pt x="21503" y="34052"/>
                    <a:pt x="21539" y="34112"/>
                    <a:pt x="21575" y="34183"/>
                  </a:cubicBezTo>
                  <a:cubicBezTo>
                    <a:pt x="21634" y="34278"/>
                    <a:pt x="21634" y="34386"/>
                    <a:pt x="21539" y="34457"/>
                  </a:cubicBezTo>
                  <a:cubicBezTo>
                    <a:pt x="21146" y="34755"/>
                    <a:pt x="20741" y="35052"/>
                    <a:pt x="20336" y="35338"/>
                  </a:cubicBezTo>
                  <a:cubicBezTo>
                    <a:pt x="20302" y="35364"/>
                    <a:pt x="20267" y="35376"/>
                    <a:pt x="20234" y="35376"/>
                  </a:cubicBezTo>
                  <a:cubicBezTo>
                    <a:pt x="20175" y="35376"/>
                    <a:pt x="20120" y="35339"/>
                    <a:pt x="20074" y="35278"/>
                  </a:cubicBezTo>
                  <a:cubicBezTo>
                    <a:pt x="19848" y="34957"/>
                    <a:pt x="19622" y="34624"/>
                    <a:pt x="19396" y="34290"/>
                  </a:cubicBezTo>
                  <a:cubicBezTo>
                    <a:pt x="18765" y="33350"/>
                    <a:pt x="18134" y="32397"/>
                    <a:pt x="17515" y="31457"/>
                  </a:cubicBezTo>
                  <a:cubicBezTo>
                    <a:pt x="16788" y="30349"/>
                    <a:pt x="16062" y="29254"/>
                    <a:pt x="15336" y="28159"/>
                  </a:cubicBezTo>
                  <a:cubicBezTo>
                    <a:pt x="14800" y="27337"/>
                    <a:pt x="14240" y="26539"/>
                    <a:pt x="13693" y="25718"/>
                  </a:cubicBezTo>
                  <a:cubicBezTo>
                    <a:pt x="12955" y="24611"/>
                    <a:pt x="12216" y="23491"/>
                    <a:pt x="11478" y="22384"/>
                  </a:cubicBezTo>
                  <a:cubicBezTo>
                    <a:pt x="10954" y="21586"/>
                    <a:pt x="10407" y="20789"/>
                    <a:pt x="9883" y="19991"/>
                  </a:cubicBezTo>
                  <a:cubicBezTo>
                    <a:pt x="9121" y="18848"/>
                    <a:pt x="8359" y="17705"/>
                    <a:pt x="7597" y="16562"/>
                  </a:cubicBezTo>
                  <a:cubicBezTo>
                    <a:pt x="7299" y="16109"/>
                    <a:pt x="6989" y="15669"/>
                    <a:pt x="6692" y="15217"/>
                  </a:cubicBezTo>
                  <a:cubicBezTo>
                    <a:pt x="6608" y="15097"/>
                    <a:pt x="6525" y="14990"/>
                    <a:pt x="6466" y="14871"/>
                  </a:cubicBezTo>
                  <a:cubicBezTo>
                    <a:pt x="6358" y="14681"/>
                    <a:pt x="6382" y="14597"/>
                    <a:pt x="6585" y="14490"/>
                  </a:cubicBezTo>
                  <a:cubicBezTo>
                    <a:pt x="6787" y="14395"/>
                    <a:pt x="6989" y="14312"/>
                    <a:pt x="7192" y="14228"/>
                  </a:cubicBezTo>
                  <a:lnTo>
                    <a:pt x="7192" y="14216"/>
                  </a:lnTo>
                  <a:cubicBezTo>
                    <a:pt x="7263" y="14181"/>
                    <a:pt x="7335" y="14145"/>
                    <a:pt x="7406" y="14121"/>
                  </a:cubicBezTo>
                  <a:cubicBezTo>
                    <a:pt x="7675" y="14001"/>
                    <a:pt x="7811" y="13930"/>
                    <a:pt x="7907" y="13930"/>
                  </a:cubicBezTo>
                  <a:close/>
                  <a:moveTo>
                    <a:pt x="21646" y="34755"/>
                  </a:moveTo>
                  <a:cubicBezTo>
                    <a:pt x="22027" y="35517"/>
                    <a:pt x="22527" y="36231"/>
                    <a:pt x="22861" y="37172"/>
                  </a:cubicBezTo>
                  <a:cubicBezTo>
                    <a:pt x="22372" y="36707"/>
                    <a:pt x="22110" y="36243"/>
                    <a:pt x="21777" y="35838"/>
                  </a:cubicBezTo>
                  <a:cubicBezTo>
                    <a:pt x="21610" y="35636"/>
                    <a:pt x="21467" y="35421"/>
                    <a:pt x="21313" y="35219"/>
                  </a:cubicBezTo>
                  <a:cubicBezTo>
                    <a:pt x="21194" y="35040"/>
                    <a:pt x="21206" y="34957"/>
                    <a:pt x="21396" y="34826"/>
                  </a:cubicBezTo>
                  <a:cubicBezTo>
                    <a:pt x="21432" y="34802"/>
                    <a:pt x="21467" y="34778"/>
                    <a:pt x="21503" y="34778"/>
                  </a:cubicBezTo>
                  <a:cubicBezTo>
                    <a:pt x="21539" y="34767"/>
                    <a:pt x="21575" y="34767"/>
                    <a:pt x="21646" y="34755"/>
                  </a:cubicBezTo>
                  <a:close/>
                  <a:moveTo>
                    <a:pt x="5918" y="34445"/>
                  </a:moveTo>
                  <a:cubicBezTo>
                    <a:pt x="6037" y="34445"/>
                    <a:pt x="6097" y="34528"/>
                    <a:pt x="6144" y="34612"/>
                  </a:cubicBezTo>
                  <a:cubicBezTo>
                    <a:pt x="6168" y="34695"/>
                    <a:pt x="6192" y="34767"/>
                    <a:pt x="6204" y="34850"/>
                  </a:cubicBezTo>
                  <a:cubicBezTo>
                    <a:pt x="6311" y="35576"/>
                    <a:pt x="6418" y="36291"/>
                    <a:pt x="6513" y="37017"/>
                  </a:cubicBezTo>
                  <a:cubicBezTo>
                    <a:pt x="6525" y="37136"/>
                    <a:pt x="6537" y="37267"/>
                    <a:pt x="6394" y="37326"/>
                  </a:cubicBezTo>
                  <a:cubicBezTo>
                    <a:pt x="6369" y="37336"/>
                    <a:pt x="6343" y="37341"/>
                    <a:pt x="6317" y="37341"/>
                  </a:cubicBezTo>
                  <a:cubicBezTo>
                    <a:pt x="6219" y="37341"/>
                    <a:pt x="6117" y="37273"/>
                    <a:pt x="6061" y="37160"/>
                  </a:cubicBezTo>
                  <a:cubicBezTo>
                    <a:pt x="6037" y="37124"/>
                    <a:pt x="6025" y="37088"/>
                    <a:pt x="6001" y="37017"/>
                  </a:cubicBezTo>
                  <a:cubicBezTo>
                    <a:pt x="5966" y="36922"/>
                    <a:pt x="5906" y="36791"/>
                    <a:pt x="5894" y="36660"/>
                  </a:cubicBezTo>
                  <a:cubicBezTo>
                    <a:pt x="5799" y="36148"/>
                    <a:pt x="5727" y="35648"/>
                    <a:pt x="5656" y="35136"/>
                  </a:cubicBezTo>
                  <a:cubicBezTo>
                    <a:pt x="5632" y="34981"/>
                    <a:pt x="5644" y="34814"/>
                    <a:pt x="5668" y="34659"/>
                  </a:cubicBezTo>
                  <a:cubicBezTo>
                    <a:pt x="5692" y="34540"/>
                    <a:pt x="5787" y="34457"/>
                    <a:pt x="5918" y="34445"/>
                  </a:cubicBezTo>
                  <a:close/>
                  <a:moveTo>
                    <a:pt x="5942" y="14812"/>
                  </a:moveTo>
                  <a:cubicBezTo>
                    <a:pt x="6061" y="14812"/>
                    <a:pt x="6085" y="14919"/>
                    <a:pt x="6108" y="15026"/>
                  </a:cubicBezTo>
                  <a:cubicBezTo>
                    <a:pt x="6216" y="15776"/>
                    <a:pt x="6323" y="16526"/>
                    <a:pt x="6442" y="17276"/>
                  </a:cubicBezTo>
                  <a:cubicBezTo>
                    <a:pt x="7025" y="21158"/>
                    <a:pt x="7621" y="25051"/>
                    <a:pt x="8204" y="28932"/>
                  </a:cubicBezTo>
                  <a:cubicBezTo>
                    <a:pt x="8704" y="32290"/>
                    <a:pt x="9216" y="35648"/>
                    <a:pt x="9716" y="39005"/>
                  </a:cubicBezTo>
                  <a:cubicBezTo>
                    <a:pt x="9764" y="39279"/>
                    <a:pt x="9811" y="39553"/>
                    <a:pt x="9847" y="39827"/>
                  </a:cubicBezTo>
                  <a:cubicBezTo>
                    <a:pt x="9871" y="40005"/>
                    <a:pt x="9823" y="40077"/>
                    <a:pt x="9645" y="40136"/>
                  </a:cubicBezTo>
                  <a:cubicBezTo>
                    <a:pt x="9609" y="40148"/>
                    <a:pt x="9573" y="40160"/>
                    <a:pt x="9537" y="40172"/>
                  </a:cubicBezTo>
                  <a:cubicBezTo>
                    <a:pt x="9501" y="40179"/>
                    <a:pt x="9468" y="40183"/>
                    <a:pt x="9439" y="40183"/>
                  </a:cubicBezTo>
                  <a:cubicBezTo>
                    <a:pt x="9323" y="40183"/>
                    <a:pt x="9259" y="40124"/>
                    <a:pt x="9240" y="39981"/>
                  </a:cubicBezTo>
                  <a:cubicBezTo>
                    <a:pt x="9168" y="39565"/>
                    <a:pt x="9121" y="39148"/>
                    <a:pt x="9049" y="38731"/>
                  </a:cubicBezTo>
                  <a:cubicBezTo>
                    <a:pt x="8502" y="34921"/>
                    <a:pt x="7942" y="31111"/>
                    <a:pt x="7382" y="27301"/>
                  </a:cubicBezTo>
                  <a:cubicBezTo>
                    <a:pt x="6811" y="23348"/>
                    <a:pt x="6239" y="19408"/>
                    <a:pt x="5668" y="15455"/>
                  </a:cubicBezTo>
                  <a:cubicBezTo>
                    <a:pt x="5644" y="15336"/>
                    <a:pt x="5632" y="15217"/>
                    <a:pt x="5620" y="15097"/>
                  </a:cubicBezTo>
                  <a:cubicBezTo>
                    <a:pt x="5620" y="15038"/>
                    <a:pt x="5644" y="14966"/>
                    <a:pt x="5680" y="14931"/>
                  </a:cubicBezTo>
                  <a:cubicBezTo>
                    <a:pt x="5751" y="14883"/>
                    <a:pt x="5846" y="14812"/>
                    <a:pt x="5942" y="14812"/>
                  </a:cubicBezTo>
                  <a:close/>
                  <a:moveTo>
                    <a:pt x="5335" y="15086"/>
                  </a:moveTo>
                  <a:cubicBezTo>
                    <a:pt x="5477" y="15288"/>
                    <a:pt x="5465" y="15490"/>
                    <a:pt x="5489" y="15681"/>
                  </a:cubicBezTo>
                  <a:cubicBezTo>
                    <a:pt x="5882" y="18336"/>
                    <a:pt x="6275" y="20979"/>
                    <a:pt x="6656" y="23622"/>
                  </a:cubicBezTo>
                  <a:cubicBezTo>
                    <a:pt x="7240" y="27635"/>
                    <a:pt x="7823" y="31635"/>
                    <a:pt x="8406" y="35648"/>
                  </a:cubicBezTo>
                  <a:cubicBezTo>
                    <a:pt x="8609" y="36993"/>
                    <a:pt x="8811" y="38338"/>
                    <a:pt x="9002" y="39684"/>
                  </a:cubicBezTo>
                  <a:cubicBezTo>
                    <a:pt x="9025" y="39815"/>
                    <a:pt x="9049" y="39958"/>
                    <a:pt x="9061" y="40089"/>
                  </a:cubicBezTo>
                  <a:cubicBezTo>
                    <a:pt x="9073" y="40208"/>
                    <a:pt x="9002" y="40291"/>
                    <a:pt x="8894" y="40315"/>
                  </a:cubicBezTo>
                  <a:cubicBezTo>
                    <a:pt x="8406" y="40410"/>
                    <a:pt x="7918" y="40493"/>
                    <a:pt x="7430" y="40577"/>
                  </a:cubicBezTo>
                  <a:cubicBezTo>
                    <a:pt x="7418" y="40578"/>
                    <a:pt x="7407" y="40578"/>
                    <a:pt x="7396" y="40578"/>
                  </a:cubicBezTo>
                  <a:cubicBezTo>
                    <a:pt x="7274" y="40578"/>
                    <a:pt x="7202" y="40516"/>
                    <a:pt x="7180" y="40374"/>
                  </a:cubicBezTo>
                  <a:cubicBezTo>
                    <a:pt x="7120" y="39946"/>
                    <a:pt x="7049" y="39505"/>
                    <a:pt x="6989" y="39077"/>
                  </a:cubicBezTo>
                  <a:cubicBezTo>
                    <a:pt x="6406" y="34909"/>
                    <a:pt x="5811" y="30730"/>
                    <a:pt x="5227" y="26563"/>
                  </a:cubicBezTo>
                  <a:cubicBezTo>
                    <a:pt x="4751" y="23182"/>
                    <a:pt x="4263" y="19800"/>
                    <a:pt x="3787" y="16431"/>
                  </a:cubicBezTo>
                  <a:cubicBezTo>
                    <a:pt x="3763" y="16217"/>
                    <a:pt x="3703" y="15990"/>
                    <a:pt x="3775" y="15728"/>
                  </a:cubicBezTo>
                  <a:cubicBezTo>
                    <a:pt x="4275" y="15538"/>
                    <a:pt x="4775" y="15252"/>
                    <a:pt x="5335" y="15086"/>
                  </a:cubicBezTo>
                  <a:close/>
                  <a:moveTo>
                    <a:pt x="9370" y="40420"/>
                  </a:moveTo>
                  <a:cubicBezTo>
                    <a:pt x="9470" y="40420"/>
                    <a:pt x="9540" y="40468"/>
                    <a:pt x="9561" y="40565"/>
                  </a:cubicBezTo>
                  <a:cubicBezTo>
                    <a:pt x="9609" y="40839"/>
                    <a:pt x="9656" y="41113"/>
                    <a:pt x="9692" y="41386"/>
                  </a:cubicBezTo>
                  <a:cubicBezTo>
                    <a:pt x="9704" y="41541"/>
                    <a:pt x="9656" y="41601"/>
                    <a:pt x="9454" y="41684"/>
                  </a:cubicBezTo>
                  <a:cubicBezTo>
                    <a:pt x="9014" y="41767"/>
                    <a:pt x="8513" y="41875"/>
                    <a:pt x="8002" y="41970"/>
                  </a:cubicBezTo>
                  <a:cubicBezTo>
                    <a:pt x="7983" y="41973"/>
                    <a:pt x="7965" y="41975"/>
                    <a:pt x="7948" y="41975"/>
                  </a:cubicBezTo>
                  <a:cubicBezTo>
                    <a:pt x="7845" y="41975"/>
                    <a:pt x="7770" y="41914"/>
                    <a:pt x="7740" y="41791"/>
                  </a:cubicBezTo>
                  <a:cubicBezTo>
                    <a:pt x="7704" y="41696"/>
                    <a:pt x="7668" y="41613"/>
                    <a:pt x="7656" y="41505"/>
                  </a:cubicBezTo>
                  <a:cubicBezTo>
                    <a:pt x="7573" y="40672"/>
                    <a:pt x="7406" y="40767"/>
                    <a:pt x="8275" y="40624"/>
                  </a:cubicBezTo>
                  <a:cubicBezTo>
                    <a:pt x="8633" y="40565"/>
                    <a:pt x="8978" y="40493"/>
                    <a:pt x="9335" y="40422"/>
                  </a:cubicBezTo>
                  <a:cubicBezTo>
                    <a:pt x="9347" y="40421"/>
                    <a:pt x="9358" y="40420"/>
                    <a:pt x="9370" y="40420"/>
                  </a:cubicBezTo>
                  <a:close/>
                  <a:moveTo>
                    <a:pt x="8862" y="42011"/>
                  </a:moveTo>
                  <a:cubicBezTo>
                    <a:pt x="8884" y="42011"/>
                    <a:pt x="8907" y="42013"/>
                    <a:pt x="8930" y="42017"/>
                  </a:cubicBezTo>
                  <a:cubicBezTo>
                    <a:pt x="8966" y="42017"/>
                    <a:pt x="9014" y="42053"/>
                    <a:pt x="9025" y="42077"/>
                  </a:cubicBezTo>
                  <a:cubicBezTo>
                    <a:pt x="9025" y="42529"/>
                    <a:pt x="9073" y="42994"/>
                    <a:pt x="8883" y="43458"/>
                  </a:cubicBezTo>
                  <a:cubicBezTo>
                    <a:pt x="8787" y="43053"/>
                    <a:pt x="8692" y="42660"/>
                    <a:pt x="8609" y="42256"/>
                  </a:cubicBezTo>
                  <a:cubicBezTo>
                    <a:pt x="8577" y="42119"/>
                    <a:pt x="8702" y="42011"/>
                    <a:pt x="8862" y="42011"/>
                  </a:cubicBezTo>
                  <a:close/>
                  <a:moveTo>
                    <a:pt x="929" y="1"/>
                  </a:moveTo>
                  <a:cubicBezTo>
                    <a:pt x="883" y="1"/>
                    <a:pt x="835" y="5"/>
                    <a:pt x="786" y="12"/>
                  </a:cubicBezTo>
                  <a:cubicBezTo>
                    <a:pt x="393" y="84"/>
                    <a:pt x="167" y="346"/>
                    <a:pt x="60" y="715"/>
                  </a:cubicBezTo>
                  <a:cubicBezTo>
                    <a:pt x="12" y="870"/>
                    <a:pt x="1" y="1036"/>
                    <a:pt x="36" y="1191"/>
                  </a:cubicBezTo>
                  <a:cubicBezTo>
                    <a:pt x="84" y="1405"/>
                    <a:pt x="120" y="1632"/>
                    <a:pt x="179" y="1834"/>
                  </a:cubicBezTo>
                  <a:cubicBezTo>
                    <a:pt x="548" y="2989"/>
                    <a:pt x="929" y="4156"/>
                    <a:pt x="1322" y="5311"/>
                  </a:cubicBezTo>
                  <a:cubicBezTo>
                    <a:pt x="1394" y="5525"/>
                    <a:pt x="1394" y="5680"/>
                    <a:pt x="1179" y="5811"/>
                  </a:cubicBezTo>
                  <a:cubicBezTo>
                    <a:pt x="905" y="6001"/>
                    <a:pt x="893" y="6263"/>
                    <a:pt x="965" y="6561"/>
                  </a:cubicBezTo>
                  <a:cubicBezTo>
                    <a:pt x="1096" y="7013"/>
                    <a:pt x="1203" y="7489"/>
                    <a:pt x="1310" y="7954"/>
                  </a:cubicBezTo>
                  <a:cubicBezTo>
                    <a:pt x="1596" y="9049"/>
                    <a:pt x="1906" y="10144"/>
                    <a:pt x="2167" y="11252"/>
                  </a:cubicBezTo>
                  <a:cubicBezTo>
                    <a:pt x="2513" y="12704"/>
                    <a:pt x="2894" y="14157"/>
                    <a:pt x="3156" y="15633"/>
                  </a:cubicBezTo>
                  <a:cubicBezTo>
                    <a:pt x="3179" y="15776"/>
                    <a:pt x="3227" y="15895"/>
                    <a:pt x="3406" y="15907"/>
                  </a:cubicBezTo>
                  <a:cubicBezTo>
                    <a:pt x="3525" y="15919"/>
                    <a:pt x="3537" y="16038"/>
                    <a:pt x="3560" y="16133"/>
                  </a:cubicBezTo>
                  <a:cubicBezTo>
                    <a:pt x="3596" y="16431"/>
                    <a:pt x="3644" y="16729"/>
                    <a:pt x="3691" y="17026"/>
                  </a:cubicBezTo>
                  <a:cubicBezTo>
                    <a:pt x="4299" y="21348"/>
                    <a:pt x="4906" y="25682"/>
                    <a:pt x="5525" y="30004"/>
                  </a:cubicBezTo>
                  <a:cubicBezTo>
                    <a:pt x="5704" y="31278"/>
                    <a:pt x="5870" y="32540"/>
                    <a:pt x="6049" y="33802"/>
                  </a:cubicBezTo>
                  <a:cubicBezTo>
                    <a:pt x="6097" y="34112"/>
                    <a:pt x="6108" y="34112"/>
                    <a:pt x="5787" y="34255"/>
                  </a:cubicBezTo>
                  <a:cubicBezTo>
                    <a:pt x="5608" y="34338"/>
                    <a:pt x="5501" y="34481"/>
                    <a:pt x="5465" y="34659"/>
                  </a:cubicBezTo>
                  <a:cubicBezTo>
                    <a:pt x="5442" y="34802"/>
                    <a:pt x="5442" y="34945"/>
                    <a:pt x="5454" y="35076"/>
                  </a:cubicBezTo>
                  <a:cubicBezTo>
                    <a:pt x="5537" y="35648"/>
                    <a:pt x="5620" y="36219"/>
                    <a:pt x="5716" y="36791"/>
                  </a:cubicBezTo>
                  <a:cubicBezTo>
                    <a:pt x="5739" y="36945"/>
                    <a:pt x="5811" y="37100"/>
                    <a:pt x="5870" y="37255"/>
                  </a:cubicBezTo>
                  <a:cubicBezTo>
                    <a:pt x="5927" y="37403"/>
                    <a:pt x="6039" y="37530"/>
                    <a:pt x="6195" y="37530"/>
                  </a:cubicBezTo>
                  <a:cubicBezTo>
                    <a:pt x="6202" y="37530"/>
                    <a:pt x="6208" y="37529"/>
                    <a:pt x="6216" y="37529"/>
                  </a:cubicBezTo>
                  <a:cubicBezTo>
                    <a:pt x="6235" y="37527"/>
                    <a:pt x="6254" y="37527"/>
                    <a:pt x="6271" y="37527"/>
                  </a:cubicBezTo>
                  <a:cubicBezTo>
                    <a:pt x="6567" y="37527"/>
                    <a:pt x="6622" y="37711"/>
                    <a:pt x="6644" y="37969"/>
                  </a:cubicBezTo>
                  <a:cubicBezTo>
                    <a:pt x="6644" y="38112"/>
                    <a:pt x="6680" y="38243"/>
                    <a:pt x="6704" y="38386"/>
                  </a:cubicBezTo>
                  <a:cubicBezTo>
                    <a:pt x="6799" y="39053"/>
                    <a:pt x="6894" y="39731"/>
                    <a:pt x="6989" y="40398"/>
                  </a:cubicBezTo>
                  <a:cubicBezTo>
                    <a:pt x="7001" y="40541"/>
                    <a:pt x="7001" y="40696"/>
                    <a:pt x="7156" y="40755"/>
                  </a:cubicBezTo>
                  <a:cubicBezTo>
                    <a:pt x="7370" y="40827"/>
                    <a:pt x="7406" y="40993"/>
                    <a:pt x="7430" y="41172"/>
                  </a:cubicBezTo>
                  <a:cubicBezTo>
                    <a:pt x="7478" y="41410"/>
                    <a:pt x="7501" y="41648"/>
                    <a:pt x="7549" y="41886"/>
                  </a:cubicBezTo>
                  <a:cubicBezTo>
                    <a:pt x="7594" y="42088"/>
                    <a:pt x="7701" y="42173"/>
                    <a:pt x="7891" y="42173"/>
                  </a:cubicBezTo>
                  <a:cubicBezTo>
                    <a:pt x="7904" y="42173"/>
                    <a:pt x="7917" y="42173"/>
                    <a:pt x="7930" y="42172"/>
                  </a:cubicBezTo>
                  <a:cubicBezTo>
                    <a:pt x="8013" y="42172"/>
                    <a:pt x="8097" y="42136"/>
                    <a:pt x="8168" y="42136"/>
                  </a:cubicBezTo>
                  <a:cubicBezTo>
                    <a:pt x="8189" y="42133"/>
                    <a:pt x="8208" y="42131"/>
                    <a:pt x="8226" y="42131"/>
                  </a:cubicBezTo>
                  <a:cubicBezTo>
                    <a:pt x="8334" y="42131"/>
                    <a:pt x="8398" y="42193"/>
                    <a:pt x="8418" y="42315"/>
                  </a:cubicBezTo>
                  <a:cubicBezTo>
                    <a:pt x="8513" y="42744"/>
                    <a:pt x="8621" y="43172"/>
                    <a:pt x="8716" y="43601"/>
                  </a:cubicBezTo>
                  <a:cubicBezTo>
                    <a:pt x="8775" y="43827"/>
                    <a:pt x="8835" y="44065"/>
                    <a:pt x="8954" y="44268"/>
                  </a:cubicBezTo>
                  <a:cubicBezTo>
                    <a:pt x="8970" y="44299"/>
                    <a:pt x="8991" y="44315"/>
                    <a:pt x="9018" y="44315"/>
                  </a:cubicBezTo>
                  <a:cubicBezTo>
                    <a:pt x="9031" y="44315"/>
                    <a:pt x="9045" y="44311"/>
                    <a:pt x="9061" y="44303"/>
                  </a:cubicBezTo>
                  <a:cubicBezTo>
                    <a:pt x="9085" y="44280"/>
                    <a:pt x="9133" y="44268"/>
                    <a:pt x="9145" y="44232"/>
                  </a:cubicBezTo>
                  <a:cubicBezTo>
                    <a:pt x="9228" y="44006"/>
                    <a:pt x="9204" y="43756"/>
                    <a:pt x="9204" y="43518"/>
                  </a:cubicBezTo>
                  <a:cubicBezTo>
                    <a:pt x="9216" y="43089"/>
                    <a:pt x="9228" y="42648"/>
                    <a:pt x="9240" y="42208"/>
                  </a:cubicBezTo>
                  <a:cubicBezTo>
                    <a:pt x="9240" y="42053"/>
                    <a:pt x="9311" y="41934"/>
                    <a:pt x="9466" y="41898"/>
                  </a:cubicBezTo>
                  <a:cubicBezTo>
                    <a:pt x="9526" y="41875"/>
                    <a:pt x="9585" y="41863"/>
                    <a:pt x="9633" y="41839"/>
                  </a:cubicBezTo>
                  <a:cubicBezTo>
                    <a:pt x="9859" y="41744"/>
                    <a:pt x="9918" y="41660"/>
                    <a:pt x="9907" y="41434"/>
                  </a:cubicBezTo>
                  <a:cubicBezTo>
                    <a:pt x="9871" y="41160"/>
                    <a:pt x="9823" y="40886"/>
                    <a:pt x="9787" y="40601"/>
                  </a:cubicBezTo>
                  <a:cubicBezTo>
                    <a:pt x="9764" y="40482"/>
                    <a:pt x="9752" y="40362"/>
                    <a:pt x="9895" y="40291"/>
                  </a:cubicBezTo>
                  <a:cubicBezTo>
                    <a:pt x="10061" y="40208"/>
                    <a:pt x="10073" y="40053"/>
                    <a:pt x="10049" y="39886"/>
                  </a:cubicBezTo>
                  <a:cubicBezTo>
                    <a:pt x="9978" y="39469"/>
                    <a:pt x="9930" y="39053"/>
                    <a:pt x="9859" y="38636"/>
                  </a:cubicBezTo>
                  <a:cubicBezTo>
                    <a:pt x="9359" y="35290"/>
                    <a:pt x="8847" y="31933"/>
                    <a:pt x="8347" y="28575"/>
                  </a:cubicBezTo>
                  <a:cubicBezTo>
                    <a:pt x="7978" y="26158"/>
                    <a:pt x="7609" y="23729"/>
                    <a:pt x="7240" y="21301"/>
                  </a:cubicBezTo>
                  <a:cubicBezTo>
                    <a:pt x="6942" y="19372"/>
                    <a:pt x="6656" y="17431"/>
                    <a:pt x="6370" y="15502"/>
                  </a:cubicBezTo>
                  <a:cubicBezTo>
                    <a:pt x="6358" y="15395"/>
                    <a:pt x="6323" y="15300"/>
                    <a:pt x="6442" y="15228"/>
                  </a:cubicBezTo>
                  <a:cubicBezTo>
                    <a:pt x="6585" y="15431"/>
                    <a:pt x="6728" y="15621"/>
                    <a:pt x="6870" y="15812"/>
                  </a:cubicBezTo>
                  <a:cubicBezTo>
                    <a:pt x="7835" y="17276"/>
                    <a:pt x="8799" y="18741"/>
                    <a:pt x="9776" y="20205"/>
                  </a:cubicBezTo>
                  <a:cubicBezTo>
                    <a:pt x="10538" y="21348"/>
                    <a:pt x="11311" y="22491"/>
                    <a:pt x="12073" y="23634"/>
                  </a:cubicBezTo>
                  <a:cubicBezTo>
                    <a:pt x="12621" y="24456"/>
                    <a:pt x="13157" y="25265"/>
                    <a:pt x="13693" y="26087"/>
                  </a:cubicBezTo>
                  <a:cubicBezTo>
                    <a:pt x="14455" y="27206"/>
                    <a:pt x="15205" y="28337"/>
                    <a:pt x="15955" y="29468"/>
                  </a:cubicBezTo>
                  <a:cubicBezTo>
                    <a:pt x="16503" y="30278"/>
                    <a:pt x="17038" y="31099"/>
                    <a:pt x="17586" y="31909"/>
                  </a:cubicBezTo>
                  <a:cubicBezTo>
                    <a:pt x="18193" y="32826"/>
                    <a:pt x="18800" y="33731"/>
                    <a:pt x="19408" y="34647"/>
                  </a:cubicBezTo>
                  <a:cubicBezTo>
                    <a:pt x="19586" y="34909"/>
                    <a:pt x="19765" y="35183"/>
                    <a:pt x="19943" y="35445"/>
                  </a:cubicBezTo>
                  <a:cubicBezTo>
                    <a:pt x="20017" y="35548"/>
                    <a:pt x="20081" y="35596"/>
                    <a:pt x="20164" y="35596"/>
                  </a:cubicBezTo>
                  <a:cubicBezTo>
                    <a:pt x="20216" y="35596"/>
                    <a:pt x="20275" y="35577"/>
                    <a:pt x="20348" y="35540"/>
                  </a:cubicBezTo>
                  <a:cubicBezTo>
                    <a:pt x="20515" y="35445"/>
                    <a:pt x="20658" y="35338"/>
                    <a:pt x="20801" y="35243"/>
                  </a:cubicBezTo>
                  <a:cubicBezTo>
                    <a:pt x="20851" y="35207"/>
                    <a:pt x="20900" y="35189"/>
                    <a:pt x="20946" y="35189"/>
                  </a:cubicBezTo>
                  <a:cubicBezTo>
                    <a:pt x="21009" y="35189"/>
                    <a:pt x="21068" y="35222"/>
                    <a:pt x="21122" y="35290"/>
                  </a:cubicBezTo>
                  <a:cubicBezTo>
                    <a:pt x="21444" y="35719"/>
                    <a:pt x="21765" y="36148"/>
                    <a:pt x="22099" y="36576"/>
                  </a:cubicBezTo>
                  <a:cubicBezTo>
                    <a:pt x="22444" y="37029"/>
                    <a:pt x="22813" y="37481"/>
                    <a:pt x="23170" y="37934"/>
                  </a:cubicBezTo>
                  <a:cubicBezTo>
                    <a:pt x="23253" y="38029"/>
                    <a:pt x="23349" y="38100"/>
                    <a:pt x="23444" y="38172"/>
                  </a:cubicBezTo>
                  <a:cubicBezTo>
                    <a:pt x="23456" y="38178"/>
                    <a:pt x="23477" y="38181"/>
                    <a:pt x="23497" y="38181"/>
                  </a:cubicBezTo>
                  <a:cubicBezTo>
                    <a:pt x="23518" y="38181"/>
                    <a:pt x="23539" y="38178"/>
                    <a:pt x="23551" y="38172"/>
                  </a:cubicBezTo>
                  <a:cubicBezTo>
                    <a:pt x="23575" y="38148"/>
                    <a:pt x="23611" y="38100"/>
                    <a:pt x="23599" y="38076"/>
                  </a:cubicBezTo>
                  <a:cubicBezTo>
                    <a:pt x="23575" y="37981"/>
                    <a:pt x="23551" y="37886"/>
                    <a:pt x="23503" y="37803"/>
                  </a:cubicBezTo>
                  <a:cubicBezTo>
                    <a:pt x="23015" y="36862"/>
                    <a:pt x="22515" y="35921"/>
                    <a:pt x="22015" y="34993"/>
                  </a:cubicBezTo>
                  <a:cubicBezTo>
                    <a:pt x="21956" y="34886"/>
                    <a:pt x="21908" y="34778"/>
                    <a:pt x="21848" y="34671"/>
                  </a:cubicBezTo>
                  <a:cubicBezTo>
                    <a:pt x="21813" y="34588"/>
                    <a:pt x="21837" y="34517"/>
                    <a:pt x="21908" y="34457"/>
                  </a:cubicBezTo>
                  <a:cubicBezTo>
                    <a:pt x="22075" y="34314"/>
                    <a:pt x="22253" y="34183"/>
                    <a:pt x="22420" y="34040"/>
                  </a:cubicBezTo>
                  <a:cubicBezTo>
                    <a:pt x="22575" y="33909"/>
                    <a:pt x="22587" y="33826"/>
                    <a:pt x="22480" y="33624"/>
                  </a:cubicBezTo>
                  <a:cubicBezTo>
                    <a:pt x="22456" y="33576"/>
                    <a:pt x="22420" y="33516"/>
                    <a:pt x="22384" y="33469"/>
                  </a:cubicBezTo>
                  <a:cubicBezTo>
                    <a:pt x="21860" y="32719"/>
                    <a:pt x="21337" y="31969"/>
                    <a:pt x="20825" y="31207"/>
                  </a:cubicBezTo>
                  <a:cubicBezTo>
                    <a:pt x="20670" y="30992"/>
                    <a:pt x="20551" y="30778"/>
                    <a:pt x="20408" y="30552"/>
                  </a:cubicBezTo>
                  <a:cubicBezTo>
                    <a:pt x="20479" y="30468"/>
                    <a:pt x="20527" y="30397"/>
                    <a:pt x="20563" y="30337"/>
                  </a:cubicBezTo>
                  <a:cubicBezTo>
                    <a:pt x="20610" y="30278"/>
                    <a:pt x="20670" y="30218"/>
                    <a:pt x="20717" y="30147"/>
                  </a:cubicBezTo>
                  <a:cubicBezTo>
                    <a:pt x="21075" y="29564"/>
                    <a:pt x="20860" y="28813"/>
                    <a:pt x="20265" y="28504"/>
                  </a:cubicBezTo>
                  <a:cubicBezTo>
                    <a:pt x="20096" y="28419"/>
                    <a:pt x="19931" y="28381"/>
                    <a:pt x="19763" y="28381"/>
                  </a:cubicBezTo>
                  <a:cubicBezTo>
                    <a:pt x="19623" y="28381"/>
                    <a:pt x="19482" y="28408"/>
                    <a:pt x="19336" y="28456"/>
                  </a:cubicBezTo>
                  <a:cubicBezTo>
                    <a:pt x="19220" y="28490"/>
                    <a:pt x="19144" y="28510"/>
                    <a:pt x="19087" y="28510"/>
                  </a:cubicBezTo>
                  <a:cubicBezTo>
                    <a:pt x="18980" y="28510"/>
                    <a:pt x="18936" y="28440"/>
                    <a:pt x="18812" y="28254"/>
                  </a:cubicBezTo>
                  <a:cubicBezTo>
                    <a:pt x="18265" y="27444"/>
                    <a:pt x="17705" y="26646"/>
                    <a:pt x="17157" y="25837"/>
                  </a:cubicBezTo>
                  <a:cubicBezTo>
                    <a:pt x="16717" y="25194"/>
                    <a:pt x="16276" y="24551"/>
                    <a:pt x="15836" y="23908"/>
                  </a:cubicBezTo>
                  <a:cubicBezTo>
                    <a:pt x="15133" y="22872"/>
                    <a:pt x="14431" y="21824"/>
                    <a:pt x="13717" y="20789"/>
                  </a:cubicBezTo>
                  <a:cubicBezTo>
                    <a:pt x="13193" y="20015"/>
                    <a:pt x="12657" y="19241"/>
                    <a:pt x="12121" y="18467"/>
                  </a:cubicBezTo>
                  <a:cubicBezTo>
                    <a:pt x="11407" y="17407"/>
                    <a:pt x="10692" y="16360"/>
                    <a:pt x="9966" y="15300"/>
                  </a:cubicBezTo>
                  <a:cubicBezTo>
                    <a:pt x="9609" y="14776"/>
                    <a:pt x="9264" y="14240"/>
                    <a:pt x="8906" y="13704"/>
                  </a:cubicBezTo>
                  <a:cubicBezTo>
                    <a:pt x="8811" y="13585"/>
                    <a:pt x="8835" y="13490"/>
                    <a:pt x="8966" y="13419"/>
                  </a:cubicBezTo>
                  <a:cubicBezTo>
                    <a:pt x="9121" y="13335"/>
                    <a:pt x="9121" y="13204"/>
                    <a:pt x="9049" y="13061"/>
                  </a:cubicBezTo>
                  <a:cubicBezTo>
                    <a:pt x="9025" y="13014"/>
                    <a:pt x="8990" y="12966"/>
                    <a:pt x="8966" y="12907"/>
                  </a:cubicBezTo>
                  <a:cubicBezTo>
                    <a:pt x="8383" y="11859"/>
                    <a:pt x="7847" y="10787"/>
                    <a:pt x="7240" y="9752"/>
                  </a:cubicBezTo>
                  <a:cubicBezTo>
                    <a:pt x="6335" y="8228"/>
                    <a:pt x="5489" y="6656"/>
                    <a:pt x="4620" y="5108"/>
                  </a:cubicBezTo>
                  <a:cubicBezTo>
                    <a:pt x="4422" y="4755"/>
                    <a:pt x="4361" y="4657"/>
                    <a:pt x="4135" y="4657"/>
                  </a:cubicBezTo>
                  <a:cubicBezTo>
                    <a:pt x="4049" y="4657"/>
                    <a:pt x="3938" y="4672"/>
                    <a:pt x="3787" y="4691"/>
                  </a:cubicBezTo>
                  <a:cubicBezTo>
                    <a:pt x="3763" y="4691"/>
                    <a:pt x="3739" y="4691"/>
                    <a:pt x="3691" y="4680"/>
                  </a:cubicBezTo>
                  <a:cubicBezTo>
                    <a:pt x="3596" y="4489"/>
                    <a:pt x="3477" y="4275"/>
                    <a:pt x="3382" y="4060"/>
                  </a:cubicBezTo>
                  <a:cubicBezTo>
                    <a:pt x="3025" y="3239"/>
                    <a:pt x="2668" y="2405"/>
                    <a:pt x="2287" y="1596"/>
                  </a:cubicBezTo>
                  <a:cubicBezTo>
                    <a:pt x="2096" y="1191"/>
                    <a:pt x="1870" y="822"/>
                    <a:pt x="1644" y="441"/>
                  </a:cubicBezTo>
                  <a:cubicBezTo>
                    <a:pt x="1478" y="171"/>
                    <a:pt x="1239" y="1"/>
                    <a:pt x="929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6"/>
            <p:cNvSpPr/>
            <p:nvPr/>
          </p:nvSpPr>
          <p:spPr>
            <a:xfrm>
              <a:off x="2724725" y="2132825"/>
              <a:ext cx="47350" cy="41450"/>
            </a:xfrm>
            <a:custGeom>
              <a:rect b="b" l="l" r="r" t="t"/>
              <a:pathLst>
                <a:path extrusionOk="0" h="1658" w="1894">
                  <a:moveTo>
                    <a:pt x="909" y="200"/>
                  </a:moveTo>
                  <a:cubicBezTo>
                    <a:pt x="1172" y="200"/>
                    <a:pt x="1447" y="353"/>
                    <a:pt x="1549" y="584"/>
                  </a:cubicBezTo>
                  <a:cubicBezTo>
                    <a:pt x="1680" y="870"/>
                    <a:pt x="1537" y="1251"/>
                    <a:pt x="1251" y="1394"/>
                  </a:cubicBezTo>
                  <a:cubicBezTo>
                    <a:pt x="1159" y="1440"/>
                    <a:pt x="1060" y="1461"/>
                    <a:pt x="963" y="1461"/>
                  </a:cubicBezTo>
                  <a:cubicBezTo>
                    <a:pt x="707" y="1461"/>
                    <a:pt x="458" y="1314"/>
                    <a:pt x="346" y="1072"/>
                  </a:cubicBezTo>
                  <a:cubicBezTo>
                    <a:pt x="203" y="751"/>
                    <a:pt x="358" y="370"/>
                    <a:pt x="691" y="239"/>
                  </a:cubicBezTo>
                  <a:cubicBezTo>
                    <a:pt x="760" y="213"/>
                    <a:pt x="834" y="200"/>
                    <a:pt x="909" y="200"/>
                  </a:cubicBezTo>
                  <a:close/>
                  <a:moveTo>
                    <a:pt x="917" y="0"/>
                  </a:moveTo>
                  <a:cubicBezTo>
                    <a:pt x="811" y="0"/>
                    <a:pt x="706" y="19"/>
                    <a:pt x="608" y="60"/>
                  </a:cubicBezTo>
                  <a:cubicBezTo>
                    <a:pt x="191" y="239"/>
                    <a:pt x="1" y="703"/>
                    <a:pt x="156" y="1108"/>
                  </a:cubicBezTo>
                  <a:cubicBezTo>
                    <a:pt x="274" y="1446"/>
                    <a:pt x="624" y="1658"/>
                    <a:pt x="979" y="1658"/>
                  </a:cubicBezTo>
                  <a:cubicBezTo>
                    <a:pt x="1087" y="1658"/>
                    <a:pt x="1196" y="1638"/>
                    <a:pt x="1299" y="1596"/>
                  </a:cubicBezTo>
                  <a:cubicBezTo>
                    <a:pt x="1680" y="1441"/>
                    <a:pt x="1894" y="941"/>
                    <a:pt x="1751" y="537"/>
                  </a:cubicBezTo>
                  <a:cubicBezTo>
                    <a:pt x="1632" y="215"/>
                    <a:pt x="1272" y="0"/>
                    <a:pt x="917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6"/>
            <p:cNvSpPr/>
            <p:nvPr/>
          </p:nvSpPr>
          <p:spPr>
            <a:xfrm>
              <a:off x="2781000" y="2109100"/>
              <a:ext cx="45850" cy="39550"/>
            </a:xfrm>
            <a:custGeom>
              <a:rect b="b" l="l" r="r" t="t"/>
              <a:pathLst>
                <a:path extrusionOk="0" h="1582" w="1834">
                  <a:moveTo>
                    <a:pt x="830" y="187"/>
                  </a:moveTo>
                  <a:cubicBezTo>
                    <a:pt x="874" y="187"/>
                    <a:pt x="919" y="192"/>
                    <a:pt x="965" y="200"/>
                  </a:cubicBezTo>
                  <a:cubicBezTo>
                    <a:pt x="1226" y="235"/>
                    <a:pt x="1453" y="438"/>
                    <a:pt x="1512" y="676"/>
                  </a:cubicBezTo>
                  <a:cubicBezTo>
                    <a:pt x="1572" y="950"/>
                    <a:pt x="1417" y="1283"/>
                    <a:pt x="1179" y="1367"/>
                  </a:cubicBezTo>
                  <a:cubicBezTo>
                    <a:pt x="1119" y="1387"/>
                    <a:pt x="1057" y="1397"/>
                    <a:pt x="994" y="1397"/>
                  </a:cubicBezTo>
                  <a:cubicBezTo>
                    <a:pt x="730" y="1397"/>
                    <a:pt x="454" y="1220"/>
                    <a:pt x="310" y="902"/>
                  </a:cubicBezTo>
                  <a:cubicBezTo>
                    <a:pt x="250" y="759"/>
                    <a:pt x="298" y="557"/>
                    <a:pt x="441" y="378"/>
                  </a:cubicBezTo>
                  <a:cubicBezTo>
                    <a:pt x="542" y="240"/>
                    <a:pt x="679" y="187"/>
                    <a:pt x="830" y="187"/>
                  </a:cubicBezTo>
                  <a:close/>
                  <a:moveTo>
                    <a:pt x="890" y="1"/>
                  </a:moveTo>
                  <a:cubicBezTo>
                    <a:pt x="770" y="1"/>
                    <a:pt x="649" y="29"/>
                    <a:pt x="536" y="93"/>
                  </a:cubicBezTo>
                  <a:cubicBezTo>
                    <a:pt x="143" y="295"/>
                    <a:pt x="0" y="700"/>
                    <a:pt x="191" y="1105"/>
                  </a:cubicBezTo>
                  <a:cubicBezTo>
                    <a:pt x="336" y="1404"/>
                    <a:pt x="630" y="1581"/>
                    <a:pt x="938" y="1581"/>
                  </a:cubicBezTo>
                  <a:cubicBezTo>
                    <a:pt x="1059" y="1581"/>
                    <a:pt x="1181" y="1554"/>
                    <a:pt x="1298" y="1497"/>
                  </a:cubicBezTo>
                  <a:cubicBezTo>
                    <a:pt x="1691" y="1295"/>
                    <a:pt x="1834" y="890"/>
                    <a:pt x="1643" y="485"/>
                  </a:cubicBezTo>
                  <a:cubicBezTo>
                    <a:pt x="1506" y="194"/>
                    <a:pt x="1201" y="1"/>
                    <a:pt x="890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44"/>
          <p:cNvSpPr/>
          <p:nvPr/>
        </p:nvSpPr>
        <p:spPr>
          <a:xfrm>
            <a:off x="838000" y="820450"/>
            <a:ext cx="2498875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44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sp>
        <p:nvSpPr>
          <p:cNvPr id="529" name="Google Shape;529;p44"/>
          <p:cNvSpPr txBox="1"/>
          <p:nvPr/>
        </p:nvSpPr>
        <p:spPr>
          <a:xfrm>
            <a:off x="888889" y="3474375"/>
            <a:ext cx="16146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rPr>
              <a:t>Stage 1</a:t>
            </a:r>
            <a:endParaRPr b="1" sz="2000">
              <a:solidFill>
                <a:srgbClr val="1A4477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530" name="Google Shape;530;p44"/>
          <p:cNvSpPr txBox="1"/>
          <p:nvPr/>
        </p:nvSpPr>
        <p:spPr>
          <a:xfrm>
            <a:off x="3775238" y="3474375"/>
            <a:ext cx="16146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rPr>
              <a:t>Stage 2</a:t>
            </a:r>
            <a:endParaRPr b="1" sz="2000">
              <a:solidFill>
                <a:srgbClr val="1A4477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531" name="Google Shape;531;p44"/>
          <p:cNvSpPr txBox="1"/>
          <p:nvPr/>
        </p:nvSpPr>
        <p:spPr>
          <a:xfrm>
            <a:off x="6581740" y="3474375"/>
            <a:ext cx="16146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rPr>
              <a:t>Stage 3</a:t>
            </a:r>
            <a:endParaRPr b="1" sz="2000">
              <a:solidFill>
                <a:srgbClr val="1A4477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grpSp>
        <p:nvGrpSpPr>
          <p:cNvPr id="532" name="Google Shape;532;p44"/>
          <p:cNvGrpSpPr/>
          <p:nvPr/>
        </p:nvGrpSpPr>
        <p:grpSpPr>
          <a:xfrm>
            <a:off x="772999" y="2048515"/>
            <a:ext cx="1910516" cy="1295806"/>
            <a:chOff x="828348" y="2048515"/>
            <a:chExt cx="1910516" cy="1295806"/>
          </a:xfrm>
        </p:grpSpPr>
        <p:sp>
          <p:nvSpPr>
            <p:cNvPr id="533" name="Google Shape;533;p44"/>
            <p:cNvSpPr/>
            <p:nvPr/>
          </p:nvSpPr>
          <p:spPr>
            <a:xfrm>
              <a:off x="900475" y="2107775"/>
              <a:ext cx="1702084" cy="1061788"/>
            </a:xfrm>
            <a:custGeom>
              <a:rect b="b" l="l" r="r" t="t"/>
              <a:pathLst>
                <a:path extrusionOk="0" h="29116" w="46674">
                  <a:moveTo>
                    <a:pt x="31391" y="0"/>
                  </a:moveTo>
                  <a:cubicBezTo>
                    <a:pt x="31286" y="0"/>
                    <a:pt x="31181" y="1"/>
                    <a:pt x="31076" y="3"/>
                  </a:cubicBezTo>
                  <a:cubicBezTo>
                    <a:pt x="28981" y="38"/>
                    <a:pt x="26909" y="443"/>
                    <a:pt x="24837" y="753"/>
                  </a:cubicBezTo>
                  <a:cubicBezTo>
                    <a:pt x="23873" y="907"/>
                    <a:pt x="22909" y="1026"/>
                    <a:pt x="21932" y="1146"/>
                  </a:cubicBezTo>
                  <a:cubicBezTo>
                    <a:pt x="20568" y="1230"/>
                    <a:pt x="19206" y="1251"/>
                    <a:pt x="17844" y="1251"/>
                  </a:cubicBezTo>
                  <a:cubicBezTo>
                    <a:pt x="16414" y="1251"/>
                    <a:pt x="14985" y="1228"/>
                    <a:pt x="13556" y="1228"/>
                  </a:cubicBezTo>
                  <a:cubicBezTo>
                    <a:pt x="12685" y="1228"/>
                    <a:pt x="11814" y="1236"/>
                    <a:pt x="10943" y="1265"/>
                  </a:cubicBezTo>
                  <a:cubicBezTo>
                    <a:pt x="7859" y="1384"/>
                    <a:pt x="3918" y="2050"/>
                    <a:pt x="1954" y="4706"/>
                  </a:cubicBezTo>
                  <a:cubicBezTo>
                    <a:pt x="1" y="7361"/>
                    <a:pt x="84" y="11206"/>
                    <a:pt x="180" y="14338"/>
                  </a:cubicBezTo>
                  <a:cubicBezTo>
                    <a:pt x="287" y="17648"/>
                    <a:pt x="465" y="20838"/>
                    <a:pt x="2180" y="23767"/>
                  </a:cubicBezTo>
                  <a:cubicBezTo>
                    <a:pt x="4216" y="27268"/>
                    <a:pt x="7645" y="28851"/>
                    <a:pt x="11586" y="29089"/>
                  </a:cubicBezTo>
                  <a:cubicBezTo>
                    <a:pt x="11873" y="29107"/>
                    <a:pt x="12161" y="29115"/>
                    <a:pt x="12450" y="29115"/>
                  </a:cubicBezTo>
                  <a:cubicBezTo>
                    <a:pt x="14289" y="29115"/>
                    <a:pt x="16144" y="28786"/>
                    <a:pt x="17956" y="28518"/>
                  </a:cubicBezTo>
                  <a:cubicBezTo>
                    <a:pt x="20265" y="28185"/>
                    <a:pt x="22575" y="28149"/>
                    <a:pt x="24909" y="28125"/>
                  </a:cubicBezTo>
                  <a:cubicBezTo>
                    <a:pt x="25323" y="28118"/>
                    <a:pt x="25736" y="28115"/>
                    <a:pt x="26150" y="28115"/>
                  </a:cubicBezTo>
                  <a:cubicBezTo>
                    <a:pt x="27887" y="28115"/>
                    <a:pt x="29619" y="28174"/>
                    <a:pt x="31350" y="28280"/>
                  </a:cubicBezTo>
                  <a:cubicBezTo>
                    <a:pt x="32794" y="28376"/>
                    <a:pt x="34206" y="28566"/>
                    <a:pt x="35638" y="28566"/>
                  </a:cubicBezTo>
                  <a:cubicBezTo>
                    <a:pt x="35977" y="28566"/>
                    <a:pt x="36318" y="28555"/>
                    <a:pt x="36660" y="28530"/>
                  </a:cubicBezTo>
                  <a:cubicBezTo>
                    <a:pt x="39982" y="28268"/>
                    <a:pt x="43042" y="26780"/>
                    <a:pt x="44554" y="23684"/>
                  </a:cubicBezTo>
                  <a:cubicBezTo>
                    <a:pt x="46328" y="20017"/>
                    <a:pt x="46673" y="15481"/>
                    <a:pt x="46328" y="11468"/>
                  </a:cubicBezTo>
                  <a:cubicBezTo>
                    <a:pt x="46019" y="7825"/>
                    <a:pt x="44530" y="5003"/>
                    <a:pt x="41542" y="2836"/>
                  </a:cubicBezTo>
                  <a:cubicBezTo>
                    <a:pt x="38699" y="768"/>
                    <a:pt x="34848" y="0"/>
                    <a:pt x="313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Quicksand Medium"/>
                  <a:ea typeface="Quicksand Medium"/>
                  <a:cs typeface="Quicksand Medium"/>
                  <a:sym typeface="Quicksand Medium"/>
                </a:rPr>
                <a:t>Jupiter is a gas giant and the biggest planet</a:t>
              </a:r>
              <a:endPara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endParaRPr>
            </a:p>
          </p:txBody>
        </p:sp>
        <p:grpSp>
          <p:nvGrpSpPr>
            <p:cNvPr id="534" name="Google Shape;534;p44"/>
            <p:cNvGrpSpPr/>
            <p:nvPr/>
          </p:nvGrpSpPr>
          <p:grpSpPr>
            <a:xfrm>
              <a:off x="828348" y="2048515"/>
              <a:ext cx="1910516" cy="1295806"/>
              <a:chOff x="5962925" y="2020825"/>
              <a:chExt cx="1193625" cy="809575"/>
            </a:xfrm>
          </p:grpSpPr>
          <p:sp>
            <p:nvSpPr>
              <p:cNvPr id="535" name="Google Shape;535;p44"/>
              <p:cNvSpPr/>
              <p:nvPr/>
            </p:nvSpPr>
            <p:spPr>
              <a:xfrm>
                <a:off x="5962925" y="2020825"/>
                <a:ext cx="1131125" cy="734125"/>
              </a:xfrm>
              <a:custGeom>
                <a:rect b="b" l="l" r="r" t="t"/>
                <a:pathLst>
                  <a:path extrusionOk="0" h="29365" w="45245">
                    <a:moveTo>
                      <a:pt x="32045" y="225"/>
                    </a:moveTo>
                    <a:cubicBezTo>
                      <a:pt x="34490" y="225"/>
                      <a:pt x="36686" y="493"/>
                      <a:pt x="38434" y="1076"/>
                    </a:cubicBezTo>
                    <a:cubicBezTo>
                      <a:pt x="39375" y="1385"/>
                      <a:pt x="40196" y="1766"/>
                      <a:pt x="40863" y="2171"/>
                    </a:cubicBezTo>
                    <a:cubicBezTo>
                      <a:pt x="41030" y="2278"/>
                      <a:pt x="41185" y="2385"/>
                      <a:pt x="41328" y="2492"/>
                    </a:cubicBezTo>
                    <a:cubicBezTo>
                      <a:pt x="41411" y="2540"/>
                      <a:pt x="41482" y="2588"/>
                      <a:pt x="41554" y="2647"/>
                    </a:cubicBezTo>
                    <a:cubicBezTo>
                      <a:pt x="41613" y="2695"/>
                      <a:pt x="41685" y="2754"/>
                      <a:pt x="41756" y="2802"/>
                    </a:cubicBezTo>
                    <a:cubicBezTo>
                      <a:pt x="41875" y="2909"/>
                      <a:pt x="42006" y="3004"/>
                      <a:pt x="42125" y="3112"/>
                    </a:cubicBezTo>
                    <a:cubicBezTo>
                      <a:pt x="42232" y="3207"/>
                      <a:pt x="42340" y="3314"/>
                      <a:pt x="42435" y="3409"/>
                    </a:cubicBezTo>
                    <a:cubicBezTo>
                      <a:pt x="42637" y="3588"/>
                      <a:pt x="42804" y="3778"/>
                      <a:pt x="42935" y="3933"/>
                    </a:cubicBezTo>
                    <a:cubicBezTo>
                      <a:pt x="43006" y="4005"/>
                      <a:pt x="43078" y="4076"/>
                      <a:pt x="43137" y="4147"/>
                    </a:cubicBezTo>
                    <a:cubicBezTo>
                      <a:pt x="43197" y="4207"/>
                      <a:pt x="43233" y="4278"/>
                      <a:pt x="43280" y="4338"/>
                    </a:cubicBezTo>
                    <a:cubicBezTo>
                      <a:pt x="43459" y="4564"/>
                      <a:pt x="43542" y="4683"/>
                      <a:pt x="43542" y="4683"/>
                    </a:cubicBezTo>
                    <a:cubicBezTo>
                      <a:pt x="43649" y="4802"/>
                      <a:pt x="43721" y="4933"/>
                      <a:pt x="43792" y="5028"/>
                    </a:cubicBezTo>
                    <a:cubicBezTo>
                      <a:pt x="43852" y="5124"/>
                      <a:pt x="43923" y="5207"/>
                      <a:pt x="43971" y="5279"/>
                    </a:cubicBezTo>
                    <a:cubicBezTo>
                      <a:pt x="44058" y="5399"/>
                      <a:pt x="44125" y="5459"/>
                      <a:pt x="44145" y="5459"/>
                    </a:cubicBezTo>
                    <a:cubicBezTo>
                      <a:pt x="44147" y="5459"/>
                      <a:pt x="44148" y="5458"/>
                      <a:pt x="44149" y="5457"/>
                    </a:cubicBezTo>
                    <a:lnTo>
                      <a:pt x="44149" y="5457"/>
                    </a:lnTo>
                    <a:cubicBezTo>
                      <a:pt x="44149" y="5457"/>
                      <a:pt x="44137" y="5481"/>
                      <a:pt x="44125" y="5517"/>
                    </a:cubicBezTo>
                    <a:cubicBezTo>
                      <a:pt x="44125" y="5564"/>
                      <a:pt x="44114" y="5624"/>
                      <a:pt x="44125" y="5707"/>
                    </a:cubicBezTo>
                    <a:cubicBezTo>
                      <a:pt x="44125" y="5874"/>
                      <a:pt x="44185" y="6124"/>
                      <a:pt x="44233" y="6433"/>
                    </a:cubicBezTo>
                    <a:cubicBezTo>
                      <a:pt x="44233" y="6433"/>
                      <a:pt x="44233" y="6469"/>
                      <a:pt x="44245" y="6541"/>
                    </a:cubicBezTo>
                    <a:cubicBezTo>
                      <a:pt x="44245" y="6576"/>
                      <a:pt x="44256" y="6624"/>
                      <a:pt x="44256" y="6683"/>
                    </a:cubicBezTo>
                    <a:cubicBezTo>
                      <a:pt x="44256" y="6707"/>
                      <a:pt x="44256" y="6731"/>
                      <a:pt x="44256" y="6767"/>
                    </a:cubicBezTo>
                    <a:lnTo>
                      <a:pt x="44256" y="6791"/>
                    </a:lnTo>
                    <a:cubicBezTo>
                      <a:pt x="44256" y="6803"/>
                      <a:pt x="44256" y="6814"/>
                      <a:pt x="44256" y="6826"/>
                    </a:cubicBezTo>
                    <a:cubicBezTo>
                      <a:pt x="44256" y="6838"/>
                      <a:pt x="44268" y="6862"/>
                      <a:pt x="44268" y="6874"/>
                    </a:cubicBezTo>
                    <a:cubicBezTo>
                      <a:pt x="44304" y="7160"/>
                      <a:pt x="44352" y="7588"/>
                      <a:pt x="44411" y="8136"/>
                    </a:cubicBezTo>
                    <a:cubicBezTo>
                      <a:pt x="44542" y="9231"/>
                      <a:pt x="44757" y="10827"/>
                      <a:pt x="44911" y="12827"/>
                    </a:cubicBezTo>
                    <a:cubicBezTo>
                      <a:pt x="44983" y="13827"/>
                      <a:pt x="45042" y="14923"/>
                      <a:pt x="45018" y="16113"/>
                    </a:cubicBezTo>
                    <a:cubicBezTo>
                      <a:pt x="45007" y="17292"/>
                      <a:pt x="44923" y="18566"/>
                      <a:pt x="44685" y="19887"/>
                    </a:cubicBezTo>
                    <a:cubicBezTo>
                      <a:pt x="44566" y="20554"/>
                      <a:pt x="44387" y="21221"/>
                      <a:pt x="44161" y="21888"/>
                    </a:cubicBezTo>
                    <a:cubicBezTo>
                      <a:pt x="43947" y="22554"/>
                      <a:pt x="43637" y="23221"/>
                      <a:pt x="43280" y="23852"/>
                    </a:cubicBezTo>
                    <a:cubicBezTo>
                      <a:pt x="42542" y="25126"/>
                      <a:pt x="41435" y="26245"/>
                      <a:pt x="40054" y="27019"/>
                    </a:cubicBezTo>
                    <a:cubicBezTo>
                      <a:pt x="39375" y="27400"/>
                      <a:pt x="38625" y="27686"/>
                      <a:pt x="37839" y="27900"/>
                    </a:cubicBezTo>
                    <a:cubicBezTo>
                      <a:pt x="37041" y="28091"/>
                      <a:pt x="36232" y="28246"/>
                      <a:pt x="35398" y="28317"/>
                    </a:cubicBezTo>
                    <a:cubicBezTo>
                      <a:pt x="34468" y="28403"/>
                      <a:pt x="33524" y="28434"/>
                      <a:pt x="32569" y="28434"/>
                    </a:cubicBezTo>
                    <a:cubicBezTo>
                      <a:pt x="31811" y="28434"/>
                      <a:pt x="31047" y="28415"/>
                      <a:pt x="30279" y="28388"/>
                    </a:cubicBezTo>
                    <a:cubicBezTo>
                      <a:pt x="29200" y="28351"/>
                      <a:pt x="28097" y="28309"/>
                      <a:pt x="26989" y="28309"/>
                    </a:cubicBezTo>
                    <a:cubicBezTo>
                      <a:pt x="26324" y="28309"/>
                      <a:pt x="25657" y="28325"/>
                      <a:pt x="24992" y="28365"/>
                    </a:cubicBezTo>
                    <a:cubicBezTo>
                      <a:pt x="23218" y="28448"/>
                      <a:pt x="21444" y="28531"/>
                      <a:pt x="19658" y="28615"/>
                    </a:cubicBezTo>
                    <a:cubicBezTo>
                      <a:pt x="17884" y="28698"/>
                      <a:pt x="16110" y="28781"/>
                      <a:pt x="14348" y="28865"/>
                    </a:cubicBezTo>
                    <a:cubicBezTo>
                      <a:pt x="13467" y="28912"/>
                      <a:pt x="12586" y="28960"/>
                      <a:pt x="11717" y="28996"/>
                    </a:cubicBezTo>
                    <a:cubicBezTo>
                      <a:pt x="11502" y="29008"/>
                      <a:pt x="11276" y="29020"/>
                      <a:pt x="11062" y="29031"/>
                    </a:cubicBezTo>
                    <a:lnTo>
                      <a:pt x="10419" y="29031"/>
                    </a:lnTo>
                    <a:lnTo>
                      <a:pt x="10097" y="29043"/>
                    </a:lnTo>
                    <a:cubicBezTo>
                      <a:pt x="9990" y="29043"/>
                      <a:pt x="9883" y="29031"/>
                      <a:pt x="9776" y="29031"/>
                    </a:cubicBezTo>
                    <a:cubicBezTo>
                      <a:pt x="9562" y="29020"/>
                      <a:pt x="9347" y="29008"/>
                      <a:pt x="9133" y="28996"/>
                    </a:cubicBezTo>
                    <a:cubicBezTo>
                      <a:pt x="8931" y="28984"/>
                      <a:pt x="8716" y="28948"/>
                      <a:pt x="8514" y="28924"/>
                    </a:cubicBezTo>
                    <a:cubicBezTo>
                      <a:pt x="8300" y="28889"/>
                      <a:pt x="8085" y="28877"/>
                      <a:pt x="7883" y="28829"/>
                    </a:cubicBezTo>
                    <a:cubicBezTo>
                      <a:pt x="7680" y="28781"/>
                      <a:pt x="7478" y="28734"/>
                      <a:pt x="7276" y="28698"/>
                    </a:cubicBezTo>
                    <a:cubicBezTo>
                      <a:pt x="7073" y="28639"/>
                      <a:pt x="6871" y="28567"/>
                      <a:pt x="6668" y="28519"/>
                    </a:cubicBezTo>
                    <a:cubicBezTo>
                      <a:pt x="5883" y="28246"/>
                      <a:pt x="5133" y="27900"/>
                      <a:pt x="4478" y="27436"/>
                    </a:cubicBezTo>
                    <a:cubicBezTo>
                      <a:pt x="3823" y="26960"/>
                      <a:pt x="3251" y="26400"/>
                      <a:pt x="2775" y="25769"/>
                    </a:cubicBezTo>
                    <a:cubicBezTo>
                      <a:pt x="2656" y="25614"/>
                      <a:pt x="2537" y="25448"/>
                      <a:pt x="2430" y="25293"/>
                    </a:cubicBezTo>
                    <a:cubicBezTo>
                      <a:pt x="2323" y="25126"/>
                      <a:pt x="2227" y="24960"/>
                      <a:pt x="2132" y="24793"/>
                    </a:cubicBezTo>
                    <a:lnTo>
                      <a:pt x="2049" y="24662"/>
                    </a:lnTo>
                    <a:lnTo>
                      <a:pt x="1989" y="24531"/>
                    </a:lnTo>
                    <a:lnTo>
                      <a:pt x="1858" y="24281"/>
                    </a:lnTo>
                    <a:lnTo>
                      <a:pt x="1727" y="24019"/>
                    </a:lnTo>
                    <a:cubicBezTo>
                      <a:pt x="1692" y="23936"/>
                      <a:pt x="1656" y="23840"/>
                      <a:pt x="1620" y="23757"/>
                    </a:cubicBezTo>
                    <a:cubicBezTo>
                      <a:pt x="1311" y="23055"/>
                      <a:pt x="1084" y="22304"/>
                      <a:pt x="894" y="21531"/>
                    </a:cubicBezTo>
                    <a:cubicBezTo>
                      <a:pt x="703" y="20757"/>
                      <a:pt x="596" y="19947"/>
                      <a:pt x="501" y="19137"/>
                    </a:cubicBezTo>
                    <a:cubicBezTo>
                      <a:pt x="334" y="17506"/>
                      <a:pt x="334" y="15816"/>
                      <a:pt x="430" y="14113"/>
                    </a:cubicBezTo>
                    <a:cubicBezTo>
                      <a:pt x="525" y="12398"/>
                      <a:pt x="727" y="10660"/>
                      <a:pt x="989" y="8922"/>
                    </a:cubicBezTo>
                    <a:lnTo>
                      <a:pt x="1108" y="8279"/>
                    </a:lnTo>
                    <a:cubicBezTo>
                      <a:pt x="1144" y="8065"/>
                      <a:pt x="1203" y="7850"/>
                      <a:pt x="1251" y="7636"/>
                    </a:cubicBezTo>
                    <a:cubicBezTo>
                      <a:pt x="1275" y="7529"/>
                      <a:pt x="1299" y="7422"/>
                      <a:pt x="1334" y="7326"/>
                    </a:cubicBezTo>
                    <a:lnTo>
                      <a:pt x="1430" y="7005"/>
                    </a:lnTo>
                    <a:cubicBezTo>
                      <a:pt x="1489" y="6803"/>
                      <a:pt x="1549" y="6588"/>
                      <a:pt x="1632" y="6386"/>
                    </a:cubicBezTo>
                    <a:cubicBezTo>
                      <a:pt x="1930" y="5564"/>
                      <a:pt x="2335" y="4778"/>
                      <a:pt x="2882" y="4088"/>
                    </a:cubicBezTo>
                    <a:cubicBezTo>
                      <a:pt x="3418" y="3409"/>
                      <a:pt x="4097" y="2826"/>
                      <a:pt x="4847" y="2397"/>
                    </a:cubicBezTo>
                    <a:cubicBezTo>
                      <a:pt x="5609" y="1957"/>
                      <a:pt x="6442" y="1659"/>
                      <a:pt x="7288" y="1457"/>
                    </a:cubicBezTo>
                    <a:cubicBezTo>
                      <a:pt x="9002" y="1052"/>
                      <a:pt x="10764" y="992"/>
                      <a:pt x="12502" y="992"/>
                    </a:cubicBezTo>
                    <a:cubicBezTo>
                      <a:pt x="14241" y="1004"/>
                      <a:pt x="15955" y="1076"/>
                      <a:pt x="17634" y="1088"/>
                    </a:cubicBezTo>
                    <a:cubicBezTo>
                      <a:pt x="17834" y="1090"/>
                      <a:pt x="18033" y="1092"/>
                      <a:pt x="18231" y="1092"/>
                    </a:cubicBezTo>
                    <a:cubicBezTo>
                      <a:pt x="18872" y="1092"/>
                      <a:pt x="19507" y="1076"/>
                      <a:pt x="20134" y="1040"/>
                    </a:cubicBezTo>
                    <a:cubicBezTo>
                      <a:pt x="20956" y="992"/>
                      <a:pt x="21766" y="933"/>
                      <a:pt x="22563" y="861"/>
                    </a:cubicBezTo>
                    <a:cubicBezTo>
                      <a:pt x="24159" y="718"/>
                      <a:pt x="25695" y="576"/>
                      <a:pt x="27183" y="456"/>
                    </a:cubicBezTo>
                    <a:cubicBezTo>
                      <a:pt x="28659" y="337"/>
                      <a:pt x="30088" y="254"/>
                      <a:pt x="31433" y="230"/>
                    </a:cubicBezTo>
                    <a:cubicBezTo>
                      <a:pt x="31639" y="227"/>
                      <a:pt x="31843" y="225"/>
                      <a:pt x="32045" y="225"/>
                    </a:cubicBezTo>
                    <a:close/>
                    <a:moveTo>
                      <a:pt x="31896" y="1"/>
                    </a:moveTo>
                    <a:cubicBezTo>
                      <a:pt x="31743" y="1"/>
                      <a:pt x="31588" y="2"/>
                      <a:pt x="31433" y="4"/>
                    </a:cubicBezTo>
                    <a:cubicBezTo>
                      <a:pt x="30076" y="28"/>
                      <a:pt x="28647" y="99"/>
                      <a:pt x="27159" y="218"/>
                    </a:cubicBezTo>
                    <a:cubicBezTo>
                      <a:pt x="25683" y="326"/>
                      <a:pt x="24135" y="480"/>
                      <a:pt x="22539" y="611"/>
                    </a:cubicBezTo>
                    <a:cubicBezTo>
                      <a:pt x="21754" y="671"/>
                      <a:pt x="20944" y="730"/>
                      <a:pt x="20122" y="778"/>
                    </a:cubicBezTo>
                    <a:cubicBezTo>
                      <a:pt x="19495" y="814"/>
                      <a:pt x="18867" y="830"/>
                      <a:pt x="18229" y="830"/>
                    </a:cubicBezTo>
                    <a:cubicBezTo>
                      <a:pt x="18032" y="830"/>
                      <a:pt x="17834" y="828"/>
                      <a:pt x="17634" y="826"/>
                    </a:cubicBezTo>
                    <a:cubicBezTo>
                      <a:pt x="15955" y="814"/>
                      <a:pt x="14241" y="730"/>
                      <a:pt x="12502" y="718"/>
                    </a:cubicBezTo>
                    <a:cubicBezTo>
                      <a:pt x="12375" y="718"/>
                      <a:pt x="12248" y="717"/>
                      <a:pt x="12120" y="717"/>
                    </a:cubicBezTo>
                    <a:cubicBezTo>
                      <a:pt x="10502" y="717"/>
                      <a:pt x="8838" y="796"/>
                      <a:pt x="7216" y="1171"/>
                    </a:cubicBezTo>
                    <a:cubicBezTo>
                      <a:pt x="6347" y="1373"/>
                      <a:pt x="5490" y="1683"/>
                      <a:pt x="4704" y="2135"/>
                    </a:cubicBezTo>
                    <a:cubicBezTo>
                      <a:pt x="3906" y="2588"/>
                      <a:pt x="3204" y="3183"/>
                      <a:pt x="2644" y="3897"/>
                    </a:cubicBezTo>
                    <a:cubicBezTo>
                      <a:pt x="2073" y="4612"/>
                      <a:pt x="1656" y="5433"/>
                      <a:pt x="1346" y="6279"/>
                    </a:cubicBezTo>
                    <a:cubicBezTo>
                      <a:pt x="1251" y="6481"/>
                      <a:pt x="1192" y="6707"/>
                      <a:pt x="1132" y="6922"/>
                    </a:cubicBezTo>
                    <a:lnTo>
                      <a:pt x="1025" y="7243"/>
                    </a:lnTo>
                    <a:cubicBezTo>
                      <a:pt x="1001" y="7350"/>
                      <a:pt x="977" y="7457"/>
                      <a:pt x="942" y="7565"/>
                    </a:cubicBezTo>
                    <a:cubicBezTo>
                      <a:pt x="894" y="7779"/>
                      <a:pt x="834" y="7993"/>
                      <a:pt x="799" y="8219"/>
                    </a:cubicBezTo>
                    <a:lnTo>
                      <a:pt x="680" y="8874"/>
                    </a:lnTo>
                    <a:cubicBezTo>
                      <a:pt x="406" y="10624"/>
                      <a:pt x="215" y="12363"/>
                      <a:pt x="108" y="14089"/>
                    </a:cubicBezTo>
                    <a:cubicBezTo>
                      <a:pt x="1" y="15816"/>
                      <a:pt x="1" y="17518"/>
                      <a:pt x="180" y="19173"/>
                    </a:cubicBezTo>
                    <a:cubicBezTo>
                      <a:pt x="263" y="19995"/>
                      <a:pt x="382" y="20816"/>
                      <a:pt x="572" y="21602"/>
                    </a:cubicBezTo>
                    <a:cubicBezTo>
                      <a:pt x="763" y="22388"/>
                      <a:pt x="989" y="23162"/>
                      <a:pt x="1311" y="23888"/>
                    </a:cubicBezTo>
                    <a:cubicBezTo>
                      <a:pt x="1346" y="23971"/>
                      <a:pt x="1382" y="24067"/>
                      <a:pt x="1430" y="24162"/>
                    </a:cubicBezTo>
                    <a:lnTo>
                      <a:pt x="1561" y="24424"/>
                    </a:lnTo>
                    <a:lnTo>
                      <a:pt x="1692" y="24686"/>
                    </a:lnTo>
                    <a:lnTo>
                      <a:pt x="1763" y="24829"/>
                    </a:lnTo>
                    <a:lnTo>
                      <a:pt x="1834" y="24960"/>
                    </a:lnTo>
                    <a:cubicBezTo>
                      <a:pt x="1942" y="25126"/>
                      <a:pt x="2049" y="25305"/>
                      <a:pt x="2156" y="25471"/>
                    </a:cubicBezTo>
                    <a:cubicBezTo>
                      <a:pt x="2263" y="25638"/>
                      <a:pt x="2382" y="25805"/>
                      <a:pt x="2501" y="25972"/>
                    </a:cubicBezTo>
                    <a:cubicBezTo>
                      <a:pt x="3001" y="26626"/>
                      <a:pt x="3609" y="27210"/>
                      <a:pt x="4287" y="27698"/>
                    </a:cubicBezTo>
                    <a:cubicBezTo>
                      <a:pt x="4978" y="28198"/>
                      <a:pt x="5764" y="28555"/>
                      <a:pt x="6573" y="28829"/>
                    </a:cubicBezTo>
                    <a:cubicBezTo>
                      <a:pt x="6776" y="28889"/>
                      <a:pt x="6978" y="28948"/>
                      <a:pt x="7192" y="29008"/>
                    </a:cubicBezTo>
                    <a:cubicBezTo>
                      <a:pt x="7395" y="29055"/>
                      <a:pt x="7609" y="29103"/>
                      <a:pt x="7823" y="29139"/>
                    </a:cubicBezTo>
                    <a:cubicBezTo>
                      <a:pt x="8038" y="29198"/>
                      <a:pt x="8252" y="29222"/>
                      <a:pt x="8466" y="29246"/>
                    </a:cubicBezTo>
                    <a:cubicBezTo>
                      <a:pt x="8681" y="29270"/>
                      <a:pt x="8895" y="29305"/>
                      <a:pt x="9109" y="29317"/>
                    </a:cubicBezTo>
                    <a:cubicBezTo>
                      <a:pt x="9324" y="29329"/>
                      <a:pt x="9550" y="29341"/>
                      <a:pt x="9764" y="29353"/>
                    </a:cubicBezTo>
                    <a:cubicBezTo>
                      <a:pt x="9871" y="29353"/>
                      <a:pt x="9978" y="29365"/>
                      <a:pt x="10097" y="29365"/>
                    </a:cubicBezTo>
                    <a:lnTo>
                      <a:pt x="10419" y="29365"/>
                    </a:lnTo>
                    <a:cubicBezTo>
                      <a:pt x="10633" y="29353"/>
                      <a:pt x="10859" y="29353"/>
                      <a:pt x="11074" y="29353"/>
                    </a:cubicBezTo>
                    <a:cubicBezTo>
                      <a:pt x="11288" y="29341"/>
                      <a:pt x="11514" y="29329"/>
                      <a:pt x="11729" y="29317"/>
                    </a:cubicBezTo>
                    <a:cubicBezTo>
                      <a:pt x="12598" y="29270"/>
                      <a:pt x="13479" y="29234"/>
                      <a:pt x="14360" y="29186"/>
                    </a:cubicBezTo>
                    <a:cubicBezTo>
                      <a:pt x="16122" y="29103"/>
                      <a:pt x="17896" y="29008"/>
                      <a:pt x="19682" y="28924"/>
                    </a:cubicBezTo>
                    <a:cubicBezTo>
                      <a:pt x="21456" y="28829"/>
                      <a:pt x="23242" y="28746"/>
                      <a:pt x="25004" y="28662"/>
                    </a:cubicBezTo>
                    <a:cubicBezTo>
                      <a:pt x="25722" y="28614"/>
                      <a:pt x="26436" y="28597"/>
                      <a:pt x="27147" y="28597"/>
                    </a:cubicBezTo>
                    <a:cubicBezTo>
                      <a:pt x="28194" y="28597"/>
                      <a:pt x="29236" y="28634"/>
                      <a:pt x="30279" y="28662"/>
                    </a:cubicBezTo>
                    <a:cubicBezTo>
                      <a:pt x="31028" y="28688"/>
                      <a:pt x="31775" y="28707"/>
                      <a:pt x="32516" y="28707"/>
                    </a:cubicBezTo>
                    <a:cubicBezTo>
                      <a:pt x="33496" y="28707"/>
                      <a:pt x="34467" y="28674"/>
                      <a:pt x="35422" y="28579"/>
                    </a:cubicBezTo>
                    <a:cubicBezTo>
                      <a:pt x="36267" y="28508"/>
                      <a:pt x="37101" y="28353"/>
                      <a:pt x="37899" y="28150"/>
                    </a:cubicBezTo>
                    <a:cubicBezTo>
                      <a:pt x="38708" y="27936"/>
                      <a:pt x="39470" y="27638"/>
                      <a:pt x="40185" y="27234"/>
                    </a:cubicBezTo>
                    <a:cubicBezTo>
                      <a:pt x="41589" y="26436"/>
                      <a:pt x="42732" y="25281"/>
                      <a:pt x="43483" y="23971"/>
                    </a:cubicBezTo>
                    <a:cubicBezTo>
                      <a:pt x="43852" y="23316"/>
                      <a:pt x="44161" y="22650"/>
                      <a:pt x="44387" y="21959"/>
                    </a:cubicBezTo>
                    <a:cubicBezTo>
                      <a:pt x="44602" y="21280"/>
                      <a:pt x="44780" y="20602"/>
                      <a:pt x="44899" y="19935"/>
                    </a:cubicBezTo>
                    <a:cubicBezTo>
                      <a:pt x="45149" y="18590"/>
                      <a:pt x="45221" y="17304"/>
                      <a:pt x="45233" y="16113"/>
                    </a:cubicBezTo>
                    <a:cubicBezTo>
                      <a:pt x="45245" y="14923"/>
                      <a:pt x="45185" y="13815"/>
                      <a:pt x="45102" y="12815"/>
                    </a:cubicBezTo>
                    <a:cubicBezTo>
                      <a:pt x="44947" y="10803"/>
                      <a:pt x="44733" y="9208"/>
                      <a:pt x="44590" y="8112"/>
                    </a:cubicBezTo>
                    <a:cubicBezTo>
                      <a:pt x="44530" y="7565"/>
                      <a:pt x="44471" y="7136"/>
                      <a:pt x="44435" y="6850"/>
                    </a:cubicBezTo>
                    <a:cubicBezTo>
                      <a:pt x="44435" y="6838"/>
                      <a:pt x="44435" y="6814"/>
                      <a:pt x="44435" y="6803"/>
                    </a:cubicBezTo>
                    <a:cubicBezTo>
                      <a:pt x="44435" y="6791"/>
                      <a:pt x="44435" y="6791"/>
                      <a:pt x="44435" y="6791"/>
                    </a:cubicBezTo>
                    <a:lnTo>
                      <a:pt x="44435" y="6767"/>
                    </a:lnTo>
                    <a:cubicBezTo>
                      <a:pt x="44423" y="6731"/>
                      <a:pt x="44423" y="6695"/>
                      <a:pt x="44423" y="6672"/>
                    </a:cubicBezTo>
                    <a:cubicBezTo>
                      <a:pt x="44423" y="6612"/>
                      <a:pt x="44423" y="6564"/>
                      <a:pt x="44411" y="6529"/>
                    </a:cubicBezTo>
                    <a:cubicBezTo>
                      <a:pt x="44411" y="6457"/>
                      <a:pt x="44399" y="6410"/>
                      <a:pt x="44399" y="6410"/>
                    </a:cubicBezTo>
                    <a:cubicBezTo>
                      <a:pt x="44352" y="6088"/>
                      <a:pt x="44268" y="5850"/>
                      <a:pt x="44233" y="5695"/>
                    </a:cubicBezTo>
                    <a:cubicBezTo>
                      <a:pt x="44209" y="5624"/>
                      <a:pt x="44197" y="5564"/>
                      <a:pt x="44185" y="5517"/>
                    </a:cubicBezTo>
                    <a:cubicBezTo>
                      <a:pt x="44173" y="5481"/>
                      <a:pt x="44161" y="5457"/>
                      <a:pt x="44149" y="5457"/>
                    </a:cubicBezTo>
                    <a:cubicBezTo>
                      <a:pt x="44173" y="5445"/>
                      <a:pt x="44149" y="5374"/>
                      <a:pt x="44078" y="5231"/>
                    </a:cubicBezTo>
                    <a:cubicBezTo>
                      <a:pt x="44042" y="5148"/>
                      <a:pt x="43983" y="5064"/>
                      <a:pt x="43923" y="4957"/>
                    </a:cubicBezTo>
                    <a:cubicBezTo>
                      <a:pt x="43864" y="4850"/>
                      <a:pt x="43792" y="4719"/>
                      <a:pt x="43685" y="4588"/>
                    </a:cubicBezTo>
                    <a:cubicBezTo>
                      <a:pt x="43685" y="4588"/>
                      <a:pt x="43590" y="4457"/>
                      <a:pt x="43423" y="4231"/>
                    </a:cubicBezTo>
                    <a:cubicBezTo>
                      <a:pt x="43375" y="4171"/>
                      <a:pt x="43328" y="4100"/>
                      <a:pt x="43268" y="4040"/>
                    </a:cubicBezTo>
                    <a:cubicBezTo>
                      <a:pt x="43209" y="3969"/>
                      <a:pt x="43137" y="3897"/>
                      <a:pt x="43066" y="3814"/>
                    </a:cubicBezTo>
                    <a:cubicBezTo>
                      <a:pt x="42923" y="3659"/>
                      <a:pt x="42768" y="3469"/>
                      <a:pt x="42566" y="3278"/>
                    </a:cubicBezTo>
                    <a:cubicBezTo>
                      <a:pt x="42459" y="3183"/>
                      <a:pt x="42351" y="3076"/>
                      <a:pt x="42244" y="2969"/>
                    </a:cubicBezTo>
                    <a:cubicBezTo>
                      <a:pt x="42125" y="2873"/>
                      <a:pt x="41994" y="2766"/>
                      <a:pt x="41863" y="2659"/>
                    </a:cubicBezTo>
                    <a:cubicBezTo>
                      <a:pt x="41792" y="2612"/>
                      <a:pt x="41732" y="2552"/>
                      <a:pt x="41661" y="2492"/>
                    </a:cubicBezTo>
                    <a:cubicBezTo>
                      <a:pt x="41589" y="2445"/>
                      <a:pt x="41518" y="2397"/>
                      <a:pt x="41435" y="2338"/>
                    </a:cubicBezTo>
                    <a:cubicBezTo>
                      <a:pt x="41280" y="2242"/>
                      <a:pt x="41125" y="2123"/>
                      <a:pt x="40958" y="2016"/>
                    </a:cubicBezTo>
                    <a:cubicBezTo>
                      <a:pt x="40280" y="1599"/>
                      <a:pt x="39458" y="1195"/>
                      <a:pt x="38494" y="885"/>
                    </a:cubicBezTo>
                    <a:cubicBezTo>
                      <a:pt x="36676" y="279"/>
                      <a:pt x="34413" y="1"/>
                      <a:pt x="318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44"/>
              <p:cNvSpPr/>
              <p:nvPr/>
            </p:nvSpPr>
            <p:spPr>
              <a:xfrm>
                <a:off x="6044375" y="2105625"/>
                <a:ext cx="1112175" cy="724775"/>
              </a:xfrm>
              <a:custGeom>
                <a:rect b="b" l="l" r="r" t="t"/>
                <a:pathLst>
                  <a:path extrusionOk="0" h="28991" w="44487">
                    <a:moveTo>
                      <a:pt x="39357" y="1"/>
                    </a:moveTo>
                    <a:cubicBezTo>
                      <a:pt x="39338" y="1"/>
                      <a:pt x="39325" y="7"/>
                      <a:pt x="39320" y="17"/>
                    </a:cubicBezTo>
                    <a:cubicBezTo>
                      <a:pt x="39308" y="29"/>
                      <a:pt x="39332" y="77"/>
                      <a:pt x="39403" y="124"/>
                    </a:cubicBezTo>
                    <a:cubicBezTo>
                      <a:pt x="39474" y="184"/>
                      <a:pt x="39594" y="255"/>
                      <a:pt x="39736" y="351"/>
                    </a:cubicBezTo>
                    <a:cubicBezTo>
                      <a:pt x="39736" y="351"/>
                      <a:pt x="39808" y="398"/>
                      <a:pt x="39939" y="493"/>
                    </a:cubicBezTo>
                    <a:cubicBezTo>
                      <a:pt x="40058" y="589"/>
                      <a:pt x="40248" y="720"/>
                      <a:pt x="40463" y="922"/>
                    </a:cubicBezTo>
                    <a:cubicBezTo>
                      <a:pt x="40903" y="1327"/>
                      <a:pt x="41475" y="2006"/>
                      <a:pt x="42022" y="2958"/>
                    </a:cubicBezTo>
                    <a:cubicBezTo>
                      <a:pt x="42558" y="3911"/>
                      <a:pt x="43070" y="5125"/>
                      <a:pt x="43475" y="6554"/>
                    </a:cubicBezTo>
                    <a:cubicBezTo>
                      <a:pt x="43677" y="7268"/>
                      <a:pt x="43844" y="8030"/>
                      <a:pt x="43987" y="8828"/>
                    </a:cubicBezTo>
                    <a:cubicBezTo>
                      <a:pt x="44118" y="9626"/>
                      <a:pt x="44225" y="10471"/>
                      <a:pt x="44237" y="11340"/>
                    </a:cubicBezTo>
                    <a:cubicBezTo>
                      <a:pt x="44237" y="11554"/>
                      <a:pt x="44237" y="11781"/>
                      <a:pt x="44225" y="11995"/>
                    </a:cubicBezTo>
                    <a:cubicBezTo>
                      <a:pt x="44201" y="12209"/>
                      <a:pt x="44189" y="12435"/>
                      <a:pt x="44166" y="12662"/>
                    </a:cubicBezTo>
                    <a:cubicBezTo>
                      <a:pt x="44142" y="13114"/>
                      <a:pt x="44106" y="13567"/>
                      <a:pt x="44082" y="14031"/>
                    </a:cubicBezTo>
                    <a:cubicBezTo>
                      <a:pt x="44023" y="14960"/>
                      <a:pt x="43963" y="15900"/>
                      <a:pt x="43880" y="16853"/>
                    </a:cubicBezTo>
                    <a:cubicBezTo>
                      <a:pt x="43701" y="18746"/>
                      <a:pt x="43415" y="20698"/>
                      <a:pt x="42701" y="22508"/>
                    </a:cubicBezTo>
                    <a:cubicBezTo>
                      <a:pt x="42522" y="22949"/>
                      <a:pt x="42308" y="23389"/>
                      <a:pt x="42082" y="23806"/>
                    </a:cubicBezTo>
                    <a:cubicBezTo>
                      <a:pt x="41832" y="24223"/>
                      <a:pt x="41558" y="24615"/>
                      <a:pt x="41260" y="24985"/>
                    </a:cubicBezTo>
                    <a:cubicBezTo>
                      <a:pt x="40951" y="25342"/>
                      <a:pt x="40617" y="25675"/>
                      <a:pt x="40248" y="25961"/>
                    </a:cubicBezTo>
                    <a:cubicBezTo>
                      <a:pt x="39891" y="26259"/>
                      <a:pt x="39486" y="26497"/>
                      <a:pt x="39070" y="26699"/>
                    </a:cubicBezTo>
                    <a:cubicBezTo>
                      <a:pt x="38236" y="27128"/>
                      <a:pt x="37355" y="27390"/>
                      <a:pt x="36474" y="27580"/>
                    </a:cubicBezTo>
                    <a:cubicBezTo>
                      <a:pt x="35593" y="27759"/>
                      <a:pt x="34724" y="27866"/>
                      <a:pt x="33879" y="27937"/>
                    </a:cubicBezTo>
                    <a:cubicBezTo>
                      <a:pt x="32602" y="28044"/>
                      <a:pt x="31258" y="28058"/>
                      <a:pt x="29867" y="28058"/>
                    </a:cubicBezTo>
                    <a:cubicBezTo>
                      <a:pt x="29403" y="28058"/>
                      <a:pt x="28934" y="28056"/>
                      <a:pt x="28461" y="28056"/>
                    </a:cubicBezTo>
                    <a:cubicBezTo>
                      <a:pt x="28239" y="28054"/>
                      <a:pt x="28016" y="28052"/>
                      <a:pt x="27791" y="28052"/>
                    </a:cubicBezTo>
                    <a:cubicBezTo>
                      <a:pt x="27065" y="28052"/>
                      <a:pt x="26326" y="28068"/>
                      <a:pt x="25580" y="28104"/>
                    </a:cubicBezTo>
                    <a:cubicBezTo>
                      <a:pt x="25092" y="28116"/>
                      <a:pt x="24615" y="28140"/>
                      <a:pt x="24127" y="28152"/>
                    </a:cubicBezTo>
                    <a:cubicBezTo>
                      <a:pt x="23639" y="28164"/>
                      <a:pt x="23151" y="28187"/>
                      <a:pt x="22663" y="28199"/>
                    </a:cubicBezTo>
                    <a:cubicBezTo>
                      <a:pt x="20698" y="28247"/>
                      <a:pt x="18734" y="28283"/>
                      <a:pt x="16817" y="28378"/>
                    </a:cubicBezTo>
                    <a:cubicBezTo>
                      <a:pt x="16341" y="28402"/>
                      <a:pt x="15864" y="28425"/>
                      <a:pt x="15400" y="28461"/>
                    </a:cubicBezTo>
                    <a:cubicBezTo>
                      <a:pt x="14924" y="28497"/>
                      <a:pt x="14459" y="28521"/>
                      <a:pt x="13995" y="28568"/>
                    </a:cubicBezTo>
                    <a:cubicBezTo>
                      <a:pt x="13531" y="28616"/>
                      <a:pt x="13078" y="28664"/>
                      <a:pt x="12626" y="28699"/>
                    </a:cubicBezTo>
                    <a:cubicBezTo>
                      <a:pt x="12412" y="28711"/>
                      <a:pt x="12185" y="28723"/>
                      <a:pt x="11971" y="28735"/>
                    </a:cubicBezTo>
                    <a:lnTo>
                      <a:pt x="11638" y="28735"/>
                    </a:lnTo>
                    <a:cubicBezTo>
                      <a:pt x="11530" y="28723"/>
                      <a:pt x="11423" y="28723"/>
                      <a:pt x="11316" y="28723"/>
                    </a:cubicBezTo>
                    <a:cubicBezTo>
                      <a:pt x="11197" y="28723"/>
                      <a:pt x="11090" y="28711"/>
                      <a:pt x="10983" y="28711"/>
                    </a:cubicBezTo>
                    <a:cubicBezTo>
                      <a:pt x="10876" y="28699"/>
                      <a:pt x="10768" y="28687"/>
                      <a:pt x="10661" y="28676"/>
                    </a:cubicBezTo>
                    <a:cubicBezTo>
                      <a:pt x="10447" y="28652"/>
                      <a:pt x="10245" y="28640"/>
                      <a:pt x="10030" y="28604"/>
                    </a:cubicBezTo>
                    <a:cubicBezTo>
                      <a:pt x="9828" y="28580"/>
                      <a:pt x="9614" y="28545"/>
                      <a:pt x="9411" y="28509"/>
                    </a:cubicBezTo>
                    <a:cubicBezTo>
                      <a:pt x="9209" y="28473"/>
                      <a:pt x="9018" y="28414"/>
                      <a:pt x="8816" y="28378"/>
                    </a:cubicBezTo>
                    <a:cubicBezTo>
                      <a:pt x="8423" y="28295"/>
                      <a:pt x="8042" y="28164"/>
                      <a:pt x="7673" y="28056"/>
                    </a:cubicBezTo>
                    <a:cubicBezTo>
                      <a:pt x="7482" y="27997"/>
                      <a:pt x="7304" y="27925"/>
                      <a:pt x="7125" y="27866"/>
                    </a:cubicBezTo>
                    <a:cubicBezTo>
                      <a:pt x="6947" y="27806"/>
                      <a:pt x="6768" y="27747"/>
                      <a:pt x="6601" y="27675"/>
                    </a:cubicBezTo>
                    <a:cubicBezTo>
                      <a:pt x="5232" y="27116"/>
                      <a:pt x="4089" y="26449"/>
                      <a:pt x="3184" y="25830"/>
                    </a:cubicBezTo>
                    <a:cubicBezTo>
                      <a:pt x="2958" y="25675"/>
                      <a:pt x="2732" y="25532"/>
                      <a:pt x="2541" y="25377"/>
                    </a:cubicBezTo>
                    <a:cubicBezTo>
                      <a:pt x="2351" y="25223"/>
                      <a:pt x="2160" y="25092"/>
                      <a:pt x="1994" y="24961"/>
                    </a:cubicBezTo>
                    <a:cubicBezTo>
                      <a:pt x="1660" y="24675"/>
                      <a:pt x="1374" y="24449"/>
                      <a:pt x="1160" y="24235"/>
                    </a:cubicBezTo>
                    <a:cubicBezTo>
                      <a:pt x="708" y="23830"/>
                      <a:pt x="481" y="23580"/>
                      <a:pt x="481" y="23580"/>
                    </a:cubicBezTo>
                    <a:cubicBezTo>
                      <a:pt x="256" y="23354"/>
                      <a:pt x="108" y="23247"/>
                      <a:pt x="59" y="23247"/>
                    </a:cubicBezTo>
                    <a:cubicBezTo>
                      <a:pt x="0" y="23247"/>
                      <a:pt x="88" y="23405"/>
                      <a:pt x="362" y="23699"/>
                    </a:cubicBezTo>
                    <a:cubicBezTo>
                      <a:pt x="362" y="23699"/>
                      <a:pt x="589" y="23949"/>
                      <a:pt x="1041" y="24365"/>
                    </a:cubicBezTo>
                    <a:cubicBezTo>
                      <a:pt x="1255" y="24580"/>
                      <a:pt x="1541" y="24818"/>
                      <a:pt x="1875" y="25104"/>
                    </a:cubicBezTo>
                    <a:cubicBezTo>
                      <a:pt x="2041" y="25235"/>
                      <a:pt x="2232" y="25377"/>
                      <a:pt x="2434" y="25532"/>
                    </a:cubicBezTo>
                    <a:cubicBezTo>
                      <a:pt x="2625" y="25687"/>
                      <a:pt x="2839" y="25842"/>
                      <a:pt x="3065" y="25997"/>
                    </a:cubicBezTo>
                    <a:cubicBezTo>
                      <a:pt x="3982" y="26628"/>
                      <a:pt x="5137" y="27306"/>
                      <a:pt x="6518" y="27878"/>
                    </a:cubicBezTo>
                    <a:cubicBezTo>
                      <a:pt x="6685" y="27949"/>
                      <a:pt x="6863" y="28009"/>
                      <a:pt x="7042" y="28080"/>
                    </a:cubicBezTo>
                    <a:cubicBezTo>
                      <a:pt x="7232" y="28140"/>
                      <a:pt x="7411" y="28223"/>
                      <a:pt x="7601" y="28271"/>
                    </a:cubicBezTo>
                    <a:cubicBezTo>
                      <a:pt x="7971" y="28390"/>
                      <a:pt x="8352" y="28521"/>
                      <a:pt x="8756" y="28604"/>
                    </a:cubicBezTo>
                    <a:cubicBezTo>
                      <a:pt x="8959" y="28652"/>
                      <a:pt x="9161" y="28711"/>
                      <a:pt x="9375" y="28747"/>
                    </a:cubicBezTo>
                    <a:cubicBezTo>
                      <a:pt x="9578" y="28783"/>
                      <a:pt x="9792" y="28818"/>
                      <a:pt x="9995" y="28854"/>
                    </a:cubicBezTo>
                    <a:cubicBezTo>
                      <a:pt x="10209" y="28890"/>
                      <a:pt x="10423" y="28902"/>
                      <a:pt x="10638" y="28926"/>
                    </a:cubicBezTo>
                    <a:cubicBezTo>
                      <a:pt x="10757" y="28937"/>
                      <a:pt x="10864" y="28949"/>
                      <a:pt x="10971" y="28961"/>
                    </a:cubicBezTo>
                    <a:cubicBezTo>
                      <a:pt x="11078" y="28961"/>
                      <a:pt x="11185" y="28973"/>
                      <a:pt x="11304" y="28973"/>
                    </a:cubicBezTo>
                    <a:cubicBezTo>
                      <a:pt x="11411" y="28973"/>
                      <a:pt x="11519" y="28985"/>
                      <a:pt x="11638" y="28985"/>
                    </a:cubicBezTo>
                    <a:cubicBezTo>
                      <a:pt x="11709" y="28985"/>
                      <a:pt x="11786" y="28990"/>
                      <a:pt x="11861" y="28990"/>
                    </a:cubicBezTo>
                    <a:cubicBezTo>
                      <a:pt x="11898" y="28990"/>
                      <a:pt x="11935" y="28989"/>
                      <a:pt x="11971" y="28985"/>
                    </a:cubicBezTo>
                    <a:cubicBezTo>
                      <a:pt x="12197" y="28973"/>
                      <a:pt x="12423" y="28961"/>
                      <a:pt x="12650" y="28961"/>
                    </a:cubicBezTo>
                    <a:cubicBezTo>
                      <a:pt x="13102" y="28926"/>
                      <a:pt x="13555" y="28878"/>
                      <a:pt x="14019" y="28830"/>
                    </a:cubicBezTo>
                    <a:cubicBezTo>
                      <a:pt x="14471" y="28783"/>
                      <a:pt x="14948" y="28771"/>
                      <a:pt x="15412" y="28735"/>
                    </a:cubicBezTo>
                    <a:cubicBezTo>
                      <a:pt x="15876" y="28699"/>
                      <a:pt x="16353" y="28676"/>
                      <a:pt x="16829" y="28664"/>
                    </a:cubicBezTo>
                    <a:cubicBezTo>
                      <a:pt x="18746" y="28568"/>
                      <a:pt x="20710" y="28545"/>
                      <a:pt x="22663" y="28497"/>
                    </a:cubicBezTo>
                    <a:cubicBezTo>
                      <a:pt x="23151" y="28485"/>
                      <a:pt x="23639" y="28473"/>
                      <a:pt x="24127" y="28461"/>
                    </a:cubicBezTo>
                    <a:cubicBezTo>
                      <a:pt x="24627" y="28449"/>
                      <a:pt x="25104" y="28437"/>
                      <a:pt x="25592" y="28414"/>
                    </a:cubicBezTo>
                    <a:cubicBezTo>
                      <a:pt x="26315" y="28387"/>
                      <a:pt x="27038" y="28373"/>
                      <a:pt x="27752" y="28373"/>
                    </a:cubicBezTo>
                    <a:cubicBezTo>
                      <a:pt x="27989" y="28373"/>
                      <a:pt x="28226" y="28375"/>
                      <a:pt x="28461" y="28378"/>
                    </a:cubicBezTo>
                    <a:cubicBezTo>
                      <a:pt x="29092" y="28382"/>
                      <a:pt x="29717" y="28387"/>
                      <a:pt x="30332" y="28387"/>
                    </a:cubicBezTo>
                    <a:cubicBezTo>
                      <a:pt x="31563" y="28387"/>
                      <a:pt x="32759" y="28366"/>
                      <a:pt x="33902" y="28271"/>
                    </a:cubicBezTo>
                    <a:cubicBezTo>
                      <a:pt x="34760" y="28199"/>
                      <a:pt x="35653" y="28092"/>
                      <a:pt x="36546" y="27902"/>
                    </a:cubicBezTo>
                    <a:cubicBezTo>
                      <a:pt x="37438" y="27699"/>
                      <a:pt x="38355" y="27425"/>
                      <a:pt x="39213" y="26997"/>
                    </a:cubicBezTo>
                    <a:cubicBezTo>
                      <a:pt x="39641" y="26771"/>
                      <a:pt x="40070" y="26532"/>
                      <a:pt x="40451" y="26211"/>
                    </a:cubicBezTo>
                    <a:cubicBezTo>
                      <a:pt x="40832" y="25901"/>
                      <a:pt x="41189" y="25568"/>
                      <a:pt x="41499" y="25187"/>
                    </a:cubicBezTo>
                    <a:cubicBezTo>
                      <a:pt x="41820" y="24806"/>
                      <a:pt x="42106" y="24389"/>
                      <a:pt x="42344" y="23961"/>
                    </a:cubicBezTo>
                    <a:cubicBezTo>
                      <a:pt x="42594" y="23532"/>
                      <a:pt x="42796" y="23080"/>
                      <a:pt x="42987" y="22615"/>
                    </a:cubicBezTo>
                    <a:cubicBezTo>
                      <a:pt x="43701" y="20758"/>
                      <a:pt x="43987" y="18781"/>
                      <a:pt x="44154" y="16876"/>
                    </a:cubicBezTo>
                    <a:cubicBezTo>
                      <a:pt x="44237" y="15912"/>
                      <a:pt x="44296" y="14971"/>
                      <a:pt x="44344" y="14055"/>
                    </a:cubicBezTo>
                    <a:cubicBezTo>
                      <a:pt x="44368" y="13590"/>
                      <a:pt x="44404" y="13138"/>
                      <a:pt x="44427" y="12685"/>
                    </a:cubicBezTo>
                    <a:cubicBezTo>
                      <a:pt x="44439" y="12459"/>
                      <a:pt x="44463" y="12233"/>
                      <a:pt x="44475" y="12007"/>
                    </a:cubicBezTo>
                    <a:cubicBezTo>
                      <a:pt x="44487" y="11781"/>
                      <a:pt x="44487" y="11554"/>
                      <a:pt x="44487" y="11340"/>
                    </a:cubicBezTo>
                    <a:cubicBezTo>
                      <a:pt x="44463" y="10447"/>
                      <a:pt x="44356" y="9602"/>
                      <a:pt x="44213" y="8792"/>
                    </a:cubicBezTo>
                    <a:cubicBezTo>
                      <a:pt x="44070" y="7983"/>
                      <a:pt x="43892" y="7209"/>
                      <a:pt x="43689" y="6494"/>
                    </a:cubicBezTo>
                    <a:cubicBezTo>
                      <a:pt x="43273" y="5054"/>
                      <a:pt x="42749" y="3827"/>
                      <a:pt x="42189" y="2863"/>
                    </a:cubicBezTo>
                    <a:cubicBezTo>
                      <a:pt x="41629" y="1887"/>
                      <a:pt x="41046" y="1208"/>
                      <a:pt x="40582" y="791"/>
                    </a:cubicBezTo>
                    <a:cubicBezTo>
                      <a:pt x="40356" y="589"/>
                      <a:pt x="40165" y="446"/>
                      <a:pt x="40034" y="351"/>
                    </a:cubicBezTo>
                    <a:cubicBezTo>
                      <a:pt x="39903" y="255"/>
                      <a:pt x="39832" y="208"/>
                      <a:pt x="39832" y="208"/>
                    </a:cubicBezTo>
                    <a:cubicBezTo>
                      <a:pt x="39677" y="112"/>
                      <a:pt x="39546" y="65"/>
                      <a:pt x="39463" y="29"/>
                    </a:cubicBezTo>
                    <a:cubicBezTo>
                      <a:pt x="39417" y="9"/>
                      <a:pt x="39382" y="1"/>
                      <a:pt x="393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44"/>
              <p:cNvSpPr/>
              <p:nvPr/>
            </p:nvSpPr>
            <p:spPr>
              <a:xfrm>
                <a:off x="6165050" y="2743925"/>
                <a:ext cx="177300" cy="82550"/>
              </a:xfrm>
              <a:custGeom>
                <a:rect b="b" l="l" r="r" t="t"/>
                <a:pathLst>
                  <a:path extrusionOk="0" h="3302" w="7092">
                    <a:moveTo>
                      <a:pt x="84" y="0"/>
                    </a:moveTo>
                    <a:cubicBezTo>
                      <a:pt x="0" y="0"/>
                      <a:pt x="0" y="155"/>
                      <a:pt x="84" y="167"/>
                    </a:cubicBezTo>
                    <a:cubicBezTo>
                      <a:pt x="84" y="167"/>
                      <a:pt x="107" y="179"/>
                      <a:pt x="179" y="179"/>
                    </a:cubicBezTo>
                    <a:cubicBezTo>
                      <a:pt x="238" y="191"/>
                      <a:pt x="334" y="191"/>
                      <a:pt x="453" y="215"/>
                    </a:cubicBezTo>
                    <a:cubicBezTo>
                      <a:pt x="572" y="238"/>
                      <a:pt x="703" y="262"/>
                      <a:pt x="858" y="310"/>
                    </a:cubicBezTo>
                    <a:cubicBezTo>
                      <a:pt x="941" y="334"/>
                      <a:pt x="1012" y="357"/>
                      <a:pt x="1096" y="381"/>
                    </a:cubicBezTo>
                    <a:cubicBezTo>
                      <a:pt x="1179" y="405"/>
                      <a:pt x="1274" y="429"/>
                      <a:pt x="1358" y="465"/>
                    </a:cubicBezTo>
                    <a:cubicBezTo>
                      <a:pt x="2072" y="727"/>
                      <a:pt x="2917" y="1167"/>
                      <a:pt x="3572" y="1524"/>
                    </a:cubicBezTo>
                    <a:cubicBezTo>
                      <a:pt x="4227" y="1881"/>
                      <a:pt x="5072" y="2334"/>
                      <a:pt x="5739" y="2703"/>
                    </a:cubicBezTo>
                    <a:cubicBezTo>
                      <a:pt x="6084" y="2882"/>
                      <a:pt x="6382" y="3036"/>
                      <a:pt x="6608" y="3132"/>
                    </a:cubicBezTo>
                    <a:cubicBezTo>
                      <a:pt x="6823" y="3239"/>
                      <a:pt x="6965" y="3298"/>
                      <a:pt x="6965" y="3298"/>
                    </a:cubicBezTo>
                    <a:cubicBezTo>
                      <a:pt x="6971" y="3300"/>
                      <a:pt x="6977" y="3301"/>
                      <a:pt x="6983" y="3301"/>
                    </a:cubicBezTo>
                    <a:cubicBezTo>
                      <a:pt x="7046" y="3301"/>
                      <a:pt x="7091" y="3187"/>
                      <a:pt x="7037" y="3144"/>
                    </a:cubicBezTo>
                    <a:cubicBezTo>
                      <a:pt x="7037" y="3144"/>
                      <a:pt x="6906" y="3072"/>
                      <a:pt x="6692" y="2965"/>
                    </a:cubicBezTo>
                    <a:cubicBezTo>
                      <a:pt x="6489" y="2846"/>
                      <a:pt x="6192" y="2679"/>
                      <a:pt x="5870" y="2477"/>
                    </a:cubicBezTo>
                    <a:cubicBezTo>
                      <a:pt x="5203" y="2084"/>
                      <a:pt x="4394" y="1584"/>
                      <a:pt x="3727" y="1227"/>
                    </a:cubicBezTo>
                    <a:cubicBezTo>
                      <a:pt x="3060" y="869"/>
                      <a:pt x="2191" y="465"/>
                      <a:pt x="1441" y="226"/>
                    </a:cubicBezTo>
                    <a:cubicBezTo>
                      <a:pt x="1346" y="203"/>
                      <a:pt x="1250" y="179"/>
                      <a:pt x="1167" y="155"/>
                    </a:cubicBezTo>
                    <a:cubicBezTo>
                      <a:pt x="1072" y="131"/>
                      <a:pt x="988" y="107"/>
                      <a:pt x="917" y="96"/>
                    </a:cubicBezTo>
                    <a:cubicBezTo>
                      <a:pt x="750" y="60"/>
                      <a:pt x="596" y="36"/>
                      <a:pt x="477" y="24"/>
                    </a:cubicBezTo>
                    <a:cubicBezTo>
                      <a:pt x="357" y="0"/>
                      <a:pt x="250" y="12"/>
                      <a:pt x="1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44"/>
              <p:cNvSpPr/>
              <p:nvPr/>
            </p:nvSpPr>
            <p:spPr>
              <a:xfrm>
                <a:off x="6306125" y="2749875"/>
                <a:ext cx="104750" cy="70350"/>
              </a:xfrm>
              <a:custGeom>
                <a:rect b="b" l="l" r="r" t="t"/>
                <a:pathLst>
                  <a:path extrusionOk="0" h="2814" w="4190">
                    <a:moveTo>
                      <a:pt x="72" y="0"/>
                    </a:moveTo>
                    <a:cubicBezTo>
                      <a:pt x="13" y="0"/>
                      <a:pt x="1" y="155"/>
                      <a:pt x="48" y="179"/>
                    </a:cubicBezTo>
                    <a:cubicBezTo>
                      <a:pt x="48" y="179"/>
                      <a:pt x="132" y="191"/>
                      <a:pt x="275" y="227"/>
                    </a:cubicBezTo>
                    <a:cubicBezTo>
                      <a:pt x="346" y="250"/>
                      <a:pt x="429" y="286"/>
                      <a:pt x="525" y="310"/>
                    </a:cubicBezTo>
                    <a:cubicBezTo>
                      <a:pt x="620" y="358"/>
                      <a:pt x="727" y="405"/>
                      <a:pt x="834" y="453"/>
                    </a:cubicBezTo>
                    <a:cubicBezTo>
                      <a:pt x="1263" y="667"/>
                      <a:pt x="1739" y="1024"/>
                      <a:pt x="2108" y="1322"/>
                    </a:cubicBezTo>
                    <a:cubicBezTo>
                      <a:pt x="2489" y="1620"/>
                      <a:pt x="2954" y="2001"/>
                      <a:pt x="3346" y="2310"/>
                    </a:cubicBezTo>
                    <a:cubicBezTo>
                      <a:pt x="3739" y="2620"/>
                      <a:pt x="4061" y="2810"/>
                      <a:pt x="4061" y="2810"/>
                    </a:cubicBezTo>
                    <a:cubicBezTo>
                      <a:pt x="4065" y="2812"/>
                      <a:pt x="4070" y="2813"/>
                      <a:pt x="4074" y="2813"/>
                    </a:cubicBezTo>
                    <a:cubicBezTo>
                      <a:pt x="4123" y="2813"/>
                      <a:pt x="4190" y="2712"/>
                      <a:pt x="4168" y="2679"/>
                    </a:cubicBezTo>
                    <a:cubicBezTo>
                      <a:pt x="4168" y="2679"/>
                      <a:pt x="3870" y="2453"/>
                      <a:pt x="3513" y="2120"/>
                    </a:cubicBezTo>
                    <a:cubicBezTo>
                      <a:pt x="3144" y="1786"/>
                      <a:pt x="2704" y="1370"/>
                      <a:pt x="2323" y="1060"/>
                    </a:cubicBezTo>
                    <a:cubicBezTo>
                      <a:pt x="1942" y="762"/>
                      <a:pt x="1406" y="417"/>
                      <a:pt x="941" y="227"/>
                    </a:cubicBezTo>
                    <a:cubicBezTo>
                      <a:pt x="822" y="179"/>
                      <a:pt x="703" y="131"/>
                      <a:pt x="596" y="108"/>
                    </a:cubicBezTo>
                    <a:cubicBezTo>
                      <a:pt x="501" y="84"/>
                      <a:pt x="406" y="60"/>
                      <a:pt x="322" y="36"/>
                    </a:cubicBezTo>
                    <a:cubicBezTo>
                      <a:pt x="168" y="12"/>
                      <a:pt x="72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44"/>
              <p:cNvSpPr/>
              <p:nvPr/>
            </p:nvSpPr>
            <p:spPr>
              <a:xfrm>
                <a:off x="6404050" y="2744800"/>
                <a:ext cx="95250" cy="73275"/>
              </a:xfrm>
              <a:custGeom>
                <a:rect b="b" l="l" r="r" t="t"/>
                <a:pathLst>
                  <a:path extrusionOk="0" h="2931" w="3810">
                    <a:moveTo>
                      <a:pt x="72" y="1"/>
                    </a:moveTo>
                    <a:cubicBezTo>
                      <a:pt x="1" y="13"/>
                      <a:pt x="37" y="168"/>
                      <a:pt x="72" y="180"/>
                    </a:cubicBezTo>
                    <a:cubicBezTo>
                      <a:pt x="72" y="180"/>
                      <a:pt x="144" y="180"/>
                      <a:pt x="263" y="239"/>
                    </a:cubicBezTo>
                    <a:cubicBezTo>
                      <a:pt x="382" y="287"/>
                      <a:pt x="549" y="406"/>
                      <a:pt x="727" y="549"/>
                    </a:cubicBezTo>
                    <a:cubicBezTo>
                      <a:pt x="1084" y="823"/>
                      <a:pt x="1501" y="1227"/>
                      <a:pt x="1835" y="1525"/>
                    </a:cubicBezTo>
                    <a:cubicBezTo>
                      <a:pt x="2180" y="1823"/>
                      <a:pt x="2620" y="2204"/>
                      <a:pt x="3001" y="2489"/>
                    </a:cubicBezTo>
                    <a:cubicBezTo>
                      <a:pt x="3192" y="2620"/>
                      <a:pt x="3359" y="2739"/>
                      <a:pt x="3490" y="2823"/>
                    </a:cubicBezTo>
                    <a:cubicBezTo>
                      <a:pt x="3620" y="2894"/>
                      <a:pt x="3704" y="2930"/>
                      <a:pt x="3704" y="2930"/>
                    </a:cubicBezTo>
                    <a:cubicBezTo>
                      <a:pt x="3706" y="2930"/>
                      <a:pt x="3708" y="2931"/>
                      <a:pt x="3711" y="2931"/>
                    </a:cubicBezTo>
                    <a:cubicBezTo>
                      <a:pt x="3757" y="2931"/>
                      <a:pt x="3810" y="2821"/>
                      <a:pt x="3787" y="2775"/>
                    </a:cubicBezTo>
                    <a:cubicBezTo>
                      <a:pt x="3787" y="2775"/>
                      <a:pt x="3716" y="2739"/>
                      <a:pt x="3597" y="2656"/>
                    </a:cubicBezTo>
                    <a:cubicBezTo>
                      <a:pt x="3490" y="2573"/>
                      <a:pt x="3335" y="2442"/>
                      <a:pt x="3156" y="2287"/>
                    </a:cubicBezTo>
                    <a:cubicBezTo>
                      <a:pt x="2811" y="1977"/>
                      <a:pt x="2394" y="1585"/>
                      <a:pt x="2061" y="1275"/>
                    </a:cubicBezTo>
                    <a:cubicBezTo>
                      <a:pt x="1715" y="977"/>
                      <a:pt x="1275" y="608"/>
                      <a:pt x="870" y="334"/>
                    </a:cubicBezTo>
                    <a:cubicBezTo>
                      <a:pt x="680" y="203"/>
                      <a:pt x="489" y="108"/>
                      <a:pt x="334" y="49"/>
                    </a:cubicBezTo>
                    <a:cubicBezTo>
                      <a:pt x="263" y="25"/>
                      <a:pt x="191" y="13"/>
                      <a:pt x="1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44"/>
              <p:cNvSpPr/>
              <p:nvPr/>
            </p:nvSpPr>
            <p:spPr>
              <a:xfrm>
                <a:off x="6492500" y="2740625"/>
                <a:ext cx="86275" cy="79600"/>
              </a:xfrm>
              <a:custGeom>
                <a:rect b="b" l="l" r="r" t="t"/>
                <a:pathLst>
                  <a:path extrusionOk="0" h="3184" w="3451">
                    <a:moveTo>
                      <a:pt x="102" y="1"/>
                    </a:moveTo>
                    <a:cubicBezTo>
                      <a:pt x="65" y="1"/>
                      <a:pt x="1" y="145"/>
                      <a:pt x="47" y="156"/>
                    </a:cubicBezTo>
                    <a:cubicBezTo>
                      <a:pt x="47" y="156"/>
                      <a:pt x="118" y="204"/>
                      <a:pt x="237" y="275"/>
                    </a:cubicBezTo>
                    <a:cubicBezTo>
                      <a:pt x="297" y="311"/>
                      <a:pt x="356" y="358"/>
                      <a:pt x="440" y="406"/>
                    </a:cubicBezTo>
                    <a:cubicBezTo>
                      <a:pt x="511" y="466"/>
                      <a:pt x="594" y="525"/>
                      <a:pt x="678" y="597"/>
                    </a:cubicBezTo>
                    <a:cubicBezTo>
                      <a:pt x="1011" y="882"/>
                      <a:pt x="1404" y="1287"/>
                      <a:pt x="1702" y="1597"/>
                    </a:cubicBezTo>
                    <a:cubicBezTo>
                      <a:pt x="1999" y="1918"/>
                      <a:pt x="2392" y="2323"/>
                      <a:pt x="2726" y="2633"/>
                    </a:cubicBezTo>
                    <a:cubicBezTo>
                      <a:pt x="3047" y="2954"/>
                      <a:pt x="3321" y="3180"/>
                      <a:pt x="3321" y="3180"/>
                    </a:cubicBezTo>
                    <a:cubicBezTo>
                      <a:pt x="3324" y="3183"/>
                      <a:pt x="3329" y="3184"/>
                      <a:pt x="3333" y="3184"/>
                    </a:cubicBezTo>
                    <a:cubicBezTo>
                      <a:pt x="3374" y="3184"/>
                      <a:pt x="3451" y="3092"/>
                      <a:pt x="3440" y="3049"/>
                    </a:cubicBezTo>
                    <a:cubicBezTo>
                      <a:pt x="3440" y="3049"/>
                      <a:pt x="3202" y="2811"/>
                      <a:pt x="2904" y="2466"/>
                    </a:cubicBezTo>
                    <a:cubicBezTo>
                      <a:pt x="2607" y="2121"/>
                      <a:pt x="2249" y="1692"/>
                      <a:pt x="1940" y="1371"/>
                    </a:cubicBezTo>
                    <a:cubicBezTo>
                      <a:pt x="1642" y="1049"/>
                      <a:pt x="1214" y="668"/>
                      <a:pt x="833" y="394"/>
                    </a:cubicBezTo>
                    <a:cubicBezTo>
                      <a:pt x="737" y="323"/>
                      <a:pt x="642" y="275"/>
                      <a:pt x="559" y="216"/>
                    </a:cubicBezTo>
                    <a:cubicBezTo>
                      <a:pt x="475" y="168"/>
                      <a:pt x="392" y="132"/>
                      <a:pt x="333" y="97"/>
                    </a:cubicBezTo>
                    <a:cubicBezTo>
                      <a:pt x="190" y="37"/>
                      <a:pt x="106" y="1"/>
                      <a:pt x="106" y="1"/>
                    </a:cubicBezTo>
                    <a:cubicBezTo>
                      <a:pt x="105" y="1"/>
                      <a:pt x="104" y="1"/>
                      <a:pt x="1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44"/>
              <p:cNvSpPr/>
              <p:nvPr/>
            </p:nvSpPr>
            <p:spPr>
              <a:xfrm>
                <a:off x="6569875" y="2733200"/>
                <a:ext cx="88025" cy="82250"/>
              </a:xfrm>
              <a:custGeom>
                <a:rect b="b" l="l" r="r" t="t"/>
                <a:pathLst>
                  <a:path extrusionOk="0" h="3290" w="3521">
                    <a:moveTo>
                      <a:pt x="66" y="0"/>
                    </a:moveTo>
                    <a:cubicBezTo>
                      <a:pt x="22" y="0"/>
                      <a:pt x="1" y="156"/>
                      <a:pt x="35" y="167"/>
                    </a:cubicBezTo>
                    <a:cubicBezTo>
                      <a:pt x="35" y="167"/>
                      <a:pt x="59" y="179"/>
                      <a:pt x="95" y="191"/>
                    </a:cubicBezTo>
                    <a:cubicBezTo>
                      <a:pt x="131" y="203"/>
                      <a:pt x="178" y="215"/>
                      <a:pt x="238" y="251"/>
                    </a:cubicBezTo>
                    <a:cubicBezTo>
                      <a:pt x="369" y="310"/>
                      <a:pt x="536" y="405"/>
                      <a:pt x="702" y="560"/>
                    </a:cubicBezTo>
                    <a:cubicBezTo>
                      <a:pt x="1048" y="858"/>
                      <a:pt x="1405" y="1310"/>
                      <a:pt x="1702" y="1656"/>
                    </a:cubicBezTo>
                    <a:cubicBezTo>
                      <a:pt x="2000" y="2001"/>
                      <a:pt x="2393" y="2441"/>
                      <a:pt x="2738" y="2763"/>
                    </a:cubicBezTo>
                    <a:cubicBezTo>
                      <a:pt x="2822" y="2846"/>
                      <a:pt x="2905" y="2930"/>
                      <a:pt x="2988" y="2989"/>
                    </a:cubicBezTo>
                    <a:cubicBezTo>
                      <a:pt x="3060" y="3049"/>
                      <a:pt x="3131" y="3108"/>
                      <a:pt x="3191" y="3156"/>
                    </a:cubicBezTo>
                    <a:cubicBezTo>
                      <a:pt x="3322" y="3239"/>
                      <a:pt x="3393" y="3287"/>
                      <a:pt x="3393" y="3287"/>
                    </a:cubicBezTo>
                    <a:cubicBezTo>
                      <a:pt x="3397" y="3289"/>
                      <a:pt x="3402" y="3290"/>
                      <a:pt x="3407" y="3290"/>
                    </a:cubicBezTo>
                    <a:cubicBezTo>
                      <a:pt x="3455" y="3290"/>
                      <a:pt x="3521" y="3188"/>
                      <a:pt x="3488" y="3156"/>
                    </a:cubicBezTo>
                    <a:cubicBezTo>
                      <a:pt x="3488" y="3156"/>
                      <a:pt x="3429" y="3096"/>
                      <a:pt x="3322" y="3001"/>
                    </a:cubicBezTo>
                    <a:cubicBezTo>
                      <a:pt x="3262" y="2953"/>
                      <a:pt x="3203" y="2894"/>
                      <a:pt x="3131" y="2822"/>
                    </a:cubicBezTo>
                    <a:cubicBezTo>
                      <a:pt x="3072" y="2751"/>
                      <a:pt x="2988" y="2680"/>
                      <a:pt x="2917" y="2596"/>
                    </a:cubicBezTo>
                    <a:cubicBezTo>
                      <a:pt x="2607" y="2251"/>
                      <a:pt x="2250" y="1787"/>
                      <a:pt x="1952" y="1429"/>
                    </a:cubicBezTo>
                    <a:cubicBezTo>
                      <a:pt x="1655" y="1084"/>
                      <a:pt x="1262" y="644"/>
                      <a:pt x="857" y="370"/>
                    </a:cubicBezTo>
                    <a:cubicBezTo>
                      <a:pt x="667" y="215"/>
                      <a:pt x="464" y="120"/>
                      <a:pt x="321" y="60"/>
                    </a:cubicBezTo>
                    <a:cubicBezTo>
                      <a:pt x="250" y="36"/>
                      <a:pt x="178" y="24"/>
                      <a:pt x="143" y="13"/>
                    </a:cubicBezTo>
                    <a:cubicBezTo>
                      <a:pt x="95" y="13"/>
                      <a:pt x="71" y="1"/>
                      <a:pt x="71" y="1"/>
                    </a:cubicBezTo>
                    <a:cubicBezTo>
                      <a:pt x="70" y="0"/>
                      <a:pt x="68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44"/>
              <p:cNvSpPr/>
              <p:nvPr/>
            </p:nvSpPr>
            <p:spPr>
              <a:xfrm>
                <a:off x="6641600" y="2734550"/>
                <a:ext cx="129075" cy="83100"/>
              </a:xfrm>
              <a:custGeom>
                <a:rect b="b" l="l" r="r" t="t"/>
                <a:pathLst>
                  <a:path extrusionOk="0" h="3324" w="5163">
                    <a:moveTo>
                      <a:pt x="294" y="1"/>
                    </a:moveTo>
                    <a:cubicBezTo>
                      <a:pt x="233" y="1"/>
                      <a:pt x="183" y="6"/>
                      <a:pt x="143" y="6"/>
                    </a:cubicBezTo>
                    <a:cubicBezTo>
                      <a:pt x="95" y="18"/>
                      <a:pt x="60" y="30"/>
                      <a:pt x="60" y="30"/>
                    </a:cubicBezTo>
                    <a:cubicBezTo>
                      <a:pt x="0" y="42"/>
                      <a:pt x="36" y="197"/>
                      <a:pt x="84" y="197"/>
                    </a:cubicBezTo>
                    <a:cubicBezTo>
                      <a:pt x="84" y="197"/>
                      <a:pt x="119" y="197"/>
                      <a:pt x="167" y="185"/>
                    </a:cubicBezTo>
                    <a:cubicBezTo>
                      <a:pt x="191" y="191"/>
                      <a:pt x="220" y="191"/>
                      <a:pt x="255" y="191"/>
                    </a:cubicBezTo>
                    <a:cubicBezTo>
                      <a:pt x="289" y="191"/>
                      <a:pt x="328" y="191"/>
                      <a:pt x="369" y="197"/>
                    </a:cubicBezTo>
                    <a:cubicBezTo>
                      <a:pt x="548" y="220"/>
                      <a:pt x="798" y="292"/>
                      <a:pt x="1060" y="423"/>
                    </a:cubicBezTo>
                    <a:cubicBezTo>
                      <a:pt x="1596" y="673"/>
                      <a:pt x="2203" y="1102"/>
                      <a:pt x="2679" y="1447"/>
                    </a:cubicBezTo>
                    <a:cubicBezTo>
                      <a:pt x="3143" y="1792"/>
                      <a:pt x="3739" y="2256"/>
                      <a:pt x="4203" y="2637"/>
                    </a:cubicBezTo>
                    <a:cubicBezTo>
                      <a:pt x="4667" y="3018"/>
                      <a:pt x="5025" y="3316"/>
                      <a:pt x="5025" y="3316"/>
                    </a:cubicBezTo>
                    <a:cubicBezTo>
                      <a:pt x="5031" y="3321"/>
                      <a:pt x="5039" y="3323"/>
                      <a:pt x="5047" y="3323"/>
                    </a:cubicBezTo>
                    <a:cubicBezTo>
                      <a:pt x="5096" y="3323"/>
                      <a:pt x="5163" y="3236"/>
                      <a:pt x="5132" y="3185"/>
                    </a:cubicBezTo>
                    <a:cubicBezTo>
                      <a:pt x="5132" y="3185"/>
                      <a:pt x="4810" y="2864"/>
                      <a:pt x="4370" y="2447"/>
                    </a:cubicBezTo>
                    <a:cubicBezTo>
                      <a:pt x="3929" y="2030"/>
                      <a:pt x="3358" y="1530"/>
                      <a:pt x="2870" y="1173"/>
                    </a:cubicBezTo>
                    <a:cubicBezTo>
                      <a:pt x="2393" y="828"/>
                      <a:pt x="1738" y="411"/>
                      <a:pt x="1155" y="185"/>
                    </a:cubicBezTo>
                    <a:cubicBezTo>
                      <a:pt x="869" y="78"/>
                      <a:pt x="595" y="18"/>
                      <a:pt x="393" y="6"/>
                    </a:cubicBezTo>
                    <a:cubicBezTo>
                      <a:pt x="357" y="2"/>
                      <a:pt x="324" y="1"/>
                      <a:pt x="2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44"/>
              <p:cNvSpPr/>
              <p:nvPr/>
            </p:nvSpPr>
            <p:spPr>
              <a:xfrm>
                <a:off x="6744325" y="2733475"/>
                <a:ext cx="95175" cy="77750"/>
              </a:xfrm>
              <a:custGeom>
                <a:rect b="b" l="l" r="r" t="t"/>
                <a:pathLst>
                  <a:path extrusionOk="0" h="3110" w="3807">
                    <a:moveTo>
                      <a:pt x="100" y="1"/>
                    </a:moveTo>
                    <a:cubicBezTo>
                      <a:pt x="54" y="1"/>
                      <a:pt x="1" y="133"/>
                      <a:pt x="46" y="156"/>
                    </a:cubicBezTo>
                    <a:cubicBezTo>
                      <a:pt x="46" y="156"/>
                      <a:pt x="58" y="168"/>
                      <a:pt x="94" y="192"/>
                    </a:cubicBezTo>
                    <a:cubicBezTo>
                      <a:pt x="130" y="216"/>
                      <a:pt x="177" y="240"/>
                      <a:pt x="237" y="275"/>
                    </a:cubicBezTo>
                    <a:cubicBezTo>
                      <a:pt x="296" y="323"/>
                      <a:pt x="368" y="371"/>
                      <a:pt x="439" y="430"/>
                    </a:cubicBezTo>
                    <a:cubicBezTo>
                      <a:pt x="523" y="502"/>
                      <a:pt x="606" y="561"/>
                      <a:pt x="689" y="644"/>
                    </a:cubicBezTo>
                    <a:cubicBezTo>
                      <a:pt x="1035" y="966"/>
                      <a:pt x="1428" y="1406"/>
                      <a:pt x="1749" y="1740"/>
                    </a:cubicBezTo>
                    <a:cubicBezTo>
                      <a:pt x="2082" y="2073"/>
                      <a:pt x="2523" y="2478"/>
                      <a:pt x="2928" y="2764"/>
                    </a:cubicBezTo>
                    <a:cubicBezTo>
                      <a:pt x="3130" y="2895"/>
                      <a:pt x="3333" y="2990"/>
                      <a:pt x="3487" y="3050"/>
                    </a:cubicBezTo>
                    <a:cubicBezTo>
                      <a:pt x="3559" y="3085"/>
                      <a:pt x="3618" y="3085"/>
                      <a:pt x="3666" y="3097"/>
                    </a:cubicBezTo>
                    <a:cubicBezTo>
                      <a:pt x="3714" y="3109"/>
                      <a:pt x="3737" y="3109"/>
                      <a:pt x="3737" y="3109"/>
                    </a:cubicBezTo>
                    <a:cubicBezTo>
                      <a:pt x="3739" y="3110"/>
                      <a:pt x="3741" y="3110"/>
                      <a:pt x="3743" y="3110"/>
                    </a:cubicBezTo>
                    <a:cubicBezTo>
                      <a:pt x="3787" y="3110"/>
                      <a:pt x="3807" y="2977"/>
                      <a:pt x="3761" y="2942"/>
                    </a:cubicBezTo>
                    <a:cubicBezTo>
                      <a:pt x="3761" y="2942"/>
                      <a:pt x="3749" y="2942"/>
                      <a:pt x="3714" y="2930"/>
                    </a:cubicBezTo>
                    <a:cubicBezTo>
                      <a:pt x="3678" y="2907"/>
                      <a:pt x="3618" y="2907"/>
                      <a:pt x="3559" y="2871"/>
                    </a:cubicBezTo>
                    <a:cubicBezTo>
                      <a:pt x="3428" y="2800"/>
                      <a:pt x="3261" y="2704"/>
                      <a:pt x="3083" y="2549"/>
                    </a:cubicBezTo>
                    <a:cubicBezTo>
                      <a:pt x="2713" y="2264"/>
                      <a:pt x="2321" y="1835"/>
                      <a:pt x="1987" y="1502"/>
                    </a:cubicBezTo>
                    <a:cubicBezTo>
                      <a:pt x="1666" y="1168"/>
                      <a:pt x="1237" y="752"/>
                      <a:pt x="856" y="454"/>
                    </a:cubicBezTo>
                    <a:cubicBezTo>
                      <a:pt x="761" y="371"/>
                      <a:pt x="666" y="311"/>
                      <a:pt x="582" y="252"/>
                    </a:cubicBezTo>
                    <a:cubicBezTo>
                      <a:pt x="487" y="192"/>
                      <a:pt x="404" y="144"/>
                      <a:pt x="344" y="109"/>
                    </a:cubicBezTo>
                    <a:cubicBezTo>
                      <a:pt x="273" y="73"/>
                      <a:pt x="213" y="49"/>
                      <a:pt x="177" y="25"/>
                    </a:cubicBezTo>
                    <a:cubicBezTo>
                      <a:pt x="130" y="13"/>
                      <a:pt x="106" y="2"/>
                      <a:pt x="106" y="2"/>
                    </a:cubicBezTo>
                    <a:cubicBezTo>
                      <a:pt x="104" y="1"/>
                      <a:pt x="102" y="1"/>
                      <a:pt x="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44"/>
              <p:cNvSpPr/>
              <p:nvPr/>
            </p:nvSpPr>
            <p:spPr>
              <a:xfrm>
                <a:off x="6825900" y="2731100"/>
                <a:ext cx="98150" cy="74825"/>
              </a:xfrm>
              <a:custGeom>
                <a:rect b="b" l="l" r="r" t="t"/>
                <a:pathLst>
                  <a:path extrusionOk="0" h="2993" w="3926">
                    <a:moveTo>
                      <a:pt x="100" y="1"/>
                    </a:moveTo>
                    <a:cubicBezTo>
                      <a:pt x="53" y="1"/>
                      <a:pt x="0" y="133"/>
                      <a:pt x="46" y="156"/>
                    </a:cubicBezTo>
                    <a:cubicBezTo>
                      <a:pt x="46" y="156"/>
                      <a:pt x="117" y="204"/>
                      <a:pt x="248" y="275"/>
                    </a:cubicBezTo>
                    <a:cubicBezTo>
                      <a:pt x="367" y="347"/>
                      <a:pt x="546" y="454"/>
                      <a:pt x="736" y="597"/>
                    </a:cubicBezTo>
                    <a:cubicBezTo>
                      <a:pt x="1117" y="870"/>
                      <a:pt x="1558" y="1251"/>
                      <a:pt x="1915" y="1549"/>
                    </a:cubicBezTo>
                    <a:cubicBezTo>
                      <a:pt x="2272" y="1835"/>
                      <a:pt x="2737" y="2204"/>
                      <a:pt x="3118" y="2502"/>
                    </a:cubicBezTo>
                    <a:cubicBezTo>
                      <a:pt x="3487" y="2787"/>
                      <a:pt x="3796" y="2990"/>
                      <a:pt x="3796" y="2990"/>
                    </a:cubicBezTo>
                    <a:cubicBezTo>
                      <a:pt x="3800" y="2992"/>
                      <a:pt x="3805" y="2993"/>
                      <a:pt x="3810" y="2993"/>
                    </a:cubicBezTo>
                    <a:cubicBezTo>
                      <a:pt x="3858" y="2993"/>
                      <a:pt x="3925" y="2890"/>
                      <a:pt x="3903" y="2847"/>
                    </a:cubicBezTo>
                    <a:cubicBezTo>
                      <a:pt x="3903" y="2847"/>
                      <a:pt x="3630" y="2621"/>
                      <a:pt x="3272" y="2299"/>
                    </a:cubicBezTo>
                    <a:cubicBezTo>
                      <a:pt x="2927" y="1990"/>
                      <a:pt x="2487" y="1585"/>
                      <a:pt x="2129" y="1287"/>
                    </a:cubicBezTo>
                    <a:cubicBezTo>
                      <a:pt x="1772" y="990"/>
                      <a:pt x="1284" y="632"/>
                      <a:pt x="867" y="382"/>
                    </a:cubicBezTo>
                    <a:cubicBezTo>
                      <a:pt x="665" y="263"/>
                      <a:pt x="474" y="156"/>
                      <a:pt x="332" y="97"/>
                    </a:cubicBezTo>
                    <a:cubicBezTo>
                      <a:pt x="201" y="37"/>
                      <a:pt x="105" y="1"/>
                      <a:pt x="105" y="1"/>
                    </a:cubicBezTo>
                    <a:cubicBezTo>
                      <a:pt x="103" y="1"/>
                      <a:pt x="101" y="1"/>
                      <a:pt x="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44"/>
              <p:cNvSpPr/>
              <p:nvPr/>
            </p:nvSpPr>
            <p:spPr>
              <a:xfrm>
                <a:off x="6911925" y="2717050"/>
                <a:ext cx="105025" cy="70700"/>
              </a:xfrm>
              <a:custGeom>
                <a:rect b="b" l="l" r="r" t="t"/>
                <a:pathLst>
                  <a:path extrusionOk="0" h="2828" w="4201">
                    <a:moveTo>
                      <a:pt x="117" y="1"/>
                    </a:moveTo>
                    <a:cubicBezTo>
                      <a:pt x="68" y="1"/>
                      <a:pt x="1" y="114"/>
                      <a:pt x="34" y="147"/>
                    </a:cubicBezTo>
                    <a:cubicBezTo>
                      <a:pt x="34" y="147"/>
                      <a:pt x="117" y="194"/>
                      <a:pt x="236" y="289"/>
                    </a:cubicBezTo>
                    <a:cubicBezTo>
                      <a:pt x="355" y="385"/>
                      <a:pt x="522" y="528"/>
                      <a:pt x="712" y="682"/>
                    </a:cubicBezTo>
                    <a:cubicBezTo>
                      <a:pt x="1082" y="992"/>
                      <a:pt x="1546" y="1397"/>
                      <a:pt x="1927" y="1694"/>
                    </a:cubicBezTo>
                    <a:cubicBezTo>
                      <a:pt x="2308" y="1992"/>
                      <a:pt x="2820" y="2337"/>
                      <a:pt x="3272" y="2575"/>
                    </a:cubicBezTo>
                    <a:cubicBezTo>
                      <a:pt x="3498" y="2683"/>
                      <a:pt x="3713" y="2766"/>
                      <a:pt x="3868" y="2802"/>
                    </a:cubicBezTo>
                    <a:cubicBezTo>
                      <a:pt x="3968" y="2823"/>
                      <a:pt x="4046" y="2827"/>
                      <a:pt x="4093" y="2827"/>
                    </a:cubicBezTo>
                    <a:cubicBezTo>
                      <a:pt x="4124" y="2827"/>
                      <a:pt x="4141" y="2825"/>
                      <a:pt x="4141" y="2825"/>
                    </a:cubicBezTo>
                    <a:cubicBezTo>
                      <a:pt x="4201" y="2814"/>
                      <a:pt x="4177" y="2671"/>
                      <a:pt x="4141" y="2647"/>
                    </a:cubicBezTo>
                    <a:cubicBezTo>
                      <a:pt x="4141" y="2647"/>
                      <a:pt x="4132" y="2648"/>
                      <a:pt x="4115" y="2648"/>
                    </a:cubicBezTo>
                    <a:cubicBezTo>
                      <a:pt x="4079" y="2648"/>
                      <a:pt x="4010" y="2643"/>
                      <a:pt x="3915" y="2611"/>
                    </a:cubicBezTo>
                    <a:cubicBezTo>
                      <a:pt x="3784" y="2564"/>
                      <a:pt x="3594" y="2480"/>
                      <a:pt x="3391" y="2349"/>
                    </a:cubicBezTo>
                    <a:cubicBezTo>
                      <a:pt x="2987" y="2099"/>
                      <a:pt x="2510" y="1718"/>
                      <a:pt x="2129" y="1432"/>
                    </a:cubicBezTo>
                    <a:cubicBezTo>
                      <a:pt x="1748" y="1135"/>
                      <a:pt x="1260" y="766"/>
                      <a:pt x="855" y="480"/>
                    </a:cubicBezTo>
                    <a:cubicBezTo>
                      <a:pt x="665" y="337"/>
                      <a:pt x="474" y="218"/>
                      <a:pt x="343" y="135"/>
                    </a:cubicBezTo>
                    <a:cubicBezTo>
                      <a:pt x="212" y="51"/>
                      <a:pt x="129" y="4"/>
                      <a:pt x="129" y="4"/>
                    </a:cubicBezTo>
                    <a:cubicBezTo>
                      <a:pt x="125" y="2"/>
                      <a:pt x="121" y="1"/>
                      <a:pt x="1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44"/>
              <p:cNvSpPr/>
              <p:nvPr/>
            </p:nvSpPr>
            <p:spPr>
              <a:xfrm>
                <a:off x="6981575" y="2685800"/>
                <a:ext cx="97900" cy="58450"/>
              </a:xfrm>
              <a:custGeom>
                <a:rect b="b" l="l" r="r" t="t"/>
                <a:pathLst>
                  <a:path extrusionOk="0" h="2338" w="3916">
                    <a:moveTo>
                      <a:pt x="118" y="1"/>
                    </a:moveTo>
                    <a:cubicBezTo>
                      <a:pt x="69" y="1"/>
                      <a:pt x="1" y="124"/>
                      <a:pt x="34" y="146"/>
                    </a:cubicBezTo>
                    <a:cubicBezTo>
                      <a:pt x="34" y="146"/>
                      <a:pt x="296" y="337"/>
                      <a:pt x="653" y="599"/>
                    </a:cubicBezTo>
                    <a:cubicBezTo>
                      <a:pt x="1010" y="861"/>
                      <a:pt x="1451" y="1182"/>
                      <a:pt x="1820" y="1408"/>
                    </a:cubicBezTo>
                    <a:cubicBezTo>
                      <a:pt x="2189" y="1635"/>
                      <a:pt x="2665" y="1909"/>
                      <a:pt x="3082" y="2075"/>
                    </a:cubicBezTo>
                    <a:cubicBezTo>
                      <a:pt x="3189" y="2111"/>
                      <a:pt x="3284" y="2159"/>
                      <a:pt x="3368" y="2194"/>
                    </a:cubicBezTo>
                    <a:cubicBezTo>
                      <a:pt x="3463" y="2218"/>
                      <a:pt x="3546" y="2242"/>
                      <a:pt x="3618" y="2266"/>
                    </a:cubicBezTo>
                    <a:cubicBezTo>
                      <a:pt x="3749" y="2301"/>
                      <a:pt x="3832" y="2337"/>
                      <a:pt x="3832" y="2337"/>
                    </a:cubicBezTo>
                    <a:cubicBezTo>
                      <a:pt x="3880" y="2337"/>
                      <a:pt x="3915" y="2194"/>
                      <a:pt x="3880" y="2170"/>
                    </a:cubicBezTo>
                    <a:cubicBezTo>
                      <a:pt x="3880" y="2170"/>
                      <a:pt x="3808" y="2135"/>
                      <a:pt x="3677" y="2075"/>
                    </a:cubicBezTo>
                    <a:cubicBezTo>
                      <a:pt x="3618" y="2051"/>
                      <a:pt x="3546" y="2016"/>
                      <a:pt x="3463" y="1980"/>
                    </a:cubicBezTo>
                    <a:cubicBezTo>
                      <a:pt x="3379" y="1944"/>
                      <a:pt x="3284" y="1897"/>
                      <a:pt x="3189" y="1849"/>
                    </a:cubicBezTo>
                    <a:cubicBezTo>
                      <a:pt x="2808" y="1647"/>
                      <a:pt x="2356" y="1349"/>
                      <a:pt x="1998" y="1135"/>
                    </a:cubicBezTo>
                    <a:cubicBezTo>
                      <a:pt x="1629" y="908"/>
                      <a:pt x="1165" y="623"/>
                      <a:pt x="796" y="396"/>
                    </a:cubicBezTo>
                    <a:cubicBezTo>
                      <a:pt x="605" y="277"/>
                      <a:pt x="439" y="182"/>
                      <a:pt x="320" y="111"/>
                    </a:cubicBezTo>
                    <a:cubicBezTo>
                      <a:pt x="201" y="39"/>
                      <a:pt x="129" y="4"/>
                      <a:pt x="129" y="4"/>
                    </a:cubicBezTo>
                    <a:cubicBezTo>
                      <a:pt x="125" y="2"/>
                      <a:pt x="122" y="1"/>
                      <a:pt x="1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44"/>
              <p:cNvSpPr/>
              <p:nvPr/>
            </p:nvSpPr>
            <p:spPr>
              <a:xfrm>
                <a:off x="7035400" y="2639450"/>
                <a:ext cx="75325" cy="42275"/>
              </a:xfrm>
              <a:custGeom>
                <a:rect b="b" l="l" r="r" t="t"/>
                <a:pathLst>
                  <a:path extrusionOk="0" h="1691" w="3013">
                    <a:moveTo>
                      <a:pt x="36" y="0"/>
                    </a:moveTo>
                    <a:cubicBezTo>
                      <a:pt x="0" y="0"/>
                      <a:pt x="0" y="167"/>
                      <a:pt x="36" y="179"/>
                    </a:cubicBezTo>
                    <a:cubicBezTo>
                      <a:pt x="36" y="179"/>
                      <a:pt x="83" y="179"/>
                      <a:pt x="191" y="203"/>
                    </a:cubicBezTo>
                    <a:cubicBezTo>
                      <a:pt x="238" y="215"/>
                      <a:pt x="286" y="226"/>
                      <a:pt x="357" y="250"/>
                    </a:cubicBezTo>
                    <a:cubicBezTo>
                      <a:pt x="417" y="274"/>
                      <a:pt x="488" y="298"/>
                      <a:pt x="560" y="322"/>
                    </a:cubicBezTo>
                    <a:cubicBezTo>
                      <a:pt x="857" y="453"/>
                      <a:pt x="1203" y="679"/>
                      <a:pt x="1465" y="846"/>
                    </a:cubicBezTo>
                    <a:cubicBezTo>
                      <a:pt x="1738" y="1012"/>
                      <a:pt x="2096" y="1238"/>
                      <a:pt x="2381" y="1405"/>
                    </a:cubicBezTo>
                    <a:cubicBezTo>
                      <a:pt x="2679" y="1584"/>
                      <a:pt x="2917" y="1691"/>
                      <a:pt x="2917" y="1691"/>
                    </a:cubicBezTo>
                    <a:cubicBezTo>
                      <a:pt x="2953" y="1691"/>
                      <a:pt x="3012" y="1560"/>
                      <a:pt x="3001" y="1536"/>
                    </a:cubicBezTo>
                    <a:cubicBezTo>
                      <a:pt x="3001" y="1536"/>
                      <a:pt x="2786" y="1405"/>
                      <a:pt x="2524" y="1203"/>
                    </a:cubicBezTo>
                    <a:cubicBezTo>
                      <a:pt x="2262" y="1000"/>
                      <a:pt x="1929" y="738"/>
                      <a:pt x="1643" y="560"/>
                    </a:cubicBezTo>
                    <a:cubicBezTo>
                      <a:pt x="1369" y="393"/>
                      <a:pt x="988" y="191"/>
                      <a:pt x="643" y="95"/>
                    </a:cubicBezTo>
                    <a:cubicBezTo>
                      <a:pt x="560" y="60"/>
                      <a:pt x="476" y="48"/>
                      <a:pt x="405" y="36"/>
                    </a:cubicBezTo>
                    <a:cubicBezTo>
                      <a:pt x="334" y="24"/>
                      <a:pt x="274" y="12"/>
                      <a:pt x="2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44"/>
              <p:cNvSpPr/>
              <p:nvPr/>
            </p:nvSpPr>
            <p:spPr>
              <a:xfrm>
                <a:off x="7063675" y="2577225"/>
                <a:ext cx="66375" cy="32500"/>
              </a:xfrm>
              <a:custGeom>
                <a:rect b="b" l="l" r="r" t="t"/>
                <a:pathLst>
                  <a:path extrusionOk="0" h="1300" w="2655">
                    <a:moveTo>
                      <a:pt x="60" y="1"/>
                    </a:moveTo>
                    <a:cubicBezTo>
                      <a:pt x="36" y="1"/>
                      <a:pt x="0" y="156"/>
                      <a:pt x="24" y="167"/>
                    </a:cubicBezTo>
                    <a:cubicBezTo>
                      <a:pt x="24" y="167"/>
                      <a:pt x="72" y="191"/>
                      <a:pt x="155" y="227"/>
                    </a:cubicBezTo>
                    <a:cubicBezTo>
                      <a:pt x="226" y="251"/>
                      <a:pt x="346" y="310"/>
                      <a:pt x="465" y="370"/>
                    </a:cubicBezTo>
                    <a:cubicBezTo>
                      <a:pt x="715" y="489"/>
                      <a:pt x="1012" y="656"/>
                      <a:pt x="1262" y="775"/>
                    </a:cubicBezTo>
                    <a:cubicBezTo>
                      <a:pt x="1512" y="894"/>
                      <a:pt x="1834" y="1025"/>
                      <a:pt x="2096" y="1132"/>
                    </a:cubicBezTo>
                    <a:cubicBezTo>
                      <a:pt x="2227" y="1180"/>
                      <a:pt x="2346" y="1227"/>
                      <a:pt x="2429" y="1251"/>
                    </a:cubicBezTo>
                    <a:cubicBezTo>
                      <a:pt x="2512" y="1287"/>
                      <a:pt x="2560" y="1299"/>
                      <a:pt x="2560" y="1299"/>
                    </a:cubicBezTo>
                    <a:cubicBezTo>
                      <a:pt x="2562" y="1299"/>
                      <a:pt x="2563" y="1299"/>
                      <a:pt x="2564" y="1299"/>
                    </a:cubicBezTo>
                    <a:cubicBezTo>
                      <a:pt x="2600" y="1299"/>
                      <a:pt x="2654" y="1167"/>
                      <a:pt x="2632" y="1144"/>
                    </a:cubicBezTo>
                    <a:cubicBezTo>
                      <a:pt x="2632" y="1144"/>
                      <a:pt x="2441" y="1037"/>
                      <a:pt x="2203" y="906"/>
                    </a:cubicBezTo>
                    <a:cubicBezTo>
                      <a:pt x="1953" y="763"/>
                      <a:pt x="1655" y="596"/>
                      <a:pt x="1405" y="477"/>
                    </a:cubicBezTo>
                    <a:cubicBezTo>
                      <a:pt x="1155" y="358"/>
                      <a:pt x="834" y="227"/>
                      <a:pt x="560" y="132"/>
                    </a:cubicBezTo>
                    <a:cubicBezTo>
                      <a:pt x="417" y="96"/>
                      <a:pt x="310" y="48"/>
                      <a:pt x="215" y="37"/>
                    </a:cubicBezTo>
                    <a:cubicBezTo>
                      <a:pt x="119" y="13"/>
                      <a:pt x="60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44"/>
              <p:cNvSpPr/>
              <p:nvPr/>
            </p:nvSpPr>
            <p:spPr>
              <a:xfrm>
                <a:off x="7078250" y="2524550"/>
                <a:ext cx="61350" cy="27700"/>
              </a:xfrm>
              <a:custGeom>
                <a:rect b="b" l="l" r="r" t="t"/>
                <a:pathLst>
                  <a:path extrusionOk="0" h="1108" w="2454">
                    <a:moveTo>
                      <a:pt x="48" y="0"/>
                    </a:moveTo>
                    <a:cubicBezTo>
                      <a:pt x="24" y="0"/>
                      <a:pt x="1" y="155"/>
                      <a:pt x="24" y="167"/>
                    </a:cubicBezTo>
                    <a:cubicBezTo>
                      <a:pt x="24" y="167"/>
                      <a:pt x="72" y="179"/>
                      <a:pt x="144" y="203"/>
                    </a:cubicBezTo>
                    <a:cubicBezTo>
                      <a:pt x="191" y="215"/>
                      <a:pt x="227" y="227"/>
                      <a:pt x="286" y="239"/>
                    </a:cubicBezTo>
                    <a:cubicBezTo>
                      <a:pt x="334" y="262"/>
                      <a:pt x="382" y="274"/>
                      <a:pt x="441" y="298"/>
                    </a:cubicBezTo>
                    <a:cubicBezTo>
                      <a:pt x="679" y="381"/>
                      <a:pt x="965" y="524"/>
                      <a:pt x="1179" y="620"/>
                    </a:cubicBezTo>
                    <a:cubicBezTo>
                      <a:pt x="1406" y="715"/>
                      <a:pt x="1703" y="834"/>
                      <a:pt x="1941" y="941"/>
                    </a:cubicBezTo>
                    <a:cubicBezTo>
                      <a:pt x="2179" y="1036"/>
                      <a:pt x="2358" y="1108"/>
                      <a:pt x="2358" y="1108"/>
                    </a:cubicBezTo>
                    <a:cubicBezTo>
                      <a:pt x="2394" y="1108"/>
                      <a:pt x="2453" y="977"/>
                      <a:pt x="2441" y="953"/>
                    </a:cubicBezTo>
                    <a:cubicBezTo>
                      <a:pt x="2441" y="953"/>
                      <a:pt x="2275" y="846"/>
                      <a:pt x="2049" y="715"/>
                    </a:cubicBezTo>
                    <a:cubicBezTo>
                      <a:pt x="1834" y="584"/>
                      <a:pt x="1548" y="417"/>
                      <a:pt x="1322" y="310"/>
                    </a:cubicBezTo>
                    <a:cubicBezTo>
                      <a:pt x="1084" y="215"/>
                      <a:pt x="775" y="108"/>
                      <a:pt x="513" y="60"/>
                    </a:cubicBezTo>
                    <a:cubicBezTo>
                      <a:pt x="453" y="48"/>
                      <a:pt x="382" y="36"/>
                      <a:pt x="334" y="24"/>
                    </a:cubicBezTo>
                    <a:cubicBezTo>
                      <a:pt x="274" y="12"/>
                      <a:pt x="227" y="12"/>
                      <a:pt x="179" y="12"/>
                    </a:cubicBezTo>
                    <a:cubicBezTo>
                      <a:pt x="96" y="0"/>
                      <a:pt x="48" y="0"/>
                      <a:pt x="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44"/>
              <p:cNvSpPr/>
              <p:nvPr/>
            </p:nvSpPr>
            <p:spPr>
              <a:xfrm>
                <a:off x="7087500" y="2450425"/>
                <a:ext cx="54475" cy="34550"/>
              </a:xfrm>
              <a:custGeom>
                <a:rect b="b" l="l" r="r" t="t"/>
                <a:pathLst>
                  <a:path extrusionOk="0" h="1382" w="2179">
                    <a:moveTo>
                      <a:pt x="79" y="0"/>
                    </a:moveTo>
                    <a:cubicBezTo>
                      <a:pt x="44" y="0"/>
                      <a:pt x="1" y="144"/>
                      <a:pt x="24" y="156"/>
                    </a:cubicBezTo>
                    <a:cubicBezTo>
                      <a:pt x="24" y="156"/>
                      <a:pt x="59" y="179"/>
                      <a:pt x="131" y="215"/>
                    </a:cubicBezTo>
                    <a:cubicBezTo>
                      <a:pt x="190" y="251"/>
                      <a:pt x="274" y="298"/>
                      <a:pt x="381" y="370"/>
                    </a:cubicBezTo>
                    <a:cubicBezTo>
                      <a:pt x="571" y="501"/>
                      <a:pt x="809" y="679"/>
                      <a:pt x="1012" y="810"/>
                    </a:cubicBezTo>
                    <a:cubicBezTo>
                      <a:pt x="1202" y="941"/>
                      <a:pt x="1464" y="1084"/>
                      <a:pt x="1690" y="1203"/>
                    </a:cubicBezTo>
                    <a:cubicBezTo>
                      <a:pt x="1798" y="1263"/>
                      <a:pt x="1893" y="1310"/>
                      <a:pt x="1976" y="1334"/>
                    </a:cubicBezTo>
                    <a:cubicBezTo>
                      <a:pt x="2048" y="1370"/>
                      <a:pt x="2083" y="1382"/>
                      <a:pt x="2083" y="1382"/>
                    </a:cubicBezTo>
                    <a:cubicBezTo>
                      <a:pt x="2119" y="1382"/>
                      <a:pt x="2179" y="1263"/>
                      <a:pt x="2167" y="1227"/>
                    </a:cubicBezTo>
                    <a:cubicBezTo>
                      <a:pt x="2167" y="1227"/>
                      <a:pt x="2131" y="1203"/>
                      <a:pt x="2071" y="1168"/>
                    </a:cubicBezTo>
                    <a:cubicBezTo>
                      <a:pt x="2000" y="1120"/>
                      <a:pt x="1917" y="1060"/>
                      <a:pt x="1821" y="989"/>
                    </a:cubicBezTo>
                    <a:cubicBezTo>
                      <a:pt x="1631" y="846"/>
                      <a:pt x="1393" y="656"/>
                      <a:pt x="1190" y="525"/>
                    </a:cubicBezTo>
                    <a:cubicBezTo>
                      <a:pt x="988" y="394"/>
                      <a:pt x="726" y="251"/>
                      <a:pt x="500" y="144"/>
                    </a:cubicBezTo>
                    <a:cubicBezTo>
                      <a:pt x="381" y="96"/>
                      <a:pt x="285" y="60"/>
                      <a:pt x="202" y="36"/>
                    </a:cubicBezTo>
                    <a:cubicBezTo>
                      <a:pt x="119" y="13"/>
                      <a:pt x="83" y="1"/>
                      <a:pt x="83" y="1"/>
                    </a:cubicBezTo>
                    <a:cubicBezTo>
                      <a:pt x="82" y="0"/>
                      <a:pt x="80" y="0"/>
                      <a:pt x="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44"/>
              <p:cNvSpPr/>
              <p:nvPr/>
            </p:nvSpPr>
            <p:spPr>
              <a:xfrm>
                <a:off x="7073500" y="2209325"/>
                <a:ext cx="56575" cy="38425"/>
              </a:xfrm>
              <a:custGeom>
                <a:rect b="b" l="l" r="r" t="t"/>
                <a:pathLst>
                  <a:path extrusionOk="0" h="1537" w="2263">
                    <a:moveTo>
                      <a:pt x="48" y="1"/>
                    </a:moveTo>
                    <a:cubicBezTo>
                      <a:pt x="0" y="1"/>
                      <a:pt x="0" y="13"/>
                      <a:pt x="0" y="13"/>
                    </a:cubicBezTo>
                    <a:cubicBezTo>
                      <a:pt x="0" y="36"/>
                      <a:pt x="24" y="155"/>
                      <a:pt x="24" y="179"/>
                    </a:cubicBezTo>
                    <a:cubicBezTo>
                      <a:pt x="24" y="179"/>
                      <a:pt x="24" y="174"/>
                      <a:pt x="27" y="174"/>
                    </a:cubicBezTo>
                    <a:cubicBezTo>
                      <a:pt x="29" y="174"/>
                      <a:pt x="32" y="175"/>
                      <a:pt x="36" y="179"/>
                    </a:cubicBezTo>
                    <a:cubicBezTo>
                      <a:pt x="36" y="179"/>
                      <a:pt x="60" y="179"/>
                      <a:pt x="95" y="203"/>
                    </a:cubicBezTo>
                    <a:cubicBezTo>
                      <a:pt x="155" y="239"/>
                      <a:pt x="250" y="310"/>
                      <a:pt x="345" y="382"/>
                    </a:cubicBezTo>
                    <a:cubicBezTo>
                      <a:pt x="560" y="536"/>
                      <a:pt x="822" y="727"/>
                      <a:pt x="1024" y="870"/>
                    </a:cubicBezTo>
                    <a:cubicBezTo>
                      <a:pt x="1238" y="1013"/>
                      <a:pt x="1512" y="1191"/>
                      <a:pt x="1750" y="1310"/>
                    </a:cubicBezTo>
                    <a:cubicBezTo>
                      <a:pt x="1858" y="1382"/>
                      <a:pt x="1965" y="1441"/>
                      <a:pt x="2036" y="1477"/>
                    </a:cubicBezTo>
                    <a:cubicBezTo>
                      <a:pt x="2119" y="1513"/>
                      <a:pt x="2167" y="1537"/>
                      <a:pt x="2167" y="1537"/>
                    </a:cubicBezTo>
                    <a:cubicBezTo>
                      <a:pt x="2191" y="1537"/>
                      <a:pt x="2262" y="1406"/>
                      <a:pt x="2250" y="1382"/>
                    </a:cubicBezTo>
                    <a:cubicBezTo>
                      <a:pt x="2250" y="1382"/>
                      <a:pt x="2203" y="1358"/>
                      <a:pt x="2143" y="1310"/>
                    </a:cubicBezTo>
                    <a:cubicBezTo>
                      <a:pt x="2084" y="1251"/>
                      <a:pt x="1988" y="1191"/>
                      <a:pt x="1881" y="1108"/>
                    </a:cubicBezTo>
                    <a:cubicBezTo>
                      <a:pt x="1679" y="941"/>
                      <a:pt x="1429" y="739"/>
                      <a:pt x="1215" y="596"/>
                    </a:cubicBezTo>
                    <a:cubicBezTo>
                      <a:pt x="1000" y="453"/>
                      <a:pt x="715" y="286"/>
                      <a:pt x="488" y="167"/>
                    </a:cubicBezTo>
                    <a:cubicBezTo>
                      <a:pt x="369" y="108"/>
                      <a:pt x="262" y="60"/>
                      <a:pt x="167" y="25"/>
                    </a:cubicBezTo>
                    <a:cubicBezTo>
                      <a:pt x="131" y="13"/>
                      <a:pt x="95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44"/>
              <p:cNvSpPr/>
              <p:nvPr/>
            </p:nvSpPr>
            <p:spPr>
              <a:xfrm>
                <a:off x="7077675" y="2265875"/>
                <a:ext cx="64300" cy="34550"/>
              </a:xfrm>
              <a:custGeom>
                <a:rect b="b" l="l" r="r" t="t"/>
                <a:pathLst>
                  <a:path extrusionOk="0" h="1382" w="2572">
                    <a:moveTo>
                      <a:pt x="92" y="0"/>
                    </a:moveTo>
                    <a:cubicBezTo>
                      <a:pt x="66" y="0"/>
                      <a:pt x="1" y="133"/>
                      <a:pt x="24" y="156"/>
                    </a:cubicBezTo>
                    <a:cubicBezTo>
                      <a:pt x="24" y="156"/>
                      <a:pt x="726" y="608"/>
                      <a:pt x="1202" y="870"/>
                    </a:cubicBezTo>
                    <a:cubicBezTo>
                      <a:pt x="1321" y="930"/>
                      <a:pt x="1452" y="989"/>
                      <a:pt x="1595" y="1061"/>
                    </a:cubicBezTo>
                    <a:cubicBezTo>
                      <a:pt x="1738" y="1120"/>
                      <a:pt x="1881" y="1180"/>
                      <a:pt x="2024" y="1227"/>
                    </a:cubicBezTo>
                    <a:cubicBezTo>
                      <a:pt x="2286" y="1322"/>
                      <a:pt x="2488" y="1382"/>
                      <a:pt x="2488" y="1382"/>
                    </a:cubicBezTo>
                    <a:cubicBezTo>
                      <a:pt x="2512" y="1382"/>
                      <a:pt x="2572" y="1251"/>
                      <a:pt x="2548" y="1227"/>
                    </a:cubicBezTo>
                    <a:cubicBezTo>
                      <a:pt x="2548" y="1227"/>
                      <a:pt x="2369" y="1132"/>
                      <a:pt x="2119" y="1001"/>
                    </a:cubicBezTo>
                    <a:cubicBezTo>
                      <a:pt x="2000" y="941"/>
                      <a:pt x="1869" y="858"/>
                      <a:pt x="1738" y="787"/>
                    </a:cubicBezTo>
                    <a:cubicBezTo>
                      <a:pt x="1607" y="703"/>
                      <a:pt x="1476" y="632"/>
                      <a:pt x="1357" y="572"/>
                    </a:cubicBezTo>
                    <a:cubicBezTo>
                      <a:pt x="881" y="322"/>
                      <a:pt x="95" y="1"/>
                      <a:pt x="95" y="1"/>
                    </a:cubicBezTo>
                    <a:cubicBezTo>
                      <a:pt x="94" y="0"/>
                      <a:pt x="93" y="0"/>
                      <a:pt x="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44"/>
              <p:cNvSpPr/>
              <p:nvPr/>
            </p:nvSpPr>
            <p:spPr>
              <a:xfrm>
                <a:off x="7082725" y="2325425"/>
                <a:ext cx="69675" cy="38550"/>
              </a:xfrm>
              <a:custGeom>
                <a:rect b="b" l="l" r="r" t="t"/>
                <a:pathLst>
                  <a:path extrusionOk="0" h="1542" w="2787">
                    <a:moveTo>
                      <a:pt x="72" y="0"/>
                    </a:moveTo>
                    <a:cubicBezTo>
                      <a:pt x="48" y="0"/>
                      <a:pt x="0" y="155"/>
                      <a:pt x="36" y="167"/>
                    </a:cubicBezTo>
                    <a:cubicBezTo>
                      <a:pt x="36" y="167"/>
                      <a:pt x="262" y="250"/>
                      <a:pt x="548" y="345"/>
                    </a:cubicBezTo>
                    <a:cubicBezTo>
                      <a:pt x="846" y="453"/>
                      <a:pt x="1203" y="595"/>
                      <a:pt x="1465" y="715"/>
                    </a:cubicBezTo>
                    <a:cubicBezTo>
                      <a:pt x="1739" y="834"/>
                      <a:pt x="2072" y="1000"/>
                      <a:pt x="2298" y="1191"/>
                    </a:cubicBezTo>
                    <a:cubicBezTo>
                      <a:pt x="2322" y="1215"/>
                      <a:pt x="2346" y="1226"/>
                      <a:pt x="2370" y="1250"/>
                    </a:cubicBezTo>
                    <a:cubicBezTo>
                      <a:pt x="2393" y="1250"/>
                      <a:pt x="2417" y="1250"/>
                      <a:pt x="2441" y="1262"/>
                    </a:cubicBezTo>
                    <a:lnTo>
                      <a:pt x="2465" y="1262"/>
                    </a:lnTo>
                    <a:cubicBezTo>
                      <a:pt x="2477" y="1262"/>
                      <a:pt x="2477" y="1274"/>
                      <a:pt x="2489" y="1274"/>
                    </a:cubicBezTo>
                    <a:cubicBezTo>
                      <a:pt x="2512" y="1298"/>
                      <a:pt x="2536" y="1346"/>
                      <a:pt x="2560" y="1393"/>
                    </a:cubicBezTo>
                    <a:cubicBezTo>
                      <a:pt x="2596" y="1476"/>
                      <a:pt x="2632" y="1536"/>
                      <a:pt x="2632" y="1536"/>
                    </a:cubicBezTo>
                    <a:cubicBezTo>
                      <a:pt x="2635" y="1540"/>
                      <a:pt x="2642" y="1541"/>
                      <a:pt x="2650" y="1541"/>
                    </a:cubicBezTo>
                    <a:cubicBezTo>
                      <a:pt x="2694" y="1541"/>
                      <a:pt x="2786" y="1495"/>
                      <a:pt x="2786" y="1465"/>
                    </a:cubicBezTo>
                    <a:cubicBezTo>
                      <a:pt x="2786" y="1465"/>
                      <a:pt x="2762" y="1417"/>
                      <a:pt x="2739" y="1322"/>
                    </a:cubicBezTo>
                    <a:cubicBezTo>
                      <a:pt x="2727" y="1274"/>
                      <a:pt x="2715" y="1203"/>
                      <a:pt x="2655" y="1131"/>
                    </a:cubicBezTo>
                    <a:cubicBezTo>
                      <a:pt x="2632" y="1107"/>
                      <a:pt x="2620" y="1084"/>
                      <a:pt x="2596" y="1072"/>
                    </a:cubicBezTo>
                    <a:lnTo>
                      <a:pt x="2548" y="1048"/>
                    </a:lnTo>
                    <a:cubicBezTo>
                      <a:pt x="2536" y="1036"/>
                      <a:pt x="2524" y="1036"/>
                      <a:pt x="2524" y="1036"/>
                    </a:cubicBezTo>
                    <a:lnTo>
                      <a:pt x="2477" y="1024"/>
                    </a:lnTo>
                    <a:lnTo>
                      <a:pt x="2477" y="1012"/>
                    </a:lnTo>
                    <a:lnTo>
                      <a:pt x="2465" y="1012"/>
                    </a:lnTo>
                    <a:cubicBezTo>
                      <a:pt x="2251" y="750"/>
                      <a:pt x="1893" y="548"/>
                      <a:pt x="1608" y="417"/>
                    </a:cubicBezTo>
                    <a:cubicBezTo>
                      <a:pt x="1310" y="274"/>
                      <a:pt x="929" y="179"/>
                      <a:pt x="619" y="107"/>
                    </a:cubicBezTo>
                    <a:cubicBezTo>
                      <a:pt x="310" y="36"/>
                      <a:pt x="72" y="0"/>
                      <a:pt x="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44"/>
              <p:cNvSpPr/>
              <p:nvPr/>
            </p:nvSpPr>
            <p:spPr>
              <a:xfrm>
                <a:off x="7087200" y="2373925"/>
                <a:ext cx="64600" cy="34275"/>
              </a:xfrm>
              <a:custGeom>
                <a:rect b="b" l="l" r="r" t="t"/>
                <a:pathLst>
                  <a:path extrusionOk="0" h="1371" w="2584">
                    <a:moveTo>
                      <a:pt x="104" y="0"/>
                    </a:moveTo>
                    <a:cubicBezTo>
                      <a:pt x="77" y="0"/>
                      <a:pt x="1" y="132"/>
                      <a:pt x="24" y="144"/>
                    </a:cubicBezTo>
                    <a:cubicBezTo>
                      <a:pt x="24" y="144"/>
                      <a:pt x="71" y="179"/>
                      <a:pt x="143" y="227"/>
                    </a:cubicBezTo>
                    <a:cubicBezTo>
                      <a:pt x="214" y="275"/>
                      <a:pt x="321" y="334"/>
                      <a:pt x="440" y="406"/>
                    </a:cubicBezTo>
                    <a:cubicBezTo>
                      <a:pt x="690" y="537"/>
                      <a:pt x="1000" y="691"/>
                      <a:pt x="1238" y="810"/>
                    </a:cubicBezTo>
                    <a:cubicBezTo>
                      <a:pt x="1476" y="918"/>
                      <a:pt x="1798" y="1037"/>
                      <a:pt x="2048" y="1156"/>
                    </a:cubicBezTo>
                    <a:cubicBezTo>
                      <a:pt x="2107" y="1180"/>
                      <a:pt x="2167" y="1215"/>
                      <a:pt x="2214" y="1239"/>
                    </a:cubicBezTo>
                    <a:cubicBezTo>
                      <a:pt x="2262" y="1263"/>
                      <a:pt x="2310" y="1287"/>
                      <a:pt x="2345" y="1299"/>
                    </a:cubicBezTo>
                    <a:cubicBezTo>
                      <a:pt x="2429" y="1346"/>
                      <a:pt x="2476" y="1370"/>
                      <a:pt x="2476" y="1370"/>
                    </a:cubicBezTo>
                    <a:cubicBezTo>
                      <a:pt x="2500" y="1370"/>
                      <a:pt x="2583" y="1251"/>
                      <a:pt x="2572" y="1227"/>
                    </a:cubicBezTo>
                    <a:cubicBezTo>
                      <a:pt x="2572" y="1227"/>
                      <a:pt x="2524" y="1191"/>
                      <a:pt x="2453" y="1144"/>
                    </a:cubicBezTo>
                    <a:cubicBezTo>
                      <a:pt x="2417" y="1108"/>
                      <a:pt x="2381" y="1084"/>
                      <a:pt x="2333" y="1037"/>
                    </a:cubicBezTo>
                    <a:cubicBezTo>
                      <a:pt x="2286" y="1013"/>
                      <a:pt x="2226" y="977"/>
                      <a:pt x="2167" y="930"/>
                    </a:cubicBezTo>
                    <a:cubicBezTo>
                      <a:pt x="1929" y="775"/>
                      <a:pt x="1619" y="620"/>
                      <a:pt x="1369" y="501"/>
                    </a:cubicBezTo>
                    <a:cubicBezTo>
                      <a:pt x="1131" y="394"/>
                      <a:pt x="809" y="275"/>
                      <a:pt x="548" y="179"/>
                    </a:cubicBezTo>
                    <a:cubicBezTo>
                      <a:pt x="417" y="132"/>
                      <a:pt x="309" y="84"/>
                      <a:pt x="238" y="48"/>
                    </a:cubicBezTo>
                    <a:cubicBezTo>
                      <a:pt x="155" y="13"/>
                      <a:pt x="107" y="1"/>
                      <a:pt x="107" y="1"/>
                    </a:cubicBezTo>
                    <a:cubicBezTo>
                      <a:pt x="106" y="0"/>
                      <a:pt x="105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44"/>
              <p:cNvSpPr/>
              <p:nvPr/>
            </p:nvSpPr>
            <p:spPr>
              <a:xfrm>
                <a:off x="7087475" y="2414975"/>
                <a:ext cx="66400" cy="26850"/>
              </a:xfrm>
              <a:custGeom>
                <a:rect b="b" l="l" r="r" t="t"/>
                <a:pathLst>
                  <a:path extrusionOk="0" h="1074" w="2656">
                    <a:moveTo>
                      <a:pt x="391" y="1"/>
                    </a:moveTo>
                    <a:cubicBezTo>
                      <a:pt x="311" y="1"/>
                      <a:pt x="238" y="11"/>
                      <a:pt x="179" y="26"/>
                    </a:cubicBezTo>
                    <a:cubicBezTo>
                      <a:pt x="132" y="26"/>
                      <a:pt x="96" y="38"/>
                      <a:pt x="72" y="50"/>
                    </a:cubicBezTo>
                    <a:cubicBezTo>
                      <a:pt x="48" y="50"/>
                      <a:pt x="36" y="61"/>
                      <a:pt x="36" y="61"/>
                    </a:cubicBezTo>
                    <a:cubicBezTo>
                      <a:pt x="1" y="73"/>
                      <a:pt x="48" y="228"/>
                      <a:pt x="72" y="228"/>
                    </a:cubicBezTo>
                    <a:cubicBezTo>
                      <a:pt x="72" y="228"/>
                      <a:pt x="84" y="228"/>
                      <a:pt x="108" y="216"/>
                    </a:cubicBezTo>
                    <a:lnTo>
                      <a:pt x="203" y="216"/>
                    </a:lnTo>
                    <a:cubicBezTo>
                      <a:pt x="275" y="216"/>
                      <a:pt x="394" y="228"/>
                      <a:pt x="513" y="252"/>
                    </a:cubicBezTo>
                    <a:cubicBezTo>
                      <a:pt x="763" y="311"/>
                      <a:pt x="1072" y="442"/>
                      <a:pt x="1310" y="550"/>
                    </a:cubicBezTo>
                    <a:cubicBezTo>
                      <a:pt x="1549" y="657"/>
                      <a:pt x="1870" y="788"/>
                      <a:pt x="2120" y="895"/>
                    </a:cubicBezTo>
                    <a:cubicBezTo>
                      <a:pt x="2370" y="1002"/>
                      <a:pt x="2561" y="1073"/>
                      <a:pt x="2561" y="1073"/>
                    </a:cubicBezTo>
                    <a:cubicBezTo>
                      <a:pt x="2596" y="1073"/>
                      <a:pt x="2656" y="954"/>
                      <a:pt x="2644" y="919"/>
                    </a:cubicBezTo>
                    <a:cubicBezTo>
                      <a:pt x="2644" y="919"/>
                      <a:pt x="2465" y="812"/>
                      <a:pt x="2227" y="669"/>
                    </a:cubicBezTo>
                    <a:cubicBezTo>
                      <a:pt x="2001" y="526"/>
                      <a:pt x="1691" y="347"/>
                      <a:pt x="1441" y="240"/>
                    </a:cubicBezTo>
                    <a:cubicBezTo>
                      <a:pt x="1191" y="133"/>
                      <a:pt x="846" y="26"/>
                      <a:pt x="548" y="14"/>
                    </a:cubicBezTo>
                    <a:cubicBezTo>
                      <a:pt x="494" y="5"/>
                      <a:pt x="441" y="1"/>
                      <a:pt x="3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56" name="Google Shape;556;p44"/>
          <p:cNvGrpSpPr/>
          <p:nvPr/>
        </p:nvGrpSpPr>
        <p:grpSpPr>
          <a:xfrm>
            <a:off x="6470870" y="2052182"/>
            <a:ext cx="1900132" cy="1288484"/>
            <a:chOff x="6426144" y="2052182"/>
            <a:chExt cx="1900132" cy="1288484"/>
          </a:xfrm>
        </p:grpSpPr>
        <p:sp>
          <p:nvSpPr>
            <p:cNvPr id="557" name="Google Shape;557;p44"/>
            <p:cNvSpPr/>
            <p:nvPr/>
          </p:nvSpPr>
          <p:spPr>
            <a:xfrm>
              <a:off x="6493263" y="2108199"/>
              <a:ext cx="1702084" cy="1061715"/>
            </a:xfrm>
            <a:custGeom>
              <a:rect b="b" l="l" r="r" t="t"/>
              <a:pathLst>
                <a:path extrusionOk="0" h="29114" w="46674">
                  <a:moveTo>
                    <a:pt x="31458" y="1"/>
                  </a:moveTo>
                  <a:cubicBezTo>
                    <a:pt x="31330" y="1"/>
                    <a:pt x="31203" y="2"/>
                    <a:pt x="31076" y="4"/>
                  </a:cubicBezTo>
                  <a:cubicBezTo>
                    <a:pt x="28981" y="28"/>
                    <a:pt x="26909" y="433"/>
                    <a:pt x="24837" y="754"/>
                  </a:cubicBezTo>
                  <a:cubicBezTo>
                    <a:pt x="23873" y="897"/>
                    <a:pt x="22909" y="1016"/>
                    <a:pt x="21932" y="1147"/>
                  </a:cubicBezTo>
                  <a:cubicBezTo>
                    <a:pt x="20606" y="1225"/>
                    <a:pt x="19281" y="1244"/>
                    <a:pt x="17957" y="1244"/>
                  </a:cubicBezTo>
                  <a:cubicBezTo>
                    <a:pt x="16561" y="1244"/>
                    <a:pt x="15166" y="1222"/>
                    <a:pt x="13770" y="1222"/>
                  </a:cubicBezTo>
                  <a:cubicBezTo>
                    <a:pt x="12828" y="1222"/>
                    <a:pt x="11886" y="1232"/>
                    <a:pt x="10943" y="1266"/>
                  </a:cubicBezTo>
                  <a:cubicBezTo>
                    <a:pt x="7859" y="1373"/>
                    <a:pt x="3918" y="2040"/>
                    <a:pt x="1954" y="4695"/>
                  </a:cubicBezTo>
                  <a:cubicBezTo>
                    <a:pt x="1" y="7350"/>
                    <a:pt x="84" y="11196"/>
                    <a:pt x="180" y="14339"/>
                  </a:cubicBezTo>
                  <a:cubicBezTo>
                    <a:pt x="287" y="17637"/>
                    <a:pt x="465" y="20840"/>
                    <a:pt x="2180" y="23769"/>
                  </a:cubicBezTo>
                  <a:cubicBezTo>
                    <a:pt x="4216" y="27269"/>
                    <a:pt x="7645" y="28853"/>
                    <a:pt x="11586" y="29091"/>
                  </a:cubicBezTo>
                  <a:cubicBezTo>
                    <a:pt x="11858" y="29106"/>
                    <a:pt x="12131" y="29113"/>
                    <a:pt x="12404" y="29113"/>
                  </a:cubicBezTo>
                  <a:cubicBezTo>
                    <a:pt x="14258" y="29113"/>
                    <a:pt x="16129" y="28789"/>
                    <a:pt x="17956" y="28519"/>
                  </a:cubicBezTo>
                  <a:cubicBezTo>
                    <a:pt x="20265" y="28174"/>
                    <a:pt x="22575" y="28150"/>
                    <a:pt x="24909" y="28115"/>
                  </a:cubicBezTo>
                  <a:cubicBezTo>
                    <a:pt x="25259" y="28111"/>
                    <a:pt x="25608" y="28109"/>
                    <a:pt x="25957" y="28109"/>
                  </a:cubicBezTo>
                  <a:cubicBezTo>
                    <a:pt x="27759" y="28109"/>
                    <a:pt x="29555" y="28162"/>
                    <a:pt x="31350" y="28281"/>
                  </a:cubicBezTo>
                  <a:cubicBezTo>
                    <a:pt x="32770" y="28376"/>
                    <a:pt x="34160" y="28561"/>
                    <a:pt x="35568" y="28561"/>
                  </a:cubicBezTo>
                  <a:cubicBezTo>
                    <a:pt x="35931" y="28561"/>
                    <a:pt x="36294" y="28549"/>
                    <a:pt x="36660" y="28519"/>
                  </a:cubicBezTo>
                  <a:cubicBezTo>
                    <a:pt x="39982" y="28269"/>
                    <a:pt x="43042" y="26781"/>
                    <a:pt x="44554" y="23674"/>
                  </a:cubicBezTo>
                  <a:cubicBezTo>
                    <a:pt x="46328" y="20006"/>
                    <a:pt x="46673" y="15482"/>
                    <a:pt x="46328" y="11470"/>
                  </a:cubicBezTo>
                  <a:cubicBezTo>
                    <a:pt x="46019" y="7826"/>
                    <a:pt x="44530" y="5005"/>
                    <a:pt x="41542" y="2838"/>
                  </a:cubicBezTo>
                  <a:cubicBezTo>
                    <a:pt x="38718" y="783"/>
                    <a:pt x="34898" y="1"/>
                    <a:pt x="314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Quicksand Medium"/>
                  <a:ea typeface="Quicksand Medium"/>
                  <a:cs typeface="Quicksand Medium"/>
                  <a:sym typeface="Quicksand Medium"/>
                </a:rPr>
                <a:t>Venus has a beautiful name, but is hot</a:t>
              </a:r>
              <a:endParaRPr sz="1600">
                <a:solidFill>
                  <a:schemeClr val="dk1"/>
                </a:solidFill>
                <a:latin typeface="Quicksand Medium"/>
                <a:ea typeface="Quicksand Medium"/>
                <a:cs typeface="Quicksand Medium"/>
                <a:sym typeface="Quicksand Medium"/>
              </a:endParaRPr>
            </a:p>
          </p:txBody>
        </p:sp>
        <p:grpSp>
          <p:nvGrpSpPr>
            <p:cNvPr id="558" name="Google Shape;558;p44"/>
            <p:cNvGrpSpPr/>
            <p:nvPr/>
          </p:nvGrpSpPr>
          <p:grpSpPr>
            <a:xfrm>
              <a:off x="6426144" y="2052182"/>
              <a:ext cx="1900132" cy="1288484"/>
              <a:chOff x="5962925" y="3831725"/>
              <a:chExt cx="1193625" cy="809400"/>
            </a:xfrm>
          </p:grpSpPr>
          <p:sp>
            <p:nvSpPr>
              <p:cNvPr id="559" name="Google Shape;559;p44"/>
              <p:cNvSpPr/>
              <p:nvPr/>
            </p:nvSpPr>
            <p:spPr>
              <a:xfrm>
                <a:off x="5962925" y="3831725"/>
                <a:ext cx="1131125" cy="734000"/>
              </a:xfrm>
              <a:custGeom>
                <a:rect b="b" l="l" r="r" t="t"/>
                <a:pathLst>
                  <a:path extrusionOk="0" h="29360" w="45245">
                    <a:moveTo>
                      <a:pt x="32146" y="224"/>
                    </a:moveTo>
                    <a:cubicBezTo>
                      <a:pt x="34551" y="224"/>
                      <a:pt x="36710" y="501"/>
                      <a:pt x="38434" y="1065"/>
                    </a:cubicBezTo>
                    <a:cubicBezTo>
                      <a:pt x="39375" y="1375"/>
                      <a:pt x="40196" y="1756"/>
                      <a:pt x="40863" y="2172"/>
                    </a:cubicBezTo>
                    <a:cubicBezTo>
                      <a:pt x="41030" y="2280"/>
                      <a:pt x="41185" y="2387"/>
                      <a:pt x="41328" y="2482"/>
                    </a:cubicBezTo>
                    <a:cubicBezTo>
                      <a:pt x="41411" y="2542"/>
                      <a:pt x="41482" y="2589"/>
                      <a:pt x="41554" y="2637"/>
                    </a:cubicBezTo>
                    <a:cubicBezTo>
                      <a:pt x="41613" y="2696"/>
                      <a:pt x="41685" y="2744"/>
                      <a:pt x="41756" y="2803"/>
                    </a:cubicBezTo>
                    <a:cubicBezTo>
                      <a:pt x="41875" y="2911"/>
                      <a:pt x="42006" y="3006"/>
                      <a:pt x="42125" y="3101"/>
                    </a:cubicBezTo>
                    <a:cubicBezTo>
                      <a:pt x="42232" y="3208"/>
                      <a:pt x="42340" y="3304"/>
                      <a:pt x="42435" y="3399"/>
                    </a:cubicBezTo>
                    <a:cubicBezTo>
                      <a:pt x="42637" y="3577"/>
                      <a:pt x="42804" y="3768"/>
                      <a:pt x="42935" y="3923"/>
                    </a:cubicBezTo>
                    <a:cubicBezTo>
                      <a:pt x="43006" y="4006"/>
                      <a:pt x="43078" y="4077"/>
                      <a:pt x="43137" y="4137"/>
                    </a:cubicBezTo>
                    <a:cubicBezTo>
                      <a:pt x="43197" y="4208"/>
                      <a:pt x="43233" y="4280"/>
                      <a:pt x="43280" y="4327"/>
                    </a:cubicBezTo>
                    <a:cubicBezTo>
                      <a:pt x="43459" y="4554"/>
                      <a:pt x="43542" y="4673"/>
                      <a:pt x="43542" y="4673"/>
                    </a:cubicBezTo>
                    <a:cubicBezTo>
                      <a:pt x="43649" y="4804"/>
                      <a:pt x="43721" y="4923"/>
                      <a:pt x="43792" y="5018"/>
                    </a:cubicBezTo>
                    <a:cubicBezTo>
                      <a:pt x="43852" y="5125"/>
                      <a:pt x="43923" y="5209"/>
                      <a:pt x="43971" y="5268"/>
                    </a:cubicBezTo>
                    <a:cubicBezTo>
                      <a:pt x="44059" y="5390"/>
                      <a:pt x="44127" y="5450"/>
                      <a:pt x="44146" y="5458"/>
                    </a:cubicBezTo>
                    <a:lnTo>
                      <a:pt x="44146" y="5458"/>
                    </a:lnTo>
                    <a:cubicBezTo>
                      <a:pt x="44142" y="5464"/>
                      <a:pt x="44134" y="5486"/>
                      <a:pt x="44125" y="5518"/>
                    </a:cubicBezTo>
                    <a:cubicBezTo>
                      <a:pt x="44125" y="5554"/>
                      <a:pt x="44114" y="5613"/>
                      <a:pt x="44125" y="5709"/>
                    </a:cubicBezTo>
                    <a:cubicBezTo>
                      <a:pt x="44125" y="5875"/>
                      <a:pt x="44185" y="6113"/>
                      <a:pt x="44233" y="6435"/>
                    </a:cubicBezTo>
                    <a:cubicBezTo>
                      <a:pt x="44233" y="6435"/>
                      <a:pt x="44233" y="6471"/>
                      <a:pt x="44245" y="6542"/>
                    </a:cubicBezTo>
                    <a:cubicBezTo>
                      <a:pt x="44245" y="6578"/>
                      <a:pt x="44256" y="6625"/>
                      <a:pt x="44256" y="6673"/>
                    </a:cubicBezTo>
                    <a:cubicBezTo>
                      <a:pt x="44256" y="6697"/>
                      <a:pt x="44256" y="6733"/>
                      <a:pt x="44256" y="6756"/>
                    </a:cubicBezTo>
                    <a:lnTo>
                      <a:pt x="44256" y="6780"/>
                    </a:lnTo>
                    <a:cubicBezTo>
                      <a:pt x="44256" y="6792"/>
                      <a:pt x="44256" y="6816"/>
                      <a:pt x="44256" y="6816"/>
                    </a:cubicBezTo>
                    <a:cubicBezTo>
                      <a:pt x="44256" y="6840"/>
                      <a:pt x="44268" y="6852"/>
                      <a:pt x="44268" y="6875"/>
                    </a:cubicBezTo>
                    <a:cubicBezTo>
                      <a:pt x="44304" y="7161"/>
                      <a:pt x="44352" y="7578"/>
                      <a:pt x="44411" y="8126"/>
                    </a:cubicBezTo>
                    <a:cubicBezTo>
                      <a:pt x="44542" y="9233"/>
                      <a:pt x="44757" y="10828"/>
                      <a:pt x="44911" y="12817"/>
                    </a:cubicBezTo>
                    <a:cubicBezTo>
                      <a:pt x="44983" y="13817"/>
                      <a:pt x="45042" y="14924"/>
                      <a:pt x="45018" y="16103"/>
                    </a:cubicBezTo>
                    <a:cubicBezTo>
                      <a:pt x="45007" y="17293"/>
                      <a:pt x="44923" y="18567"/>
                      <a:pt x="44685" y="19889"/>
                    </a:cubicBezTo>
                    <a:cubicBezTo>
                      <a:pt x="44566" y="20544"/>
                      <a:pt x="44387" y="21211"/>
                      <a:pt x="44161" y="21889"/>
                    </a:cubicBezTo>
                    <a:cubicBezTo>
                      <a:pt x="43947" y="22556"/>
                      <a:pt x="43637" y="23211"/>
                      <a:pt x="43280" y="23854"/>
                    </a:cubicBezTo>
                    <a:cubicBezTo>
                      <a:pt x="42542" y="25128"/>
                      <a:pt x="41435" y="26247"/>
                      <a:pt x="40054" y="27009"/>
                    </a:cubicBezTo>
                    <a:cubicBezTo>
                      <a:pt x="39375" y="27402"/>
                      <a:pt x="38625" y="27688"/>
                      <a:pt x="37839" y="27890"/>
                    </a:cubicBezTo>
                    <a:cubicBezTo>
                      <a:pt x="37041" y="28092"/>
                      <a:pt x="36232" y="28235"/>
                      <a:pt x="35398" y="28307"/>
                    </a:cubicBezTo>
                    <a:cubicBezTo>
                      <a:pt x="34497" y="28397"/>
                      <a:pt x="33581" y="28428"/>
                      <a:pt x="32656" y="28428"/>
                    </a:cubicBezTo>
                    <a:cubicBezTo>
                      <a:pt x="31870" y="28428"/>
                      <a:pt x="31077" y="28405"/>
                      <a:pt x="30279" y="28378"/>
                    </a:cubicBezTo>
                    <a:cubicBezTo>
                      <a:pt x="29200" y="28341"/>
                      <a:pt x="28097" y="28299"/>
                      <a:pt x="26989" y="28299"/>
                    </a:cubicBezTo>
                    <a:cubicBezTo>
                      <a:pt x="26324" y="28299"/>
                      <a:pt x="25657" y="28314"/>
                      <a:pt x="24992" y="28354"/>
                    </a:cubicBezTo>
                    <a:cubicBezTo>
                      <a:pt x="23218" y="28438"/>
                      <a:pt x="21444" y="28533"/>
                      <a:pt x="19658" y="28616"/>
                    </a:cubicBezTo>
                    <a:cubicBezTo>
                      <a:pt x="17884" y="28700"/>
                      <a:pt x="16110" y="28783"/>
                      <a:pt x="14348" y="28866"/>
                    </a:cubicBezTo>
                    <a:cubicBezTo>
                      <a:pt x="13467" y="28902"/>
                      <a:pt x="12586" y="28950"/>
                      <a:pt x="11717" y="28997"/>
                    </a:cubicBezTo>
                    <a:cubicBezTo>
                      <a:pt x="11502" y="28997"/>
                      <a:pt x="11276" y="29009"/>
                      <a:pt x="11062" y="29021"/>
                    </a:cubicBezTo>
                    <a:cubicBezTo>
                      <a:pt x="10848" y="29021"/>
                      <a:pt x="10633" y="29033"/>
                      <a:pt x="10419" y="29033"/>
                    </a:cubicBezTo>
                    <a:lnTo>
                      <a:pt x="10097" y="29033"/>
                    </a:lnTo>
                    <a:cubicBezTo>
                      <a:pt x="10066" y="29036"/>
                      <a:pt x="10035" y="29038"/>
                      <a:pt x="10003" y="29038"/>
                    </a:cubicBezTo>
                    <a:cubicBezTo>
                      <a:pt x="9927" y="29038"/>
                      <a:pt x="9852" y="29029"/>
                      <a:pt x="9776" y="29021"/>
                    </a:cubicBezTo>
                    <a:cubicBezTo>
                      <a:pt x="9562" y="29009"/>
                      <a:pt x="9347" y="28997"/>
                      <a:pt x="9133" y="28985"/>
                    </a:cubicBezTo>
                    <a:cubicBezTo>
                      <a:pt x="8931" y="28973"/>
                      <a:pt x="8716" y="28938"/>
                      <a:pt x="8514" y="28914"/>
                    </a:cubicBezTo>
                    <a:cubicBezTo>
                      <a:pt x="8300" y="28890"/>
                      <a:pt x="8085" y="28866"/>
                      <a:pt x="7883" y="28819"/>
                    </a:cubicBezTo>
                    <a:cubicBezTo>
                      <a:pt x="7680" y="28771"/>
                      <a:pt x="7478" y="28735"/>
                      <a:pt x="7276" y="28688"/>
                    </a:cubicBezTo>
                    <a:cubicBezTo>
                      <a:pt x="7073" y="28628"/>
                      <a:pt x="6871" y="28569"/>
                      <a:pt x="6668" y="28509"/>
                    </a:cubicBezTo>
                    <a:cubicBezTo>
                      <a:pt x="5883" y="28247"/>
                      <a:pt x="5133" y="27902"/>
                      <a:pt x="4478" y="27426"/>
                    </a:cubicBezTo>
                    <a:cubicBezTo>
                      <a:pt x="3823" y="26961"/>
                      <a:pt x="3251" y="26390"/>
                      <a:pt x="2775" y="25771"/>
                    </a:cubicBezTo>
                    <a:cubicBezTo>
                      <a:pt x="2656" y="25604"/>
                      <a:pt x="2537" y="25449"/>
                      <a:pt x="2430" y="25282"/>
                    </a:cubicBezTo>
                    <a:cubicBezTo>
                      <a:pt x="2323" y="25116"/>
                      <a:pt x="2227" y="24949"/>
                      <a:pt x="2132" y="24782"/>
                    </a:cubicBezTo>
                    <a:lnTo>
                      <a:pt x="2049" y="24663"/>
                    </a:lnTo>
                    <a:lnTo>
                      <a:pt x="1989" y="24532"/>
                    </a:lnTo>
                    <a:lnTo>
                      <a:pt x="1858" y="24270"/>
                    </a:lnTo>
                    <a:lnTo>
                      <a:pt x="1727" y="24008"/>
                    </a:lnTo>
                    <a:cubicBezTo>
                      <a:pt x="1692" y="23925"/>
                      <a:pt x="1656" y="23842"/>
                      <a:pt x="1620" y="23747"/>
                    </a:cubicBezTo>
                    <a:cubicBezTo>
                      <a:pt x="1311" y="23044"/>
                      <a:pt x="1084" y="22294"/>
                      <a:pt x="894" y="21520"/>
                    </a:cubicBezTo>
                    <a:cubicBezTo>
                      <a:pt x="703" y="20746"/>
                      <a:pt x="596" y="19948"/>
                      <a:pt x="501" y="19139"/>
                    </a:cubicBezTo>
                    <a:cubicBezTo>
                      <a:pt x="334" y="17508"/>
                      <a:pt x="334" y="15817"/>
                      <a:pt x="430" y="14103"/>
                    </a:cubicBezTo>
                    <a:cubicBezTo>
                      <a:pt x="537" y="12388"/>
                      <a:pt x="727" y="10662"/>
                      <a:pt x="989" y="8923"/>
                    </a:cubicBezTo>
                    <a:lnTo>
                      <a:pt x="1108" y="8280"/>
                    </a:lnTo>
                    <a:cubicBezTo>
                      <a:pt x="1144" y="8066"/>
                      <a:pt x="1203" y="7852"/>
                      <a:pt x="1251" y="7637"/>
                    </a:cubicBezTo>
                    <a:cubicBezTo>
                      <a:pt x="1275" y="7530"/>
                      <a:pt x="1299" y="7423"/>
                      <a:pt x="1334" y="7316"/>
                    </a:cubicBezTo>
                    <a:lnTo>
                      <a:pt x="1430" y="7006"/>
                    </a:lnTo>
                    <a:cubicBezTo>
                      <a:pt x="1489" y="6792"/>
                      <a:pt x="1549" y="6578"/>
                      <a:pt x="1632" y="6387"/>
                    </a:cubicBezTo>
                    <a:cubicBezTo>
                      <a:pt x="1930" y="5566"/>
                      <a:pt x="2335" y="4780"/>
                      <a:pt x="2882" y="4089"/>
                    </a:cubicBezTo>
                    <a:cubicBezTo>
                      <a:pt x="3418" y="3399"/>
                      <a:pt x="4097" y="2827"/>
                      <a:pt x="4847" y="2399"/>
                    </a:cubicBezTo>
                    <a:cubicBezTo>
                      <a:pt x="5609" y="1958"/>
                      <a:pt x="6442" y="1660"/>
                      <a:pt x="7288" y="1458"/>
                    </a:cubicBezTo>
                    <a:cubicBezTo>
                      <a:pt x="9002" y="1053"/>
                      <a:pt x="10764" y="994"/>
                      <a:pt x="12502" y="994"/>
                    </a:cubicBezTo>
                    <a:cubicBezTo>
                      <a:pt x="14241" y="994"/>
                      <a:pt x="15955" y="1077"/>
                      <a:pt x="17634" y="1089"/>
                    </a:cubicBezTo>
                    <a:cubicBezTo>
                      <a:pt x="18479" y="1089"/>
                      <a:pt x="19313" y="1089"/>
                      <a:pt x="20134" y="1029"/>
                    </a:cubicBezTo>
                    <a:cubicBezTo>
                      <a:pt x="20956" y="982"/>
                      <a:pt x="21766" y="922"/>
                      <a:pt x="22563" y="851"/>
                    </a:cubicBezTo>
                    <a:cubicBezTo>
                      <a:pt x="24159" y="720"/>
                      <a:pt x="25695" y="565"/>
                      <a:pt x="27183" y="446"/>
                    </a:cubicBezTo>
                    <a:cubicBezTo>
                      <a:pt x="28659" y="327"/>
                      <a:pt x="30088" y="244"/>
                      <a:pt x="31433" y="232"/>
                    </a:cubicBezTo>
                    <a:cubicBezTo>
                      <a:pt x="31673" y="226"/>
                      <a:pt x="31911" y="224"/>
                      <a:pt x="32146" y="224"/>
                    </a:cubicBezTo>
                    <a:close/>
                    <a:moveTo>
                      <a:pt x="32008" y="0"/>
                    </a:moveTo>
                    <a:cubicBezTo>
                      <a:pt x="31818" y="0"/>
                      <a:pt x="31626" y="2"/>
                      <a:pt x="31433" y="6"/>
                    </a:cubicBezTo>
                    <a:cubicBezTo>
                      <a:pt x="30076" y="17"/>
                      <a:pt x="28647" y="101"/>
                      <a:pt x="27159" y="208"/>
                    </a:cubicBezTo>
                    <a:cubicBezTo>
                      <a:pt x="25683" y="327"/>
                      <a:pt x="24135" y="470"/>
                      <a:pt x="22539" y="601"/>
                    </a:cubicBezTo>
                    <a:cubicBezTo>
                      <a:pt x="21754" y="672"/>
                      <a:pt x="20944" y="732"/>
                      <a:pt x="20122" y="779"/>
                    </a:cubicBezTo>
                    <a:cubicBezTo>
                      <a:pt x="19575" y="811"/>
                      <a:pt x="19027" y="822"/>
                      <a:pt x="18472" y="822"/>
                    </a:cubicBezTo>
                    <a:cubicBezTo>
                      <a:pt x="18195" y="822"/>
                      <a:pt x="17916" y="819"/>
                      <a:pt x="17634" y="815"/>
                    </a:cubicBezTo>
                    <a:cubicBezTo>
                      <a:pt x="15955" y="803"/>
                      <a:pt x="14241" y="720"/>
                      <a:pt x="12502" y="708"/>
                    </a:cubicBezTo>
                    <a:cubicBezTo>
                      <a:pt x="10764" y="708"/>
                      <a:pt x="8966" y="756"/>
                      <a:pt x="7216" y="1160"/>
                    </a:cubicBezTo>
                    <a:cubicBezTo>
                      <a:pt x="6347" y="1375"/>
                      <a:pt x="5490" y="1684"/>
                      <a:pt x="4704" y="2137"/>
                    </a:cubicBezTo>
                    <a:cubicBezTo>
                      <a:pt x="3906" y="2577"/>
                      <a:pt x="3204" y="3184"/>
                      <a:pt x="2644" y="3899"/>
                    </a:cubicBezTo>
                    <a:cubicBezTo>
                      <a:pt x="2073" y="4613"/>
                      <a:pt x="1656" y="5423"/>
                      <a:pt x="1346" y="6268"/>
                    </a:cubicBezTo>
                    <a:cubicBezTo>
                      <a:pt x="1251" y="6483"/>
                      <a:pt x="1192" y="6697"/>
                      <a:pt x="1132" y="6911"/>
                    </a:cubicBezTo>
                    <a:lnTo>
                      <a:pt x="1025" y="7233"/>
                    </a:lnTo>
                    <a:cubicBezTo>
                      <a:pt x="1001" y="7340"/>
                      <a:pt x="977" y="7447"/>
                      <a:pt x="942" y="7554"/>
                    </a:cubicBezTo>
                    <a:cubicBezTo>
                      <a:pt x="894" y="7780"/>
                      <a:pt x="834" y="7995"/>
                      <a:pt x="799" y="8209"/>
                    </a:cubicBezTo>
                    <a:lnTo>
                      <a:pt x="680" y="8876"/>
                    </a:lnTo>
                    <a:cubicBezTo>
                      <a:pt x="406" y="10614"/>
                      <a:pt x="215" y="12364"/>
                      <a:pt x="108" y="14079"/>
                    </a:cubicBezTo>
                    <a:cubicBezTo>
                      <a:pt x="1" y="15805"/>
                      <a:pt x="1" y="17508"/>
                      <a:pt x="180" y="19163"/>
                    </a:cubicBezTo>
                    <a:cubicBezTo>
                      <a:pt x="263" y="19996"/>
                      <a:pt x="382" y="20806"/>
                      <a:pt x="572" y="21592"/>
                    </a:cubicBezTo>
                    <a:cubicBezTo>
                      <a:pt x="763" y="22389"/>
                      <a:pt x="989" y="23151"/>
                      <a:pt x="1311" y="23878"/>
                    </a:cubicBezTo>
                    <a:cubicBezTo>
                      <a:pt x="1346" y="23973"/>
                      <a:pt x="1382" y="24056"/>
                      <a:pt x="1430" y="24151"/>
                    </a:cubicBezTo>
                    <a:lnTo>
                      <a:pt x="1561" y="24413"/>
                    </a:lnTo>
                    <a:lnTo>
                      <a:pt x="1692" y="24687"/>
                    </a:lnTo>
                    <a:lnTo>
                      <a:pt x="1763" y="24818"/>
                    </a:lnTo>
                    <a:lnTo>
                      <a:pt x="1834" y="24949"/>
                    </a:lnTo>
                    <a:cubicBezTo>
                      <a:pt x="1942" y="25128"/>
                      <a:pt x="2049" y="25294"/>
                      <a:pt x="2156" y="25473"/>
                    </a:cubicBezTo>
                    <a:cubicBezTo>
                      <a:pt x="2263" y="25640"/>
                      <a:pt x="2382" y="25794"/>
                      <a:pt x="2501" y="25961"/>
                    </a:cubicBezTo>
                    <a:cubicBezTo>
                      <a:pt x="3001" y="26616"/>
                      <a:pt x="3609" y="27211"/>
                      <a:pt x="4287" y="27699"/>
                    </a:cubicBezTo>
                    <a:cubicBezTo>
                      <a:pt x="4978" y="28188"/>
                      <a:pt x="5764" y="28545"/>
                      <a:pt x="6573" y="28819"/>
                    </a:cubicBezTo>
                    <a:cubicBezTo>
                      <a:pt x="6776" y="28878"/>
                      <a:pt x="6978" y="28950"/>
                      <a:pt x="7192" y="29009"/>
                    </a:cubicBezTo>
                    <a:cubicBezTo>
                      <a:pt x="7395" y="29045"/>
                      <a:pt x="7609" y="29092"/>
                      <a:pt x="7823" y="29140"/>
                    </a:cubicBezTo>
                    <a:cubicBezTo>
                      <a:pt x="8038" y="29188"/>
                      <a:pt x="8252" y="29212"/>
                      <a:pt x="8466" y="29235"/>
                    </a:cubicBezTo>
                    <a:cubicBezTo>
                      <a:pt x="8681" y="29259"/>
                      <a:pt x="8895" y="29307"/>
                      <a:pt x="9109" y="29319"/>
                    </a:cubicBezTo>
                    <a:cubicBezTo>
                      <a:pt x="9335" y="29331"/>
                      <a:pt x="9550" y="29331"/>
                      <a:pt x="9764" y="29342"/>
                    </a:cubicBezTo>
                    <a:cubicBezTo>
                      <a:pt x="9840" y="29351"/>
                      <a:pt x="9916" y="29359"/>
                      <a:pt x="9996" y="29359"/>
                    </a:cubicBezTo>
                    <a:cubicBezTo>
                      <a:pt x="10029" y="29359"/>
                      <a:pt x="10063" y="29358"/>
                      <a:pt x="10097" y="29354"/>
                    </a:cubicBezTo>
                    <a:lnTo>
                      <a:pt x="10419" y="29354"/>
                    </a:lnTo>
                    <a:cubicBezTo>
                      <a:pt x="10633" y="29354"/>
                      <a:pt x="10859" y="29342"/>
                      <a:pt x="11074" y="29342"/>
                    </a:cubicBezTo>
                    <a:cubicBezTo>
                      <a:pt x="11300" y="29331"/>
                      <a:pt x="11514" y="29319"/>
                      <a:pt x="11729" y="29307"/>
                    </a:cubicBezTo>
                    <a:cubicBezTo>
                      <a:pt x="12598" y="29271"/>
                      <a:pt x="13479" y="29223"/>
                      <a:pt x="14360" y="29176"/>
                    </a:cubicBezTo>
                    <a:cubicBezTo>
                      <a:pt x="16122" y="29092"/>
                      <a:pt x="17896" y="29009"/>
                      <a:pt x="19682" y="28914"/>
                    </a:cubicBezTo>
                    <a:cubicBezTo>
                      <a:pt x="21456" y="28831"/>
                      <a:pt x="23242" y="28735"/>
                      <a:pt x="25004" y="28652"/>
                    </a:cubicBezTo>
                    <a:cubicBezTo>
                      <a:pt x="25718" y="28609"/>
                      <a:pt x="26428" y="28593"/>
                      <a:pt x="27136" y="28593"/>
                    </a:cubicBezTo>
                    <a:cubicBezTo>
                      <a:pt x="28187" y="28593"/>
                      <a:pt x="29233" y="28628"/>
                      <a:pt x="30279" y="28664"/>
                    </a:cubicBezTo>
                    <a:cubicBezTo>
                      <a:pt x="31046" y="28685"/>
                      <a:pt x="31811" y="28704"/>
                      <a:pt x="32570" y="28704"/>
                    </a:cubicBezTo>
                    <a:cubicBezTo>
                      <a:pt x="33532" y="28704"/>
                      <a:pt x="34484" y="28674"/>
                      <a:pt x="35422" y="28580"/>
                    </a:cubicBezTo>
                    <a:cubicBezTo>
                      <a:pt x="36267" y="28497"/>
                      <a:pt x="37101" y="28342"/>
                      <a:pt x="37899" y="28140"/>
                    </a:cubicBezTo>
                    <a:cubicBezTo>
                      <a:pt x="38708" y="27926"/>
                      <a:pt x="39470" y="27628"/>
                      <a:pt x="40185" y="27235"/>
                    </a:cubicBezTo>
                    <a:cubicBezTo>
                      <a:pt x="41589" y="26437"/>
                      <a:pt x="42732" y="25282"/>
                      <a:pt x="43483" y="23973"/>
                    </a:cubicBezTo>
                    <a:cubicBezTo>
                      <a:pt x="43852" y="23318"/>
                      <a:pt x="44161" y="22639"/>
                      <a:pt x="44387" y="21961"/>
                    </a:cubicBezTo>
                    <a:cubicBezTo>
                      <a:pt x="44602" y="21270"/>
                      <a:pt x="44780" y="20591"/>
                      <a:pt x="44899" y="19925"/>
                    </a:cubicBezTo>
                    <a:cubicBezTo>
                      <a:pt x="45149" y="18591"/>
                      <a:pt x="45221" y="17305"/>
                      <a:pt x="45233" y="16103"/>
                    </a:cubicBezTo>
                    <a:cubicBezTo>
                      <a:pt x="45245" y="14912"/>
                      <a:pt x="45185" y="13805"/>
                      <a:pt x="45102" y="12805"/>
                    </a:cubicBezTo>
                    <a:cubicBezTo>
                      <a:pt x="44947" y="10804"/>
                      <a:pt x="44733" y="9209"/>
                      <a:pt x="44590" y="8114"/>
                    </a:cubicBezTo>
                    <a:cubicBezTo>
                      <a:pt x="44530" y="7566"/>
                      <a:pt x="44471" y="7137"/>
                      <a:pt x="44435" y="6852"/>
                    </a:cubicBezTo>
                    <a:cubicBezTo>
                      <a:pt x="44435" y="6828"/>
                      <a:pt x="44435" y="6816"/>
                      <a:pt x="44435" y="6792"/>
                    </a:cubicBezTo>
                    <a:cubicBezTo>
                      <a:pt x="44435" y="6792"/>
                      <a:pt x="44435" y="6780"/>
                      <a:pt x="44435" y="6780"/>
                    </a:cubicBezTo>
                    <a:lnTo>
                      <a:pt x="44435" y="6756"/>
                    </a:lnTo>
                    <a:cubicBezTo>
                      <a:pt x="44423" y="6721"/>
                      <a:pt x="44423" y="6697"/>
                      <a:pt x="44423" y="6661"/>
                    </a:cubicBezTo>
                    <a:cubicBezTo>
                      <a:pt x="44423" y="6613"/>
                      <a:pt x="44423" y="6566"/>
                      <a:pt x="44411" y="6518"/>
                    </a:cubicBezTo>
                    <a:cubicBezTo>
                      <a:pt x="44411" y="6447"/>
                      <a:pt x="44399" y="6411"/>
                      <a:pt x="44399" y="6411"/>
                    </a:cubicBezTo>
                    <a:cubicBezTo>
                      <a:pt x="44352" y="6078"/>
                      <a:pt x="44268" y="5851"/>
                      <a:pt x="44233" y="5697"/>
                    </a:cubicBezTo>
                    <a:cubicBezTo>
                      <a:pt x="44209" y="5613"/>
                      <a:pt x="44197" y="5554"/>
                      <a:pt x="44185" y="5518"/>
                    </a:cubicBezTo>
                    <a:cubicBezTo>
                      <a:pt x="44173" y="5470"/>
                      <a:pt x="44161" y="5459"/>
                      <a:pt x="44149" y="5459"/>
                    </a:cubicBezTo>
                    <a:cubicBezTo>
                      <a:pt x="44173" y="5447"/>
                      <a:pt x="44149" y="5363"/>
                      <a:pt x="44078" y="5220"/>
                    </a:cubicBezTo>
                    <a:cubicBezTo>
                      <a:pt x="44042" y="5149"/>
                      <a:pt x="43983" y="5054"/>
                      <a:pt x="43923" y="4947"/>
                    </a:cubicBezTo>
                    <a:cubicBezTo>
                      <a:pt x="43864" y="4839"/>
                      <a:pt x="43792" y="4708"/>
                      <a:pt x="43685" y="4578"/>
                    </a:cubicBezTo>
                    <a:cubicBezTo>
                      <a:pt x="43685" y="4578"/>
                      <a:pt x="43590" y="4458"/>
                      <a:pt x="43423" y="4220"/>
                    </a:cubicBezTo>
                    <a:cubicBezTo>
                      <a:pt x="43375" y="4161"/>
                      <a:pt x="43328" y="4101"/>
                      <a:pt x="43268" y="4030"/>
                    </a:cubicBezTo>
                    <a:cubicBezTo>
                      <a:pt x="43209" y="3958"/>
                      <a:pt x="43137" y="3887"/>
                      <a:pt x="43066" y="3804"/>
                    </a:cubicBezTo>
                    <a:cubicBezTo>
                      <a:pt x="42923" y="3649"/>
                      <a:pt x="42768" y="3458"/>
                      <a:pt x="42566" y="3268"/>
                    </a:cubicBezTo>
                    <a:cubicBezTo>
                      <a:pt x="42459" y="3173"/>
                      <a:pt x="42351" y="3077"/>
                      <a:pt x="42244" y="2970"/>
                    </a:cubicBezTo>
                    <a:cubicBezTo>
                      <a:pt x="42125" y="2863"/>
                      <a:pt x="41994" y="2768"/>
                      <a:pt x="41863" y="2661"/>
                    </a:cubicBezTo>
                    <a:cubicBezTo>
                      <a:pt x="41792" y="2601"/>
                      <a:pt x="41732" y="2553"/>
                      <a:pt x="41661" y="2494"/>
                    </a:cubicBezTo>
                    <a:cubicBezTo>
                      <a:pt x="41589" y="2434"/>
                      <a:pt x="41518" y="2387"/>
                      <a:pt x="41435" y="2339"/>
                    </a:cubicBezTo>
                    <a:cubicBezTo>
                      <a:pt x="41280" y="2232"/>
                      <a:pt x="41125" y="2113"/>
                      <a:pt x="40958" y="2018"/>
                    </a:cubicBezTo>
                    <a:cubicBezTo>
                      <a:pt x="40280" y="1589"/>
                      <a:pt x="39458" y="1196"/>
                      <a:pt x="38494" y="875"/>
                    </a:cubicBezTo>
                    <a:cubicBezTo>
                      <a:pt x="36703" y="289"/>
                      <a:pt x="34480" y="0"/>
                      <a:pt x="320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44"/>
              <p:cNvSpPr/>
              <p:nvPr/>
            </p:nvSpPr>
            <p:spPr>
              <a:xfrm>
                <a:off x="6044375" y="3916475"/>
                <a:ext cx="1112175" cy="724650"/>
              </a:xfrm>
              <a:custGeom>
                <a:rect b="b" l="l" r="r" t="t"/>
                <a:pathLst>
                  <a:path extrusionOk="0" h="28986" w="44487">
                    <a:moveTo>
                      <a:pt x="39348" y="1"/>
                    </a:moveTo>
                    <a:cubicBezTo>
                      <a:pt x="39330" y="1"/>
                      <a:pt x="39320" y="4"/>
                      <a:pt x="39320" y="9"/>
                    </a:cubicBezTo>
                    <a:cubicBezTo>
                      <a:pt x="39308" y="33"/>
                      <a:pt x="39332" y="68"/>
                      <a:pt x="39403" y="128"/>
                    </a:cubicBezTo>
                    <a:cubicBezTo>
                      <a:pt x="39474" y="187"/>
                      <a:pt x="39594" y="247"/>
                      <a:pt x="39736" y="354"/>
                    </a:cubicBezTo>
                    <a:cubicBezTo>
                      <a:pt x="39736" y="354"/>
                      <a:pt x="39808" y="402"/>
                      <a:pt x="39939" y="485"/>
                    </a:cubicBezTo>
                    <a:cubicBezTo>
                      <a:pt x="40058" y="580"/>
                      <a:pt x="40248" y="711"/>
                      <a:pt x="40463" y="926"/>
                    </a:cubicBezTo>
                    <a:cubicBezTo>
                      <a:pt x="40903" y="1330"/>
                      <a:pt x="41475" y="1997"/>
                      <a:pt x="42022" y="2950"/>
                    </a:cubicBezTo>
                    <a:cubicBezTo>
                      <a:pt x="42558" y="3902"/>
                      <a:pt x="43070" y="5128"/>
                      <a:pt x="43475" y="6545"/>
                    </a:cubicBezTo>
                    <a:cubicBezTo>
                      <a:pt x="43677" y="7260"/>
                      <a:pt x="43844" y="8022"/>
                      <a:pt x="43987" y="8819"/>
                    </a:cubicBezTo>
                    <a:cubicBezTo>
                      <a:pt x="44118" y="9629"/>
                      <a:pt x="44225" y="10474"/>
                      <a:pt x="44237" y="11344"/>
                    </a:cubicBezTo>
                    <a:cubicBezTo>
                      <a:pt x="44237" y="11558"/>
                      <a:pt x="44237" y="11772"/>
                      <a:pt x="44225" y="11986"/>
                    </a:cubicBezTo>
                    <a:cubicBezTo>
                      <a:pt x="44201" y="12213"/>
                      <a:pt x="44189" y="12439"/>
                      <a:pt x="44166" y="12665"/>
                    </a:cubicBezTo>
                    <a:cubicBezTo>
                      <a:pt x="44142" y="13118"/>
                      <a:pt x="44106" y="13570"/>
                      <a:pt x="44082" y="14034"/>
                    </a:cubicBezTo>
                    <a:cubicBezTo>
                      <a:pt x="44023" y="14951"/>
                      <a:pt x="43963" y="15892"/>
                      <a:pt x="43880" y="16844"/>
                    </a:cubicBezTo>
                    <a:cubicBezTo>
                      <a:pt x="43701" y="18737"/>
                      <a:pt x="43415" y="20690"/>
                      <a:pt x="42701" y="22500"/>
                    </a:cubicBezTo>
                    <a:cubicBezTo>
                      <a:pt x="42522" y="22952"/>
                      <a:pt x="42308" y="23381"/>
                      <a:pt x="42082" y="23797"/>
                    </a:cubicBezTo>
                    <a:cubicBezTo>
                      <a:pt x="41832" y="24214"/>
                      <a:pt x="41558" y="24607"/>
                      <a:pt x="41260" y="24976"/>
                    </a:cubicBezTo>
                    <a:cubicBezTo>
                      <a:pt x="40951" y="25345"/>
                      <a:pt x="40617" y="25667"/>
                      <a:pt x="40248" y="25964"/>
                    </a:cubicBezTo>
                    <a:cubicBezTo>
                      <a:pt x="39891" y="26262"/>
                      <a:pt x="39486" y="26488"/>
                      <a:pt x="39070" y="26703"/>
                    </a:cubicBezTo>
                    <a:cubicBezTo>
                      <a:pt x="38236" y="27119"/>
                      <a:pt x="37355" y="27381"/>
                      <a:pt x="36474" y="27572"/>
                    </a:cubicBezTo>
                    <a:cubicBezTo>
                      <a:pt x="35593" y="27762"/>
                      <a:pt x="34724" y="27869"/>
                      <a:pt x="33879" y="27941"/>
                    </a:cubicBezTo>
                    <a:cubicBezTo>
                      <a:pt x="32667" y="28034"/>
                      <a:pt x="31396" y="28055"/>
                      <a:pt x="30082" y="28055"/>
                    </a:cubicBezTo>
                    <a:cubicBezTo>
                      <a:pt x="29548" y="28055"/>
                      <a:pt x="29008" y="28051"/>
                      <a:pt x="28461" y="28048"/>
                    </a:cubicBezTo>
                    <a:cubicBezTo>
                      <a:pt x="27521" y="28048"/>
                      <a:pt x="26556" y="28048"/>
                      <a:pt x="25580" y="28096"/>
                    </a:cubicBezTo>
                    <a:cubicBezTo>
                      <a:pt x="25092" y="28119"/>
                      <a:pt x="24615" y="28131"/>
                      <a:pt x="24127" y="28155"/>
                    </a:cubicBezTo>
                    <a:cubicBezTo>
                      <a:pt x="23639" y="28167"/>
                      <a:pt x="23151" y="28179"/>
                      <a:pt x="22663" y="28191"/>
                    </a:cubicBezTo>
                    <a:cubicBezTo>
                      <a:pt x="20698" y="28238"/>
                      <a:pt x="18734" y="28286"/>
                      <a:pt x="16817" y="28381"/>
                    </a:cubicBezTo>
                    <a:cubicBezTo>
                      <a:pt x="16341" y="28405"/>
                      <a:pt x="15864" y="28417"/>
                      <a:pt x="15400" y="28465"/>
                    </a:cubicBezTo>
                    <a:cubicBezTo>
                      <a:pt x="14924" y="28500"/>
                      <a:pt x="14459" y="28512"/>
                      <a:pt x="13995" y="28572"/>
                    </a:cubicBezTo>
                    <a:cubicBezTo>
                      <a:pt x="13531" y="28608"/>
                      <a:pt x="13078" y="28655"/>
                      <a:pt x="12626" y="28691"/>
                    </a:cubicBezTo>
                    <a:cubicBezTo>
                      <a:pt x="12412" y="28703"/>
                      <a:pt x="12185" y="28715"/>
                      <a:pt x="11971" y="28727"/>
                    </a:cubicBezTo>
                    <a:cubicBezTo>
                      <a:pt x="11931" y="28731"/>
                      <a:pt x="11893" y="28732"/>
                      <a:pt x="11855" y="28732"/>
                    </a:cubicBezTo>
                    <a:cubicBezTo>
                      <a:pt x="11781" y="28732"/>
                      <a:pt x="11709" y="28727"/>
                      <a:pt x="11638" y="28727"/>
                    </a:cubicBezTo>
                    <a:cubicBezTo>
                      <a:pt x="11530" y="28727"/>
                      <a:pt x="11423" y="28727"/>
                      <a:pt x="11316" y="28715"/>
                    </a:cubicBezTo>
                    <a:cubicBezTo>
                      <a:pt x="11197" y="28715"/>
                      <a:pt x="11090" y="28715"/>
                      <a:pt x="10983" y="28703"/>
                    </a:cubicBezTo>
                    <a:cubicBezTo>
                      <a:pt x="10876" y="28703"/>
                      <a:pt x="10768" y="28691"/>
                      <a:pt x="10661" y="28679"/>
                    </a:cubicBezTo>
                    <a:cubicBezTo>
                      <a:pt x="10447" y="28655"/>
                      <a:pt x="10245" y="28643"/>
                      <a:pt x="10030" y="28608"/>
                    </a:cubicBezTo>
                    <a:cubicBezTo>
                      <a:pt x="9828" y="28572"/>
                      <a:pt x="9614" y="28536"/>
                      <a:pt x="9411" y="28500"/>
                    </a:cubicBezTo>
                    <a:cubicBezTo>
                      <a:pt x="9209" y="28477"/>
                      <a:pt x="9018" y="28417"/>
                      <a:pt x="8816" y="28369"/>
                    </a:cubicBezTo>
                    <a:cubicBezTo>
                      <a:pt x="8423" y="28286"/>
                      <a:pt x="8042" y="28167"/>
                      <a:pt x="7673" y="28060"/>
                    </a:cubicBezTo>
                    <a:cubicBezTo>
                      <a:pt x="7482" y="28000"/>
                      <a:pt x="7304" y="27929"/>
                      <a:pt x="7125" y="27869"/>
                    </a:cubicBezTo>
                    <a:cubicBezTo>
                      <a:pt x="6947" y="27798"/>
                      <a:pt x="6768" y="27738"/>
                      <a:pt x="6601" y="27667"/>
                    </a:cubicBezTo>
                    <a:cubicBezTo>
                      <a:pt x="5232" y="27107"/>
                      <a:pt x="4089" y="26453"/>
                      <a:pt x="3184" y="25833"/>
                    </a:cubicBezTo>
                    <a:cubicBezTo>
                      <a:pt x="2958" y="25679"/>
                      <a:pt x="2732" y="25524"/>
                      <a:pt x="2541" y="25381"/>
                    </a:cubicBezTo>
                    <a:cubicBezTo>
                      <a:pt x="2351" y="25226"/>
                      <a:pt x="2160" y="25095"/>
                      <a:pt x="1994" y="24952"/>
                    </a:cubicBezTo>
                    <a:cubicBezTo>
                      <a:pt x="1660" y="24667"/>
                      <a:pt x="1374" y="24440"/>
                      <a:pt x="1160" y="24226"/>
                    </a:cubicBezTo>
                    <a:cubicBezTo>
                      <a:pt x="708" y="23821"/>
                      <a:pt x="481" y="23583"/>
                      <a:pt x="481" y="23583"/>
                    </a:cubicBezTo>
                    <a:cubicBezTo>
                      <a:pt x="256" y="23357"/>
                      <a:pt x="108" y="23251"/>
                      <a:pt x="59" y="23251"/>
                    </a:cubicBezTo>
                    <a:cubicBezTo>
                      <a:pt x="0" y="23251"/>
                      <a:pt x="88" y="23408"/>
                      <a:pt x="362" y="23702"/>
                    </a:cubicBezTo>
                    <a:cubicBezTo>
                      <a:pt x="362" y="23702"/>
                      <a:pt x="589" y="23952"/>
                      <a:pt x="1029" y="24357"/>
                    </a:cubicBezTo>
                    <a:cubicBezTo>
                      <a:pt x="1255" y="24571"/>
                      <a:pt x="1541" y="24809"/>
                      <a:pt x="1875" y="25095"/>
                    </a:cubicBezTo>
                    <a:cubicBezTo>
                      <a:pt x="2041" y="25238"/>
                      <a:pt x="2232" y="25381"/>
                      <a:pt x="2434" y="25524"/>
                    </a:cubicBezTo>
                    <a:cubicBezTo>
                      <a:pt x="2625" y="25679"/>
                      <a:pt x="2839" y="25833"/>
                      <a:pt x="3065" y="25988"/>
                    </a:cubicBezTo>
                    <a:cubicBezTo>
                      <a:pt x="3982" y="26619"/>
                      <a:pt x="5137" y="27298"/>
                      <a:pt x="6518" y="27869"/>
                    </a:cubicBezTo>
                    <a:cubicBezTo>
                      <a:pt x="6685" y="27953"/>
                      <a:pt x="6863" y="28012"/>
                      <a:pt x="7042" y="28072"/>
                    </a:cubicBezTo>
                    <a:cubicBezTo>
                      <a:pt x="7232" y="28143"/>
                      <a:pt x="7411" y="28215"/>
                      <a:pt x="7601" y="28274"/>
                    </a:cubicBezTo>
                    <a:cubicBezTo>
                      <a:pt x="7971" y="28381"/>
                      <a:pt x="8352" y="28512"/>
                      <a:pt x="8756" y="28596"/>
                    </a:cubicBezTo>
                    <a:cubicBezTo>
                      <a:pt x="8959" y="28643"/>
                      <a:pt x="9161" y="28703"/>
                      <a:pt x="9364" y="28739"/>
                    </a:cubicBezTo>
                    <a:cubicBezTo>
                      <a:pt x="9578" y="28774"/>
                      <a:pt x="9780" y="28810"/>
                      <a:pt x="9995" y="28846"/>
                    </a:cubicBezTo>
                    <a:cubicBezTo>
                      <a:pt x="10209" y="28881"/>
                      <a:pt x="10423" y="28893"/>
                      <a:pt x="10638" y="28917"/>
                    </a:cubicBezTo>
                    <a:cubicBezTo>
                      <a:pt x="10745" y="28929"/>
                      <a:pt x="10864" y="28941"/>
                      <a:pt x="10971" y="28953"/>
                    </a:cubicBezTo>
                    <a:cubicBezTo>
                      <a:pt x="11078" y="28965"/>
                      <a:pt x="11185" y="28965"/>
                      <a:pt x="11304" y="28965"/>
                    </a:cubicBezTo>
                    <a:cubicBezTo>
                      <a:pt x="11411" y="28977"/>
                      <a:pt x="11519" y="28977"/>
                      <a:pt x="11638" y="28977"/>
                    </a:cubicBezTo>
                    <a:cubicBezTo>
                      <a:pt x="11691" y="28983"/>
                      <a:pt x="11745" y="28986"/>
                      <a:pt x="11800" y="28986"/>
                    </a:cubicBezTo>
                    <a:cubicBezTo>
                      <a:pt x="11855" y="28986"/>
                      <a:pt x="11911" y="28983"/>
                      <a:pt x="11971" y="28977"/>
                    </a:cubicBezTo>
                    <a:cubicBezTo>
                      <a:pt x="12197" y="28977"/>
                      <a:pt x="12423" y="28965"/>
                      <a:pt x="12650" y="28953"/>
                    </a:cubicBezTo>
                    <a:cubicBezTo>
                      <a:pt x="13102" y="28917"/>
                      <a:pt x="13555" y="28869"/>
                      <a:pt x="14019" y="28834"/>
                    </a:cubicBezTo>
                    <a:cubicBezTo>
                      <a:pt x="14471" y="28786"/>
                      <a:pt x="14948" y="28762"/>
                      <a:pt x="15412" y="28727"/>
                    </a:cubicBezTo>
                    <a:cubicBezTo>
                      <a:pt x="15876" y="28703"/>
                      <a:pt x="16353" y="28679"/>
                      <a:pt x="16829" y="28655"/>
                    </a:cubicBezTo>
                    <a:cubicBezTo>
                      <a:pt x="18746" y="28572"/>
                      <a:pt x="20710" y="28536"/>
                      <a:pt x="22663" y="28500"/>
                    </a:cubicBezTo>
                    <a:cubicBezTo>
                      <a:pt x="23151" y="28488"/>
                      <a:pt x="23639" y="28477"/>
                      <a:pt x="24127" y="28465"/>
                    </a:cubicBezTo>
                    <a:cubicBezTo>
                      <a:pt x="24615" y="28453"/>
                      <a:pt x="25104" y="28429"/>
                      <a:pt x="25592" y="28417"/>
                    </a:cubicBezTo>
                    <a:cubicBezTo>
                      <a:pt x="26556" y="28369"/>
                      <a:pt x="27521" y="28369"/>
                      <a:pt x="28461" y="28369"/>
                    </a:cubicBezTo>
                    <a:cubicBezTo>
                      <a:pt x="29092" y="28373"/>
                      <a:pt x="29717" y="28379"/>
                      <a:pt x="30332" y="28379"/>
                    </a:cubicBezTo>
                    <a:cubicBezTo>
                      <a:pt x="31563" y="28379"/>
                      <a:pt x="32759" y="28358"/>
                      <a:pt x="33902" y="28262"/>
                    </a:cubicBezTo>
                    <a:cubicBezTo>
                      <a:pt x="34760" y="28203"/>
                      <a:pt x="35653" y="28084"/>
                      <a:pt x="36546" y="27893"/>
                    </a:cubicBezTo>
                    <a:cubicBezTo>
                      <a:pt x="37438" y="27703"/>
                      <a:pt x="38355" y="27429"/>
                      <a:pt x="39213" y="26988"/>
                    </a:cubicBezTo>
                    <a:cubicBezTo>
                      <a:pt x="39641" y="26774"/>
                      <a:pt x="40070" y="26524"/>
                      <a:pt x="40451" y="26214"/>
                    </a:cubicBezTo>
                    <a:cubicBezTo>
                      <a:pt x="40832" y="25905"/>
                      <a:pt x="41189" y="25560"/>
                      <a:pt x="41499" y="25179"/>
                    </a:cubicBezTo>
                    <a:cubicBezTo>
                      <a:pt x="41820" y="24798"/>
                      <a:pt x="42094" y="24393"/>
                      <a:pt x="42344" y="23952"/>
                    </a:cubicBezTo>
                    <a:cubicBezTo>
                      <a:pt x="42594" y="23524"/>
                      <a:pt x="42796" y="23071"/>
                      <a:pt x="42987" y="22607"/>
                    </a:cubicBezTo>
                    <a:cubicBezTo>
                      <a:pt x="43701" y="20761"/>
                      <a:pt x="43987" y="18773"/>
                      <a:pt x="44154" y="16868"/>
                    </a:cubicBezTo>
                    <a:cubicBezTo>
                      <a:pt x="44237" y="15916"/>
                      <a:pt x="44296" y="14975"/>
                      <a:pt x="44344" y="14046"/>
                    </a:cubicBezTo>
                    <a:cubicBezTo>
                      <a:pt x="44368" y="13582"/>
                      <a:pt x="44404" y="13129"/>
                      <a:pt x="44427" y="12677"/>
                    </a:cubicBezTo>
                    <a:cubicBezTo>
                      <a:pt x="44439" y="12451"/>
                      <a:pt x="44463" y="12225"/>
                      <a:pt x="44475" y="12010"/>
                    </a:cubicBezTo>
                    <a:cubicBezTo>
                      <a:pt x="44487" y="11784"/>
                      <a:pt x="44487" y="11558"/>
                      <a:pt x="44487" y="11332"/>
                    </a:cubicBezTo>
                    <a:cubicBezTo>
                      <a:pt x="44463" y="10451"/>
                      <a:pt x="44356" y="9593"/>
                      <a:pt x="44213" y="8784"/>
                    </a:cubicBezTo>
                    <a:cubicBezTo>
                      <a:pt x="44070" y="7974"/>
                      <a:pt x="43892" y="7200"/>
                      <a:pt x="43677" y="6486"/>
                    </a:cubicBezTo>
                    <a:cubicBezTo>
                      <a:pt x="43273" y="5057"/>
                      <a:pt x="42749" y="3819"/>
                      <a:pt x="42189" y="2854"/>
                    </a:cubicBezTo>
                    <a:cubicBezTo>
                      <a:pt x="41629" y="1890"/>
                      <a:pt x="41046" y="1199"/>
                      <a:pt x="40582" y="795"/>
                    </a:cubicBezTo>
                    <a:cubicBezTo>
                      <a:pt x="40356" y="580"/>
                      <a:pt x="40165" y="437"/>
                      <a:pt x="40034" y="342"/>
                    </a:cubicBezTo>
                    <a:cubicBezTo>
                      <a:pt x="39903" y="259"/>
                      <a:pt x="39832" y="211"/>
                      <a:pt x="39832" y="211"/>
                    </a:cubicBezTo>
                    <a:cubicBezTo>
                      <a:pt x="39677" y="104"/>
                      <a:pt x="39546" y="56"/>
                      <a:pt x="39463" y="21"/>
                    </a:cubicBezTo>
                    <a:cubicBezTo>
                      <a:pt x="39414" y="7"/>
                      <a:pt x="39373" y="1"/>
                      <a:pt x="39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44"/>
              <p:cNvSpPr/>
              <p:nvPr/>
            </p:nvSpPr>
            <p:spPr>
              <a:xfrm>
                <a:off x="6165050" y="4554550"/>
                <a:ext cx="177300" cy="82550"/>
              </a:xfrm>
              <a:custGeom>
                <a:rect b="b" l="l" r="r" t="t"/>
                <a:pathLst>
                  <a:path extrusionOk="0" h="3302" w="7092">
                    <a:moveTo>
                      <a:pt x="84" y="1"/>
                    </a:moveTo>
                    <a:cubicBezTo>
                      <a:pt x="0" y="1"/>
                      <a:pt x="0" y="168"/>
                      <a:pt x="84" y="179"/>
                    </a:cubicBezTo>
                    <a:cubicBezTo>
                      <a:pt x="84" y="179"/>
                      <a:pt x="107" y="179"/>
                      <a:pt x="179" y="191"/>
                    </a:cubicBezTo>
                    <a:cubicBezTo>
                      <a:pt x="238" y="191"/>
                      <a:pt x="334" y="191"/>
                      <a:pt x="453" y="215"/>
                    </a:cubicBezTo>
                    <a:cubicBezTo>
                      <a:pt x="572" y="251"/>
                      <a:pt x="703" y="275"/>
                      <a:pt x="858" y="310"/>
                    </a:cubicBezTo>
                    <a:cubicBezTo>
                      <a:pt x="929" y="334"/>
                      <a:pt x="1012" y="358"/>
                      <a:pt x="1096" y="382"/>
                    </a:cubicBezTo>
                    <a:cubicBezTo>
                      <a:pt x="1179" y="418"/>
                      <a:pt x="1274" y="441"/>
                      <a:pt x="1358" y="477"/>
                    </a:cubicBezTo>
                    <a:cubicBezTo>
                      <a:pt x="2072" y="739"/>
                      <a:pt x="2917" y="1168"/>
                      <a:pt x="3572" y="1525"/>
                    </a:cubicBezTo>
                    <a:cubicBezTo>
                      <a:pt x="4227" y="1882"/>
                      <a:pt x="5060" y="2334"/>
                      <a:pt x="5739" y="2704"/>
                    </a:cubicBezTo>
                    <a:cubicBezTo>
                      <a:pt x="6084" y="2882"/>
                      <a:pt x="6382" y="3037"/>
                      <a:pt x="6608" y="3144"/>
                    </a:cubicBezTo>
                    <a:cubicBezTo>
                      <a:pt x="6823" y="3239"/>
                      <a:pt x="6965" y="3299"/>
                      <a:pt x="6965" y="3299"/>
                    </a:cubicBezTo>
                    <a:cubicBezTo>
                      <a:pt x="6971" y="3301"/>
                      <a:pt x="6977" y="3302"/>
                      <a:pt x="6983" y="3302"/>
                    </a:cubicBezTo>
                    <a:cubicBezTo>
                      <a:pt x="7046" y="3302"/>
                      <a:pt x="7091" y="3188"/>
                      <a:pt x="7037" y="3144"/>
                    </a:cubicBezTo>
                    <a:cubicBezTo>
                      <a:pt x="7037" y="3144"/>
                      <a:pt x="6906" y="3085"/>
                      <a:pt x="6692" y="2965"/>
                    </a:cubicBezTo>
                    <a:cubicBezTo>
                      <a:pt x="6489" y="2846"/>
                      <a:pt x="6192" y="2680"/>
                      <a:pt x="5870" y="2489"/>
                    </a:cubicBezTo>
                    <a:cubicBezTo>
                      <a:pt x="5203" y="2096"/>
                      <a:pt x="4394" y="1596"/>
                      <a:pt x="3727" y="1239"/>
                    </a:cubicBezTo>
                    <a:cubicBezTo>
                      <a:pt x="3060" y="882"/>
                      <a:pt x="2191" y="465"/>
                      <a:pt x="1441" y="239"/>
                    </a:cubicBezTo>
                    <a:cubicBezTo>
                      <a:pt x="1346" y="203"/>
                      <a:pt x="1250" y="179"/>
                      <a:pt x="1167" y="156"/>
                    </a:cubicBezTo>
                    <a:cubicBezTo>
                      <a:pt x="1072" y="144"/>
                      <a:pt x="988" y="120"/>
                      <a:pt x="917" y="96"/>
                    </a:cubicBezTo>
                    <a:cubicBezTo>
                      <a:pt x="750" y="60"/>
                      <a:pt x="596" y="48"/>
                      <a:pt x="477" y="25"/>
                    </a:cubicBezTo>
                    <a:cubicBezTo>
                      <a:pt x="357" y="13"/>
                      <a:pt x="250" y="13"/>
                      <a:pt x="191" y="13"/>
                    </a:cubicBezTo>
                    <a:cubicBezTo>
                      <a:pt x="119" y="1"/>
                      <a:pt x="84" y="1"/>
                      <a:pt x="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44"/>
              <p:cNvSpPr/>
              <p:nvPr/>
            </p:nvSpPr>
            <p:spPr>
              <a:xfrm>
                <a:off x="6306175" y="4560800"/>
                <a:ext cx="104700" cy="70350"/>
              </a:xfrm>
              <a:custGeom>
                <a:rect b="b" l="l" r="r" t="t"/>
                <a:pathLst>
                  <a:path extrusionOk="0" h="2814" w="4188">
                    <a:moveTo>
                      <a:pt x="64" y="0"/>
                    </a:moveTo>
                    <a:cubicBezTo>
                      <a:pt x="10" y="0"/>
                      <a:pt x="0" y="156"/>
                      <a:pt x="46" y="168"/>
                    </a:cubicBezTo>
                    <a:cubicBezTo>
                      <a:pt x="46" y="168"/>
                      <a:pt x="130" y="191"/>
                      <a:pt x="273" y="227"/>
                    </a:cubicBezTo>
                    <a:cubicBezTo>
                      <a:pt x="344" y="251"/>
                      <a:pt x="427" y="275"/>
                      <a:pt x="523" y="310"/>
                    </a:cubicBezTo>
                    <a:cubicBezTo>
                      <a:pt x="618" y="346"/>
                      <a:pt x="725" y="394"/>
                      <a:pt x="832" y="441"/>
                    </a:cubicBezTo>
                    <a:cubicBezTo>
                      <a:pt x="1261" y="656"/>
                      <a:pt x="1737" y="1025"/>
                      <a:pt x="2106" y="1322"/>
                    </a:cubicBezTo>
                    <a:cubicBezTo>
                      <a:pt x="2487" y="1608"/>
                      <a:pt x="2952" y="2001"/>
                      <a:pt x="3344" y="2299"/>
                    </a:cubicBezTo>
                    <a:cubicBezTo>
                      <a:pt x="3737" y="2608"/>
                      <a:pt x="4059" y="2811"/>
                      <a:pt x="4059" y="2811"/>
                    </a:cubicBezTo>
                    <a:cubicBezTo>
                      <a:pt x="4063" y="2813"/>
                      <a:pt x="4068" y="2814"/>
                      <a:pt x="4072" y="2814"/>
                    </a:cubicBezTo>
                    <a:cubicBezTo>
                      <a:pt x="4121" y="2814"/>
                      <a:pt x="4188" y="2711"/>
                      <a:pt x="4166" y="2668"/>
                    </a:cubicBezTo>
                    <a:cubicBezTo>
                      <a:pt x="4166" y="2668"/>
                      <a:pt x="3868" y="2442"/>
                      <a:pt x="3511" y="2108"/>
                    </a:cubicBezTo>
                    <a:cubicBezTo>
                      <a:pt x="3142" y="1787"/>
                      <a:pt x="2702" y="1358"/>
                      <a:pt x="2321" y="1061"/>
                    </a:cubicBezTo>
                    <a:cubicBezTo>
                      <a:pt x="1940" y="751"/>
                      <a:pt x="1404" y="406"/>
                      <a:pt x="939" y="215"/>
                    </a:cubicBezTo>
                    <a:cubicBezTo>
                      <a:pt x="820" y="168"/>
                      <a:pt x="701" y="132"/>
                      <a:pt x="594" y="96"/>
                    </a:cubicBezTo>
                    <a:cubicBezTo>
                      <a:pt x="499" y="72"/>
                      <a:pt x="404" y="49"/>
                      <a:pt x="320" y="37"/>
                    </a:cubicBezTo>
                    <a:cubicBezTo>
                      <a:pt x="166" y="13"/>
                      <a:pt x="70" y="1"/>
                      <a:pt x="70" y="1"/>
                    </a:cubicBezTo>
                    <a:cubicBezTo>
                      <a:pt x="68" y="0"/>
                      <a:pt x="66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44"/>
              <p:cNvSpPr/>
              <p:nvPr/>
            </p:nvSpPr>
            <p:spPr>
              <a:xfrm>
                <a:off x="6404050" y="4555625"/>
                <a:ext cx="95250" cy="73400"/>
              </a:xfrm>
              <a:custGeom>
                <a:rect b="b" l="l" r="r" t="t"/>
                <a:pathLst>
                  <a:path extrusionOk="0" h="2936" w="3810">
                    <a:moveTo>
                      <a:pt x="104" y="0"/>
                    </a:moveTo>
                    <a:cubicBezTo>
                      <a:pt x="83" y="0"/>
                      <a:pt x="72" y="5"/>
                      <a:pt x="72" y="5"/>
                    </a:cubicBezTo>
                    <a:cubicBezTo>
                      <a:pt x="1" y="5"/>
                      <a:pt x="49" y="172"/>
                      <a:pt x="72" y="172"/>
                    </a:cubicBezTo>
                    <a:cubicBezTo>
                      <a:pt x="72" y="172"/>
                      <a:pt x="144" y="172"/>
                      <a:pt x="263" y="232"/>
                    </a:cubicBezTo>
                    <a:cubicBezTo>
                      <a:pt x="382" y="291"/>
                      <a:pt x="549" y="398"/>
                      <a:pt x="727" y="541"/>
                    </a:cubicBezTo>
                    <a:cubicBezTo>
                      <a:pt x="1084" y="827"/>
                      <a:pt x="1501" y="1220"/>
                      <a:pt x="1835" y="1518"/>
                    </a:cubicBezTo>
                    <a:cubicBezTo>
                      <a:pt x="2180" y="1827"/>
                      <a:pt x="2620" y="2196"/>
                      <a:pt x="3001" y="2482"/>
                    </a:cubicBezTo>
                    <a:cubicBezTo>
                      <a:pt x="3192" y="2625"/>
                      <a:pt x="3359" y="2744"/>
                      <a:pt x="3490" y="2815"/>
                    </a:cubicBezTo>
                    <a:cubicBezTo>
                      <a:pt x="3620" y="2899"/>
                      <a:pt x="3704" y="2934"/>
                      <a:pt x="3704" y="2934"/>
                    </a:cubicBezTo>
                    <a:cubicBezTo>
                      <a:pt x="3706" y="2935"/>
                      <a:pt x="3708" y="2935"/>
                      <a:pt x="3710" y="2935"/>
                    </a:cubicBezTo>
                    <a:cubicBezTo>
                      <a:pt x="3756" y="2935"/>
                      <a:pt x="3810" y="2814"/>
                      <a:pt x="3787" y="2780"/>
                    </a:cubicBezTo>
                    <a:cubicBezTo>
                      <a:pt x="3787" y="2780"/>
                      <a:pt x="3716" y="2732"/>
                      <a:pt x="3597" y="2649"/>
                    </a:cubicBezTo>
                    <a:cubicBezTo>
                      <a:pt x="3490" y="2565"/>
                      <a:pt x="3335" y="2434"/>
                      <a:pt x="3156" y="2291"/>
                    </a:cubicBezTo>
                    <a:cubicBezTo>
                      <a:pt x="2811" y="1982"/>
                      <a:pt x="2394" y="1577"/>
                      <a:pt x="2061" y="1279"/>
                    </a:cubicBezTo>
                    <a:cubicBezTo>
                      <a:pt x="1715" y="970"/>
                      <a:pt x="1275" y="601"/>
                      <a:pt x="870" y="339"/>
                    </a:cubicBezTo>
                    <a:cubicBezTo>
                      <a:pt x="680" y="208"/>
                      <a:pt x="489" y="101"/>
                      <a:pt x="334" y="53"/>
                    </a:cubicBezTo>
                    <a:cubicBezTo>
                      <a:pt x="263" y="17"/>
                      <a:pt x="191" y="5"/>
                      <a:pt x="144" y="5"/>
                    </a:cubicBezTo>
                    <a:cubicBezTo>
                      <a:pt x="128" y="2"/>
                      <a:pt x="115" y="0"/>
                      <a:pt x="1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44"/>
              <p:cNvSpPr/>
              <p:nvPr/>
            </p:nvSpPr>
            <p:spPr>
              <a:xfrm>
                <a:off x="6492550" y="4551525"/>
                <a:ext cx="86225" cy="79350"/>
              </a:xfrm>
              <a:custGeom>
                <a:rect b="b" l="l" r="r" t="t"/>
                <a:pathLst>
                  <a:path extrusionOk="0" h="3174" w="3449">
                    <a:moveTo>
                      <a:pt x="96" y="0"/>
                    </a:moveTo>
                    <a:cubicBezTo>
                      <a:pt x="59" y="0"/>
                      <a:pt x="1" y="135"/>
                      <a:pt x="45" y="158"/>
                    </a:cubicBezTo>
                    <a:cubicBezTo>
                      <a:pt x="45" y="158"/>
                      <a:pt x="116" y="193"/>
                      <a:pt x="235" y="265"/>
                    </a:cubicBezTo>
                    <a:cubicBezTo>
                      <a:pt x="295" y="300"/>
                      <a:pt x="354" y="348"/>
                      <a:pt x="438" y="396"/>
                    </a:cubicBezTo>
                    <a:cubicBezTo>
                      <a:pt x="509" y="455"/>
                      <a:pt x="592" y="515"/>
                      <a:pt x="676" y="586"/>
                    </a:cubicBezTo>
                    <a:cubicBezTo>
                      <a:pt x="1009" y="872"/>
                      <a:pt x="1402" y="1277"/>
                      <a:pt x="1700" y="1598"/>
                    </a:cubicBezTo>
                    <a:cubicBezTo>
                      <a:pt x="1997" y="1908"/>
                      <a:pt x="2390" y="2313"/>
                      <a:pt x="2724" y="2634"/>
                    </a:cubicBezTo>
                    <a:cubicBezTo>
                      <a:pt x="3045" y="2956"/>
                      <a:pt x="3319" y="3170"/>
                      <a:pt x="3319" y="3170"/>
                    </a:cubicBezTo>
                    <a:cubicBezTo>
                      <a:pt x="3322" y="3172"/>
                      <a:pt x="3327" y="3173"/>
                      <a:pt x="3331" y="3173"/>
                    </a:cubicBezTo>
                    <a:cubicBezTo>
                      <a:pt x="3372" y="3173"/>
                      <a:pt x="3449" y="3082"/>
                      <a:pt x="3438" y="3039"/>
                    </a:cubicBezTo>
                    <a:cubicBezTo>
                      <a:pt x="3438" y="3039"/>
                      <a:pt x="3200" y="2801"/>
                      <a:pt x="2902" y="2455"/>
                    </a:cubicBezTo>
                    <a:cubicBezTo>
                      <a:pt x="2605" y="2122"/>
                      <a:pt x="2247" y="1682"/>
                      <a:pt x="1938" y="1360"/>
                    </a:cubicBezTo>
                    <a:cubicBezTo>
                      <a:pt x="1640" y="1039"/>
                      <a:pt x="1212" y="658"/>
                      <a:pt x="831" y="396"/>
                    </a:cubicBezTo>
                    <a:cubicBezTo>
                      <a:pt x="735" y="324"/>
                      <a:pt x="640" y="265"/>
                      <a:pt x="557" y="217"/>
                    </a:cubicBezTo>
                    <a:cubicBezTo>
                      <a:pt x="473" y="169"/>
                      <a:pt x="390" y="122"/>
                      <a:pt x="331" y="86"/>
                    </a:cubicBezTo>
                    <a:cubicBezTo>
                      <a:pt x="188" y="27"/>
                      <a:pt x="104" y="3"/>
                      <a:pt x="104" y="3"/>
                    </a:cubicBezTo>
                    <a:cubicBezTo>
                      <a:pt x="102" y="1"/>
                      <a:pt x="99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44"/>
              <p:cNvSpPr/>
              <p:nvPr/>
            </p:nvSpPr>
            <p:spPr>
              <a:xfrm>
                <a:off x="6569900" y="4544125"/>
                <a:ext cx="88025" cy="82275"/>
              </a:xfrm>
              <a:custGeom>
                <a:rect b="b" l="l" r="r" t="t"/>
                <a:pathLst>
                  <a:path extrusionOk="0" h="3291" w="3521">
                    <a:moveTo>
                      <a:pt x="65" y="0"/>
                    </a:moveTo>
                    <a:cubicBezTo>
                      <a:pt x="21" y="0"/>
                      <a:pt x="0" y="145"/>
                      <a:pt x="34" y="168"/>
                    </a:cubicBezTo>
                    <a:cubicBezTo>
                      <a:pt x="34" y="168"/>
                      <a:pt x="58" y="168"/>
                      <a:pt x="94" y="180"/>
                    </a:cubicBezTo>
                    <a:cubicBezTo>
                      <a:pt x="130" y="204"/>
                      <a:pt x="177" y="204"/>
                      <a:pt x="237" y="239"/>
                    </a:cubicBezTo>
                    <a:cubicBezTo>
                      <a:pt x="368" y="299"/>
                      <a:pt x="535" y="406"/>
                      <a:pt x="701" y="561"/>
                    </a:cubicBezTo>
                    <a:cubicBezTo>
                      <a:pt x="1047" y="846"/>
                      <a:pt x="1404" y="1299"/>
                      <a:pt x="1701" y="1644"/>
                    </a:cubicBezTo>
                    <a:cubicBezTo>
                      <a:pt x="1999" y="1989"/>
                      <a:pt x="2392" y="2430"/>
                      <a:pt x="2737" y="2763"/>
                    </a:cubicBezTo>
                    <a:cubicBezTo>
                      <a:pt x="2821" y="2847"/>
                      <a:pt x="2904" y="2918"/>
                      <a:pt x="2987" y="2990"/>
                    </a:cubicBezTo>
                    <a:cubicBezTo>
                      <a:pt x="3059" y="3049"/>
                      <a:pt x="3130" y="3109"/>
                      <a:pt x="3190" y="3156"/>
                    </a:cubicBezTo>
                    <a:cubicBezTo>
                      <a:pt x="3321" y="3240"/>
                      <a:pt x="3392" y="3287"/>
                      <a:pt x="3392" y="3287"/>
                    </a:cubicBezTo>
                    <a:cubicBezTo>
                      <a:pt x="3396" y="3289"/>
                      <a:pt x="3400" y="3290"/>
                      <a:pt x="3404" y="3290"/>
                    </a:cubicBezTo>
                    <a:cubicBezTo>
                      <a:pt x="3453" y="3290"/>
                      <a:pt x="3520" y="3177"/>
                      <a:pt x="3487" y="3144"/>
                    </a:cubicBezTo>
                    <a:cubicBezTo>
                      <a:pt x="3487" y="3144"/>
                      <a:pt x="3428" y="3085"/>
                      <a:pt x="3321" y="3001"/>
                    </a:cubicBezTo>
                    <a:cubicBezTo>
                      <a:pt x="3261" y="2942"/>
                      <a:pt x="3202" y="2882"/>
                      <a:pt x="3130" y="2823"/>
                    </a:cubicBezTo>
                    <a:cubicBezTo>
                      <a:pt x="3071" y="2751"/>
                      <a:pt x="2987" y="2668"/>
                      <a:pt x="2916" y="2585"/>
                    </a:cubicBezTo>
                    <a:cubicBezTo>
                      <a:pt x="2606" y="2239"/>
                      <a:pt x="2249" y="1775"/>
                      <a:pt x="1951" y="1430"/>
                    </a:cubicBezTo>
                    <a:cubicBezTo>
                      <a:pt x="1654" y="1085"/>
                      <a:pt x="1261" y="644"/>
                      <a:pt x="856" y="358"/>
                    </a:cubicBezTo>
                    <a:cubicBezTo>
                      <a:pt x="666" y="215"/>
                      <a:pt x="463" y="120"/>
                      <a:pt x="320" y="61"/>
                    </a:cubicBezTo>
                    <a:cubicBezTo>
                      <a:pt x="249" y="25"/>
                      <a:pt x="177" y="25"/>
                      <a:pt x="142" y="13"/>
                    </a:cubicBezTo>
                    <a:cubicBezTo>
                      <a:pt x="94" y="1"/>
                      <a:pt x="70" y="1"/>
                      <a:pt x="70" y="1"/>
                    </a:cubicBezTo>
                    <a:cubicBezTo>
                      <a:pt x="68" y="1"/>
                      <a:pt x="67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44"/>
              <p:cNvSpPr/>
              <p:nvPr/>
            </p:nvSpPr>
            <p:spPr>
              <a:xfrm>
                <a:off x="6641650" y="4545325"/>
                <a:ext cx="129050" cy="83150"/>
              </a:xfrm>
              <a:custGeom>
                <a:rect b="b" l="l" r="r" t="t"/>
                <a:pathLst>
                  <a:path extrusionOk="0" h="3326" w="5162">
                    <a:moveTo>
                      <a:pt x="391" y="1"/>
                    </a:moveTo>
                    <a:cubicBezTo>
                      <a:pt x="284" y="1"/>
                      <a:pt x="201" y="13"/>
                      <a:pt x="141" y="13"/>
                    </a:cubicBezTo>
                    <a:cubicBezTo>
                      <a:pt x="93" y="25"/>
                      <a:pt x="58" y="25"/>
                      <a:pt x="58" y="25"/>
                    </a:cubicBezTo>
                    <a:cubicBezTo>
                      <a:pt x="0" y="47"/>
                      <a:pt x="31" y="192"/>
                      <a:pt x="87" y="192"/>
                    </a:cubicBezTo>
                    <a:cubicBezTo>
                      <a:pt x="89" y="192"/>
                      <a:pt x="91" y="192"/>
                      <a:pt x="93" y="191"/>
                    </a:cubicBezTo>
                    <a:lnTo>
                      <a:pt x="165" y="191"/>
                    </a:lnTo>
                    <a:cubicBezTo>
                      <a:pt x="212" y="191"/>
                      <a:pt x="284" y="191"/>
                      <a:pt x="367" y="203"/>
                    </a:cubicBezTo>
                    <a:cubicBezTo>
                      <a:pt x="546" y="227"/>
                      <a:pt x="796" y="298"/>
                      <a:pt x="1058" y="417"/>
                    </a:cubicBezTo>
                    <a:cubicBezTo>
                      <a:pt x="1594" y="668"/>
                      <a:pt x="2201" y="1096"/>
                      <a:pt x="2677" y="1441"/>
                    </a:cubicBezTo>
                    <a:cubicBezTo>
                      <a:pt x="3141" y="1787"/>
                      <a:pt x="3737" y="2251"/>
                      <a:pt x="4201" y="2632"/>
                    </a:cubicBezTo>
                    <a:cubicBezTo>
                      <a:pt x="4665" y="3025"/>
                      <a:pt x="5023" y="3323"/>
                      <a:pt x="5023" y="3323"/>
                    </a:cubicBezTo>
                    <a:cubicBezTo>
                      <a:pt x="5027" y="3325"/>
                      <a:pt x="5032" y="3326"/>
                      <a:pt x="5038" y="3326"/>
                    </a:cubicBezTo>
                    <a:cubicBezTo>
                      <a:pt x="5088" y="3326"/>
                      <a:pt x="5162" y="3235"/>
                      <a:pt x="5130" y="3192"/>
                    </a:cubicBezTo>
                    <a:cubicBezTo>
                      <a:pt x="5130" y="3192"/>
                      <a:pt x="4808" y="2870"/>
                      <a:pt x="4368" y="2453"/>
                    </a:cubicBezTo>
                    <a:cubicBezTo>
                      <a:pt x="3927" y="2037"/>
                      <a:pt x="3356" y="1537"/>
                      <a:pt x="2868" y="1179"/>
                    </a:cubicBezTo>
                    <a:cubicBezTo>
                      <a:pt x="2391" y="822"/>
                      <a:pt x="1736" y="417"/>
                      <a:pt x="1153" y="191"/>
                    </a:cubicBezTo>
                    <a:cubicBezTo>
                      <a:pt x="867" y="72"/>
                      <a:pt x="593" y="13"/>
                      <a:pt x="3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44"/>
              <p:cNvSpPr/>
              <p:nvPr/>
            </p:nvSpPr>
            <p:spPr>
              <a:xfrm>
                <a:off x="6744375" y="4544375"/>
                <a:ext cx="95175" cy="77775"/>
              </a:xfrm>
              <a:custGeom>
                <a:rect b="b" l="l" r="r" t="t"/>
                <a:pathLst>
                  <a:path extrusionOk="0" h="3111" w="3807">
                    <a:moveTo>
                      <a:pt x="94" y="1"/>
                    </a:moveTo>
                    <a:cubicBezTo>
                      <a:pt x="48" y="1"/>
                      <a:pt x="0" y="136"/>
                      <a:pt x="44" y="158"/>
                    </a:cubicBezTo>
                    <a:cubicBezTo>
                      <a:pt x="44" y="158"/>
                      <a:pt x="56" y="170"/>
                      <a:pt x="92" y="182"/>
                    </a:cubicBezTo>
                    <a:cubicBezTo>
                      <a:pt x="128" y="205"/>
                      <a:pt x="175" y="229"/>
                      <a:pt x="235" y="277"/>
                    </a:cubicBezTo>
                    <a:cubicBezTo>
                      <a:pt x="294" y="313"/>
                      <a:pt x="366" y="360"/>
                      <a:pt x="437" y="432"/>
                    </a:cubicBezTo>
                    <a:cubicBezTo>
                      <a:pt x="521" y="491"/>
                      <a:pt x="604" y="563"/>
                      <a:pt x="687" y="634"/>
                    </a:cubicBezTo>
                    <a:cubicBezTo>
                      <a:pt x="1033" y="956"/>
                      <a:pt x="1426" y="1396"/>
                      <a:pt x="1747" y="1729"/>
                    </a:cubicBezTo>
                    <a:cubicBezTo>
                      <a:pt x="2080" y="2063"/>
                      <a:pt x="2521" y="2480"/>
                      <a:pt x="2926" y="2753"/>
                    </a:cubicBezTo>
                    <a:cubicBezTo>
                      <a:pt x="3128" y="2896"/>
                      <a:pt x="3331" y="2991"/>
                      <a:pt x="3485" y="3039"/>
                    </a:cubicBezTo>
                    <a:cubicBezTo>
                      <a:pt x="3557" y="3075"/>
                      <a:pt x="3616" y="3087"/>
                      <a:pt x="3664" y="3099"/>
                    </a:cubicBezTo>
                    <a:cubicBezTo>
                      <a:pt x="3712" y="3099"/>
                      <a:pt x="3735" y="3111"/>
                      <a:pt x="3735" y="3111"/>
                    </a:cubicBezTo>
                    <a:cubicBezTo>
                      <a:pt x="3783" y="3111"/>
                      <a:pt x="3807" y="2968"/>
                      <a:pt x="3759" y="2944"/>
                    </a:cubicBezTo>
                    <a:cubicBezTo>
                      <a:pt x="3759" y="2944"/>
                      <a:pt x="3747" y="2932"/>
                      <a:pt x="3712" y="2920"/>
                    </a:cubicBezTo>
                    <a:cubicBezTo>
                      <a:pt x="3676" y="2908"/>
                      <a:pt x="3616" y="2896"/>
                      <a:pt x="3557" y="2861"/>
                    </a:cubicBezTo>
                    <a:cubicBezTo>
                      <a:pt x="3426" y="2801"/>
                      <a:pt x="3259" y="2694"/>
                      <a:pt x="3081" y="2551"/>
                    </a:cubicBezTo>
                    <a:cubicBezTo>
                      <a:pt x="2711" y="2265"/>
                      <a:pt x="2319" y="1825"/>
                      <a:pt x="1985" y="1491"/>
                    </a:cubicBezTo>
                    <a:cubicBezTo>
                      <a:pt x="1664" y="1170"/>
                      <a:pt x="1235" y="753"/>
                      <a:pt x="854" y="444"/>
                    </a:cubicBezTo>
                    <a:cubicBezTo>
                      <a:pt x="759" y="372"/>
                      <a:pt x="664" y="313"/>
                      <a:pt x="580" y="241"/>
                    </a:cubicBezTo>
                    <a:cubicBezTo>
                      <a:pt x="485" y="194"/>
                      <a:pt x="402" y="146"/>
                      <a:pt x="342" y="110"/>
                    </a:cubicBezTo>
                    <a:cubicBezTo>
                      <a:pt x="271" y="63"/>
                      <a:pt x="211" y="39"/>
                      <a:pt x="175" y="27"/>
                    </a:cubicBezTo>
                    <a:cubicBezTo>
                      <a:pt x="128" y="3"/>
                      <a:pt x="104" y="3"/>
                      <a:pt x="104" y="3"/>
                    </a:cubicBezTo>
                    <a:cubicBezTo>
                      <a:pt x="101" y="1"/>
                      <a:pt x="97" y="1"/>
                      <a:pt x="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44"/>
              <p:cNvSpPr/>
              <p:nvPr/>
            </p:nvSpPr>
            <p:spPr>
              <a:xfrm>
                <a:off x="6825875" y="4541750"/>
                <a:ext cx="98175" cy="74825"/>
              </a:xfrm>
              <a:custGeom>
                <a:rect b="b" l="l" r="r" t="t"/>
                <a:pathLst>
                  <a:path extrusionOk="0" h="2993" w="3927">
                    <a:moveTo>
                      <a:pt x="101" y="0"/>
                    </a:moveTo>
                    <a:cubicBezTo>
                      <a:pt x="54" y="0"/>
                      <a:pt x="1" y="145"/>
                      <a:pt x="47" y="168"/>
                    </a:cubicBezTo>
                    <a:cubicBezTo>
                      <a:pt x="47" y="168"/>
                      <a:pt x="118" y="203"/>
                      <a:pt x="249" y="275"/>
                    </a:cubicBezTo>
                    <a:cubicBezTo>
                      <a:pt x="368" y="346"/>
                      <a:pt x="547" y="465"/>
                      <a:pt x="737" y="596"/>
                    </a:cubicBezTo>
                    <a:cubicBezTo>
                      <a:pt x="1118" y="870"/>
                      <a:pt x="1559" y="1251"/>
                      <a:pt x="1916" y="1549"/>
                    </a:cubicBezTo>
                    <a:cubicBezTo>
                      <a:pt x="2273" y="1846"/>
                      <a:pt x="2738" y="2215"/>
                      <a:pt x="3119" y="2501"/>
                    </a:cubicBezTo>
                    <a:cubicBezTo>
                      <a:pt x="3488" y="2799"/>
                      <a:pt x="3797" y="2989"/>
                      <a:pt x="3797" y="2989"/>
                    </a:cubicBezTo>
                    <a:cubicBezTo>
                      <a:pt x="3802" y="2991"/>
                      <a:pt x="3806" y="2992"/>
                      <a:pt x="3811" y="2992"/>
                    </a:cubicBezTo>
                    <a:cubicBezTo>
                      <a:pt x="3859" y="2992"/>
                      <a:pt x="3926" y="2891"/>
                      <a:pt x="3904" y="2858"/>
                    </a:cubicBezTo>
                    <a:cubicBezTo>
                      <a:pt x="3904" y="2858"/>
                      <a:pt x="3631" y="2632"/>
                      <a:pt x="3273" y="2311"/>
                    </a:cubicBezTo>
                    <a:cubicBezTo>
                      <a:pt x="2928" y="1989"/>
                      <a:pt x="2488" y="1584"/>
                      <a:pt x="2130" y="1299"/>
                    </a:cubicBezTo>
                    <a:cubicBezTo>
                      <a:pt x="1773" y="1001"/>
                      <a:pt x="1285" y="644"/>
                      <a:pt x="868" y="394"/>
                    </a:cubicBezTo>
                    <a:cubicBezTo>
                      <a:pt x="666" y="263"/>
                      <a:pt x="475" y="168"/>
                      <a:pt x="333" y="96"/>
                    </a:cubicBezTo>
                    <a:cubicBezTo>
                      <a:pt x="202" y="37"/>
                      <a:pt x="106" y="1"/>
                      <a:pt x="106" y="1"/>
                    </a:cubicBezTo>
                    <a:cubicBezTo>
                      <a:pt x="105" y="0"/>
                      <a:pt x="103" y="0"/>
                      <a:pt x="1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44"/>
              <p:cNvSpPr/>
              <p:nvPr/>
            </p:nvSpPr>
            <p:spPr>
              <a:xfrm>
                <a:off x="6911925" y="4527700"/>
                <a:ext cx="105025" cy="70775"/>
              </a:xfrm>
              <a:custGeom>
                <a:rect b="b" l="l" r="r" t="t"/>
                <a:pathLst>
                  <a:path extrusionOk="0" h="2831" w="4201">
                    <a:moveTo>
                      <a:pt x="118" y="1"/>
                    </a:moveTo>
                    <a:cubicBezTo>
                      <a:pt x="69" y="1"/>
                      <a:pt x="1" y="124"/>
                      <a:pt x="34" y="146"/>
                    </a:cubicBezTo>
                    <a:cubicBezTo>
                      <a:pt x="34" y="146"/>
                      <a:pt x="117" y="206"/>
                      <a:pt x="236" y="301"/>
                    </a:cubicBezTo>
                    <a:cubicBezTo>
                      <a:pt x="355" y="396"/>
                      <a:pt x="522" y="527"/>
                      <a:pt x="712" y="682"/>
                    </a:cubicBezTo>
                    <a:cubicBezTo>
                      <a:pt x="1082" y="1003"/>
                      <a:pt x="1546" y="1408"/>
                      <a:pt x="1927" y="1694"/>
                    </a:cubicBezTo>
                    <a:cubicBezTo>
                      <a:pt x="2308" y="1992"/>
                      <a:pt x="2820" y="2349"/>
                      <a:pt x="3272" y="2575"/>
                    </a:cubicBezTo>
                    <a:cubicBezTo>
                      <a:pt x="3498" y="2694"/>
                      <a:pt x="3713" y="2766"/>
                      <a:pt x="3868" y="2801"/>
                    </a:cubicBezTo>
                    <a:cubicBezTo>
                      <a:pt x="3951" y="2825"/>
                      <a:pt x="4019" y="2831"/>
                      <a:pt x="4067" y="2831"/>
                    </a:cubicBezTo>
                    <a:cubicBezTo>
                      <a:pt x="4115" y="2831"/>
                      <a:pt x="4141" y="2825"/>
                      <a:pt x="4141" y="2825"/>
                    </a:cubicBezTo>
                    <a:cubicBezTo>
                      <a:pt x="4201" y="2813"/>
                      <a:pt x="4177" y="2670"/>
                      <a:pt x="4141" y="2658"/>
                    </a:cubicBezTo>
                    <a:cubicBezTo>
                      <a:pt x="4141" y="2658"/>
                      <a:pt x="4058" y="2658"/>
                      <a:pt x="3915" y="2611"/>
                    </a:cubicBezTo>
                    <a:cubicBezTo>
                      <a:pt x="3784" y="2575"/>
                      <a:pt x="3594" y="2480"/>
                      <a:pt x="3391" y="2361"/>
                    </a:cubicBezTo>
                    <a:cubicBezTo>
                      <a:pt x="2987" y="2099"/>
                      <a:pt x="2510" y="1730"/>
                      <a:pt x="2129" y="1432"/>
                    </a:cubicBezTo>
                    <a:cubicBezTo>
                      <a:pt x="1748" y="1146"/>
                      <a:pt x="1260" y="777"/>
                      <a:pt x="855" y="491"/>
                    </a:cubicBezTo>
                    <a:cubicBezTo>
                      <a:pt x="665" y="349"/>
                      <a:pt x="474" y="218"/>
                      <a:pt x="343" y="134"/>
                    </a:cubicBezTo>
                    <a:cubicBezTo>
                      <a:pt x="212" y="51"/>
                      <a:pt x="129" y="3"/>
                      <a:pt x="129" y="3"/>
                    </a:cubicBezTo>
                    <a:cubicBezTo>
                      <a:pt x="125" y="1"/>
                      <a:pt x="122" y="1"/>
                      <a:pt x="1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44"/>
              <p:cNvSpPr/>
              <p:nvPr/>
            </p:nvSpPr>
            <p:spPr>
              <a:xfrm>
                <a:off x="6981550" y="4496500"/>
                <a:ext cx="97925" cy="58375"/>
              </a:xfrm>
              <a:custGeom>
                <a:rect b="b" l="l" r="r" t="t"/>
                <a:pathLst>
                  <a:path extrusionOk="0" h="2335" w="3917">
                    <a:moveTo>
                      <a:pt x="124" y="0"/>
                    </a:moveTo>
                    <a:cubicBezTo>
                      <a:pt x="75" y="0"/>
                      <a:pt x="1" y="121"/>
                      <a:pt x="35" y="144"/>
                    </a:cubicBezTo>
                    <a:cubicBezTo>
                      <a:pt x="35" y="144"/>
                      <a:pt x="297" y="346"/>
                      <a:pt x="654" y="608"/>
                    </a:cubicBezTo>
                    <a:cubicBezTo>
                      <a:pt x="1011" y="870"/>
                      <a:pt x="1452" y="1180"/>
                      <a:pt x="1821" y="1418"/>
                    </a:cubicBezTo>
                    <a:cubicBezTo>
                      <a:pt x="2190" y="1644"/>
                      <a:pt x="2666" y="1906"/>
                      <a:pt x="3083" y="2073"/>
                    </a:cubicBezTo>
                    <a:cubicBezTo>
                      <a:pt x="3190" y="2120"/>
                      <a:pt x="3285" y="2156"/>
                      <a:pt x="3369" y="2192"/>
                    </a:cubicBezTo>
                    <a:cubicBezTo>
                      <a:pt x="3464" y="2216"/>
                      <a:pt x="3547" y="2251"/>
                      <a:pt x="3619" y="2263"/>
                    </a:cubicBezTo>
                    <a:cubicBezTo>
                      <a:pt x="3750" y="2311"/>
                      <a:pt x="3833" y="2335"/>
                      <a:pt x="3833" y="2335"/>
                    </a:cubicBezTo>
                    <a:cubicBezTo>
                      <a:pt x="3881" y="2335"/>
                      <a:pt x="3916" y="2204"/>
                      <a:pt x="3881" y="2168"/>
                    </a:cubicBezTo>
                    <a:cubicBezTo>
                      <a:pt x="3881" y="2168"/>
                      <a:pt x="3809" y="2132"/>
                      <a:pt x="3678" y="2085"/>
                    </a:cubicBezTo>
                    <a:cubicBezTo>
                      <a:pt x="3619" y="2061"/>
                      <a:pt x="3547" y="2025"/>
                      <a:pt x="3464" y="1989"/>
                    </a:cubicBezTo>
                    <a:cubicBezTo>
                      <a:pt x="3380" y="1942"/>
                      <a:pt x="3285" y="1894"/>
                      <a:pt x="3190" y="1847"/>
                    </a:cubicBezTo>
                    <a:cubicBezTo>
                      <a:pt x="2809" y="1656"/>
                      <a:pt x="2357" y="1358"/>
                      <a:pt x="1999" y="1132"/>
                    </a:cubicBezTo>
                    <a:cubicBezTo>
                      <a:pt x="1630" y="906"/>
                      <a:pt x="1166" y="620"/>
                      <a:pt x="797" y="394"/>
                    </a:cubicBezTo>
                    <a:cubicBezTo>
                      <a:pt x="606" y="287"/>
                      <a:pt x="440" y="180"/>
                      <a:pt x="321" y="108"/>
                    </a:cubicBezTo>
                    <a:cubicBezTo>
                      <a:pt x="202" y="49"/>
                      <a:pt x="130" y="1"/>
                      <a:pt x="130" y="1"/>
                    </a:cubicBezTo>
                    <a:cubicBezTo>
                      <a:pt x="128" y="1"/>
                      <a:pt x="126" y="0"/>
                      <a:pt x="1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44"/>
              <p:cNvSpPr/>
              <p:nvPr/>
            </p:nvSpPr>
            <p:spPr>
              <a:xfrm>
                <a:off x="7035400" y="4450250"/>
                <a:ext cx="75300" cy="42150"/>
              </a:xfrm>
              <a:custGeom>
                <a:rect b="b" l="l" r="r" t="t"/>
                <a:pathLst>
                  <a:path extrusionOk="0" h="1686" w="3012">
                    <a:moveTo>
                      <a:pt x="115" y="0"/>
                    </a:moveTo>
                    <a:cubicBezTo>
                      <a:pt x="62" y="0"/>
                      <a:pt x="36" y="6"/>
                      <a:pt x="36" y="6"/>
                    </a:cubicBezTo>
                    <a:cubicBezTo>
                      <a:pt x="0" y="6"/>
                      <a:pt x="0" y="172"/>
                      <a:pt x="36" y="172"/>
                    </a:cubicBezTo>
                    <a:cubicBezTo>
                      <a:pt x="36" y="172"/>
                      <a:pt x="83" y="184"/>
                      <a:pt x="191" y="196"/>
                    </a:cubicBezTo>
                    <a:cubicBezTo>
                      <a:pt x="238" y="208"/>
                      <a:pt x="286" y="232"/>
                      <a:pt x="357" y="244"/>
                    </a:cubicBezTo>
                    <a:cubicBezTo>
                      <a:pt x="417" y="268"/>
                      <a:pt x="488" y="291"/>
                      <a:pt x="560" y="327"/>
                    </a:cubicBezTo>
                    <a:cubicBezTo>
                      <a:pt x="857" y="458"/>
                      <a:pt x="1203" y="672"/>
                      <a:pt x="1465" y="851"/>
                    </a:cubicBezTo>
                    <a:cubicBezTo>
                      <a:pt x="1738" y="1018"/>
                      <a:pt x="2096" y="1244"/>
                      <a:pt x="2381" y="1411"/>
                    </a:cubicBezTo>
                    <a:cubicBezTo>
                      <a:pt x="2679" y="1577"/>
                      <a:pt x="2917" y="1684"/>
                      <a:pt x="2917" y="1684"/>
                    </a:cubicBezTo>
                    <a:cubicBezTo>
                      <a:pt x="2919" y="1685"/>
                      <a:pt x="2920" y="1685"/>
                      <a:pt x="2922" y="1685"/>
                    </a:cubicBezTo>
                    <a:cubicBezTo>
                      <a:pt x="2958" y="1685"/>
                      <a:pt x="3012" y="1564"/>
                      <a:pt x="3001" y="1530"/>
                    </a:cubicBezTo>
                    <a:cubicBezTo>
                      <a:pt x="3001" y="1530"/>
                      <a:pt x="2786" y="1399"/>
                      <a:pt x="2524" y="1196"/>
                    </a:cubicBezTo>
                    <a:cubicBezTo>
                      <a:pt x="2262" y="994"/>
                      <a:pt x="1929" y="744"/>
                      <a:pt x="1643" y="565"/>
                    </a:cubicBezTo>
                    <a:cubicBezTo>
                      <a:pt x="1369" y="387"/>
                      <a:pt x="988" y="196"/>
                      <a:pt x="643" y="89"/>
                    </a:cubicBezTo>
                    <a:cubicBezTo>
                      <a:pt x="560" y="65"/>
                      <a:pt x="476" y="41"/>
                      <a:pt x="405" y="29"/>
                    </a:cubicBezTo>
                    <a:cubicBezTo>
                      <a:pt x="334" y="18"/>
                      <a:pt x="274" y="6"/>
                      <a:pt x="214" y="6"/>
                    </a:cubicBezTo>
                    <a:cubicBezTo>
                      <a:pt x="175" y="2"/>
                      <a:pt x="142" y="0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44"/>
              <p:cNvSpPr/>
              <p:nvPr/>
            </p:nvSpPr>
            <p:spPr>
              <a:xfrm>
                <a:off x="7063700" y="4388150"/>
                <a:ext cx="66375" cy="32500"/>
              </a:xfrm>
              <a:custGeom>
                <a:rect b="b" l="l" r="r" t="t"/>
                <a:pathLst>
                  <a:path extrusionOk="0" h="1300" w="2655">
                    <a:moveTo>
                      <a:pt x="56" y="1"/>
                    </a:moveTo>
                    <a:cubicBezTo>
                      <a:pt x="33" y="1"/>
                      <a:pt x="0" y="156"/>
                      <a:pt x="23" y="168"/>
                    </a:cubicBezTo>
                    <a:cubicBezTo>
                      <a:pt x="23" y="168"/>
                      <a:pt x="71" y="180"/>
                      <a:pt x="154" y="216"/>
                    </a:cubicBezTo>
                    <a:cubicBezTo>
                      <a:pt x="225" y="239"/>
                      <a:pt x="345" y="311"/>
                      <a:pt x="464" y="358"/>
                    </a:cubicBezTo>
                    <a:cubicBezTo>
                      <a:pt x="714" y="489"/>
                      <a:pt x="1011" y="656"/>
                      <a:pt x="1261" y="775"/>
                    </a:cubicBezTo>
                    <a:cubicBezTo>
                      <a:pt x="1511" y="882"/>
                      <a:pt x="1833" y="1025"/>
                      <a:pt x="2095" y="1120"/>
                    </a:cubicBezTo>
                    <a:cubicBezTo>
                      <a:pt x="2226" y="1180"/>
                      <a:pt x="2345" y="1216"/>
                      <a:pt x="2428" y="1251"/>
                    </a:cubicBezTo>
                    <a:cubicBezTo>
                      <a:pt x="2511" y="1275"/>
                      <a:pt x="2559" y="1299"/>
                      <a:pt x="2559" y="1299"/>
                    </a:cubicBezTo>
                    <a:cubicBezTo>
                      <a:pt x="2595" y="1299"/>
                      <a:pt x="2654" y="1168"/>
                      <a:pt x="2631" y="1144"/>
                    </a:cubicBezTo>
                    <a:cubicBezTo>
                      <a:pt x="2631" y="1144"/>
                      <a:pt x="2440" y="1037"/>
                      <a:pt x="2202" y="894"/>
                    </a:cubicBezTo>
                    <a:cubicBezTo>
                      <a:pt x="1952" y="763"/>
                      <a:pt x="1654" y="585"/>
                      <a:pt x="1404" y="466"/>
                    </a:cubicBezTo>
                    <a:cubicBezTo>
                      <a:pt x="1154" y="347"/>
                      <a:pt x="833" y="227"/>
                      <a:pt x="559" y="132"/>
                    </a:cubicBezTo>
                    <a:cubicBezTo>
                      <a:pt x="416" y="85"/>
                      <a:pt x="309" y="49"/>
                      <a:pt x="214" y="25"/>
                    </a:cubicBezTo>
                    <a:cubicBezTo>
                      <a:pt x="118" y="13"/>
                      <a:pt x="59" y="1"/>
                      <a:pt x="59" y="1"/>
                    </a:cubicBezTo>
                    <a:cubicBezTo>
                      <a:pt x="58" y="1"/>
                      <a:pt x="57" y="1"/>
                      <a:pt x="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44"/>
              <p:cNvSpPr/>
              <p:nvPr/>
            </p:nvSpPr>
            <p:spPr>
              <a:xfrm>
                <a:off x="7078250" y="4335175"/>
                <a:ext cx="61350" cy="27725"/>
              </a:xfrm>
              <a:custGeom>
                <a:rect b="b" l="l" r="r" t="t"/>
                <a:pathLst>
                  <a:path extrusionOk="0" h="1109" w="2454">
                    <a:moveTo>
                      <a:pt x="48" y="1"/>
                    </a:moveTo>
                    <a:cubicBezTo>
                      <a:pt x="24" y="1"/>
                      <a:pt x="1" y="168"/>
                      <a:pt x="24" y="180"/>
                    </a:cubicBezTo>
                    <a:cubicBezTo>
                      <a:pt x="24" y="180"/>
                      <a:pt x="72" y="191"/>
                      <a:pt x="144" y="203"/>
                    </a:cubicBezTo>
                    <a:cubicBezTo>
                      <a:pt x="191" y="215"/>
                      <a:pt x="227" y="227"/>
                      <a:pt x="286" y="251"/>
                    </a:cubicBezTo>
                    <a:cubicBezTo>
                      <a:pt x="334" y="263"/>
                      <a:pt x="382" y="287"/>
                      <a:pt x="441" y="311"/>
                    </a:cubicBezTo>
                    <a:cubicBezTo>
                      <a:pt x="679" y="394"/>
                      <a:pt x="965" y="525"/>
                      <a:pt x="1179" y="620"/>
                    </a:cubicBezTo>
                    <a:cubicBezTo>
                      <a:pt x="1406" y="727"/>
                      <a:pt x="1703" y="846"/>
                      <a:pt x="1941" y="942"/>
                    </a:cubicBezTo>
                    <a:cubicBezTo>
                      <a:pt x="2179" y="1037"/>
                      <a:pt x="2358" y="1108"/>
                      <a:pt x="2358" y="1108"/>
                    </a:cubicBezTo>
                    <a:cubicBezTo>
                      <a:pt x="2394" y="1108"/>
                      <a:pt x="2453" y="989"/>
                      <a:pt x="2441" y="953"/>
                    </a:cubicBezTo>
                    <a:cubicBezTo>
                      <a:pt x="2441" y="953"/>
                      <a:pt x="2275" y="858"/>
                      <a:pt x="2049" y="715"/>
                    </a:cubicBezTo>
                    <a:cubicBezTo>
                      <a:pt x="1834" y="584"/>
                      <a:pt x="1548" y="430"/>
                      <a:pt x="1322" y="322"/>
                    </a:cubicBezTo>
                    <a:cubicBezTo>
                      <a:pt x="1084" y="215"/>
                      <a:pt x="775" y="108"/>
                      <a:pt x="513" y="60"/>
                    </a:cubicBezTo>
                    <a:cubicBezTo>
                      <a:pt x="453" y="49"/>
                      <a:pt x="382" y="37"/>
                      <a:pt x="334" y="25"/>
                    </a:cubicBezTo>
                    <a:cubicBezTo>
                      <a:pt x="274" y="25"/>
                      <a:pt x="227" y="25"/>
                      <a:pt x="179" y="13"/>
                    </a:cubicBezTo>
                    <a:cubicBezTo>
                      <a:pt x="96" y="13"/>
                      <a:pt x="48" y="1"/>
                      <a:pt x="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44"/>
              <p:cNvSpPr/>
              <p:nvPr/>
            </p:nvSpPr>
            <p:spPr>
              <a:xfrm>
                <a:off x="7087475" y="4261075"/>
                <a:ext cx="54500" cy="34850"/>
              </a:xfrm>
              <a:custGeom>
                <a:rect b="b" l="l" r="r" t="t"/>
                <a:pathLst>
                  <a:path extrusionOk="0" h="1394" w="2180">
                    <a:moveTo>
                      <a:pt x="84" y="0"/>
                    </a:moveTo>
                    <a:cubicBezTo>
                      <a:pt x="48" y="0"/>
                      <a:pt x="1" y="155"/>
                      <a:pt x="25" y="167"/>
                    </a:cubicBezTo>
                    <a:cubicBezTo>
                      <a:pt x="25" y="167"/>
                      <a:pt x="60" y="191"/>
                      <a:pt x="132" y="227"/>
                    </a:cubicBezTo>
                    <a:cubicBezTo>
                      <a:pt x="191" y="250"/>
                      <a:pt x="275" y="310"/>
                      <a:pt x="382" y="369"/>
                    </a:cubicBezTo>
                    <a:cubicBezTo>
                      <a:pt x="572" y="500"/>
                      <a:pt x="810" y="679"/>
                      <a:pt x="1013" y="810"/>
                    </a:cubicBezTo>
                    <a:cubicBezTo>
                      <a:pt x="1203" y="941"/>
                      <a:pt x="1465" y="1096"/>
                      <a:pt x="1691" y="1203"/>
                    </a:cubicBezTo>
                    <a:cubicBezTo>
                      <a:pt x="1799" y="1262"/>
                      <a:pt x="1894" y="1310"/>
                      <a:pt x="1977" y="1346"/>
                    </a:cubicBezTo>
                    <a:cubicBezTo>
                      <a:pt x="2049" y="1370"/>
                      <a:pt x="2084" y="1393"/>
                      <a:pt x="2084" y="1393"/>
                    </a:cubicBezTo>
                    <a:cubicBezTo>
                      <a:pt x="2120" y="1393"/>
                      <a:pt x="2180" y="1262"/>
                      <a:pt x="2168" y="1239"/>
                    </a:cubicBezTo>
                    <a:cubicBezTo>
                      <a:pt x="2168" y="1239"/>
                      <a:pt x="2132" y="1215"/>
                      <a:pt x="2072" y="1167"/>
                    </a:cubicBezTo>
                    <a:cubicBezTo>
                      <a:pt x="2001" y="1131"/>
                      <a:pt x="1918" y="1060"/>
                      <a:pt x="1822" y="989"/>
                    </a:cubicBezTo>
                    <a:cubicBezTo>
                      <a:pt x="1632" y="846"/>
                      <a:pt x="1394" y="667"/>
                      <a:pt x="1191" y="536"/>
                    </a:cubicBezTo>
                    <a:cubicBezTo>
                      <a:pt x="989" y="405"/>
                      <a:pt x="727" y="250"/>
                      <a:pt x="501" y="155"/>
                    </a:cubicBezTo>
                    <a:cubicBezTo>
                      <a:pt x="382" y="107"/>
                      <a:pt x="286" y="60"/>
                      <a:pt x="203" y="36"/>
                    </a:cubicBezTo>
                    <a:cubicBezTo>
                      <a:pt x="120" y="12"/>
                      <a:pt x="84" y="0"/>
                      <a:pt x="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44"/>
              <p:cNvSpPr/>
              <p:nvPr/>
            </p:nvSpPr>
            <p:spPr>
              <a:xfrm>
                <a:off x="7073500" y="4019975"/>
                <a:ext cx="56575" cy="38425"/>
              </a:xfrm>
              <a:custGeom>
                <a:rect b="b" l="l" r="r" t="t"/>
                <a:pathLst>
                  <a:path extrusionOk="0" h="1537" w="2263">
                    <a:moveTo>
                      <a:pt x="36" y="0"/>
                    </a:moveTo>
                    <a:cubicBezTo>
                      <a:pt x="0" y="0"/>
                      <a:pt x="0" y="12"/>
                      <a:pt x="0" y="12"/>
                    </a:cubicBezTo>
                    <a:cubicBezTo>
                      <a:pt x="0" y="36"/>
                      <a:pt x="24" y="155"/>
                      <a:pt x="24" y="191"/>
                    </a:cubicBezTo>
                    <a:cubicBezTo>
                      <a:pt x="24" y="191"/>
                      <a:pt x="24" y="179"/>
                      <a:pt x="36" y="179"/>
                    </a:cubicBezTo>
                    <a:cubicBezTo>
                      <a:pt x="36" y="179"/>
                      <a:pt x="60" y="191"/>
                      <a:pt x="95" y="215"/>
                    </a:cubicBezTo>
                    <a:cubicBezTo>
                      <a:pt x="155" y="250"/>
                      <a:pt x="250" y="310"/>
                      <a:pt x="345" y="381"/>
                    </a:cubicBezTo>
                    <a:cubicBezTo>
                      <a:pt x="560" y="536"/>
                      <a:pt x="822" y="738"/>
                      <a:pt x="1024" y="881"/>
                    </a:cubicBezTo>
                    <a:cubicBezTo>
                      <a:pt x="1238" y="1024"/>
                      <a:pt x="1512" y="1191"/>
                      <a:pt x="1750" y="1322"/>
                    </a:cubicBezTo>
                    <a:cubicBezTo>
                      <a:pt x="1858" y="1381"/>
                      <a:pt x="1965" y="1441"/>
                      <a:pt x="2036" y="1477"/>
                    </a:cubicBezTo>
                    <a:cubicBezTo>
                      <a:pt x="2119" y="1512"/>
                      <a:pt x="2167" y="1536"/>
                      <a:pt x="2167" y="1536"/>
                    </a:cubicBezTo>
                    <a:cubicBezTo>
                      <a:pt x="2191" y="1536"/>
                      <a:pt x="2262" y="1417"/>
                      <a:pt x="2250" y="1381"/>
                    </a:cubicBezTo>
                    <a:cubicBezTo>
                      <a:pt x="2250" y="1381"/>
                      <a:pt x="2203" y="1358"/>
                      <a:pt x="2143" y="1310"/>
                    </a:cubicBezTo>
                    <a:cubicBezTo>
                      <a:pt x="2084" y="1262"/>
                      <a:pt x="1988" y="1191"/>
                      <a:pt x="1881" y="1108"/>
                    </a:cubicBezTo>
                    <a:cubicBezTo>
                      <a:pt x="1679" y="953"/>
                      <a:pt x="1429" y="750"/>
                      <a:pt x="1215" y="607"/>
                    </a:cubicBezTo>
                    <a:cubicBezTo>
                      <a:pt x="1000" y="465"/>
                      <a:pt x="715" y="298"/>
                      <a:pt x="488" y="167"/>
                    </a:cubicBezTo>
                    <a:cubicBezTo>
                      <a:pt x="369" y="107"/>
                      <a:pt x="262" y="60"/>
                      <a:pt x="167" y="24"/>
                    </a:cubicBezTo>
                    <a:cubicBezTo>
                      <a:pt x="131" y="12"/>
                      <a:pt x="95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44"/>
              <p:cNvSpPr/>
              <p:nvPr/>
            </p:nvSpPr>
            <p:spPr>
              <a:xfrm>
                <a:off x="7077650" y="4076525"/>
                <a:ext cx="64325" cy="34850"/>
              </a:xfrm>
              <a:custGeom>
                <a:rect b="b" l="l" r="r" t="t"/>
                <a:pathLst>
                  <a:path extrusionOk="0" h="1394" w="2573">
                    <a:moveTo>
                      <a:pt x="96" y="0"/>
                    </a:moveTo>
                    <a:cubicBezTo>
                      <a:pt x="72" y="0"/>
                      <a:pt x="1" y="143"/>
                      <a:pt x="25" y="155"/>
                    </a:cubicBezTo>
                    <a:cubicBezTo>
                      <a:pt x="25" y="155"/>
                      <a:pt x="727" y="608"/>
                      <a:pt x="1203" y="870"/>
                    </a:cubicBezTo>
                    <a:cubicBezTo>
                      <a:pt x="1322" y="929"/>
                      <a:pt x="1453" y="1001"/>
                      <a:pt x="1596" y="1060"/>
                    </a:cubicBezTo>
                    <a:cubicBezTo>
                      <a:pt x="1739" y="1120"/>
                      <a:pt x="1882" y="1191"/>
                      <a:pt x="2025" y="1227"/>
                    </a:cubicBezTo>
                    <a:cubicBezTo>
                      <a:pt x="2287" y="1322"/>
                      <a:pt x="2489" y="1393"/>
                      <a:pt x="2489" y="1393"/>
                    </a:cubicBezTo>
                    <a:cubicBezTo>
                      <a:pt x="2513" y="1393"/>
                      <a:pt x="2573" y="1263"/>
                      <a:pt x="2549" y="1227"/>
                    </a:cubicBezTo>
                    <a:cubicBezTo>
                      <a:pt x="2549" y="1227"/>
                      <a:pt x="2370" y="1132"/>
                      <a:pt x="2120" y="1001"/>
                    </a:cubicBezTo>
                    <a:cubicBezTo>
                      <a:pt x="2001" y="941"/>
                      <a:pt x="1870" y="858"/>
                      <a:pt x="1739" y="786"/>
                    </a:cubicBezTo>
                    <a:cubicBezTo>
                      <a:pt x="1608" y="715"/>
                      <a:pt x="1477" y="643"/>
                      <a:pt x="1358" y="572"/>
                    </a:cubicBezTo>
                    <a:cubicBezTo>
                      <a:pt x="882" y="322"/>
                      <a:pt x="96" y="0"/>
                      <a:pt x="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44"/>
              <p:cNvSpPr/>
              <p:nvPr/>
            </p:nvSpPr>
            <p:spPr>
              <a:xfrm>
                <a:off x="7082725" y="4136350"/>
                <a:ext cx="69675" cy="38375"/>
              </a:xfrm>
              <a:custGeom>
                <a:rect b="b" l="l" r="r" t="t"/>
                <a:pathLst>
                  <a:path extrusionOk="0" h="1535" w="2787">
                    <a:moveTo>
                      <a:pt x="72" y="1"/>
                    </a:moveTo>
                    <a:cubicBezTo>
                      <a:pt x="48" y="1"/>
                      <a:pt x="0" y="155"/>
                      <a:pt x="36" y="167"/>
                    </a:cubicBezTo>
                    <a:cubicBezTo>
                      <a:pt x="36" y="167"/>
                      <a:pt x="262" y="239"/>
                      <a:pt x="548" y="346"/>
                    </a:cubicBezTo>
                    <a:cubicBezTo>
                      <a:pt x="846" y="453"/>
                      <a:pt x="1203" y="584"/>
                      <a:pt x="1465" y="715"/>
                    </a:cubicBezTo>
                    <a:cubicBezTo>
                      <a:pt x="1739" y="834"/>
                      <a:pt x="2072" y="989"/>
                      <a:pt x="2298" y="1179"/>
                    </a:cubicBezTo>
                    <a:cubicBezTo>
                      <a:pt x="2322" y="1203"/>
                      <a:pt x="2346" y="1227"/>
                      <a:pt x="2370" y="1239"/>
                    </a:cubicBezTo>
                    <a:cubicBezTo>
                      <a:pt x="2393" y="1251"/>
                      <a:pt x="2417" y="1251"/>
                      <a:pt x="2441" y="1251"/>
                    </a:cubicBezTo>
                    <a:lnTo>
                      <a:pt x="2465" y="1251"/>
                    </a:lnTo>
                    <a:cubicBezTo>
                      <a:pt x="2465" y="1251"/>
                      <a:pt x="2465" y="1263"/>
                      <a:pt x="2465" y="1263"/>
                    </a:cubicBezTo>
                    <a:cubicBezTo>
                      <a:pt x="2469" y="1259"/>
                      <a:pt x="2471" y="1257"/>
                      <a:pt x="2474" y="1257"/>
                    </a:cubicBezTo>
                    <a:cubicBezTo>
                      <a:pt x="2478" y="1257"/>
                      <a:pt x="2481" y="1263"/>
                      <a:pt x="2489" y="1263"/>
                    </a:cubicBezTo>
                    <a:cubicBezTo>
                      <a:pt x="2512" y="1286"/>
                      <a:pt x="2536" y="1334"/>
                      <a:pt x="2560" y="1382"/>
                    </a:cubicBezTo>
                    <a:cubicBezTo>
                      <a:pt x="2596" y="1477"/>
                      <a:pt x="2632" y="1525"/>
                      <a:pt x="2632" y="1525"/>
                    </a:cubicBezTo>
                    <a:cubicBezTo>
                      <a:pt x="2636" y="1531"/>
                      <a:pt x="2645" y="1534"/>
                      <a:pt x="2655" y="1534"/>
                    </a:cubicBezTo>
                    <a:cubicBezTo>
                      <a:pt x="2701" y="1534"/>
                      <a:pt x="2786" y="1482"/>
                      <a:pt x="2786" y="1453"/>
                    </a:cubicBezTo>
                    <a:cubicBezTo>
                      <a:pt x="2786" y="1453"/>
                      <a:pt x="2762" y="1406"/>
                      <a:pt x="2739" y="1310"/>
                    </a:cubicBezTo>
                    <a:cubicBezTo>
                      <a:pt x="2727" y="1263"/>
                      <a:pt x="2715" y="1203"/>
                      <a:pt x="2655" y="1120"/>
                    </a:cubicBezTo>
                    <a:cubicBezTo>
                      <a:pt x="2632" y="1096"/>
                      <a:pt x="2620" y="1072"/>
                      <a:pt x="2596" y="1060"/>
                    </a:cubicBezTo>
                    <a:lnTo>
                      <a:pt x="2548" y="1036"/>
                    </a:lnTo>
                    <a:cubicBezTo>
                      <a:pt x="2536" y="1036"/>
                      <a:pt x="2524" y="1025"/>
                      <a:pt x="2524" y="1025"/>
                    </a:cubicBezTo>
                    <a:lnTo>
                      <a:pt x="2477" y="1013"/>
                    </a:lnTo>
                    <a:lnTo>
                      <a:pt x="2465" y="1001"/>
                    </a:lnTo>
                    <a:cubicBezTo>
                      <a:pt x="2251" y="751"/>
                      <a:pt x="1893" y="536"/>
                      <a:pt x="1608" y="405"/>
                    </a:cubicBezTo>
                    <a:cubicBezTo>
                      <a:pt x="1310" y="274"/>
                      <a:pt x="929" y="179"/>
                      <a:pt x="619" y="108"/>
                    </a:cubicBezTo>
                    <a:cubicBezTo>
                      <a:pt x="310" y="36"/>
                      <a:pt x="72" y="1"/>
                      <a:pt x="7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44"/>
              <p:cNvSpPr/>
              <p:nvPr/>
            </p:nvSpPr>
            <p:spPr>
              <a:xfrm>
                <a:off x="7087200" y="4184550"/>
                <a:ext cx="64575" cy="34300"/>
              </a:xfrm>
              <a:custGeom>
                <a:rect b="b" l="l" r="r" t="t"/>
                <a:pathLst>
                  <a:path extrusionOk="0" h="1372" w="2583">
                    <a:moveTo>
                      <a:pt x="104" y="1"/>
                    </a:moveTo>
                    <a:cubicBezTo>
                      <a:pt x="77" y="1"/>
                      <a:pt x="1" y="133"/>
                      <a:pt x="24" y="156"/>
                    </a:cubicBezTo>
                    <a:cubicBezTo>
                      <a:pt x="24" y="156"/>
                      <a:pt x="71" y="180"/>
                      <a:pt x="143" y="228"/>
                    </a:cubicBezTo>
                    <a:cubicBezTo>
                      <a:pt x="214" y="275"/>
                      <a:pt x="321" y="347"/>
                      <a:pt x="440" y="406"/>
                    </a:cubicBezTo>
                    <a:cubicBezTo>
                      <a:pt x="690" y="549"/>
                      <a:pt x="1000" y="704"/>
                      <a:pt x="1238" y="811"/>
                    </a:cubicBezTo>
                    <a:cubicBezTo>
                      <a:pt x="1476" y="930"/>
                      <a:pt x="1798" y="1049"/>
                      <a:pt x="2048" y="1156"/>
                    </a:cubicBezTo>
                    <a:cubicBezTo>
                      <a:pt x="2107" y="1192"/>
                      <a:pt x="2167" y="1216"/>
                      <a:pt x="2214" y="1240"/>
                    </a:cubicBezTo>
                    <a:cubicBezTo>
                      <a:pt x="2262" y="1263"/>
                      <a:pt x="2310" y="1287"/>
                      <a:pt x="2345" y="1311"/>
                    </a:cubicBezTo>
                    <a:cubicBezTo>
                      <a:pt x="2429" y="1347"/>
                      <a:pt x="2476" y="1371"/>
                      <a:pt x="2476" y="1371"/>
                    </a:cubicBezTo>
                    <a:cubicBezTo>
                      <a:pt x="2477" y="1371"/>
                      <a:pt x="2479" y="1371"/>
                      <a:pt x="2480" y="1371"/>
                    </a:cubicBezTo>
                    <a:cubicBezTo>
                      <a:pt x="2508" y="1371"/>
                      <a:pt x="2583" y="1262"/>
                      <a:pt x="2572" y="1228"/>
                    </a:cubicBezTo>
                    <a:cubicBezTo>
                      <a:pt x="2572" y="1228"/>
                      <a:pt x="2524" y="1204"/>
                      <a:pt x="2453" y="1144"/>
                    </a:cubicBezTo>
                    <a:cubicBezTo>
                      <a:pt x="2417" y="1121"/>
                      <a:pt x="2381" y="1085"/>
                      <a:pt x="2333" y="1049"/>
                    </a:cubicBezTo>
                    <a:cubicBezTo>
                      <a:pt x="2286" y="1013"/>
                      <a:pt x="2226" y="978"/>
                      <a:pt x="2167" y="942"/>
                    </a:cubicBezTo>
                    <a:cubicBezTo>
                      <a:pt x="1929" y="787"/>
                      <a:pt x="1619" y="621"/>
                      <a:pt x="1369" y="513"/>
                    </a:cubicBezTo>
                    <a:cubicBezTo>
                      <a:pt x="1131" y="394"/>
                      <a:pt x="809" y="287"/>
                      <a:pt x="548" y="180"/>
                    </a:cubicBezTo>
                    <a:cubicBezTo>
                      <a:pt x="417" y="132"/>
                      <a:pt x="309" y="85"/>
                      <a:pt x="238" y="61"/>
                    </a:cubicBezTo>
                    <a:cubicBezTo>
                      <a:pt x="155" y="25"/>
                      <a:pt x="107" y="1"/>
                      <a:pt x="107" y="1"/>
                    </a:cubicBezTo>
                    <a:cubicBezTo>
                      <a:pt x="106" y="1"/>
                      <a:pt x="105" y="1"/>
                      <a:pt x="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44"/>
              <p:cNvSpPr/>
              <p:nvPr/>
            </p:nvSpPr>
            <p:spPr>
              <a:xfrm>
                <a:off x="7087475" y="4225825"/>
                <a:ext cx="66400" cy="26925"/>
              </a:xfrm>
              <a:custGeom>
                <a:rect b="b" l="l" r="r" t="t"/>
                <a:pathLst>
                  <a:path extrusionOk="0" h="1077" w="2656">
                    <a:moveTo>
                      <a:pt x="427" y="0"/>
                    </a:moveTo>
                    <a:cubicBezTo>
                      <a:pt x="332" y="0"/>
                      <a:pt x="247" y="9"/>
                      <a:pt x="179" y="17"/>
                    </a:cubicBezTo>
                    <a:cubicBezTo>
                      <a:pt x="132" y="17"/>
                      <a:pt x="96" y="41"/>
                      <a:pt x="72" y="41"/>
                    </a:cubicBezTo>
                    <a:cubicBezTo>
                      <a:pt x="48" y="53"/>
                      <a:pt x="36" y="53"/>
                      <a:pt x="36" y="53"/>
                    </a:cubicBezTo>
                    <a:cubicBezTo>
                      <a:pt x="1" y="65"/>
                      <a:pt x="48" y="220"/>
                      <a:pt x="72" y="220"/>
                    </a:cubicBezTo>
                    <a:lnTo>
                      <a:pt x="108" y="220"/>
                    </a:lnTo>
                    <a:cubicBezTo>
                      <a:pt x="132" y="220"/>
                      <a:pt x="156" y="208"/>
                      <a:pt x="203" y="208"/>
                    </a:cubicBezTo>
                    <a:cubicBezTo>
                      <a:pt x="275" y="220"/>
                      <a:pt x="394" y="220"/>
                      <a:pt x="513" y="255"/>
                    </a:cubicBezTo>
                    <a:cubicBezTo>
                      <a:pt x="763" y="315"/>
                      <a:pt x="1072" y="446"/>
                      <a:pt x="1310" y="553"/>
                    </a:cubicBezTo>
                    <a:cubicBezTo>
                      <a:pt x="1549" y="648"/>
                      <a:pt x="1870" y="779"/>
                      <a:pt x="2120" y="886"/>
                    </a:cubicBezTo>
                    <a:cubicBezTo>
                      <a:pt x="2370" y="994"/>
                      <a:pt x="2561" y="1077"/>
                      <a:pt x="2561" y="1077"/>
                    </a:cubicBezTo>
                    <a:cubicBezTo>
                      <a:pt x="2596" y="1077"/>
                      <a:pt x="2656" y="946"/>
                      <a:pt x="2644" y="922"/>
                    </a:cubicBezTo>
                    <a:cubicBezTo>
                      <a:pt x="2644" y="922"/>
                      <a:pt x="2465" y="815"/>
                      <a:pt x="2227" y="660"/>
                    </a:cubicBezTo>
                    <a:cubicBezTo>
                      <a:pt x="2001" y="517"/>
                      <a:pt x="1691" y="351"/>
                      <a:pt x="1441" y="243"/>
                    </a:cubicBezTo>
                    <a:cubicBezTo>
                      <a:pt x="1191" y="136"/>
                      <a:pt x="846" y="29"/>
                      <a:pt x="548" y="5"/>
                    </a:cubicBezTo>
                    <a:cubicBezTo>
                      <a:pt x="507" y="2"/>
                      <a:pt x="466" y="0"/>
                      <a:pt x="4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80" name="Google Shape;580;p44"/>
          <p:cNvGrpSpPr/>
          <p:nvPr/>
        </p:nvGrpSpPr>
        <p:grpSpPr>
          <a:xfrm>
            <a:off x="3627368" y="2052227"/>
            <a:ext cx="1899654" cy="1288399"/>
            <a:chOff x="3682717" y="2052227"/>
            <a:chExt cx="1899654" cy="1288399"/>
          </a:xfrm>
        </p:grpSpPr>
        <p:sp>
          <p:nvSpPr>
            <p:cNvPr id="581" name="Google Shape;581;p44"/>
            <p:cNvSpPr/>
            <p:nvPr/>
          </p:nvSpPr>
          <p:spPr>
            <a:xfrm>
              <a:off x="3813180" y="2108088"/>
              <a:ext cx="1702485" cy="1061788"/>
            </a:xfrm>
            <a:custGeom>
              <a:rect b="b" l="l" r="r" t="t"/>
              <a:pathLst>
                <a:path extrusionOk="0" h="29116" w="46685">
                  <a:moveTo>
                    <a:pt x="15294" y="1"/>
                  </a:moveTo>
                  <a:cubicBezTo>
                    <a:pt x="11826" y="1"/>
                    <a:pt x="7974" y="768"/>
                    <a:pt x="5132" y="2836"/>
                  </a:cubicBezTo>
                  <a:cubicBezTo>
                    <a:pt x="2155" y="5003"/>
                    <a:pt x="655" y="7825"/>
                    <a:pt x="346" y="11468"/>
                  </a:cubicBezTo>
                  <a:cubicBezTo>
                    <a:pt x="0" y="15481"/>
                    <a:pt x="346" y="20005"/>
                    <a:pt x="2132" y="23684"/>
                  </a:cubicBezTo>
                  <a:cubicBezTo>
                    <a:pt x="3632" y="26780"/>
                    <a:pt x="6692" y="28268"/>
                    <a:pt x="10013" y="28530"/>
                  </a:cubicBezTo>
                  <a:cubicBezTo>
                    <a:pt x="10356" y="28555"/>
                    <a:pt x="10697" y="28566"/>
                    <a:pt x="11036" y="28566"/>
                  </a:cubicBezTo>
                  <a:cubicBezTo>
                    <a:pt x="12468" y="28566"/>
                    <a:pt x="13880" y="28376"/>
                    <a:pt x="15324" y="28280"/>
                  </a:cubicBezTo>
                  <a:cubicBezTo>
                    <a:pt x="17055" y="28174"/>
                    <a:pt x="18794" y="28115"/>
                    <a:pt x="20529" y="28115"/>
                  </a:cubicBezTo>
                  <a:cubicBezTo>
                    <a:pt x="20941" y="28115"/>
                    <a:pt x="21353" y="28118"/>
                    <a:pt x="21765" y="28125"/>
                  </a:cubicBezTo>
                  <a:cubicBezTo>
                    <a:pt x="24099" y="28149"/>
                    <a:pt x="26408" y="28173"/>
                    <a:pt x="28730" y="28518"/>
                  </a:cubicBezTo>
                  <a:cubicBezTo>
                    <a:pt x="30531" y="28786"/>
                    <a:pt x="32394" y="29116"/>
                    <a:pt x="34227" y="29116"/>
                  </a:cubicBezTo>
                  <a:cubicBezTo>
                    <a:pt x="34515" y="29116"/>
                    <a:pt x="34802" y="29107"/>
                    <a:pt x="35088" y="29090"/>
                  </a:cubicBezTo>
                  <a:cubicBezTo>
                    <a:pt x="39041" y="28852"/>
                    <a:pt x="42458" y="27268"/>
                    <a:pt x="44506" y="23768"/>
                  </a:cubicBezTo>
                  <a:cubicBezTo>
                    <a:pt x="46208" y="20839"/>
                    <a:pt x="46387" y="17636"/>
                    <a:pt x="46494" y="14338"/>
                  </a:cubicBezTo>
                  <a:cubicBezTo>
                    <a:pt x="46601" y="11207"/>
                    <a:pt x="46685" y="7361"/>
                    <a:pt x="44720" y="4694"/>
                  </a:cubicBezTo>
                  <a:cubicBezTo>
                    <a:pt x="42768" y="2051"/>
                    <a:pt x="38827" y="1372"/>
                    <a:pt x="35743" y="1265"/>
                  </a:cubicBezTo>
                  <a:cubicBezTo>
                    <a:pt x="34868" y="1237"/>
                    <a:pt x="33995" y="1228"/>
                    <a:pt x="33123" y="1228"/>
                  </a:cubicBezTo>
                  <a:cubicBezTo>
                    <a:pt x="31691" y="1228"/>
                    <a:pt x="30261" y="1251"/>
                    <a:pt x="28831" y="1251"/>
                  </a:cubicBezTo>
                  <a:cubicBezTo>
                    <a:pt x="27468" y="1251"/>
                    <a:pt x="26106" y="1230"/>
                    <a:pt x="24741" y="1146"/>
                  </a:cubicBezTo>
                  <a:cubicBezTo>
                    <a:pt x="23777" y="1027"/>
                    <a:pt x="22801" y="896"/>
                    <a:pt x="21836" y="753"/>
                  </a:cubicBezTo>
                  <a:cubicBezTo>
                    <a:pt x="19777" y="431"/>
                    <a:pt x="17705" y="38"/>
                    <a:pt x="15609" y="3"/>
                  </a:cubicBezTo>
                  <a:cubicBezTo>
                    <a:pt x="15505" y="1"/>
                    <a:pt x="15399" y="1"/>
                    <a:pt x="15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Quicksand Medium"/>
                  <a:ea typeface="Quicksand Medium"/>
                  <a:cs typeface="Quicksand Medium"/>
                  <a:sym typeface="Quicksand Medium"/>
                </a:rPr>
                <a:t>Despite being red, Mars is a cold place</a:t>
              </a:r>
              <a:endParaRPr/>
            </a:p>
          </p:txBody>
        </p:sp>
        <p:grpSp>
          <p:nvGrpSpPr>
            <p:cNvPr id="582" name="Google Shape;582;p44"/>
            <p:cNvGrpSpPr/>
            <p:nvPr/>
          </p:nvGrpSpPr>
          <p:grpSpPr>
            <a:xfrm>
              <a:off x="3682717" y="2052227"/>
              <a:ext cx="1899654" cy="1288399"/>
              <a:chOff x="4537750" y="2981975"/>
              <a:chExt cx="1193625" cy="809550"/>
            </a:xfrm>
          </p:grpSpPr>
          <p:sp>
            <p:nvSpPr>
              <p:cNvPr id="583" name="Google Shape;583;p44"/>
              <p:cNvSpPr/>
              <p:nvPr/>
            </p:nvSpPr>
            <p:spPr>
              <a:xfrm>
                <a:off x="4600575" y="2981975"/>
                <a:ext cx="1130800" cy="734100"/>
              </a:xfrm>
              <a:custGeom>
                <a:rect b="b" l="l" r="r" t="t"/>
                <a:pathLst>
                  <a:path extrusionOk="0" h="29364" w="45232">
                    <a:moveTo>
                      <a:pt x="13197" y="224"/>
                    </a:moveTo>
                    <a:cubicBezTo>
                      <a:pt x="13400" y="224"/>
                      <a:pt x="13605" y="226"/>
                      <a:pt x="13811" y="229"/>
                    </a:cubicBezTo>
                    <a:cubicBezTo>
                      <a:pt x="15157" y="253"/>
                      <a:pt x="16574" y="337"/>
                      <a:pt x="18062" y="456"/>
                    </a:cubicBezTo>
                    <a:cubicBezTo>
                      <a:pt x="19538" y="575"/>
                      <a:pt x="21074" y="718"/>
                      <a:pt x="22670" y="861"/>
                    </a:cubicBezTo>
                    <a:cubicBezTo>
                      <a:pt x="23467" y="920"/>
                      <a:pt x="24277" y="980"/>
                      <a:pt x="25098" y="1039"/>
                    </a:cubicBezTo>
                    <a:cubicBezTo>
                      <a:pt x="25726" y="1075"/>
                      <a:pt x="26361" y="1091"/>
                      <a:pt x="27002" y="1091"/>
                    </a:cubicBezTo>
                    <a:cubicBezTo>
                      <a:pt x="27200" y="1091"/>
                      <a:pt x="27399" y="1090"/>
                      <a:pt x="27599" y="1087"/>
                    </a:cubicBezTo>
                    <a:cubicBezTo>
                      <a:pt x="29289" y="1075"/>
                      <a:pt x="31004" y="1003"/>
                      <a:pt x="32742" y="991"/>
                    </a:cubicBezTo>
                    <a:cubicBezTo>
                      <a:pt x="34469" y="991"/>
                      <a:pt x="36243" y="1051"/>
                      <a:pt x="37945" y="1456"/>
                    </a:cubicBezTo>
                    <a:cubicBezTo>
                      <a:pt x="38802" y="1658"/>
                      <a:pt x="39636" y="1956"/>
                      <a:pt x="40386" y="2396"/>
                    </a:cubicBezTo>
                    <a:cubicBezTo>
                      <a:pt x="41148" y="2825"/>
                      <a:pt x="41815" y="3408"/>
                      <a:pt x="42351" y="4087"/>
                    </a:cubicBezTo>
                    <a:cubicBezTo>
                      <a:pt x="42898" y="4778"/>
                      <a:pt x="43303" y="5563"/>
                      <a:pt x="43601" y="6385"/>
                    </a:cubicBezTo>
                    <a:cubicBezTo>
                      <a:pt x="43684" y="6587"/>
                      <a:pt x="43744" y="6802"/>
                      <a:pt x="43815" y="7004"/>
                    </a:cubicBezTo>
                    <a:lnTo>
                      <a:pt x="43910" y="7314"/>
                    </a:lnTo>
                    <a:cubicBezTo>
                      <a:pt x="43934" y="7421"/>
                      <a:pt x="43958" y="7528"/>
                      <a:pt x="43982" y="7635"/>
                    </a:cubicBezTo>
                    <a:cubicBezTo>
                      <a:pt x="44029" y="7849"/>
                      <a:pt x="44089" y="8064"/>
                      <a:pt x="44136" y="8278"/>
                    </a:cubicBezTo>
                    <a:lnTo>
                      <a:pt x="44244" y="8921"/>
                    </a:lnTo>
                    <a:cubicBezTo>
                      <a:pt x="44517" y="10659"/>
                      <a:pt x="44708" y="12398"/>
                      <a:pt x="44803" y="14100"/>
                    </a:cubicBezTo>
                    <a:cubicBezTo>
                      <a:pt x="44898" y="15815"/>
                      <a:pt x="44910" y="17505"/>
                      <a:pt x="44732" y="19137"/>
                    </a:cubicBezTo>
                    <a:cubicBezTo>
                      <a:pt x="44648" y="19946"/>
                      <a:pt x="44529" y="20756"/>
                      <a:pt x="44339" y="21530"/>
                    </a:cubicBezTo>
                    <a:cubicBezTo>
                      <a:pt x="44160" y="22292"/>
                      <a:pt x="43934" y="23054"/>
                      <a:pt x="43625" y="23756"/>
                    </a:cubicBezTo>
                    <a:cubicBezTo>
                      <a:pt x="43589" y="23840"/>
                      <a:pt x="43553" y="23923"/>
                      <a:pt x="43505" y="24018"/>
                    </a:cubicBezTo>
                    <a:lnTo>
                      <a:pt x="43374" y="24268"/>
                    </a:lnTo>
                    <a:lnTo>
                      <a:pt x="43255" y="24530"/>
                    </a:lnTo>
                    <a:lnTo>
                      <a:pt x="43184" y="24661"/>
                    </a:lnTo>
                    <a:lnTo>
                      <a:pt x="43113" y="24792"/>
                    </a:lnTo>
                    <a:cubicBezTo>
                      <a:pt x="43005" y="24959"/>
                      <a:pt x="42910" y="25125"/>
                      <a:pt x="42803" y="25292"/>
                    </a:cubicBezTo>
                    <a:cubicBezTo>
                      <a:pt x="42696" y="25447"/>
                      <a:pt x="42577" y="25614"/>
                      <a:pt x="42470" y="25768"/>
                    </a:cubicBezTo>
                    <a:cubicBezTo>
                      <a:pt x="41981" y="26387"/>
                      <a:pt x="41410" y="26959"/>
                      <a:pt x="40755" y="27435"/>
                    </a:cubicBezTo>
                    <a:cubicBezTo>
                      <a:pt x="40100" y="27900"/>
                      <a:pt x="39350" y="28245"/>
                      <a:pt x="38564" y="28507"/>
                    </a:cubicBezTo>
                    <a:cubicBezTo>
                      <a:pt x="38362" y="28566"/>
                      <a:pt x="38171" y="28638"/>
                      <a:pt x="37969" y="28685"/>
                    </a:cubicBezTo>
                    <a:cubicBezTo>
                      <a:pt x="37767" y="28733"/>
                      <a:pt x="37552" y="28781"/>
                      <a:pt x="37350" y="28816"/>
                    </a:cubicBezTo>
                    <a:cubicBezTo>
                      <a:pt x="37148" y="28876"/>
                      <a:pt x="36933" y="28888"/>
                      <a:pt x="36731" y="28923"/>
                    </a:cubicBezTo>
                    <a:cubicBezTo>
                      <a:pt x="36516" y="28947"/>
                      <a:pt x="36314" y="28983"/>
                      <a:pt x="36100" y="28995"/>
                    </a:cubicBezTo>
                    <a:cubicBezTo>
                      <a:pt x="35885" y="29007"/>
                      <a:pt x="35671" y="29019"/>
                      <a:pt x="35457" y="29031"/>
                    </a:cubicBezTo>
                    <a:cubicBezTo>
                      <a:pt x="35350" y="29031"/>
                      <a:pt x="35243" y="29043"/>
                      <a:pt x="35135" y="29043"/>
                    </a:cubicBezTo>
                    <a:lnTo>
                      <a:pt x="34814" y="29031"/>
                    </a:lnTo>
                    <a:cubicBezTo>
                      <a:pt x="34600" y="29031"/>
                      <a:pt x="34385" y="29031"/>
                      <a:pt x="34171" y="29019"/>
                    </a:cubicBezTo>
                    <a:cubicBezTo>
                      <a:pt x="33957" y="29019"/>
                      <a:pt x="33742" y="29007"/>
                      <a:pt x="33516" y="28995"/>
                    </a:cubicBezTo>
                    <a:cubicBezTo>
                      <a:pt x="32647" y="28947"/>
                      <a:pt x="31778" y="28912"/>
                      <a:pt x="30897" y="28864"/>
                    </a:cubicBezTo>
                    <a:cubicBezTo>
                      <a:pt x="29135" y="28781"/>
                      <a:pt x="27361" y="28697"/>
                      <a:pt x="25575" y="28614"/>
                    </a:cubicBezTo>
                    <a:cubicBezTo>
                      <a:pt x="23801" y="28531"/>
                      <a:pt x="22015" y="28447"/>
                      <a:pt x="20241" y="28364"/>
                    </a:cubicBezTo>
                    <a:cubicBezTo>
                      <a:pt x="19575" y="28324"/>
                      <a:pt x="18910" y="28309"/>
                      <a:pt x="18247" y="28309"/>
                    </a:cubicBezTo>
                    <a:cubicBezTo>
                      <a:pt x="17141" y="28309"/>
                      <a:pt x="16041" y="28350"/>
                      <a:pt x="14954" y="28388"/>
                    </a:cubicBezTo>
                    <a:cubicBezTo>
                      <a:pt x="14165" y="28409"/>
                      <a:pt x="13381" y="28428"/>
                      <a:pt x="12604" y="28428"/>
                    </a:cubicBezTo>
                    <a:cubicBezTo>
                      <a:pt x="11669" y="28428"/>
                      <a:pt x="10745" y="28401"/>
                      <a:pt x="9835" y="28316"/>
                    </a:cubicBezTo>
                    <a:cubicBezTo>
                      <a:pt x="9001" y="28233"/>
                      <a:pt x="8192" y="28090"/>
                      <a:pt x="7406" y="27900"/>
                    </a:cubicBezTo>
                    <a:cubicBezTo>
                      <a:pt x="6620" y="27685"/>
                      <a:pt x="5870" y="27399"/>
                      <a:pt x="5179" y="27018"/>
                    </a:cubicBezTo>
                    <a:cubicBezTo>
                      <a:pt x="3810" y="26245"/>
                      <a:pt x="2691" y="25125"/>
                      <a:pt x="1965" y="23851"/>
                    </a:cubicBezTo>
                    <a:cubicBezTo>
                      <a:pt x="1595" y="23208"/>
                      <a:pt x="1298" y="22554"/>
                      <a:pt x="1072" y="21887"/>
                    </a:cubicBezTo>
                    <a:cubicBezTo>
                      <a:pt x="857" y="21220"/>
                      <a:pt x="679" y="20553"/>
                      <a:pt x="560" y="19887"/>
                    </a:cubicBezTo>
                    <a:cubicBezTo>
                      <a:pt x="310" y="18565"/>
                      <a:pt x="238" y="17291"/>
                      <a:pt x="214" y="16112"/>
                    </a:cubicBezTo>
                    <a:cubicBezTo>
                      <a:pt x="202" y="14922"/>
                      <a:pt x="250" y="13826"/>
                      <a:pt x="333" y="12826"/>
                    </a:cubicBezTo>
                    <a:cubicBezTo>
                      <a:pt x="476" y="10826"/>
                      <a:pt x="691" y="9231"/>
                      <a:pt x="822" y="8135"/>
                    </a:cubicBezTo>
                    <a:cubicBezTo>
                      <a:pt x="881" y="7588"/>
                      <a:pt x="941" y="7159"/>
                      <a:pt x="976" y="6873"/>
                    </a:cubicBezTo>
                    <a:cubicBezTo>
                      <a:pt x="976" y="6849"/>
                      <a:pt x="976" y="6837"/>
                      <a:pt x="976" y="6826"/>
                    </a:cubicBezTo>
                    <a:cubicBezTo>
                      <a:pt x="976" y="6814"/>
                      <a:pt x="976" y="6802"/>
                      <a:pt x="976" y="6790"/>
                    </a:cubicBezTo>
                    <a:lnTo>
                      <a:pt x="976" y="6766"/>
                    </a:lnTo>
                    <a:cubicBezTo>
                      <a:pt x="988" y="6730"/>
                      <a:pt x="988" y="6706"/>
                      <a:pt x="988" y="6671"/>
                    </a:cubicBezTo>
                    <a:cubicBezTo>
                      <a:pt x="988" y="6623"/>
                      <a:pt x="988" y="6575"/>
                      <a:pt x="1000" y="6540"/>
                    </a:cubicBezTo>
                    <a:cubicBezTo>
                      <a:pt x="1000" y="6468"/>
                      <a:pt x="1012" y="6433"/>
                      <a:pt x="1012" y="6433"/>
                    </a:cubicBezTo>
                    <a:cubicBezTo>
                      <a:pt x="1048" y="6123"/>
                      <a:pt x="1107" y="5885"/>
                      <a:pt x="1119" y="5706"/>
                    </a:cubicBezTo>
                    <a:cubicBezTo>
                      <a:pt x="1119" y="5623"/>
                      <a:pt x="1119" y="5563"/>
                      <a:pt x="1107" y="5516"/>
                    </a:cubicBezTo>
                    <a:cubicBezTo>
                      <a:pt x="1107" y="5485"/>
                      <a:pt x="1099" y="5463"/>
                      <a:pt x="1089" y="5458"/>
                    </a:cubicBezTo>
                    <a:lnTo>
                      <a:pt x="1089" y="5458"/>
                    </a:lnTo>
                    <a:cubicBezTo>
                      <a:pt x="1089" y="5458"/>
                      <a:pt x="1090" y="5458"/>
                      <a:pt x="1090" y="5458"/>
                    </a:cubicBezTo>
                    <a:cubicBezTo>
                      <a:pt x="1117" y="5458"/>
                      <a:pt x="1175" y="5398"/>
                      <a:pt x="1262" y="5278"/>
                    </a:cubicBezTo>
                    <a:cubicBezTo>
                      <a:pt x="1310" y="5218"/>
                      <a:pt x="1369" y="5135"/>
                      <a:pt x="1441" y="5040"/>
                    </a:cubicBezTo>
                    <a:cubicBezTo>
                      <a:pt x="1512" y="4932"/>
                      <a:pt x="1584" y="4813"/>
                      <a:pt x="1691" y="4682"/>
                    </a:cubicBezTo>
                    <a:cubicBezTo>
                      <a:pt x="1691" y="4682"/>
                      <a:pt x="1786" y="4563"/>
                      <a:pt x="1953" y="4337"/>
                    </a:cubicBezTo>
                    <a:cubicBezTo>
                      <a:pt x="2000" y="4278"/>
                      <a:pt x="2048" y="4206"/>
                      <a:pt x="2107" y="4147"/>
                    </a:cubicBezTo>
                    <a:cubicBezTo>
                      <a:pt x="2167" y="4075"/>
                      <a:pt x="2226" y="4004"/>
                      <a:pt x="2298" y="3932"/>
                    </a:cubicBezTo>
                    <a:cubicBezTo>
                      <a:pt x="2441" y="3766"/>
                      <a:pt x="2596" y="3587"/>
                      <a:pt x="2798" y="3397"/>
                    </a:cubicBezTo>
                    <a:cubicBezTo>
                      <a:pt x="2905" y="3313"/>
                      <a:pt x="3000" y="3206"/>
                      <a:pt x="3119" y="3099"/>
                    </a:cubicBezTo>
                    <a:cubicBezTo>
                      <a:pt x="3227" y="3004"/>
                      <a:pt x="3358" y="2908"/>
                      <a:pt x="3489" y="2801"/>
                    </a:cubicBezTo>
                    <a:cubicBezTo>
                      <a:pt x="3548" y="2754"/>
                      <a:pt x="3620" y="2694"/>
                      <a:pt x="3691" y="2646"/>
                    </a:cubicBezTo>
                    <a:cubicBezTo>
                      <a:pt x="3750" y="2587"/>
                      <a:pt x="3834" y="2539"/>
                      <a:pt x="3905" y="2492"/>
                    </a:cubicBezTo>
                    <a:cubicBezTo>
                      <a:pt x="4060" y="2385"/>
                      <a:pt x="4215" y="2277"/>
                      <a:pt x="4382" y="2170"/>
                    </a:cubicBezTo>
                    <a:cubicBezTo>
                      <a:pt x="5048" y="1765"/>
                      <a:pt x="5858" y="1372"/>
                      <a:pt x="6810" y="1075"/>
                    </a:cubicBezTo>
                    <a:cubicBezTo>
                      <a:pt x="8559" y="492"/>
                      <a:pt x="10744" y="224"/>
                      <a:pt x="13197" y="224"/>
                    </a:cubicBezTo>
                    <a:close/>
                    <a:moveTo>
                      <a:pt x="13347" y="0"/>
                    </a:moveTo>
                    <a:cubicBezTo>
                      <a:pt x="10820" y="0"/>
                      <a:pt x="8557" y="278"/>
                      <a:pt x="6739" y="884"/>
                    </a:cubicBezTo>
                    <a:cubicBezTo>
                      <a:pt x="5786" y="1194"/>
                      <a:pt x="4953" y="1587"/>
                      <a:pt x="4274" y="2015"/>
                    </a:cubicBezTo>
                    <a:cubicBezTo>
                      <a:pt x="4108" y="2123"/>
                      <a:pt x="3953" y="2230"/>
                      <a:pt x="3798" y="2337"/>
                    </a:cubicBezTo>
                    <a:cubicBezTo>
                      <a:pt x="3727" y="2396"/>
                      <a:pt x="3643" y="2444"/>
                      <a:pt x="3572" y="2492"/>
                    </a:cubicBezTo>
                    <a:cubicBezTo>
                      <a:pt x="3512" y="2551"/>
                      <a:pt x="3441" y="2611"/>
                      <a:pt x="3369" y="2658"/>
                    </a:cubicBezTo>
                    <a:cubicBezTo>
                      <a:pt x="3239" y="2766"/>
                      <a:pt x="3108" y="2873"/>
                      <a:pt x="3000" y="2968"/>
                    </a:cubicBezTo>
                    <a:cubicBezTo>
                      <a:pt x="2881" y="3075"/>
                      <a:pt x="2774" y="3182"/>
                      <a:pt x="2679" y="3277"/>
                    </a:cubicBezTo>
                    <a:cubicBezTo>
                      <a:pt x="2465" y="3456"/>
                      <a:pt x="2310" y="3647"/>
                      <a:pt x="2167" y="3813"/>
                    </a:cubicBezTo>
                    <a:cubicBezTo>
                      <a:pt x="2096" y="3885"/>
                      <a:pt x="2024" y="3968"/>
                      <a:pt x="1965" y="4028"/>
                    </a:cubicBezTo>
                    <a:cubicBezTo>
                      <a:pt x="1905" y="4099"/>
                      <a:pt x="1869" y="4170"/>
                      <a:pt x="1822" y="4230"/>
                    </a:cubicBezTo>
                    <a:cubicBezTo>
                      <a:pt x="1643" y="4456"/>
                      <a:pt x="1548" y="4575"/>
                      <a:pt x="1548" y="4575"/>
                    </a:cubicBezTo>
                    <a:cubicBezTo>
                      <a:pt x="1453" y="4706"/>
                      <a:pt x="1381" y="4837"/>
                      <a:pt x="1322" y="4944"/>
                    </a:cubicBezTo>
                    <a:cubicBezTo>
                      <a:pt x="1262" y="5051"/>
                      <a:pt x="1214" y="5135"/>
                      <a:pt x="1167" y="5206"/>
                    </a:cubicBezTo>
                    <a:cubicBezTo>
                      <a:pt x="1095" y="5361"/>
                      <a:pt x="1072" y="5444"/>
                      <a:pt x="1083" y="5456"/>
                    </a:cubicBezTo>
                    <a:cubicBezTo>
                      <a:pt x="1060" y="5456"/>
                      <a:pt x="1048" y="5528"/>
                      <a:pt x="1012" y="5683"/>
                    </a:cubicBezTo>
                    <a:cubicBezTo>
                      <a:pt x="976" y="5837"/>
                      <a:pt x="893" y="6075"/>
                      <a:pt x="833" y="6409"/>
                    </a:cubicBezTo>
                    <a:cubicBezTo>
                      <a:pt x="833" y="6409"/>
                      <a:pt x="833" y="6445"/>
                      <a:pt x="822" y="6528"/>
                    </a:cubicBezTo>
                    <a:cubicBezTo>
                      <a:pt x="822" y="6564"/>
                      <a:pt x="810" y="6611"/>
                      <a:pt x="810" y="6671"/>
                    </a:cubicBezTo>
                    <a:cubicBezTo>
                      <a:pt x="810" y="6695"/>
                      <a:pt x="810" y="6730"/>
                      <a:pt x="810" y="6754"/>
                    </a:cubicBezTo>
                    <a:lnTo>
                      <a:pt x="810" y="6778"/>
                    </a:lnTo>
                    <a:cubicBezTo>
                      <a:pt x="810" y="6790"/>
                      <a:pt x="810" y="6790"/>
                      <a:pt x="810" y="6802"/>
                    </a:cubicBezTo>
                    <a:cubicBezTo>
                      <a:pt x="810" y="6814"/>
                      <a:pt x="798" y="6837"/>
                      <a:pt x="798" y="6849"/>
                    </a:cubicBezTo>
                    <a:cubicBezTo>
                      <a:pt x="762" y="7135"/>
                      <a:pt x="714" y="7564"/>
                      <a:pt x="643" y="8111"/>
                    </a:cubicBezTo>
                    <a:cubicBezTo>
                      <a:pt x="512" y="9207"/>
                      <a:pt x="286" y="10802"/>
                      <a:pt x="131" y="12802"/>
                    </a:cubicBezTo>
                    <a:cubicBezTo>
                      <a:pt x="60" y="13814"/>
                      <a:pt x="0" y="14910"/>
                      <a:pt x="0" y="16112"/>
                    </a:cubicBezTo>
                    <a:cubicBezTo>
                      <a:pt x="24" y="17303"/>
                      <a:pt x="95" y="18589"/>
                      <a:pt x="333" y="19934"/>
                    </a:cubicBezTo>
                    <a:cubicBezTo>
                      <a:pt x="452" y="20601"/>
                      <a:pt x="631" y="21280"/>
                      <a:pt x="857" y="21958"/>
                    </a:cubicBezTo>
                    <a:cubicBezTo>
                      <a:pt x="1083" y="22637"/>
                      <a:pt x="1381" y="23316"/>
                      <a:pt x="1762" y="23970"/>
                    </a:cubicBezTo>
                    <a:cubicBezTo>
                      <a:pt x="2500" y="25280"/>
                      <a:pt x="3643" y="26435"/>
                      <a:pt x="5060" y="27233"/>
                    </a:cubicBezTo>
                    <a:cubicBezTo>
                      <a:pt x="5763" y="27626"/>
                      <a:pt x="6537" y="27935"/>
                      <a:pt x="7334" y="28150"/>
                    </a:cubicBezTo>
                    <a:cubicBezTo>
                      <a:pt x="8144" y="28352"/>
                      <a:pt x="8965" y="28495"/>
                      <a:pt x="9811" y="28578"/>
                    </a:cubicBezTo>
                    <a:cubicBezTo>
                      <a:pt x="10773" y="28673"/>
                      <a:pt x="11747" y="28706"/>
                      <a:pt x="12727" y="28706"/>
                    </a:cubicBezTo>
                    <a:cubicBezTo>
                      <a:pt x="13470" y="28706"/>
                      <a:pt x="14217" y="28687"/>
                      <a:pt x="14966" y="28662"/>
                    </a:cubicBezTo>
                    <a:cubicBezTo>
                      <a:pt x="16001" y="28633"/>
                      <a:pt x="17040" y="28596"/>
                      <a:pt x="18086" y="28596"/>
                    </a:cubicBezTo>
                    <a:cubicBezTo>
                      <a:pt x="18797" y="28596"/>
                      <a:pt x="19511" y="28613"/>
                      <a:pt x="20229" y="28662"/>
                    </a:cubicBezTo>
                    <a:cubicBezTo>
                      <a:pt x="22003" y="28745"/>
                      <a:pt x="23777" y="28828"/>
                      <a:pt x="25563" y="28923"/>
                    </a:cubicBezTo>
                    <a:cubicBezTo>
                      <a:pt x="27337" y="29007"/>
                      <a:pt x="29111" y="29090"/>
                      <a:pt x="30873" y="29185"/>
                    </a:cubicBezTo>
                    <a:cubicBezTo>
                      <a:pt x="31754" y="29221"/>
                      <a:pt x="32635" y="29269"/>
                      <a:pt x="33504" y="29316"/>
                    </a:cubicBezTo>
                    <a:cubicBezTo>
                      <a:pt x="33730" y="29328"/>
                      <a:pt x="33945" y="29340"/>
                      <a:pt x="34159" y="29340"/>
                    </a:cubicBezTo>
                    <a:cubicBezTo>
                      <a:pt x="34385" y="29352"/>
                      <a:pt x="34600" y="29352"/>
                      <a:pt x="34814" y="29352"/>
                    </a:cubicBezTo>
                    <a:lnTo>
                      <a:pt x="35147" y="29364"/>
                    </a:lnTo>
                    <a:cubicBezTo>
                      <a:pt x="35254" y="29364"/>
                      <a:pt x="35362" y="29352"/>
                      <a:pt x="35469" y="29352"/>
                    </a:cubicBezTo>
                    <a:cubicBezTo>
                      <a:pt x="35695" y="29340"/>
                      <a:pt x="35909" y="29328"/>
                      <a:pt x="36124" y="29316"/>
                    </a:cubicBezTo>
                    <a:cubicBezTo>
                      <a:pt x="36338" y="29304"/>
                      <a:pt x="36552" y="29269"/>
                      <a:pt x="36767" y="29245"/>
                    </a:cubicBezTo>
                    <a:cubicBezTo>
                      <a:pt x="36993" y="29209"/>
                      <a:pt x="37207" y="29197"/>
                      <a:pt x="37409" y="29138"/>
                    </a:cubicBezTo>
                    <a:cubicBezTo>
                      <a:pt x="37624" y="29102"/>
                      <a:pt x="37838" y="29054"/>
                      <a:pt x="38052" y="29007"/>
                    </a:cubicBezTo>
                    <a:cubicBezTo>
                      <a:pt x="38255" y="28947"/>
                      <a:pt x="38457" y="28888"/>
                      <a:pt x="38672" y="28828"/>
                    </a:cubicBezTo>
                    <a:cubicBezTo>
                      <a:pt x="39481" y="28554"/>
                      <a:pt x="40267" y="28197"/>
                      <a:pt x="40946" y="27697"/>
                    </a:cubicBezTo>
                    <a:cubicBezTo>
                      <a:pt x="41636" y="27209"/>
                      <a:pt x="42231" y="26614"/>
                      <a:pt x="42732" y="25971"/>
                    </a:cubicBezTo>
                    <a:cubicBezTo>
                      <a:pt x="42851" y="25804"/>
                      <a:pt x="42970" y="25637"/>
                      <a:pt x="43089" y="25471"/>
                    </a:cubicBezTo>
                    <a:cubicBezTo>
                      <a:pt x="43196" y="25292"/>
                      <a:pt x="43291" y="25125"/>
                      <a:pt x="43398" y="24947"/>
                    </a:cubicBezTo>
                    <a:lnTo>
                      <a:pt x="43482" y="24828"/>
                    </a:lnTo>
                    <a:lnTo>
                      <a:pt x="43541" y="24685"/>
                    </a:lnTo>
                    <a:lnTo>
                      <a:pt x="43684" y="24423"/>
                    </a:lnTo>
                    <a:lnTo>
                      <a:pt x="43815" y="24149"/>
                    </a:lnTo>
                    <a:cubicBezTo>
                      <a:pt x="43851" y="24066"/>
                      <a:pt x="43886" y="23970"/>
                      <a:pt x="43922" y="23887"/>
                    </a:cubicBezTo>
                    <a:cubicBezTo>
                      <a:pt x="44244" y="23161"/>
                      <a:pt x="44482" y="22387"/>
                      <a:pt x="44660" y="21601"/>
                    </a:cubicBezTo>
                    <a:cubicBezTo>
                      <a:pt x="44851" y="20815"/>
                      <a:pt x="44970" y="19994"/>
                      <a:pt x="45065" y="19172"/>
                    </a:cubicBezTo>
                    <a:cubicBezTo>
                      <a:pt x="45232" y="17517"/>
                      <a:pt x="45232" y="15815"/>
                      <a:pt x="45137" y="14088"/>
                    </a:cubicBezTo>
                    <a:cubicBezTo>
                      <a:pt x="45029" y="12362"/>
                      <a:pt x="44827" y="10624"/>
                      <a:pt x="44553" y="8873"/>
                    </a:cubicBezTo>
                    <a:lnTo>
                      <a:pt x="44446" y="8219"/>
                    </a:lnTo>
                    <a:cubicBezTo>
                      <a:pt x="44398" y="7992"/>
                      <a:pt x="44339" y="7778"/>
                      <a:pt x="44291" y="7564"/>
                    </a:cubicBezTo>
                    <a:cubicBezTo>
                      <a:pt x="44267" y="7457"/>
                      <a:pt x="44244" y="7337"/>
                      <a:pt x="44208" y="7230"/>
                    </a:cubicBezTo>
                    <a:lnTo>
                      <a:pt x="44113" y="6909"/>
                    </a:lnTo>
                    <a:cubicBezTo>
                      <a:pt x="44041" y="6695"/>
                      <a:pt x="43982" y="6480"/>
                      <a:pt x="43898" y="6278"/>
                    </a:cubicBezTo>
                    <a:cubicBezTo>
                      <a:pt x="43589" y="5432"/>
                      <a:pt x="43160" y="4611"/>
                      <a:pt x="42601" y="3897"/>
                    </a:cubicBezTo>
                    <a:cubicBezTo>
                      <a:pt x="42029" y="3182"/>
                      <a:pt x="41327" y="2587"/>
                      <a:pt x="40541" y="2134"/>
                    </a:cubicBezTo>
                    <a:cubicBezTo>
                      <a:pt x="39755" y="1682"/>
                      <a:pt x="38886" y="1372"/>
                      <a:pt x="38017" y="1170"/>
                    </a:cubicBezTo>
                    <a:cubicBezTo>
                      <a:pt x="36411" y="788"/>
                      <a:pt x="34774" y="716"/>
                      <a:pt x="33173" y="716"/>
                    </a:cubicBezTo>
                    <a:cubicBezTo>
                      <a:pt x="33029" y="716"/>
                      <a:pt x="32885" y="717"/>
                      <a:pt x="32742" y="718"/>
                    </a:cubicBezTo>
                    <a:cubicBezTo>
                      <a:pt x="30992" y="730"/>
                      <a:pt x="29277" y="801"/>
                      <a:pt x="27599" y="825"/>
                    </a:cubicBezTo>
                    <a:cubicBezTo>
                      <a:pt x="26753" y="825"/>
                      <a:pt x="25932" y="825"/>
                      <a:pt x="25110" y="777"/>
                    </a:cubicBezTo>
                    <a:cubicBezTo>
                      <a:pt x="24301" y="730"/>
                      <a:pt x="23491" y="670"/>
                      <a:pt x="22693" y="610"/>
                    </a:cubicBezTo>
                    <a:cubicBezTo>
                      <a:pt x="21098" y="480"/>
                      <a:pt x="19562" y="325"/>
                      <a:pt x="18074" y="218"/>
                    </a:cubicBezTo>
                    <a:cubicBezTo>
                      <a:pt x="16585" y="99"/>
                      <a:pt x="15169" y="15"/>
                      <a:pt x="13811" y="3"/>
                    </a:cubicBezTo>
                    <a:cubicBezTo>
                      <a:pt x="13656" y="1"/>
                      <a:pt x="13501" y="0"/>
                      <a:pt x="13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44"/>
              <p:cNvSpPr/>
              <p:nvPr/>
            </p:nvSpPr>
            <p:spPr>
              <a:xfrm>
                <a:off x="4537750" y="3066750"/>
                <a:ext cx="1112375" cy="724775"/>
              </a:xfrm>
              <a:custGeom>
                <a:rect b="b" l="l" r="r" t="t"/>
                <a:pathLst>
                  <a:path extrusionOk="0" h="28991" w="44495">
                    <a:moveTo>
                      <a:pt x="5142" y="1"/>
                    </a:moveTo>
                    <a:cubicBezTo>
                      <a:pt x="5118" y="1"/>
                      <a:pt x="5083" y="10"/>
                      <a:pt x="5037" y="29"/>
                    </a:cubicBezTo>
                    <a:cubicBezTo>
                      <a:pt x="4954" y="53"/>
                      <a:pt x="4811" y="101"/>
                      <a:pt x="4656" y="208"/>
                    </a:cubicBezTo>
                    <a:cubicBezTo>
                      <a:pt x="4656" y="208"/>
                      <a:pt x="4597" y="256"/>
                      <a:pt x="4454" y="351"/>
                    </a:cubicBezTo>
                    <a:cubicBezTo>
                      <a:pt x="4323" y="446"/>
                      <a:pt x="4132" y="577"/>
                      <a:pt x="3906" y="791"/>
                    </a:cubicBezTo>
                    <a:cubicBezTo>
                      <a:pt x="3454" y="1208"/>
                      <a:pt x="2858" y="1887"/>
                      <a:pt x="2299" y="2863"/>
                    </a:cubicBezTo>
                    <a:cubicBezTo>
                      <a:pt x="1751" y="3827"/>
                      <a:pt x="1227" y="5054"/>
                      <a:pt x="810" y="6494"/>
                    </a:cubicBezTo>
                    <a:cubicBezTo>
                      <a:pt x="596" y="7209"/>
                      <a:pt x="418" y="7983"/>
                      <a:pt x="275" y="8792"/>
                    </a:cubicBezTo>
                    <a:cubicBezTo>
                      <a:pt x="132" y="9602"/>
                      <a:pt x="25" y="10447"/>
                      <a:pt x="1" y="11340"/>
                    </a:cubicBezTo>
                    <a:cubicBezTo>
                      <a:pt x="1" y="11555"/>
                      <a:pt x="1" y="11781"/>
                      <a:pt x="13" y="12007"/>
                    </a:cubicBezTo>
                    <a:cubicBezTo>
                      <a:pt x="37" y="12233"/>
                      <a:pt x="48" y="12459"/>
                      <a:pt x="60" y="12686"/>
                    </a:cubicBezTo>
                    <a:cubicBezTo>
                      <a:pt x="96" y="13126"/>
                      <a:pt x="120" y="13591"/>
                      <a:pt x="144" y="14055"/>
                    </a:cubicBezTo>
                    <a:cubicBezTo>
                      <a:pt x="203" y="14972"/>
                      <a:pt x="251" y="15912"/>
                      <a:pt x="334" y="16877"/>
                    </a:cubicBezTo>
                    <a:cubicBezTo>
                      <a:pt x="513" y="18782"/>
                      <a:pt x="787" y="20758"/>
                      <a:pt x="1513" y="22615"/>
                    </a:cubicBezTo>
                    <a:cubicBezTo>
                      <a:pt x="1691" y="23080"/>
                      <a:pt x="1906" y="23532"/>
                      <a:pt x="2144" y="23961"/>
                    </a:cubicBezTo>
                    <a:cubicBezTo>
                      <a:pt x="2394" y="24389"/>
                      <a:pt x="2668" y="24806"/>
                      <a:pt x="2989" y="25187"/>
                    </a:cubicBezTo>
                    <a:cubicBezTo>
                      <a:pt x="3299" y="25568"/>
                      <a:pt x="3668" y="25902"/>
                      <a:pt x="4049" y="26211"/>
                    </a:cubicBezTo>
                    <a:cubicBezTo>
                      <a:pt x="4430" y="26533"/>
                      <a:pt x="4847" y="26771"/>
                      <a:pt x="5275" y="26997"/>
                    </a:cubicBezTo>
                    <a:cubicBezTo>
                      <a:pt x="6144" y="27426"/>
                      <a:pt x="7049" y="27699"/>
                      <a:pt x="7942" y="27902"/>
                    </a:cubicBezTo>
                    <a:cubicBezTo>
                      <a:pt x="8847" y="28092"/>
                      <a:pt x="9728" y="28199"/>
                      <a:pt x="10585" y="28271"/>
                    </a:cubicBezTo>
                    <a:cubicBezTo>
                      <a:pt x="11728" y="28366"/>
                      <a:pt x="12930" y="28387"/>
                      <a:pt x="14161" y="28387"/>
                    </a:cubicBezTo>
                    <a:cubicBezTo>
                      <a:pt x="14776" y="28387"/>
                      <a:pt x="15400" y="28382"/>
                      <a:pt x="16027" y="28378"/>
                    </a:cubicBezTo>
                    <a:cubicBezTo>
                      <a:pt x="16265" y="28375"/>
                      <a:pt x="16503" y="28374"/>
                      <a:pt x="16741" y="28374"/>
                    </a:cubicBezTo>
                    <a:cubicBezTo>
                      <a:pt x="17456" y="28374"/>
                      <a:pt x="18173" y="28387"/>
                      <a:pt x="18896" y="28414"/>
                    </a:cubicBezTo>
                    <a:cubicBezTo>
                      <a:pt x="19384" y="28438"/>
                      <a:pt x="19872" y="28450"/>
                      <a:pt x="20360" y="28461"/>
                    </a:cubicBezTo>
                    <a:cubicBezTo>
                      <a:pt x="20849" y="28473"/>
                      <a:pt x="21337" y="28485"/>
                      <a:pt x="21825" y="28497"/>
                    </a:cubicBezTo>
                    <a:cubicBezTo>
                      <a:pt x="23789" y="28545"/>
                      <a:pt x="25754" y="28569"/>
                      <a:pt x="27659" y="28664"/>
                    </a:cubicBezTo>
                    <a:cubicBezTo>
                      <a:pt x="28135" y="28676"/>
                      <a:pt x="28612" y="28700"/>
                      <a:pt x="29076" y="28735"/>
                    </a:cubicBezTo>
                    <a:cubicBezTo>
                      <a:pt x="29552" y="28771"/>
                      <a:pt x="30016" y="28783"/>
                      <a:pt x="30469" y="28831"/>
                    </a:cubicBezTo>
                    <a:cubicBezTo>
                      <a:pt x="30933" y="28878"/>
                      <a:pt x="31386" y="28914"/>
                      <a:pt x="31838" y="28950"/>
                    </a:cubicBezTo>
                    <a:cubicBezTo>
                      <a:pt x="32064" y="28961"/>
                      <a:pt x="32291" y="28973"/>
                      <a:pt x="32517" y="28985"/>
                    </a:cubicBezTo>
                    <a:cubicBezTo>
                      <a:pt x="32556" y="28989"/>
                      <a:pt x="32595" y="28991"/>
                      <a:pt x="32633" y="28991"/>
                    </a:cubicBezTo>
                    <a:cubicBezTo>
                      <a:pt x="32709" y="28991"/>
                      <a:pt x="32783" y="28985"/>
                      <a:pt x="32862" y="28985"/>
                    </a:cubicBezTo>
                    <a:cubicBezTo>
                      <a:pt x="32969" y="28973"/>
                      <a:pt x="33076" y="28973"/>
                      <a:pt x="33195" y="28973"/>
                    </a:cubicBezTo>
                    <a:cubicBezTo>
                      <a:pt x="33303" y="28961"/>
                      <a:pt x="33410" y="28961"/>
                      <a:pt x="33529" y="28961"/>
                    </a:cubicBezTo>
                    <a:cubicBezTo>
                      <a:pt x="33636" y="28950"/>
                      <a:pt x="33743" y="28938"/>
                      <a:pt x="33850" y="28926"/>
                    </a:cubicBezTo>
                    <a:cubicBezTo>
                      <a:pt x="34065" y="28902"/>
                      <a:pt x="34279" y="28890"/>
                      <a:pt x="34493" y="28854"/>
                    </a:cubicBezTo>
                    <a:cubicBezTo>
                      <a:pt x="34708" y="28819"/>
                      <a:pt x="34910" y="28771"/>
                      <a:pt x="35124" y="28735"/>
                    </a:cubicBezTo>
                    <a:cubicBezTo>
                      <a:pt x="35327" y="28711"/>
                      <a:pt x="35529" y="28652"/>
                      <a:pt x="35731" y="28604"/>
                    </a:cubicBezTo>
                    <a:cubicBezTo>
                      <a:pt x="36136" y="28521"/>
                      <a:pt x="36517" y="28390"/>
                      <a:pt x="36898" y="28271"/>
                    </a:cubicBezTo>
                    <a:cubicBezTo>
                      <a:pt x="37089" y="28211"/>
                      <a:pt x="37267" y="28140"/>
                      <a:pt x="37446" y="28080"/>
                    </a:cubicBezTo>
                    <a:cubicBezTo>
                      <a:pt x="37625" y="28009"/>
                      <a:pt x="37803" y="27949"/>
                      <a:pt x="37982" y="27878"/>
                    </a:cubicBezTo>
                    <a:cubicBezTo>
                      <a:pt x="39363" y="27307"/>
                      <a:pt x="40518" y="26628"/>
                      <a:pt x="41423" y="25997"/>
                    </a:cubicBezTo>
                    <a:cubicBezTo>
                      <a:pt x="41649" y="25830"/>
                      <a:pt x="41863" y="25687"/>
                      <a:pt x="42066" y="25532"/>
                    </a:cubicBezTo>
                    <a:cubicBezTo>
                      <a:pt x="42256" y="25378"/>
                      <a:pt x="42447" y="25235"/>
                      <a:pt x="42613" y="25104"/>
                    </a:cubicBezTo>
                    <a:cubicBezTo>
                      <a:pt x="42947" y="24818"/>
                      <a:pt x="43244" y="24580"/>
                      <a:pt x="43459" y="24366"/>
                    </a:cubicBezTo>
                    <a:cubicBezTo>
                      <a:pt x="43911" y="23949"/>
                      <a:pt x="44137" y="23699"/>
                      <a:pt x="44137" y="23699"/>
                    </a:cubicBezTo>
                    <a:cubicBezTo>
                      <a:pt x="44407" y="23410"/>
                      <a:pt x="44495" y="23251"/>
                      <a:pt x="44434" y="23251"/>
                    </a:cubicBezTo>
                    <a:cubicBezTo>
                      <a:pt x="44384" y="23251"/>
                      <a:pt x="44236" y="23356"/>
                      <a:pt x="44006" y="23580"/>
                    </a:cubicBezTo>
                    <a:cubicBezTo>
                      <a:pt x="44006" y="23580"/>
                      <a:pt x="43780" y="23830"/>
                      <a:pt x="43340" y="24235"/>
                    </a:cubicBezTo>
                    <a:cubicBezTo>
                      <a:pt x="43125" y="24449"/>
                      <a:pt x="42828" y="24675"/>
                      <a:pt x="42494" y="24949"/>
                    </a:cubicBezTo>
                    <a:cubicBezTo>
                      <a:pt x="42328" y="25092"/>
                      <a:pt x="42137" y="25223"/>
                      <a:pt x="41947" y="25378"/>
                    </a:cubicBezTo>
                    <a:cubicBezTo>
                      <a:pt x="41756" y="25532"/>
                      <a:pt x="41542" y="25675"/>
                      <a:pt x="41315" y="25830"/>
                    </a:cubicBezTo>
                    <a:cubicBezTo>
                      <a:pt x="40411" y="26449"/>
                      <a:pt x="39256" y="27116"/>
                      <a:pt x="37886" y="27664"/>
                    </a:cubicBezTo>
                    <a:cubicBezTo>
                      <a:pt x="37720" y="27747"/>
                      <a:pt x="37541" y="27795"/>
                      <a:pt x="37363" y="27866"/>
                    </a:cubicBezTo>
                    <a:cubicBezTo>
                      <a:pt x="37184" y="27926"/>
                      <a:pt x="37005" y="27997"/>
                      <a:pt x="36827" y="28057"/>
                    </a:cubicBezTo>
                    <a:cubicBezTo>
                      <a:pt x="36446" y="28164"/>
                      <a:pt x="36077" y="28295"/>
                      <a:pt x="35672" y="28378"/>
                    </a:cubicBezTo>
                    <a:cubicBezTo>
                      <a:pt x="35481" y="28414"/>
                      <a:pt x="35279" y="28473"/>
                      <a:pt x="35077" y="28509"/>
                    </a:cubicBezTo>
                    <a:cubicBezTo>
                      <a:pt x="34874" y="28545"/>
                      <a:pt x="34672" y="28569"/>
                      <a:pt x="34457" y="28604"/>
                    </a:cubicBezTo>
                    <a:cubicBezTo>
                      <a:pt x="34255" y="28640"/>
                      <a:pt x="34041" y="28652"/>
                      <a:pt x="33826" y="28676"/>
                    </a:cubicBezTo>
                    <a:cubicBezTo>
                      <a:pt x="33719" y="28688"/>
                      <a:pt x="33612" y="28700"/>
                      <a:pt x="33505" y="28711"/>
                    </a:cubicBezTo>
                    <a:cubicBezTo>
                      <a:pt x="33398" y="28711"/>
                      <a:pt x="33291" y="28711"/>
                      <a:pt x="33184" y="28723"/>
                    </a:cubicBezTo>
                    <a:lnTo>
                      <a:pt x="32850" y="28723"/>
                    </a:lnTo>
                    <a:cubicBezTo>
                      <a:pt x="32797" y="28729"/>
                      <a:pt x="32743" y="28732"/>
                      <a:pt x="32689" y="28732"/>
                    </a:cubicBezTo>
                    <a:cubicBezTo>
                      <a:pt x="32636" y="28732"/>
                      <a:pt x="32582" y="28729"/>
                      <a:pt x="32529" y="28723"/>
                    </a:cubicBezTo>
                    <a:cubicBezTo>
                      <a:pt x="32302" y="28723"/>
                      <a:pt x="32088" y="28711"/>
                      <a:pt x="31862" y="28700"/>
                    </a:cubicBezTo>
                    <a:cubicBezTo>
                      <a:pt x="31409" y="28664"/>
                      <a:pt x="30957" y="28616"/>
                      <a:pt x="30493" y="28569"/>
                    </a:cubicBezTo>
                    <a:cubicBezTo>
                      <a:pt x="30040" y="28521"/>
                      <a:pt x="29564" y="28497"/>
                      <a:pt x="29100" y="28461"/>
                    </a:cubicBezTo>
                    <a:cubicBezTo>
                      <a:pt x="28623" y="28426"/>
                      <a:pt x="28147" y="28402"/>
                      <a:pt x="27671" y="28378"/>
                    </a:cubicBezTo>
                    <a:cubicBezTo>
                      <a:pt x="25754" y="28283"/>
                      <a:pt x="23789" y="28247"/>
                      <a:pt x="21837" y="28199"/>
                    </a:cubicBezTo>
                    <a:cubicBezTo>
                      <a:pt x="21349" y="28176"/>
                      <a:pt x="20861" y="28164"/>
                      <a:pt x="20372" y="28152"/>
                    </a:cubicBezTo>
                    <a:cubicBezTo>
                      <a:pt x="19884" y="28140"/>
                      <a:pt x="19396" y="28116"/>
                      <a:pt x="18908" y="28104"/>
                    </a:cubicBezTo>
                    <a:cubicBezTo>
                      <a:pt x="18171" y="28068"/>
                      <a:pt x="17434" y="28052"/>
                      <a:pt x="16703" y="28052"/>
                    </a:cubicBezTo>
                    <a:cubicBezTo>
                      <a:pt x="16477" y="28052"/>
                      <a:pt x="16251" y="28054"/>
                      <a:pt x="16027" y="28057"/>
                    </a:cubicBezTo>
                    <a:cubicBezTo>
                      <a:pt x="15553" y="28057"/>
                      <a:pt x="15085" y="28058"/>
                      <a:pt x="14621" y="28058"/>
                    </a:cubicBezTo>
                    <a:cubicBezTo>
                      <a:pt x="13230" y="28058"/>
                      <a:pt x="11886" y="28045"/>
                      <a:pt x="10609" y="27938"/>
                    </a:cubicBezTo>
                    <a:cubicBezTo>
                      <a:pt x="9764" y="27866"/>
                      <a:pt x="8895" y="27759"/>
                      <a:pt x="8014" y="27580"/>
                    </a:cubicBezTo>
                    <a:cubicBezTo>
                      <a:pt x="7145" y="27390"/>
                      <a:pt x="6252" y="27116"/>
                      <a:pt x="5430" y="26699"/>
                    </a:cubicBezTo>
                    <a:cubicBezTo>
                      <a:pt x="5013" y="26497"/>
                      <a:pt x="4609" y="26259"/>
                      <a:pt x="4239" y="25961"/>
                    </a:cubicBezTo>
                    <a:cubicBezTo>
                      <a:pt x="3882" y="25675"/>
                      <a:pt x="3537" y="25342"/>
                      <a:pt x="3227" y="24985"/>
                    </a:cubicBezTo>
                    <a:cubicBezTo>
                      <a:pt x="2930" y="24616"/>
                      <a:pt x="2656" y="24223"/>
                      <a:pt x="2418" y="23806"/>
                    </a:cubicBezTo>
                    <a:cubicBezTo>
                      <a:pt x="2180" y="23389"/>
                      <a:pt x="1977" y="22949"/>
                      <a:pt x="1799" y="22496"/>
                    </a:cubicBezTo>
                    <a:cubicBezTo>
                      <a:pt x="1084" y="20699"/>
                      <a:pt x="799" y="18746"/>
                      <a:pt x="620" y="16853"/>
                    </a:cubicBezTo>
                    <a:cubicBezTo>
                      <a:pt x="525" y="15900"/>
                      <a:pt x="465" y="14960"/>
                      <a:pt x="418" y="14031"/>
                    </a:cubicBezTo>
                    <a:cubicBezTo>
                      <a:pt x="382" y="13567"/>
                      <a:pt x="358" y="13114"/>
                      <a:pt x="322" y="12662"/>
                    </a:cubicBezTo>
                    <a:cubicBezTo>
                      <a:pt x="310" y="12436"/>
                      <a:pt x="287" y="12209"/>
                      <a:pt x="275" y="11995"/>
                    </a:cubicBezTo>
                    <a:cubicBezTo>
                      <a:pt x="263" y="11781"/>
                      <a:pt x="251" y="11555"/>
                      <a:pt x="263" y="11340"/>
                    </a:cubicBezTo>
                    <a:cubicBezTo>
                      <a:pt x="275" y="10471"/>
                      <a:pt x="382" y="9626"/>
                      <a:pt x="513" y="8828"/>
                    </a:cubicBezTo>
                    <a:cubicBezTo>
                      <a:pt x="644" y="8030"/>
                      <a:pt x="822" y="7268"/>
                      <a:pt x="1025" y="6554"/>
                    </a:cubicBezTo>
                    <a:cubicBezTo>
                      <a:pt x="1430" y="5125"/>
                      <a:pt x="1930" y="3911"/>
                      <a:pt x="2477" y="2958"/>
                    </a:cubicBezTo>
                    <a:cubicBezTo>
                      <a:pt x="3013" y="2006"/>
                      <a:pt x="3585" y="1327"/>
                      <a:pt x="4025" y="922"/>
                    </a:cubicBezTo>
                    <a:cubicBezTo>
                      <a:pt x="4239" y="720"/>
                      <a:pt x="4430" y="589"/>
                      <a:pt x="4561" y="494"/>
                    </a:cubicBezTo>
                    <a:cubicBezTo>
                      <a:pt x="4692" y="398"/>
                      <a:pt x="4751" y="351"/>
                      <a:pt x="4751" y="351"/>
                    </a:cubicBezTo>
                    <a:cubicBezTo>
                      <a:pt x="4894" y="256"/>
                      <a:pt x="5013" y="196"/>
                      <a:pt x="5085" y="125"/>
                    </a:cubicBezTo>
                    <a:cubicBezTo>
                      <a:pt x="5156" y="77"/>
                      <a:pt x="5180" y="29"/>
                      <a:pt x="5180" y="17"/>
                    </a:cubicBezTo>
                    <a:cubicBezTo>
                      <a:pt x="5175" y="7"/>
                      <a:pt x="5162" y="1"/>
                      <a:pt x="51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44"/>
              <p:cNvSpPr/>
              <p:nvPr/>
            </p:nvSpPr>
            <p:spPr>
              <a:xfrm>
                <a:off x="5351900" y="3705050"/>
                <a:ext cx="177675" cy="82500"/>
              </a:xfrm>
              <a:custGeom>
                <a:rect b="b" l="l" r="r" t="t"/>
                <a:pathLst>
                  <a:path extrusionOk="0" h="3300" w="7107">
                    <a:moveTo>
                      <a:pt x="6916" y="0"/>
                    </a:moveTo>
                    <a:cubicBezTo>
                      <a:pt x="6844" y="0"/>
                      <a:pt x="6737" y="0"/>
                      <a:pt x="6618" y="12"/>
                    </a:cubicBezTo>
                    <a:cubicBezTo>
                      <a:pt x="6499" y="36"/>
                      <a:pt x="6344" y="60"/>
                      <a:pt x="6190" y="96"/>
                    </a:cubicBezTo>
                    <a:cubicBezTo>
                      <a:pt x="6106" y="108"/>
                      <a:pt x="6023" y="131"/>
                      <a:pt x="5940" y="155"/>
                    </a:cubicBezTo>
                    <a:cubicBezTo>
                      <a:pt x="5844" y="179"/>
                      <a:pt x="5749" y="203"/>
                      <a:pt x="5666" y="227"/>
                    </a:cubicBezTo>
                    <a:cubicBezTo>
                      <a:pt x="4916" y="465"/>
                      <a:pt x="4035" y="870"/>
                      <a:pt x="3368" y="1227"/>
                    </a:cubicBezTo>
                    <a:cubicBezTo>
                      <a:pt x="2713" y="1584"/>
                      <a:pt x="1891" y="2084"/>
                      <a:pt x="1237" y="2477"/>
                    </a:cubicBezTo>
                    <a:cubicBezTo>
                      <a:pt x="903" y="2679"/>
                      <a:pt x="618" y="2846"/>
                      <a:pt x="403" y="2965"/>
                    </a:cubicBezTo>
                    <a:cubicBezTo>
                      <a:pt x="189" y="3072"/>
                      <a:pt x="58" y="3132"/>
                      <a:pt x="58" y="3132"/>
                    </a:cubicBezTo>
                    <a:cubicBezTo>
                      <a:pt x="1" y="3177"/>
                      <a:pt x="53" y="3299"/>
                      <a:pt x="120" y="3299"/>
                    </a:cubicBezTo>
                    <a:cubicBezTo>
                      <a:pt x="123" y="3299"/>
                      <a:pt x="126" y="3299"/>
                      <a:pt x="129" y="3299"/>
                    </a:cubicBezTo>
                    <a:cubicBezTo>
                      <a:pt x="129" y="3299"/>
                      <a:pt x="272" y="3239"/>
                      <a:pt x="487" y="3132"/>
                    </a:cubicBezTo>
                    <a:cubicBezTo>
                      <a:pt x="713" y="3037"/>
                      <a:pt x="1022" y="2882"/>
                      <a:pt x="1356" y="2703"/>
                    </a:cubicBezTo>
                    <a:cubicBezTo>
                      <a:pt x="2034" y="2334"/>
                      <a:pt x="2868" y="1882"/>
                      <a:pt x="3535" y="1524"/>
                    </a:cubicBezTo>
                    <a:cubicBezTo>
                      <a:pt x="4189" y="1167"/>
                      <a:pt x="5023" y="727"/>
                      <a:pt x="5737" y="465"/>
                    </a:cubicBezTo>
                    <a:cubicBezTo>
                      <a:pt x="5832" y="429"/>
                      <a:pt x="5916" y="405"/>
                      <a:pt x="5999" y="381"/>
                    </a:cubicBezTo>
                    <a:cubicBezTo>
                      <a:pt x="6082" y="358"/>
                      <a:pt x="6166" y="334"/>
                      <a:pt x="6237" y="310"/>
                    </a:cubicBezTo>
                    <a:cubicBezTo>
                      <a:pt x="6392" y="262"/>
                      <a:pt x="6535" y="239"/>
                      <a:pt x="6654" y="215"/>
                    </a:cubicBezTo>
                    <a:cubicBezTo>
                      <a:pt x="6761" y="191"/>
                      <a:pt x="6856" y="191"/>
                      <a:pt x="6916" y="179"/>
                    </a:cubicBezTo>
                    <a:cubicBezTo>
                      <a:pt x="6987" y="167"/>
                      <a:pt x="7023" y="167"/>
                      <a:pt x="7023" y="167"/>
                    </a:cubicBezTo>
                    <a:cubicBezTo>
                      <a:pt x="7095" y="155"/>
                      <a:pt x="7106" y="0"/>
                      <a:pt x="70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44"/>
              <p:cNvSpPr/>
              <p:nvPr/>
            </p:nvSpPr>
            <p:spPr>
              <a:xfrm>
                <a:off x="5283475" y="3711000"/>
                <a:ext cx="104700" cy="70350"/>
              </a:xfrm>
              <a:custGeom>
                <a:rect b="b" l="l" r="r" t="t"/>
                <a:pathLst>
                  <a:path extrusionOk="0" h="2814" w="4188">
                    <a:moveTo>
                      <a:pt x="4128" y="1"/>
                    </a:moveTo>
                    <a:cubicBezTo>
                      <a:pt x="4128" y="1"/>
                      <a:pt x="4033" y="13"/>
                      <a:pt x="3866" y="36"/>
                    </a:cubicBezTo>
                    <a:cubicBezTo>
                      <a:pt x="3795" y="60"/>
                      <a:pt x="3700" y="72"/>
                      <a:pt x="3593" y="108"/>
                    </a:cubicBezTo>
                    <a:cubicBezTo>
                      <a:pt x="3485" y="132"/>
                      <a:pt x="3378" y="179"/>
                      <a:pt x="3259" y="215"/>
                    </a:cubicBezTo>
                    <a:cubicBezTo>
                      <a:pt x="2783" y="417"/>
                      <a:pt x="2259" y="763"/>
                      <a:pt x="1878" y="1060"/>
                    </a:cubicBezTo>
                    <a:cubicBezTo>
                      <a:pt x="1497" y="1358"/>
                      <a:pt x="1045" y="1787"/>
                      <a:pt x="688" y="2120"/>
                    </a:cubicBezTo>
                    <a:cubicBezTo>
                      <a:pt x="318" y="2441"/>
                      <a:pt x="33" y="2668"/>
                      <a:pt x="33" y="2668"/>
                    </a:cubicBezTo>
                    <a:cubicBezTo>
                      <a:pt x="0" y="2711"/>
                      <a:pt x="66" y="2814"/>
                      <a:pt x="114" y="2814"/>
                    </a:cubicBezTo>
                    <a:cubicBezTo>
                      <a:pt x="119" y="2814"/>
                      <a:pt x="124" y="2813"/>
                      <a:pt x="128" y="2810"/>
                    </a:cubicBezTo>
                    <a:cubicBezTo>
                      <a:pt x="128" y="2810"/>
                      <a:pt x="449" y="2608"/>
                      <a:pt x="842" y="2310"/>
                    </a:cubicBezTo>
                    <a:cubicBezTo>
                      <a:pt x="1235" y="2001"/>
                      <a:pt x="1711" y="1620"/>
                      <a:pt x="2081" y="1322"/>
                    </a:cubicBezTo>
                    <a:cubicBezTo>
                      <a:pt x="2450" y="1025"/>
                      <a:pt x="2938" y="667"/>
                      <a:pt x="3366" y="453"/>
                    </a:cubicBezTo>
                    <a:cubicBezTo>
                      <a:pt x="3474" y="394"/>
                      <a:pt x="3569" y="358"/>
                      <a:pt x="3664" y="310"/>
                    </a:cubicBezTo>
                    <a:cubicBezTo>
                      <a:pt x="3759" y="286"/>
                      <a:pt x="3843" y="251"/>
                      <a:pt x="3914" y="227"/>
                    </a:cubicBezTo>
                    <a:cubicBezTo>
                      <a:pt x="4057" y="191"/>
                      <a:pt x="4152" y="167"/>
                      <a:pt x="4152" y="167"/>
                    </a:cubicBezTo>
                    <a:cubicBezTo>
                      <a:pt x="4188" y="155"/>
                      <a:pt x="4176" y="1"/>
                      <a:pt x="41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44"/>
              <p:cNvSpPr/>
              <p:nvPr/>
            </p:nvSpPr>
            <p:spPr>
              <a:xfrm>
                <a:off x="5195025" y="3705950"/>
                <a:ext cx="95225" cy="73250"/>
              </a:xfrm>
              <a:custGeom>
                <a:rect b="b" l="l" r="r" t="t"/>
                <a:pathLst>
                  <a:path extrusionOk="0" h="2930" w="3809">
                    <a:moveTo>
                      <a:pt x="3666" y="0"/>
                    </a:moveTo>
                    <a:cubicBezTo>
                      <a:pt x="3618" y="12"/>
                      <a:pt x="3559" y="24"/>
                      <a:pt x="3475" y="48"/>
                    </a:cubicBezTo>
                    <a:cubicBezTo>
                      <a:pt x="3333" y="107"/>
                      <a:pt x="3142" y="203"/>
                      <a:pt x="2940" y="334"/>
                    </a:cubicBezTo>
                    <a:cubicBezTo>
                      <a:pt x="2547" y="596"/>
                      <a:pt x="2094" y="977"/>
                      <a:pt x="1761" y="1274"/>
                    </a:cubicBezTo>
                    <a:cubicBezTo>
                      <a:pt x="1416" y="1572"/>
                      <a:pt x="999" y="1977"/>
                      <a:pt x="654" y="2286"/>
                    </a:cubicBezTo>
                    <a:cubicBezTo>
                      <a:pt x="487" y="2441"/>
                      <a:pt x="332" y="2572"/>
                      <a:pt x="213" y="2655"/>
                    </a:cubicBezTo>
                    <a:cubicBezTo>
                      <a:pt x="106" y="2739"/>
                      <a:pt x="35" y="2774"/>
                      <a:pt x="35" y="2774"/>
                    </a:cubicBezTo>
                    <a:cubicBezTo>
                      <a:pt x="0" y="2809"/>
                      <a:pt x="53" y="2930"/>
                      <a:pt x="100" y="2930"/>
                    </a:cubicBezTo>
                    <a:cubicBezTo>
                      <a:pt x="102" y="2930"/>
                      <a:pt x="104" y="2930"/>
                      <a:pt x="106" y="2929"/>
                    </a:cubicBezTo>
                    <a:cubicBezTo>
                      <a:pt x="106" y="2929"/>
                      <a:pt x="201" y="2893"/>
                      <a:pt x="320" y="2822"/>
                    </a:cubicBezTo>
                    <a:cubicBezTo>
                      <a:pt x="451" y="2739"/>
                      <a:pt x="630" y="2620"/>
                      <a:pt x="820" y="2477"/>
                    </a:cubicBezTo>
                    <a:cubicBezTo>
                      <a:pt x="1189" y="2203"/>
                      <a:pt x="1642" y="1822"/>
                      <a:pt x="1975" y="1524"/>
                    </a:cubicBezTo>
                    <a:cubicBezTo>
                      <a:pt x="2309" y="1227"/>
                      <a:pt x="2737" y="822"/>
                      <a:pt x="3094" y="536"/>
                    </a:cubicBezTo>
                    <a:cubicBezTo>
                      <a:pt x="3273" y="393"/>
                      <a:pt x="3428" y="286"/>
                      <a:pt x="3559" y="238"/>
                    </a:cubicBezTo>
                    <a:cubicBezTo>
                      <a:pt x="3678" y="179"/>
                      <a:pt x="3737" y="179"/>
                      <a:pt x="3737" y="179"/>
                    </a:cubicBezTo>
                    <a:cubicBezTo>
                      <a:pt x="3773" y="167"/>
                      <a:pt x="3809" y="12"/>
                      <a:pt x="37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44"/>
              <p:cNvSpPr/>
              <p:nvPr/>
            </p:nvSpPr>
            <p:spPr>
              <a:xfrm>
                <a:off x="5115550" y="3701750"/>
                <a:ext cx="86275" cy="79550"/>
              </a:xfrm>
              <a:custGeom>
                <a:rect b="b" l="l" r="r" t="t"/>
                <a:pathLst>
                  <a:path extrusionOk="0" h="3182" w="3451">
                    <a:moveTo>
                      <a:pt x="3350" y="1"/>
                    </a:moveTo>
                    <a:cubicBezTo>
                      <a:pt x="3348" y="1"/>
                      <a:pt x="3346" y="1"/>
                      <a:pt x="3344" y="2"/>
                    </a:cubicBezTo>
                    <a:cubicBezTo>
                      <a:pt x="3344" y="2"/>
                      <a:pt x="3261" y="37"/>
                      <a:pt x="3130" y="97"/>
                    </a:cubicBezTo>
                    <a:cubicBezTo>
                      <a:pt x="3059" y="132"/>
                      <a:pt x="2987" y="168"/>
                      <a:pt x="2892" y="216"/>
                    </a:cubicBezTo>
                    <a:cubicBezTo>
                      <a:pt x="2809" y="275"/>
                      <a:pt x="2713" y="323"/>
                      <a:pt x="2630" y="394"/>
                    </a:cubicBezTo>
                    <a:cubicBezTo>
                      <a:pt x="2249" y="656"/>
                      <a:pt x="1820" y="1049"/>
                      <a:pt x="1511" y="1371"/>
                    </a:cubicBezTo>
                    <a:cubicBezTo>
                      <a:pt x="1201" y="1692"/>
                      <a:pt x="844" y="2121"/>
                      <a:pt x="547" y="2466"/>
                    </a:cubicBezTo>
                    <a:cubicBezTo>
                      <a:pt x="261" y="2811"/>
                      <a:pt x="23" y="3050"/>
                      <a:pt x="23" y="3050"/>
                    </a:cubicBezTo>
                    <a:cubicBezTo>
                      <a:pt x="0" y="3083"/>
                      <a:pt x="84" y="3181"/>
                      <a:pt x="124" y="3181"/>
                    </a:cubicBezTo>
                    <a:cubicBezTo>
                      <a:pt x="126" y="3181"/>
                      <a:pt x="128" y="3181"/>
                      <a:pt x="130" y="3180"/>
                    </a:cubicBezTo>
                    <a:cubicBezTo>
                      <a:pt x="130" y="3180"/>
                      <a:pt x="404" y="2954"/>
                      <a:pt x="737" y="2633"/>
                    </a:cubicBezTo>
                    <a:cubicBezTo>
                      <a:pt x="1058" y="2323"/>
                      <a:pt x="1451" y="1918"/>
                      <a:pt x="1749" y="1597"/>
                    </a:cubicBezTo>
                    <a:cubicBezTo>
                      <a:pt x="2059" y="1275"/>
                      <a:pt x="2440" y="883"/>
                      <a:pt x="2773" y="597"/>
                    </a:cubicBezTo>
                    <a:cubicBezTo>
                      <a:pt x="2856" y="525"/>
                      <a:pt x="2940" y="466"/>
                      <a:pt x="3023" y="406"/>
                    </a:cubicBezTo>
                    <a:cubicBezTo>
                      <a:pt x="3094" y="347"/>
                      <a:pt x="3166" y="311"/>
                      <a:pt x="3225" y="263"/>
                    </a:cubicBezTo>
                    <a:cubicBezTo>
                      <a:pt x="3344" y="204"/>
                      <a:pt x="3416" y="156"/>
                      <a:pt x="3416" y="156"/>
                    </a:cubicBezTo>
                    <a:cubicBezTo>
                      <a:pt x="3450" y="133"/>
                      <a:pt x="3397" y="1"/>
                      <a:pt x="33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44"/>
              <p:cNvSpPr/>
              <p:nvPr/>
            </p:nvSpPr>
            <p:spPr>
              <a:xfrm>
                <a:off x="5036400" y="3694325"/>
                <a:ext cx="88025" cy="82250"/>
              </a:xfrm>
              <a:custGeom>
                <a:rect b="b" l="l" r="r" t="t"/>
                <a:pathLst>
                  <a:path extrusionOk="0" h="3290" w="3521">
                    <a:moveTo>
                      <a:pt x="3457" y="0"/>
                    </a:moveTo>
                    <a:cubicBezTo>
                      <a:pt x="3455" y="0"/>
                      <a:pt x="3453" y="0"/>
                      <a:pt x="3451" y="1"/>
                    </a:cubicBezTo>
                    <a:cubicBezTo>
                      <a:pt x="3451" y="1"/>
                      <a:pt x="3427" y="1"/>
                      <a:pt x="3391" y="13"/>
                    </a:cubicBezTo>
                    <a:cubicBezTo>
                      <a:pt x="3343" y="25"/>
                      <a:pt x="3284" y="37"/>
                      <a:pt x="3212" y="60"/>
                    </a:cubicBezTo>
                    <a:cubicBezTo>
                      <a:pt x="3058" y="120"/>
                      <a:pt x="2867" y="215"/>
                      <a:pt x="2665" y="358"/>
                    </a:cubicBezTo>
                    <a:cubicBezTo>
                      <a:pt x="2272" y="644"/>
                      <a:pt x="1867" y="1084"/>
                      <a:pt x="1569" y="1430"/>
                    </a:cubicBezTo>
                    <a:cubicBezTo>
                      <a:pt x="1272" y="1787"/>
                      <a:pt x="915" y="2251"/>
                      <a:pt x="617" y="2596"/>
                    </a:cubicBezTo>
                    <a:cubicBezTo>
                      <a:pt x="534" y="2680"/>
                      <a:pt x="462" y="2751"/>
                      <a:pt x="391" y="2823"/>
                    </a:cubicBezTo>
                    <a:cubicBezTo>
                      <a:pt x="319" y="2894"/>
                      <a:pt x="260" y="2954"/>
                      <a:pt x="212" y="3001"/>
                    </a:cubicBezTo>
                    <a:cubicBezTo>
                      <a:pt x="105" y="3096"/>
                      <a:pt x="33" y="3144"/>
                      <a:pt x="33" y="3144"/>
                    </a:cubicBezTo>
                    <a:cubicBezTo>
                      <a:pt x="1" y="3177"/>
                      <a:pt x="68" y="3290"/>
                      <a:pt x="116" y="3290"/>
                    </a:cubicBezTo>
                    <a:cubicBezTo>
                      <a:pt x="121" y="3290"/>
                      <a:pt x="125" y="3289"/>
                      <a:pt x="129" y="3287"/>
                    </a:cubicBezTo>
                    <a:cubicBezTo>
                      <a:pt x="129" y="3287"/>
                      <a:pt x="212" y="3239"/>
                      <a:pt x="331" y="3156"/>
                    </a:cubicBezTo>
                    <a:cubicBezTo>
                      <a:pt x="391" y="3108"/>
                      <a:pt x="462" y="3049"/>
                      <a:pt x="545" y="2989"/>
                    </a:cubicBezTo>
                    <a:cubicBezTo>
                      <a:pt x="617" y="2918"/>
                      <a:pt x="700" y="2846"/>
                      <a:pt x="795" y="2763"/>
                    </a:cubicBezTo>
                    <a:cubicBezTo>
                      <a:pt x="1141" y="2442"/>
                      <a:pt x="1522" y="1989"/>
                      <a:pt x="1819" y="1644"/>
                    </a:cubicBezTo>
                    <a:cubicBezTo>
                      <a:pt x="2117" y="1299"/>
                      <a:pt x="2474" y="858"/>
                      <a:pt x="2820" y="560"/>
                    </a:cubicBezTo>
                    <a:cubicBezTo>
                      <a:pt x="2998" y="406"/>
                      <a:pt x="3165" y="310"/>
                      <a:pt x="3284" y="251"/>
                    </a:cubicBezTo>
                    <a:cubicBezTo>
                      <a:pt x="3343" y="215"/>
                      <a:pt x="3403" y="203"/>
                      <a:pt x="3427" y="191"/>
                    </a:cubicBezTo>
                    <a:cubicBezTo>
                      <a:pt x="3462" y="179"/>
                      <a:pt x="3486" y="168"/>
                      <a:pt x="3486" y="168"/>
                    </a:cubicBezTo>
                    <a:cubicBezTo>
                      <a:pt x="3521" y="156"/>
                      <a:pt x="3511" y="0"/>
                      <a:pt x="34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44"/>
              <p:cNvSpPr/>
              <p:nvPr/>
            </p:nvSpPr>
            <p:spPr>
              <a:xfrm>
                <a:off x="4923600" y="3695700"/>
                <a:ext cx="129425" cy="82975"/>
              </a:xfrm>
              <a:custGeom>
                <a:rect b="b" l="l" r="r" t="t"/>
                <a:pathLst>
                  <a:path extrusionOk="0" h="3319" w="5177">
                    <a:moveTo>
                      <a:pt x="4874" y="0"/>
                    </a:moveTo>
                    <a:cubicBezTo>
                      <a:pt x="4846" y="0"/>
                      <a:pt x="4815" y="1"/>
                      <a:pt x="4784" y="5"/>
                    </a:cubicBezTo>
                    <a:cubicBezTo>
                      <a:pt x="4581" y="17"/>
                      <a:pt x="4307" y="77"/>
                      <a:pt x="4010" y="184"/>
                    </a:cubicBezTo>
                    <a:cubicBezTo>
                      <a:pt x="3426" y="410"/>
                      <a:pt x="2771" y="827"/>
                      <a:pt x="2295" y="1172"/>
                    </a:cubicBezTo>
                    <a:cubicBezTo>
                      <a:pt x="1819" y="1529"/>
                      <a:pt x="1247" y="2029"/>
                      <a:pt x="807" y="2446"/>
                    </a:cubicBezTo>
                    <a:cubicBezTo>
                      <a:pt x="354" y="2863"/>
                      <a:pt x="33" y="3184"/>
                      <a:pt x="33" y="3184"/>
                    </a:cubicBezTo>
                    <a:cubicBezTo>
                      <a:pt x="1" y="3227"/>
                      <a:pt x="75" y="3319"/>
                      <a:pt x="134" y="3319"/>
                    </a:cubicBezTo>
                    <a:cubicBezTo>
                      <a:pt x="140" y="3319"/>
                      <a:pt x="146" y="3318"/>
                      <a:pt x="152" y="3315"/>
                    </a:cubicBezTo>
                    <a:cubicBezTo>
                      <a:pt x="152" y="3315"/>
                      <a:pt x="497" y="3018"/>
                      <a:pt x="974" y="2637"/>
                    </a:cubicBezTo>
                    <a:cubicBezTo>
                      <a:pt x="1438" y="2256"/>
                      <a:pt x="2021" y="1791"/>
                      <a:pt x="2498" y="1446"/>
                    </a:cubicBezTo>
                    <a:cubicBezTo>
                      <a:pt x="2962" y="1101"/>
                      <a:pt x="3569" y="660"/>
                      <a:pt x="4105" y="422"/>
                    </a:cubicBezTo>
                    <a:cubicBezTo>
                      <a:pt x="4379" y="291"/>
                      <a:pt x="4617" y="220"/>
                      <a:pt x="4796" y="196"/>
                    </a:cubicBezTo>
                    <a:cubicBezTo>
                      <a:pt x="4843" y="190"/>
                      <a:pt x="4885" y="190"/>
                      <a:pt x="4921" y="190"/>
                    </a:cubicBezTo>
                    <a:cubicBezTo>
                      <a:pt x="4956" y="190"/>
                      <a:pt x="4986" y="190"/>
                      <a:pt x="5010" y="184"/>
                    </a:cubicBezTo>
                    <a:cubicBezTo>
                      <a:pt x="5057" y="196"/>
                      <a:pt x="5081" y="196"/>
                      <a:pt x="5081" y="196"/>
                    </a:cubicBezTo>
                    <a:cubicBezTo>
                      <a:pt x="5129" y="196"/>
                      <a:pt x="5177" y="41"/>
                      <a:pt x="5105" y="29"/>
                    </a:cubicBezTo>
                    <a:cubicBezTo>
                      <a:pt x="5105" y="29"/>
                      <a:pt x="5081" y="17"/>
                      <a:pt x="5022" y="5"/>
                    </a:cubicBezTo>
                    <a:cubicBezTo>
                      <a:pt x="4982" y="5"/>
                      <a:pt x="4932" y="0"/>
                      <a:pt x="48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44"/>
              <p:cNvSpPr/>
              <p:nvPr/>
            </p:nvSpPr>
            <p:spPr>
              <a:xfrm>
                <a:off x="4855050" y="3694575"/>
                <a:ext cx="94925" cy="77775"/>
              </a:xfrm>
              <a:custGeom>
                <a:rect b="b" l="l" r="r" t="t"/>
                <a:pathLst>
                  <a:path extrusionOk="0" h="3111" w="3797">
                    <a:moveTo>
                      <a:pt x="3702" y="0"/>
                    </a:moveTo>
                    <a:cubicBezTo>
                      <a:pt x="3699" y="0"/>
                      <a:pt x="3695" y="1"/>
                      <a:pt x="3692" y="3"/>
                    </a:cubicBezTo>
                    <a:cubicBezTo>
                      <a:pt x="3692" y="3"/>
                      <a:pt x="3668" y="15"/>
                      <a:pt x="3632" y="27"/>
                    </a:cubicBezTo>
                    <a:cubicBezTo>
                      <a:pt x="3597" y="50"/>
                      <a:pt x="3525" y="74"/>
                      <a:pt x="3466" y="110"/>
                    </a:cubicBezTo>
                    <a:cubicBezTo>
                      <a:pt x="3394" y="146"/>
                      <a:pt x="3311" y="193"/>
                      <a:pt x="3227" y="253"/>
                    </a:cubicBezTo>
                    <a:cubicBezTo>
                      <a:pt x="3144" y="312"/>
                      <a:pt x="3049" y="372"/>
                      <a:pt x="2954" y="455"/>
                    </a:cubicBezTo>
                    <a:cubicBezTo>
                      <a:pt x="2561" y="753"/>
                      <a:pt x="2132" y="1170"/>
                      <a:pt x="1811" y="1503"/>
                    </a:cubicBezTo>
                    <a:cubicBezTo>
                      <a:pt x="1489" y="1836"/>
                      <a:pt x="1084" y="2265"/>
                      <a:pt x="727" y="2551"/>
                    </a:cubicBezTo>
                    <a:cubicBezTo>
                      <a:pt x="549" y="2705"/>
                      <a:pt x="370" y="2801"/>
                      <a:pt x="251" y="2872"/>
                    </a:cubicBezTo>
                    <a:cubicBezTo>
                      <a:pt x="179" y="2908"/>
                      <a:pt x="132" y="2908"/>
                      <a:pt x="96" y="2932"/>
                    </a:cubicBezTo>
                    <a:cubicBezTo>
                      <a:pt x="60" y="2944"/>
                      <a:pt x="37" y="2944"/>
                      <a:pt x="37" y="2944"/>
                    </a:cubicBezTo>
                    <a:cubicBezTo>
                      <a:pt x="1" y="2967"/>
                      <a:pt x="13" y="3110"/>
                      <a:pt x="72" y="3110"/>
                    </a:cubicBezTo>
                    <a:cubicBezTo>
                      <a:pt x="72" y="3110"/>
                      <a:pt x="96" y="3110"/>
                      <a:pt x="132" y="3098"/>
                    </a:cubicBezTo>
                    <a:cubicBezTo>
                      <a:pt x="179" y="3086"/>
                      <a:pt x="251" y="3086"/>
                      <a:pt x="322" y="3051"/>
                    </a:cubicBezTo>
                    <a:cubicBezTo>
                      <a:pt x="465" y="2991"/>
                      <a:pt x="668" y="2896"/>
                      <a:pt x="870" y="2753"/>
                    </a:cubicBezTo>
                    <a:cubicBezTo>
                      <a:pt x="1287" y="2479"/>
                      <a:pt x="1727" y="2063"/>
                      <a:pt x="2049" y="1741"/>
                    </a:cubicBezTo>
                    <a:cubicBezTo>
                      <a:pt x="2370" y="1408"/>
                      <a:pt x="2763" y="967"/>
                      <a:pt x="3108" y="646"/>
                    </a:cubicBezTo>
                    <a:cubicBezTo>
                      <a:pt x="3192" y="562"/>
                      <a:pt x="3287" y="491"/>
                      <a:pt x="3358" y="431"/>
                    </a:cubicBezTo>
                    <a:cubicBezTo>
                      <a:pt x="3430" y="372"/>
                      <a:pt x="3501" y="324"/>
                      <a:pt x="3561" y="277"/>
                    </a:cubicBezTo>
                    <a:cubicBezTo>
                      <a:pt x="3620" y="241"/>
                      <a:pt x="3680" y="217"/>
                      <a:pt x="3704" y="193"/>
                    </a:cubicBezTo>
                    <a:cubicBezTo>
                      <a:pt x="3739" y="169"/>
                      <a:pt x="3763" y="158"/>
                      <a:pt x="3763" y="158"/>
                    </a:cubicBezTo>
                    <a:cubicBezTo>
                      <a:pt x="3796" y="135"/>
                      <a:pt x="3747" y="0"/>
                      <a:pt x="37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44"/>
              <p:cNvSpPr/>
              <p:nvPr/>
            </p:nvSpPr>
            <p:spPr>
              <a:xfrm>
                <a:off x="4770275" y="3692200"/>
                <a:ext cx="98150" cy="74800"/>
              </a:xfrm>
              <a:custGeom>
                <a:rect b="b" l="l" r="r" t="t"/>
                <a:pathLst>
                  <a:path extrusionOk="0" h="2992" w="3926">
                    <a:moveTo>
                      <a:pt x="3831" y="0"/>
                    </a:moveTo>
                    <a:cubicBezTo>
                      <a:pt x="3827" y="0"/>
                      <a:pt x="3824" y="1"/>
                      <a:pt x="3820" y="3"/>
                    </a:cubicBezTo>
                    <a:cubicBezTo>
                      <a:pt x="3820" y="3"/>
                      <a:pt x="3737" y="38"/>
                      <a:pt x="3594" y="98"/>
                    </a:cubicBezTo>
                    <a:cubicBezTo>
                      <a:pt x="3451" y="157"/>
                      <a:pt x="3261" y="264"/>
                      <a:pt x="3058" y="384"/>
                    </a:cubicBezTo>
                    <a:cubicBezTo>
                      <a:pt x="2642" y="634"/>
                      <a:pt x="2166" y="991"/>
                      <a:pt x="1808" y="1288"/>
                    </a:cubicBezTo>
                    <a:cubicBezTo>
                      <a:pt x="1439" y="1586"/>
                      <a:pt x="1011" y="1991"/>
                      <a:pt x="653" y="2300"/>
                    </a:cubicBezTo>
                    <a:cubicBezTo>
                      <a:pt x="308" y="2622"/>
                      <a:pt x="34" y="2848"/>
                      <a:pt x="34" y="2848"/>
                    </a:cubicBezTo>
                    <a:cubicBezTo>
                      <a:pt x="0" y="2882"/>
                      <a:pt x="74" y="2992"/>
                      <a:pt x="123" y="2992"/>
                    </a:cubicBezTo>
                    <a:cubicBezTo>
                      <a:pt x="125" y="2992"/>
                      <a:pt x="127" y="2992"/>
                      <a:pt x="130" y="2991"/>
                    </a:cubicBezTo>
                    <a:cubicBezTo>
                      <a:pt x="130" y="2991"/>
                      <a:pt x="439" y="2789"/>
                      <a:pt x="820" y="2503"/>
                    </a:cubicBezTo>
                    <a:cubicBezTo>
                      <a:pt x="1201" y="2205"/>
                      <a:pt x="1654" y="1836"/>
                      <a:pt x="2011" y="1550"/>
                    </a:cubicBezTo>
                    <a:cubicBezTo>
                      <a:pt x="2368" y="1253"/>
                      <a:pt x="2820" y="872"/>
                      <a:pt x="3201" y="598"/>
                    </a:cubicBezTo>
                    <a:cubicBezTo>
                      <a:pt x="3392" y="455"/>
                      <a:pt x="3559" y="348"/>
                      <a:pt x="3690" y="276"/>
                    </a:cubicBezTo>
                    <a:cubicBezTo>
                      <a:pt x="3809" y="205"/>
                      <a:pt x="3892" y="157"/>
                      <a:pt x="3892" y="157"/>
                    </a:cubicBezTo>
                    <a:cubicBezTo>
                      <a:pt x="3925" y="135"/>
                      <a:pt x="3876" y="0"/>
                      <a:pt x="38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44"/>
              <p:cNvSpPr/>
              <p:nvPr/>
            </p:nvSpPr>
            <p:spPr>
              <a:xfrm>
                <a:off x="4677350" y="3678125"/>
                <a:ext cx="105000" cy="70750"/>
              </a:xfrm>
              <a:custGeom>
                <a:rect b="b" l="l" r="r" t="t"/>
                <a:pathLst>
                  <a:path extrusionOk="0" h="2830" w="4200">
                    <a:moveTo>
                      <a:pt x="4090" y="0"/>
                    </a:moveTo>
                    <a:cubicBezTo>
                      <a:pt x="4084" y="0"/>
                      <a:pt x="4078" y="2"/>
                      <a:pt x="4073" y="6"/>
                    </a:cubicBezTo>
                    <a:cubicBezTo>
                      <a:pt x="4073" y="6"/>
                      <a:pt x="3989" y="54"/>
                      <a:pt x="3858" y="137"/>
                    </a:cubicBezTo>
                    <a:cubicBezTo>
                      <a:pt x="3727" y="220"/>
                      <a:pt x="3549" y="339"/>
                      <a:pt x="3346" y="482"/>
                    </a:cubicBezTo>
                    <a:cubicBezTo>
                      <a:pt x="2942" y="768"/>
                      <a:pt x="2454" y="1137"/>
                      <a:pt x="2073" y="1435"/>
                    </a:cubicBezTo>
                    <a:cubicBezTo>
                      <a:pt x="1703" y="1720"/>
                      <a:pt x="1227" y="2101"/>
                      <a:pt x="810" y="2351"/>
                    </a:cubicBezTo>
                    <a:cubicBezTo>
                      <a:pt x="608" y="2482"/>
                      <a:pt x="418" y="2566"/>
                      <a:pt x="287" y="2613"/>
                    </a:cubicBezTo>
                    <a:cubicBezTo>
                      <a:pt x="191" y="2645"/>
                      <a:pt x="128" y="2650"/>
                      <a:pt x="96" y="2650"/>
                    </a:cubicBezTo>
                    <a:cubicBezTo>
                      <a:pt x="80" y="2650"/>
                      <a:pt x="72" y="2649"/>
                      <a:pt x="72" y="2649"/>
                    </a:cubicBezTo>
                    <a:cubicBezTo>
                      <a:pt x="25" y="2661"/>
                      <a:pt x="1" y="2804"/>
                      <a:pt x="60" y="2828"/>
                    </a:cubicBezTo>
                    <a:cubicBezTo>
                      <a:pt x="60" y="2828"/>
                      <a:pt x="77" y="2830"/>
                      <a:pt x="109" y="2830"/>
                    </a:cubicBezTo>
                    <a:cubicBezTo>
                      <a:pt x="156" y="2830"/>
                      <a:pt x="234" y="2825"/>
                      <a:pt x="334" y="2804"/>
                    </a:cubicBezTo>
                    <a:cubicBezTo>
                      <a:pt x="501" y="2768"/>
                      <a:pt x="715" y="2685"/>
                      <a:pt x="941" y="2566"/>
                    </a:cubicBezTo>
                    <a:cubicBezTo>
                      <a:pt x="1382" y="2340"/>
                      <a:pt x="1894" y="1982"/>
                      <a:pt x="2275" y="1697"/>
                    </a:cubicBezTo>
                    <a:cubicBezTo>
                      <a:pt x="2656" y="1399"/>
                      <a:pt x="3120" y="994"/>
                      <a:pt x="3501" y="685"/>
                    </a:cubicBezTo>
                    <a:cubicBezTo>
                      <a:pt x="3692" y="518"/>
                      <a:pt x="3858" y="387"/>
                      <a:pt x="3978" y="292"/>
                    </a:cubicBezTo>
                    <a:cubicBezTo>
                      <a:pt x="4097" y="196"/>
                      <a:pt x="4168" y="149"/>
                      <a:pt x="4168" y="149"/>
                    </a:cubicBezTo>
                    <a:cubicBezTo>
                      <a:pt x="4200" y="117"/>
                      <a:pt x="4137" y="0"/>
                      <a:pt x="40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44"/>
              <p:cNvSpPr/>
              <p:nvPr/>
            </p:nvSpPr>
            <p:spPr>
              <a:xfrm>
                <a:off x="4614850" y="3646925"/>
                <a:ext cx="97900" cy="58150"/>
              </a:xfrm>
              <a:custGeom>
                <a:rect b="b" l="l" r="r" t="t"/>
                <a:pathLst>
                  <a:path extrusionOk="0" h="2326" w="3916">
                    <a:moveTo>
                      <a:pt x="3808" y="1"/>
                    </a:moveTo>
                    <a:cubicBezTo>
                      <a:pt x="3805" y="1"/>
                      <a:pt x="3802" y="2"/>
                      <a:pt x="3799" y="4"/>
                    </a:cubicBezTo>
                    <a:cubicBezTo>
                      <a:pt x="3799" y="4"/>
                      <a:pt x="3727" y="39"/>
                      <a:pt x="3608" y="111"/>
                    </a:cubicBezTo>
                    <a:cubicBezTo>
                      <a:pt x="3489" y="182"/>
                      <a:pt x="3322" y="278"/>
                      <a:pt x="3132" y="397"/>
                    </a:cubicBezTo>
                    <a:cubicBezTo>
                      <a:pt x="2751" y="623"/>
                      <a:pt x="2287" y="909"/>
                      <a:pt x="1929" y="1135"/>
                    </a:cubicBezTo>
                    <a:cubicBezTo>
                      <a:pt x="1560" y="1349"/>
                      <a:pt x="1108" y="1647"/>
                      <a:pt x="727" y="1837"/>
                    </a:cubicBezTo>
                    <a:cubicBezTo>
                      <a:pt x="632" y="1897"/>
                      <a:pt x="536" y="1944"/>
                      <a:pt x="465" y="1980"/>
                    </a:cubicBezTo>
                    <a:cubicBezTo>
                      <a:pt x="382" y="2016"/>
                      <a:pt x="298" y="2052"/>
                      <a:pt x="239" y="2075"/>
                    </a:cubicBezTo>
                    <a:cubicBezTo>
                      <a:pt x="120" y="2135"/>
                      <a:pt x="36" y="2171"/>
                      <a:pt x="36" y="2171"/>
                    </a:cubicBezTo>
                    <a:cubicBezTo>
                      <a:pt x="1" y="2195"/>
                      <a:pt x="48" y="2325"/>
                      <a:pt x="96" y="2325"/>
                    </a:cubicBezTo>
                    <a:cubicBezTo>
                      <a:pt x="96" y="2325"/>
                      <a:pt x="179" y="2302"/>
                      <a:pt x="310" y="2266"/>
                    </a:cubicBezTo>
                    <a:cubicBezTo>
                      <a:pt x="370" y="2242"/>
                      <a:pt x="453" y="2218"/>
                      <a:pt x="548" y="2195"/>
                    </a:cubicBezTo>
                    <a:cubicBezTo>
                      <a:pt x="632" y="2159"/>
                      <a:pt x="727" y="2111"/>
                      <a:pt x="834" y="2075"/>
                    </a:cubicBezTo>
                    <a:cubicBezTo>
                      <a:pt x="1251" y="1909"/>
                      <a:pt x="1739" y="1635"/>
                      <a:pt x="2108" y="1409"/>
                    </a:cubicBezTo>
                    <a:cubicBezTo>
                      <a:pt x="2465" y="1182"/>
                      <a:pt x="2918" y="861"/>
                      <a:pt x="3263" y="599"/>
                    </a:cubicBezTo>
                    <a:cubicBezTo>
                      <a:pt x="3620" y="337"/>
                      <a:pt x="3894" y="147"/>
                      <a:pt x="3894" y="147"/>
                    </a:cubicBezTo>
                    <a:cubicBezTo>
                      <a:pt x="3916" y="114"/>
                      <a:pt x="3847" y="1"/>
                      <a:pt x="380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44"/>
              <p:cNvSpPr/>
              <p:nvPr/>
            </p:nvSpPr>
            <p:spPr>
              <a:xfrm>
                <a:off x="4583625" y="3600575"/>
                <a:ext cx="75600" cy="42000"/>
              </a:xfrm>
              <a:custGeom>
                <a:rect b="b" l="l" r="r" t="t"/>
                <a:pathLst>
                  <a:path extrusionOk="0" h="1680" w="3024">
                    <a:moveTo>
                      <a:pt x="2797" y="0"/>
                    </a:moveTo>
                    <a:cubicBezTo>
                      <a:pt x="2750" y="12"/>
                      <a:pt x="2678" y="24"/>
                      <a:pt x="2607" y="24"/>
                    </a:cubicBezTo>
                    <a:cubicBezTo>
                      <a:pt x="2535" y="48"/>
                      <a:pt x="2452" y="60"/>
                      <a:pt x="2369" y="84"/>
                    </a:cubicBezTo>
                    <a:cubicBezTo>
                      <a:pt x="2035" y="191"/>
                      <a:pt x="1642" y="381"/>
                      <a:pt x="1369" y="560"/>
                    </a:cubicBezTo>
                    <a:cubicBezTo>
                      <a:pt x="1095" y="739"/>
                      <a:pt x="761" y="1001"/>
                      <a:pt x="488" y="1203"/>
                    </a:cubicBezTo>
                    <a:cubicBezTo>
                      <a:pt x="226" y="1405"/>
                      <a:pt x="23" y="1536"/>
                      <a:pt x="23" y="1536"/>
                    </a:cubicBezTo>
                    <a:cubicBezTo>
                      <a:pt x="0" y="1559"/>
                      <a:pt x="54" y="1680"/>
                      <a:pt x="90" y="1680"/>
                    </a:cubicBezTo>
                    <a:cubicBezTo>
                      <a:pt x="91" y="1680"/>
                      <a:pt x="93" y="1680"/>
                      <a:pt x="95" y="1679"/>
                    </a:cubicBezTo>
                    <a:cubicBezTo>
                      <a:pt x="95" y="1679"/>
                      <a:pt x="345" y="1584"/>
                      <a:pt x="630" y="1405"/>
                    </a:cubicBezTo>
                    <a:cubicBezTo>
                      <a:pt x="928" y="1239"/>
                      <a:pt x="1273" y="1012"/>
                      <a:pt x="1547" y="846"/>
                    </a:cubicBezTo>
                    <a:cubicBezTo>
                      <a:pt x="1821" y="667"/>
                      <a:pt x="2166" y="453"/>
                      <a:pt x="2452" y="322"/>
                    </a:cubicBezTo>
                    <a:cubicBezTo>
                      <a:pt x="2523" y="298"/>
                      <a:pt x="2595" y="274"/>
                      <a:pt x="2666" y="250"/>
                    </a:cubicBezTo>
                    <a:cubicBezTo>
                      <a:pt x="2726" y="227"/>
                      <a:pt x="2785" y="215"/>
                      <a:pt x="2833" y="203"/>
                    </a:cubicBezTo>
                    <a:cubicBezTo>
                      <a:pt x="2928" y="179"/>
                      <a:pt x="2988" y="179"/>
                      <a:pt x="2988" y="179"/>
                    </a:cubicBezTo>
                    <a:cubicBezTo>
                      <a:pt x="3012" y="167"/>
                      <a:pt x="3024" y="0"/>
                      <a:pt x="29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44"/>
              <p:cNvSpPr/>
              <p:nvPr/>
            </p:nvSpPr>
            <p:spPr>
              <a:xfrm>
                <a:off x="4564550" y="3538350"/>
                <a:ext cx="66100" cy="32475"/>
              </a:xfrm>
              <a:custGeom>
                <a:rect b="b" l="l" r="r" t="t"/>
                <a:pathLst>
                  <a:path extrusionOk="0" h="1299" w="2644">
                    <a:moveTo>
                      <a:pt x="2584" y="1"/>
                    </a:moveTo>
                    <a:cubicBezTo>
                      <a:pt x="2584" y="1"/>
                      <a:pt x="2524" y="13"/>
                      <a:pt x="2441" y="37"/>
                    </a:cubicBezTo>
                    <a:cubicBezTo>
                      <a:pt x="2346" y="49"/>
                      <a:pt x="2227" y="96"/>
                      <a:pt x="2084" y="132"/>
                    </a:cubicBezTo>
                    <a:cubicBezTo>
                      <a:pt x="1822" y="227"/>
                      <a:pt x="1489" y="358"/>
                      <a:pt x="1239" y="477"/>
                    </a:cubicBezTo>
                    <a:cubicBezTo>
                      <a:pt x="1000" y="596"/>
                      <a:pt x="691" y="763"/>
                      <a:pt x="441" y="906"/>
                    </a:cubicBezTo>
                    <a:cubicBezTo>
                      <a:pt x="203" y="1037"/>
                      <a:pt x="24" y="1144"/>
                      <a:pt x="24" y="1144"/>
                    </a:cubicBezTo>
                    <a:cubicBezTo>
                      <a:pt x="0" y="1168"/>
                      <a:pt x="48" y="1299"/>
                      <a:pt x="84" y="1299"/>
                    </a:cubicBezTo>
                    <a:cubicBezTo>
                      <a:pt x="84" y="1299"/>
                      <a:pt x="143" y="1287"/>
                      <a:pt x="227" y="1251"/>
                    </a:cubicBezTo>
                    <a:cubicBezTo>
                      <a:pt x="310" y="1227"/>
                      <a:pt x="429" y="1180"/>
                      <a:pt x="560" y="1132"/>
                    </a:cubicBezTo>
                    <a:cubicBezTo>
                      <a:pt x="822" y="1025"/>
                      <a:pt x="1143" y="894"/>
                      <a:pt x="1381" y="775"/>
                    </a:cubicBezTo>
                    <a:cubicBezTo>
                      <a:pt x="1632" y="656"/>
                      <a:pt x="1941" y="489"/>
                      <a:pt x="2179" y="370"/>
                    </a:cubicBezTo>
                    <a:cubicBezTo>
                      <a:pt x="2310" y="311"/>
                      <a:pt x="2417" y="251"/>
                      <a:pt x="2501" y="215"/>
                    </a:cubicBezTo>
                    <a:cubicBezTo>
                      <a:pt x="2572" y="191"/>
                      <a:pt x="2620" y="168"/>
                      <a:pt x="2620" y="168"/>
                    </a:cubicBezTo>
                    <a:cubicBezTo>
                      <a:pt x="2644" y="156"/>
                      <a:pt x="2620" y="1"/>
                      <a:pt x="25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44"/>
              <p:cNvSpPr/>
              <p:nvPr/>
            </p:nvSpPr>
            <p:spPr>
              <a:xfrm>
                <a:off x="4554725" y="3485650"/>
                <a:ext cx="61325" cy="27725"/>
              </a:xfrm>
              <a:custGeom>
                <a:rect b="b" l="l" r="r" t="t"/>
                <a:pathLst>
                  <a:path extrusionOk="0" h="1109" w="2453">
                    <a:moveTo>
                      <a:pt x="2409" y="1"/>
                    </a:moveTo>
                    <a:cubicBezTo>
                      <a:pt x="2408" y="1"/>
                      <a:pt x="2407" y="1"/>
                      <a:pt x="2406" y="2"/>
                    </a:cubicBezTo>
                    <a:cubicBezTo>
                      <a:pt x="2406" y="2"/>
                      <a:pt x="2358" y="2"/>
                      <a:pt x="2275" y="14"/>
                    </a:cubicBezTo>
                    <a:cubicBezTo>
                      <a:pt x="2239" y="14"/>
                      <a:pt x="2179" y="14"/>
                      <a:pt x="2132" y="25"/>
                    </a:cubicBezTo>
                    <a:cubicBezTo>
                      <a:pt x="2072" y="37"/>
                      <a:pt x="2013" y="49"/>
                      <a:pt x="1941" y="61"/>
                    </a:cubicBezTo>
                    <a:cubicBezTo>
                      <a:pt x="1679" y="109"/>
                      <a:pt x="1370" y="216"/>
                      <a:pt x="1143" y="311"/>
                    </a:cubicBezTo>
                    <a:cubicBezTo>
                      <a:pt x="905" y="418"/>
                      <a:pt x="620" y="573"/>
                      <a:pt x="405" y="716"/>
                    </a:cubicBezTo>
                    <a:cubicBezTo>
                      <a:pt x="191" y="847"/>
                      <a:pt x="24" y="954"/>
                      <a:pt x="24" y="954"/>
                    </a:cubicBezTo>
                    <a:cubicBezTo>
                      <a:pt x="0" y="978"/>
                      <a:pt x="72" y="1097"/>
                      <a:pt x="96" y="1109"/>
                    </a:cubicBezTo>
                    <a:cubicBezTo>
                      <a:pt x="96" y="1109"/>
                      <a:pt x="274" y="1037"/>
                      <a:pt x="524" y="942"/>
                    </a:cubicBezTo>
                    <a:cubicBezTo>
                      <a:pt x="762" y="835"/>
                      <a:pt x="1048" y="716"/>
                      <a:pt x="1274" y="621"/>
                    </a:cubicBezTo>
                    <a:cubicBezTo>
                      <a:pt x="1501" y="525"/>
                      <a:pt x="1774" y="383"/>
                      <a:pt x="2013" y="299"/>
                    </a:cubicBezTo>
                    <a:cubicBezTo>
                      <a:pt x="2072" y="275"/>
                      <a:pt x="2132" y="252"/>
                      <a:pt x="2179" y="240"/>
                    </a:cubicBezTo>
                    <a:cubicBezTo>
                      <a:pt x="2227" y="228"/>
                      <a:pt x="2275" y="216"/>
                      <a:pt x="2310" y="204"/>
                    </a:cubicBezTo>
                    <a:cubicBezTo>
                      <a:pt x="2382" y="180"/>
                      <a:pt x="2429" y="168"/>
                      <a:pt x="2429" y="168"/>
                    </a:cubicBezTo>
                    <a:cubicBezTo>
                      <a:pt x="2452" y="157"/>
                      <a:pt x="2442" y="1"/>
                      <a:pt x="24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44"/>
              <p:cNvSpPr/>
              <p:nvPr/>
            </p:nvSpPr>
            <p:spPr>
              <a:xfrm>
                <a:off x="4552350" y="3411275"/>
                <a:ext cx="54500" cy="34850"/>
              </a:xfrm>
              <a:custGeom>
                <a:rect b="b" l="l" r="r" t="t"/>
                <a:pathLst>
                  <a:path extrusionOk="0" h="1394" w="2180">
                    <a:moveTo>
                      <a:pt x="2108" y="0"/>
                    </a:moveTo>
                    <a:cubicBezTo>
                      <a:pt x="2108" y="0"/>
                      <a:pt x="2060" y="24"/>
                      <a:pt x="1989" y="48"/>
                    </a:cubicBezTo>
                    <a:cubicBezTo>
                      <a:pt x="1905" y="60"/>
                      <a:pt x="1798" y="107"/>
                      <a:pt x="1691" y="155"/>
                    </a:cubicBezTo>
                    <a:cubicBezTo>
                      <a:pt x="1453" y="262"/>
                      <a:pt x="1191" y="405"/>
                      <a:pt x="988" y="536"/>
                    </a:cubicBezTo>
                    <a:cubicBezTo>
                      <a:pt x="798" y="667"/>
                      <a:pt x="548" y="857"/>
                      <a:pt x="357" y="1000"/>
                    </a:cubicBezTo>
                    <a:cubicBezTo>
                      <a:pt x="262" y="1072"/>
                      <a:pt x="179" y="1131"/>
                      <a:pt x="119" y="1167"/>
                    </a:cubicBezTo>
                    <a:cubicBezTo>
                      <a:pt x="60" y="1214"/>
                      <a:pt x="24" y="1238"/>
                      <a:pt x="24" y="1238"/>
                    </a:cubicBezTo>
                    <a:cubicBezTo>
                      <a:pt x="0" y="1262"/>
                      <a:pt x="72" y="1393"/>
                      <a:pt x="95" y="1393"/>
                    </a:cubicBezTo>
                    <a:cubicBezTo>
                      <a:pt x="95" y="1393"/>
                      <a:pt x="143" y="1381"/>
                      <a:pt x="215" y="1345"/>
                    </a:cubicBezTo>
                    <a:cubicBezTo>
                      <a:pt x="286" y="1310"/>
                      <a:pt x="381" y="1274"/>
                      <a:pt x="488" y="1214"/>
                    </a:cubicBezTo>
                    <a:cubicBezTo>
                      <a:pt x="715" y="1095"/>
                      <a:pt x="977" y="941"/>
                      <a:pt x="1179" y="822"/>
                    </a:cubicBezTo>
                    <a:cubicBezTo>
                      <a:pt x="1369" y="691"/>
                      <a:pt x="1608" y="512"/>
                      <a:pt x="1810" y="381"/>
                    </a:cubicBezTo>
                    <a:cubicBezTo>
                      <a:pt x="1905" y="310"/>
                      <a:pt x="1989" y="262"/>
                      <a:pt x="2060" y="226"/>
                    </a:cubicBezTo>
                    <a:cubicBezTo>
                      <a:pt x="2120" y="191"/>
                      <a:pt x="2167" y="167"/>
                      <a:pt x="2167" y="167"/>
                    </a:cubicBezTo>
                    <a:cubicBezTo>
                      <a:pt x="2179" y="155"/>
                      <a:pt x="2131" y="0"/>
                      <a:pt x="21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44"/>
              <p:cNvSpPr/>
              <p:nvPr/>
            </p:nvSpPr>
            <p:spPr>
              <a:xfrm>
                <a:off x="4564550" y="3170150"/>
                <a:ext cx="56275" cy="38725"/>
              </a:xfrm>
              <a:custGeom>
                <a:rect b="b" l="l" r="r" t="t"/>
                <a:pathLst>
                  <a:path extrusionOk="0" h="1549" w="2251">
                    <a:moveTo>
                      <a:pt x="2215" y="1"/>
                    </a:moveTo>
                    <a:cubicBezTo>
                      <a:pt x="2167" y="13"/>
                      <a:pt x="2132" y="25"/>
                      <a:pt x="2084" y="37"/>
                    </a:cubicBezTo>
                    <a:cubicBezTo>
                      <a:pt x="2001" y="61"/>
                      <a:pt x="1893" y="120"/>
                      <a:pt x="1774" y="180"/>
                    </a:cubicBezTo>
                    <a:cubicBezTo>
                      <a:pt x="1536" y="299"/>
                      <a:pt x="1251" y="465"/>
                      <a:pt x="1036" y="608"/>
                    </a:cubicBezTo>
                    <a:cubicBezTo>
                      <a:pt x="834" y="751"/>
                      <a:pt x="572" y="953"/>
                      <a:pt x="369" y="1120"/>
                    </a:cubicBezTo>
                    <a:cubicBezTo>
                      <a:pt x="262" y="1204"/>
                      <a:pt x="179" y="1263"/>
                      <a:pt x="108" y="1323"/>
                    </a:cubicBezTo>
                    <a:cubicBezTo>
                      <a:pt x="48" y="1370"/>
                      <a:pt x="12" y="1394"/>
                      <a:pt x="12" y="1394"/>
                    </a:cubicBezTo>
                    <a:cubicBezTo>
                      <a:pt x="0" y="1418"/>
                      <a:pt x="60" y="1549"/>
                      <a:pt x="96" y="1549"/>
                    </a:cubicBezTo>
                    <a:cubicBezTo>
                      <a:pt x="96" y="1549"/>
                      <a:pt x="143" y="1525"/>
                      <a:pt x="215" y="1489"/>
                    </a:cubicBezTo>
                    <a:cubicBezTo>
                      <a:pt x="286" y="1442"/>
                      <a:pt x="393" y="1394"/>
                      <a:pt x="512" y="1323"/>
                    </a:cubicBezTo>
                    <a:cubicBezTo>
                      <a:pt x="739" y="1192"/>
                      <a:pt x="1024" y="1025"/>
                      <a:pt x="1227" y="882"/>
                    </a:cubicBezTo>
                    <a:cubicBezTo>
                      <a:pt x="1441" y="739"/>
                      <a:pt x="1691" y="549"/>
                      <a:pt x="1905" y="394"/>
                    </a:cubicBezTo>
                    <a:cubicBezTo>
                      <a:pt x="2013" y="311"/>
                      <a:pt x="2096" y="251"/>
                      <a:pt x="2167" y="215"/>
                    </a:cubicBezTo>
                    <a:cubicBezTo>
                      <a:pt x="2191" y="191"/>
                      <a:pt x="2227" y="191"/>
                      <a:pt x="2215" y="191"/>
                    </a:cubicBezTo>
                    <a:cubicBezTo>
                      <a:pt x="2219" y="188"/>
                      <a:pt x="2222" y="186"/>
                      <a:pt x="2223" y="186"/>
                    </a:cubicBezTo>
                    <a:cubicBezTo>
                      <a:pt x="2227" y="186"/>
                      <a:pt x="2227" y="191"/>
                      <a:pt x="2227" y="191"/>
                    </a:cubicBezTo>
                    <a:cubicBezTo>
                      <a:pt x="2239" y="168"/>
                      <a:pt x="2251" y="49"/>
                      <a:pt x="2251" y="25"/>
                    </a:cubicBezTo>
                    <a:cubicBezTo>
                      <a:pt x="2251" y="25"/>
                      <a:pt x="2251" y="13"/>
                      <a:pt x="22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44"/>
              <p:cNvSpPr/>
              <p:nvPr/>
            </p:nvSpPr>
            <p:spPr>
              <a:xfrm>
                <a:off x="4552650" y="3227000"/>
                <a:ext cx="64000" cy="34575"/>
              </a:xfrm>
              <a:custGeom>
                <a:rect b="b" l="l" r="r" t="t"/>
                <a:pathLst>
                  <a:path extrusionOk="0" h="1383" w="2560">
                    <a:moveTo>
                      <a:pt x="2468" y="0"/>
                    </a:moveTo>
                    <a:cubicBezTo>
                      <a:pt x="2467" y="0"/>
                      <a:pt x="2466" y="1"/>
                      <a:pt x="2465" y="1"/>
                    </a:cubicBezTo>
                    <a:cubicBezTo>
                      <a:pt x="2465" y="1"/>
                      <a:pt x="1679" y="323"/>
                      <a:pt x="1215" y="573"/>
                    </a:cubicBezTo>
                    <a:cubicBezTo>
                      <a:pt x="1095" y="632"/>
                      <a:pt x="965" y="704"/>
                      <a:pt x="834" y="787"/>
                    </a:cubicBezTo>
                    <a:cubicBezTo>
                      <a:pt x="691" y="858"/>
                      <a:pt x="560" y="942"/>
                      <a:pt x="441" y="1001"/>
                    </a:cubicBezTo>
                    <a:cubicBezTo>
                      <a:pt x="203" y="1132"/>
                      <a:pt x="24" y="1227"/>
                      <a:pt x="24" y="1227"/>
                    </a:cubicBezTo>
                    <a:cubicBezTo>
                      <a:pt x="0" y="1251"/>
                      <a:pt x="48" y="1382"/>
                      <a:pt x="83" y="1382"/>
                    </a:cubicBezTo>
                    <a:cubicBezTo>
                      <a:pt x="83" y="1382"/>
                      <a:pt x="286" y="1323"/>
                      <a:pt x="548" y="1227"/>
                    </a:cubicBezTo>
                    <a:cubicBezTo>
                      <a:pt x="679" y="1180"/>
                      <a:pt x="822" y="1120"/>
                      <a:pt x="965" y="1061"/>
                    </a:cubicBezTo>
                    <a:cubicBezTo>
                      <a:pt x="1107" y="989"/>
                      <a:pt x="1250" y="930"/>
                      <a:pt x="1369" y="870"/>
                    </a:cubicBezTo>
                    <a:cubicBezTo>
                      <a:pt x="1846" y="608"/>
                      <a:pt x="2548" y="156"/>
                      <a:pt x="2548" y="156"/>
                    </a:cubicBezTo>
                    <a:cubicBezTo>
                      <a:pt x="2559" y="133"/>
                      <a:pt x="2494" y="0"/>
                      <a:pt x="24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44"/>
              <p:cNvSpPr/>
              <p:nvPr/>
            </p:nvSpPr>
            <p:spPr>
              <a:xfrm>
                <a:off x="4541975" y="3286550"/>
                <a:ext cx="69625" cy="38550"/>
              </a:xfrm>
              <a:custGeom>
                <a:rect b="b" l="l" r="r" t="t"/>
                <a:pathLst>
                  <a:path extrusionOk="0" h="1542" w="2785">
                    <a:moveTo>
                      <a:pt x="2713" y="0"/>
                    </a:moveTo>
                    <a:cubicBezTo>
                      <a:pt x="2713" y="0"/>
                      <a:pt x="2475" y="36"/>
                      <a:pt x="2165" y="107"/>
                    </a:cubicBezTo>
                    <a:cubicBezTo>
                      <a:pt x="1856" y="179"/>
                      <a:pt x="1475" y="274"/>
                      <a:pt x="1189" y="417"/>
                    </a:cubicBezTo>
                    <a:cubicBezTo>
                      <a:pt x="903" y="548"/>
                      <a:pt x="546" y="750"/>
                      <a:pt x="320" y="1012"/>
                    </a:cubicBezTo>
                    <a:lnTo>
                      <a:pt x="308" y="1012"/>
                    </a:lnTo>
                    <a:lnTo>
                      <a:pt x="308" y="1024"/>
                    </a:lnTo>
                    <a:lnTo>
                      <a:pt x="272" y="1036"/>
                    </a:lnTo>
                    <a:cubicBezTo>
                      <a:pt x="260" y="1036"/>
                      <a:pt x="249" y="1036"/>
                      <a:pt x="237" y="1048"/>
                    </a:cubicBezTo>
                    <a:lnTo>
                      <a:pt x="201" y="1072"/>
                    </a:lnTo>
                    <a:cubicBezTo>
                      <a:pt x="165" y="1084"/>
                      <a:pt x="153" y="1108"/>
                      <a:pt x="141" y="1120"/>
                    </a:cubicBezTo>
                    <a:cubicBezTo>
                      <a:pt x="82" y="1203"/>
                      <a:pt x="58" y="1274"/>
                      <a:pt x="46" y="1322"/>
                    </a:cubicBezTo>
                    <a:cubicBezTo>
                      <a:pt x="22" y="1417"/>
                      <a:pt x="10" y="1465"/>
                      <a:pt x="10" y="1465"/>
                    </a:cubicBezTo>
                    <a:cubicBezTo>
                      <a:pt x="0" y="1485"/>
                      <a:pt x="96" y="1541"/>
                      <a:pt x="145" y="1541"/>
                    </a:cubicBezTo>
                    <a:cubicBezTo>
                      <a:pt x="153" y="1541"/>
                      <a:pt x="160" y="1540"/>
                      <a:pt x="165" y="1536"/>
                    </a:cubicBezTo>
                    <a:cubicBezTo>
                      <a:pt x="165" y="1536"/>
                      <a:pt x="189" y="1477"/>
                      <a:pt x="237" y="1393"/>
                    </a:cubicBezTo>
                    <a:cubicBezTo>
                      <a:pt x="249" y="1346"/>
                      <a:pt x="284" y="1298"/>
                      <a:pt x="308" y="1274"/>
                    </a:cubicBezTo>
                    <a:cubicBezTo>
                      <a:pt x="308" y="1274"/>
                      <a:pt x="308" y="1262"/>
                      <a:pt x="320" y="1262"/>
                    </a:cubicBezTo>
                    <a:lnTo>
                      <a:pt x="344" y="1262"/>
                    </a:lnTo>
                    <a:cubicBezTo>
                      <a:pt x="368" y="1250"/>
                      <a:pt x="391" y="1250"/>
                      <a:pt x="415" y="1250"/>
                    </a:cubicBezTo>
                    <a:cubicBezTo>
                      <a:pt x="439" y="1227"/>
                      <a:pt x="463" y="1215"/>
                      <a:pt x="487" y="1191"/>
                    </a:cubicBezTo>
                    <a:cubicBezTo>
                      <a:pt x="713" y="1000"/>
                      <a:pt x="1058" y="834"/>
                      <a:pt x="1320" y="715"/>
                    </a:cubicBezTo>
                    <a:cubicBezTo>
                      <a:pt x="1582" y="596"/>
                      <a:pt x="1951" y="453"/>
                      <a:pt x="2237" y="346"/>
                    </a:cubicBezTo>
                    <a:cubicBezTo>
                      <a:pt x="2535" y="250"/>
                      <a:pt x="2761" y="167"/>
                      <a:pt x="2761" y="167"/>
                    </a:cubicBezTo>
                    <a:cubicBezTo>
                      <a:pt x="2785" y="155"/>
                      <a:pt x="2749" y="0"/>
                      <a:pt x="27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44"/>
              <p:cNvSpPr/>
              <p:nvPr/>
            </p:nvSpPr>
            <p:spPr>
              <a:xfrm>
                <a:off x="4542525" y="3335050"/>
                <a:ext cx="64875" cy="34275"/>
              </a:xfrm>
              <a:custGeom>
                <a:rect b="b" l="l" r="r" t="t"/>
                <a:pathLst>
                  <a:path extrusionOk="0" h="1371" w="2595">
                    <a:moveTo>
                      <a:pt x="2481" y="0"/>
                    </a:moveTo>
                    <a:cubicBezTo>
                      <a:pt x="2480" y="0"/>
                      <a:pt x="2478" y="1"/>
                      <a:pt x="2477" y="1"/>
                    </a:cubicBezTo>
                    <a:cubicBezTo>
                      <a:pt x="2477" y="1"/>
                      <a:pt x="2429" y="13"/>
                      <a:pt x="2358" y="49"/>
                    </a:cubicBezTo>
                    <a:cubicBezTo>
                      <a:pt x="2274" y="84"/>
                      <a:pt x="2167" y="132"/>
                      <a:pt x="2036" y="180"/>
                    </a:cubicBezTo>
                    <a:cubicBezTo>
                      <a:pt x="1786" y="275"/>
                      <a:pt x="1465" y="394"/>
                      <a:pt x="1215" y="501"/>
                    </a:cubicBezTo>
                    <a:cubicBezTo>
                      <a:pt x="965" y="620"/>
                      <a:pt x="655" y="775"/>
                      <a:pt x="417" y="930"/>
                    </a:cubicBezTo>
                    <a:cubicBezTo>
                      <a:pt x="357" y="977"/>
                      <a:pt x="310" y="1013"/>
                      <a:pt x="262" y="1037"/>
                    </a:cubicBezTo>
                    <a:cubicBezTo>
                      <a:pt x="215" y="1073"/>
                      <a:pt x="167" y="1108"/>
                      <a:pt x="131" y="1132"/>
                    </a:cubicBezTo>
                    <a:cubicBezTo>
                      <a:pt x="60" y="1192"/>
                      <a:pt x="24" y="1227"/>
                      <a:pt x="24" y="1227"/>
                    </a:cubicBezTo>
                    <a:cubicBezTo>
                      <a:pt x="0" y="1251"/>
                      <a:pt x="84" y="1370"/>
                      <a:pt x="119" y="1370"/>
                    </a:cubicBezTo>
                    <a:cubicBezTo>
                      <a:pt x="119" y="1370"/>
                      <a:pt x="167" y="1346"/>
                      <a:pt x="238" y="1299"/>
                    </a:cubicBezTo>
                    <a:cubicBezTo>
                      <a:pt x="274" y="1287"/>
                      <a:pt x="322" y="1263"/>
                      <a:pt x="369" y="1227"/>
                    </a:cubicBezTo>
                    <a:cubicBezTo>
                      <a:pt x="429" y="1204"/>
                      <a:pt x="477" y="1180"/>
                      <a:pt x="548" y="1156"/>
                    </a:cubicBezTo>
                    <a:cubicBezTo>
                      <a:pt x="786" y="1037"/>
                      <a:pt x="1108" y="918"/>
                      <a:pt x="1346" y="811"/>
                    </a:cubicBezTo>
                    <a:cubicBezTo>
                      <a:pt x="1596" y="692"/>
                      <a:pt x="1905" y="537"/>
                      <a:pt x="2143" y="406"/>
                    </a:cubicBezTo>
                    <a:cubicBezTo>
                      <a:pt x="2262" y="334"/>
                      <a:pt x="2370" y="275"/>
                      <a:pt x="2453" y="227"/>
                    </a:cubicBezTo>
                    <a:cubicBezTo>
                      <a:pt x="2524" y="180"/>
                      <a:pt x="2572" y="144"/>
                      <a:pt x="2572" y="144"/>
                    </a:cubicBezTo>
                    <a:cubicBezTo>
                      <a:pt x="2595" y="132"/>
                      <a:pt x="2519" y="0"/>
                      <a:pt x="24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44"/>
              <p:cNvSpPr/>
              <p:nvPr/>
            </p:nvSpPr>
            <p:spPr>
              <a:xfrm>
                <a:off x="4540425" y="3376025"/>
                <a:ext cx="66425" cy="26925"/>
              </a:xfrm>
              <a:custGeom>
                <a:rect b="b" l="l" r="r" t="t"/>
                <a:pathLst>
                  <a:path extrusionOk="0" h="1077" w="2657">
                    <a:moveTo>
                      <a:pt x="2230" y="0"/>
                    </a:moveTo>
                    <a:cubicBezTo>
                      <a:pt x="2191" y="0"/>
                      <a:pt x="2150" y="2"/>
                      <a:pt x="2108" y="5"/>
                    </a:cubicBezTo>
                    <a:cubicBezTo>
                      <a:pt x="1811" y="29"/>
                      <a:pt x="1477" y="136"/>
                      <a:pt x="1215" y="243"/>
                    </a:cubicBezTo>
                    <a:cubicBezTo>
                      <a:pt x="965" y="350"/>
                      <a:pt x="668" y="529"/>
                      <a:pt x="430" y="672"/>
                    </a:cubicBezTo>
                    <a:cubicBezTo>
                      <a:pt x="191" y="815"/>
                      <a:pt x="13" y="922"/>
                      <a:pt x="13" y="922"/>
                    </a:cubicBezTo>
                    <a:cubicBezTo>
                      <a:pt x="1" y="946"/>
                      <a:pt x="60" y="1077"/>
                      <a:pt x="96" y="1077"/>
                    </a:cubicBezTo>
                    <a:cubicBezTo>
                      <a:pt x="96" y="1077"/>
                      <a:pt x="287" y="1005"/>
                      <a:pt x="549" y="898"/>
                    </a:cubicBezTo>
                    <a:cubicBezTo>
                      <a:pt x="799" y="791"/>
                      <a:pt x="1108" y="660"/>
                      <a:pt x="1346" y="553"/>
                    </a:cubicBezTo>
                    <a:cubicBezTo>
                      <a:pt x="1584" y="446"/>
                      <a:pt x="1894" y="315"/>
                      <a:pt x="2144" y="255"/>
                    </a:cubicBezTo>
                    <a:cubicBezTo>
                      <a:pt x="2275" y="231"/>
                      <a:pt x="2382" y="219"/>
                      <a:pt x="2466" y="219"/>
                    </a:cubicBezTo>
                    <a:lnTo>
                      <a:pt x="2549" y="219"/>
                    </a:lnTo>
                    <a:cubicBezTo>
                      <a:pt x="2573" y="231"/>
                      <a:pt x="2585" y="231"/>
                      <a:pt x="2585" y="231"/>
                    </a:cubicBezTo>
                    <a:cubicBezTo>
                      <a:pt x="2608" y="231"/>
                      <a:pt x="2656" y="65"/>
                      <a:pt x="2632" y="65"/>
                    </a:cubicBezTo>
                    <a:cubicBezTo>
                      <a:pt x="2632" y="65"/>
                      <a:pt x="2620" y="53"/>
                      <a:pt x="2585" y="53"/>
                    </a:cubicBezTo>
                    <a:cubicBezTo>
                      <a:pt x="2561" y="41"/>
                      <a:pt x="2525" y="29"/>
                      <a:pt x="2477" y="17"/>
                    </a:cubicBezTo>
                    <a:cubicBezTo>
                      <a:pt x="2410" y="9"/>
                      <a:pt x="2325" y="0"/>
                      <a:pt x="2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04" name="Google Shape;604;p44"/>
          <p:cNvGrpSpPr/>
          <p:nvPr/>
        </p:nvGrpSpPr>
        <p:grpSpPr>
          <a:xfrm rot="-5400000">
            <a:off x="3013881" y="2349695"/>
            <a:ext cx="283143" cy="579482"/>
            <a:chOff x="10867700" y="3270950"/>
            <a:chExt cx="195150" cy="464850"/>
          </a:xfrm>
        </p:grpSpPr>
        <p:sp>
          <p:nvSpPr>
            <p:cNvPr id="605" name="Google Shape;605;p44"/>
            <p:cNvSpPr/>
            <p:nvPr/>
          </p:nvSpPr>
          <p:spPr>
            <a:xfrm>
              <a:off x="10907875" y="3602075"/>
              <a:ext cx="75075" cy="132325"/>
            </a:xfrm>
            <a:custGeom>
              <a:rect b="b" l="l" r="r" t="t"/>
              <a:pathLst>
                <a:path extrusionOk="0" h="5293" w="3003">
                  <a:moveTo>
                    <a:pt x="130" y="0"/>
                  </a:moveTo>
                  <a:cubicBezTo>
                    <a:pt x="79" y="0"/>
                    <a:pt x="0" y="63"/>
                    <a:pt x="19" y="110"/>
                  </a:cubicBezTo>
                  <a:cubicBezTo>
                    <a:pt x="19" y="110"/>
                    <a:pt x="221" y="503"/>
                    <a:pt x="495" y="1027"/>
                  </a:cubicBezTo>
                  <a:cubicBezTo>
                    <a:pt x="567" y="1158"/>
                    <a:pt x="638" y="1300"/>
                    <a:pt x="710" y="1443"/>
                  </a:cubicBezTo>
                  <a:cubicBezTo>
                    <a:pt x="781" y="1586"/>
                    <a:pt x="853" y="1729"/>
                    <a:pt x="936" y="1884"/>
                  </a:cubicBezTo>
                  <a:cubicBezTo>
                    <a:pt x="1079" y="2170"/>
                    <a:pt x="1222" y="2467"/>
                    <a:pt x="1364" y="2717"/>
                  </a:cubicBezTo>
                  <a:cubicBezTo>
                    <a:pt x="1495" y="2979"/>
                    <a:pt x="1650" y="3265"/>
                    <a:pt x="1817" y="3551"/>
                  </a:cubicBezTo>
                  <a:cubicBezTo>
                    <a:pt x="1972" y="3848"/>
                    <a:pt x="2138" y="4134"/>
                    <a:pt x="2293" y="4384"/>
                  </a:cubicBezTo>
                  <a:cubicBezTo>
                    <a:pt x="2603" y="4896"/>
                    <a:pt x="2829" y="5277"/>
                    <a:pt x="2829" y="5277"/>
                  </a:cubicBezTo>
                  <a:cubicBezTo>
                    <a:pt x="2837" y="5288"/>
                    <a:pt x="2851" y="5293"/>
                    <a:pt x="2867" y="5293"/>
                  </a:cubicBezTo>
                  <a:cubicBezTo>
                    <a:pt x="2921" y="5293"/>
                    <a:pt x="3002" y="5240"/>
                    <a:pt x="2984" y="5194"/>
                  </a:cubicBezTo>
                  <a:cubicBezTo>
                    <a:pt x="2984" y="5194"/>
                    <a:pt x="2174" y="3598"/>
                    <a:pt x="1662" y="2562"/>
                  </a:cubicBezTo>
                  <a:cubicBezTo>
                    <a:pt x="1519" y="2312"/>
                    <a:pt x="1364" y="2027"/>
                    <a:pt x="1198" y="1729"/>
                  </a:cubicBezTo>
                  <a:cubicBezTo>
                    <a:pt x="1114" y="1586"/>
                    <a:pt x="1043" y="1443"/>
                    <a:pt x="960" y="1300"/>
                  </a:cubicBezTo>
                  <a:cubicBezTo>
                    <a:pt x="876" y="1169"/>
                    <a:pt x="793" y="1027"/>
                    <a:pt x="710" y="907"/>
                  </a:cubicBezTo>
                  <a:cubicBezTo>
                    <a:pt x="400" y="396"/>
                    <a:pt x="162" y="15"/>
                    <a:pt x="162" y="15"/>
                  </a:cubicBezTo>
                  <a:cubicBezTo>
                    <a:pt x="155" y="5"/>
                    <a:pt x="143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4"/>
            <p:cNvSpPr/>
            <p:nvPr/>
          </p:nvSpPr>
          <p:spPr>
            <a:xfrm>
              <a:off x="10980500" y="3598725"/>
              <a:ext cx="81375" cy="134225"/>
            </a:xfrm>
            <a:custGeom>
              <a:rect b="b" l="l" r="r" t="t"/>
              <a:pathLst>
                <a:path extrusionOk="0" h="5369" w="3255">
                  <a:moveTo>
                    <a:pt x="3128" y="0"/>
                  </a:moveTo>
                  <a:cubicBezTo>
                    <a:pt x="3109" y="0"/>
                    <a:pt x="3091" y="5"/>
                    <a:pt x="3079" y="18"/>
                  </a:cubicBezTo>
                  <a:cubicBezTo>
                    <a:pt x="3079" y="18"/>
                    <a:pt x="3067" y="53"/>
                    <a:pt x="3043" y="101"/>
                  </a:cubicBezTo>
                  <a:cubicBezTo>
                    <a:pt x="3031" y="149"/>
                    <a:pt x="2996" y="208"/>
                    <a:pt x="2948" y="291"/>
                  </a:cubicBezTo>
                  <a:cubicBezTo>
                    <a:pt x="2865" y="458"/>
                    <a:pt x="2710" y="684"/>
                    <a:pt x="2555" y="946"/>
                  </a:cubicBezTo>
                  <a:cubicBezTo>
                    <a:pt x="2234" y="1470"/>
                    <a:pt x="1841" y="2125"/>
                    <a:pt x="1543" y="2637"/>
                  </a:cubicBezTo>
                  <a:cubicBezTo>
                    <a:pt x="1400" y="2899"/>
                    <a:pt x="1234" y="3197"/>
                    <a:pt x="1067" y="3494"/>
                  </a:cubicBezTo>
                  <a:cubicBezTo>
                    <a:pt x="900" y="3816"/>
                    <a:pt x="781" y="4137"/>
                    <a:pt x="638" y="4399"/>
                  </a:cubicBezTo>
                  <a:cubicBezTo>
                    <a:pt x="507" y="4673"/>
                    <a:pt x="376" y="4887"/>
                    <a:pt x="245" y="5018"/>
                  </a:cubicBezTo>
                  <a:cubicBezTo>
                    <a:pt x="186" y="5090"/>
                    <a:pt x="138" y="5137"/>
                    <a:pt x="103" y="5173"/>
                  </a:cubicBezTo>
                  <a:cubicBezTo>
                    <a:pt x="55" y="5197"/>
                    <a:pt x="43" y="5209"/>
                    <a:pt x="43" y="5209"/>
                  </a:cubicBezTo>
                  <a:cubicBezTo>
                    <a:pt x="0" y="5241"/>
                    <a:pt x="53" y="5369"/>
                    <a:pt x="108" y="5369"/>
                  </a:cubicBezTo>
                  <a:cubicBezTo>
                    <a:pt x="114" y="5369"/>
                    <a:pt x="120" y="5367"/>
                    <a:pt x="126" y="5363"/>
                  </a:cubicBezTo>
                  <a:cubicBezTo>
                    <a:pt x="126" y="5363"/>
                    <a:pt x="162" y="5340"/>
                    <a:pt x="210" y="5316"/>
                  </a:cubicBezTo>
                  <a:cubicBezTo>
                    <a:pt x="257" y="5280"/>
                    <a:pt x="317" y="5232"/>
                    <a:pt x="388" y="5161"/>
                  </a:cubicBezTo>
                  <a:cubicBezTo>
                    <a:pt x="543" y="5018"/>
                    <a:pt x="710" y="4792"/>
                    <a:pt x="865" y="4518"/>
                  </a:cubicBezTo>
                  <a:cubicBezTo>
                    <a:pt x="1019" y="4244"/>
                    <a:pt x="1174" y="3935"/>
                    <a:pt x="1341" y="3649"/>
                  </a:cubicBezTo>
                  <a:cubicBezTo>
                    <a:pt x="1507" y="3351"/>
                    <a:pt x="1686" y="3066"/>
                    <a:pt x="1829" y="2804"/>
                  </a:cubicBezTo>
                  <a:cubicBezTo>
                    <a:pt x="2127" y="2292"/>
                    <a:pt x="2484" y="1613"/>
                    <a:pt x="2770" y="1065"/>
                  </a:cubicBezTo>
                  <a:cubicBezTo>
                    <a:pt x="2912" y="791"/>
                    <a:pt x="3043" y="565"/>
                    <a:pt x="3127" y="387"/>
                  </a:cubicBezTo>
                  <a:cubicBezTo>
                    <a:pt x="3162" y="291"/>
                    <a:pt x="3198" y="220"/>
                    <a:pt x="3210" y="160"/>
                  </a:cubicBezTo>
                  <a:cubicBezTo>
                    <a:pt x="3234" y="113"/>
                    <a:pt x="3246" y="89"/>
                    <a:pt x="3246" y="89"/>
                  </a:cubicBezTo>
                  <a:cubicBezTo>
                    <a:pt x="3255" y="45"/>
                    <a:pt x="3184" y="0"/>
                    <a:pt x="3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4"/>
            <p:cNvSpPr/>
            <p:nvPr/>
          </p:nvSpPr>
          <p:spPr>
            <a:xfrm>
              <a:off x="11020250" y="3597375"/>
              <a:ext cx="42600" cy="8350"/>
            </a:xfrm>
            <a:custGeom>
              <a:rect b="b" l="l" r="r" t="t"/>
              <a:pathLst>
                <a:path extrusionOk="0" h="334" w="1704">
                  <a:moveTo>
                    <a:pt x="846" y="0"/>
                  </a:moveTo>
                  <a:cubicBezTo>
                    <a:pt x="525" y="0"/>
                    <a:pt x="25" y="60"/>
                    <a:pt x="25" y="60"/>
                  </a:cubicBezTo>
                  <a:cubicBezTo>
                    <a:pt x="1" y="72"/>
                    <a:pt x="1" y="214"/>
                    <a:pt x="13" y="238"/>
                  </a:cubicBezTo>
                  <a:cubicBezTo>
                    <a:pt x="13" y="238"/>
                    <a:pt x="525" y="322"/>
                    <a:pt x="846" y="333"/>
                  </a:cubicBezTo>
                  <a:cubicBezTo>
                    <a:pt x="1180" y="333"/>
                    <a:pt x="1680" y="238"/>
                    <a:pt x="1680" y="238"/>
                  </a:cubicBezTo>
                  <a:cubicBezTo>
                    <a:pt x="1703" y="238"/>
                    <a:pt x="1692" y="72"/>
                    <a:pt x="1668" y="72"/>
                  </a:cubicBezTo>
                  <a:cubicBezTo>
                    <a:pt x="1668" y="72"/>
                    <a:pt x="1168" y="0"/>
                    <a:pt x="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44"/>
            <p:cNvSpPr/>
            <p:nvPr/>
          </p:nvSpPr>
          <p:spPr>
            <a:xfrm>
              <a:off x="10909825" y="3598250"/>
              <a:ext cx="36925" cy="8975"/>
            </a:xfrm>
            <a:custGeom>
              <a:rect b="b" l="l" r="r" t="t"/>
              <a:pathLst>
                <a:path extrusionOk="0" h="359" w="1477">
                  <a:moveTo>
                    <a:pt x="1406" y="1"/>
                  </a:moveTo>
                  <a:cubicBezTo>
                    <a:pt x="1406" y="1"/>
                    <a:pt x="1382" y="1"/>
                    <a:pt x="1334" y="13"/>
                  </a:cubicBezTo>
                  <a:cubicBezTo>
                    <a:pt x="1298" y="13"/>
                    <a:pt x="1239" y="25"/>
                    <a:pt x="1167" y="25"/>
                  </a:cubicBezTo>
                  <a:cubicBezTo>
                    <a:pt x="1124" y="29"/>
                    <a:pt x="1076" y="30"/>
                    <a:pt x="1027" y="30"/>
                  </a:cubicBezTo>
                  <a:cubicBezTo>
                    <a:pt x="928" y="30"/>
                    <a:pt x="822" y="25"/>
                    <a:pt x="727" y="25"/>
                  </a:cubicBezTo>
                  <a:cubicBezTo>
                    <a:pt x="596" y="25"/>
                    <a:pt x="417" y="48"/>
                    <a:pt x="274" y="72"/>
                  </a:cubicBezTo>
                  <a:cubicBezTo>
                    <a:pt x="132" y="84"/>
                    <a:pt x="13" y="108"/>
                    <a:pt x="13" y="108"/>
                  </a:cubicBezTo>
                  <a:cubicBezTo>
                    <a:pt x="1" y="120"/>
                    <a:pt x="13" y="287"/>
                    <a:pt x="24" y="287"/>
                  </a:cubicBezTo>
                  <a:cubicBezTo>
                    <a:pt x="24" y="287"/>
                    <a:pt x="132" y="298"/>
                    <a:pt x="274" y="322"/>
                  </a:cubicBezTo>
                  <a:cubicBezTo>
                    <a:pt x="417" y="334"/>
                    <a:pt x="596" y="358"/>
                    <a:pt x="739" y="358"/>
                  </a:cubicBezTo>
                  <a:cubicBezTo>
                    <a:pt x="882" y="346"/>
                    <a:pt x="1072" y="322"/>
                    <a:pt x="1215" y="275"/>
                  </a:cubicBezTo>
                  <a:cubicBezTo>
                    <a:pt x="1286" y="251"/>
                    <a:pt x="1358" y="215"/>
                    <a:pt x="1394" y="191"/>
                  </a:cubicBezTo>
                  <a:cubicBezTo>
                    <a:pt x="1441" y="168"/>
                    <a:pt x="1465" y="156"/>
                    <a:pt x="1465" y="156"/>
                  </a:cubicBezTo>
                  <a:cubicBezTo>
                    <a:pt x="1477" y="144"/>
                    <a:pt x="1429" y="13"/>
                    <a:pt x="1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44"/>
            <p:cNvSpPr/>
            <p:nvPr/>
          </p:nvSpPr>
          <p:spPr>
            <a:xfrm>
              <a:off x="11022350" y="3276725"/>
              <a:ext cx="27700" cy="325350"/>
            </a:xfrm>
            <a:custGeom>
              <a:rect b="b" l="l" r="r" t="t"/>
              <a:pathLst>
                <a:path extrusionOk="0" h="13014" w="1108">
                  <a:moveTo>
                    <a:pt x="1027" y="0"/>
                  </a:moveTo>
                  <a:cubicBezTo>
                    <a:pt x="985" y="0"/>
                    <a:pt x="941" y="33"/>
                    <a:pt x="929" y="98"/>
                  </a:cubicBezTo>
                  <a:cubicBezTo>
                    <a:pt x="929" y="98"/>
                    <a:pt x="857" y="1075"/>
                    <a:pt x="762" y="2361"/>
                  </a:cubicBezTo>
                  <a:cubicBezTo>
                    <a:pt x="703" y="3003"/>
                    <a:pt x="679" y="3730"/>
                    <a:pt x="655" y="4444"/>
                  </a:cubicBezTo>
                  <a:cubicBezTo>
                    <a:pt x="643" y="4813"/>
                    <a:pt x="607" y="5158"/>
                    <a:pt x="584" y="5516"/>
                  </a:cubicBezTo>
                  <a:cubicBezTo>
                    <a:pt x="560" y="5861"/>
                    <a:pt x="536" y="6194"/>
                    <a:pt x="512" y="6504"/>
                  </a:cubicBezTo>
                  <a:cubicBezTo>
                    <a:pt x="465" y="7135"/>
                    <a:pt x="405" y="7849"/>
                    <a:pt x="345" y="8564"/>
                  </a:cubicBezTo>
                  <a:cubicBezTo>
                    <a:pt x="322" y="8921"/>
                    <a:pt x="286" y="9278"/>
                    <a:pt x="262" y="9635"/>
                  </a:cubicBezTo>
                  <a:cubicBezTo>
                    <a:pt x="250" y="9814"/>
                    <a:pt x="238" y="9981"/>
                    <a:pt x="226" y="10147"/>
                  </a:cubicBezTo>
                  <a:cubicBezTo>
                    <a:pt x="203" y="10314"/>
                    <a:pt x="191" y="10481"/>
                    <a:pt x="179" y="10635"/>
                  </a:cubicBezTo>
                  <a:cubicBezTo>
                    <a:pt x="95" y="11278"/>
                    <a:pt x="24" y="11850"/>
                    <a:pt x="0" y="12255"/>
                  </a:cubicBezTo>
                  <a:cubicBezTo>
                    <a:pt x="0" y="12469"/>
                    <a:pt x="0" y="12636"/>
                    <a:pt x="0" y="12743"/>
                  </a:cubicBezTo>
                  <a:lnTo>
                    <a:pt x="24" y="12921"/>
                  </a:lnTo>
                  <a:cubicBezTo>
                    <a:pt x="29" y="12985"/>
                    <a:pt x="65" y="13013"/>
                    <a:pt x="103" y="13013"/>
                  </a:cubicBezTo>
                  <a:cubicBezTo>
                    <a:pt x="149" y="13013"/>
                    <a:pt x="197" y="12970"/>
                    <a:pt x="191" y="12898"/>
                  </a:cubicBezTo>
                  <a:cubicBezTo>
                    <a:pt x="191" y="12898"/>
                    <a:pt x="191" y="12838"/>
                    <a:pt x="179" y="12743"/>
                  </a:cubicBezTo>
                  <a:cubicBezTo>
                    <a:pt x="179" y="12624"/>
                    <a:pt x="191" y="12469"/>
                    <a:pt x="203" y="12267"/>
                  </a:cubicBezTo>
                  <a:cubicBezTo>
                    <a:pt x="226" y="11874"/>
                    <a:pt x="322" y="11314"/>
                    <a:pt x="417" y="10671"/>
                  </a:cubicBezTo>
                  <a:cubicBezTo>
                    <a:pt x="441" y="10516"/>
                    <a:pt x="465" y="10350"/>
                    <a:pt x="488" y="10171"/>
                  </a:cubicBezTo>
                  <a:cubicBezTo>
                    <a:pt x="512" y="10004"/>
                    <a:pt x="524" y="9826"/>
                    <a:pt x="536" y="9659"/>
                  </a:cubicBezTo>
                  <a:cubicBezTo>
                    <a:pt x="584" y="9302"/>
                    <a:pt x="619" y="8945"/>
                    <a:pt x="655" y="8587"/>
                  </a:cubicBezTo>
                  <a:cubicBezTo>
                    <a:pt x="738" y="7873"/>
                    <a:pt x="786" y="7159"/>
                    <a:pt x="846" y="6528"/>
                  </a:cubicBezTo>
                  <a:cubicBezTo>
                    <a:pt x="869" y="6218"/>
                    <a:pt x="881" y="5873"/>
                    <a:pt x="905" y="5528"/>
                  </a:cubicBezTo>
                  <a:cubicBezTo>
                    <a:pt x="929" y="5182"/>
                    <a:pt x="953" y="4825"/>
                    <a:pt x="953" y="4456"/>
                  </a:cubicBezTo>
                  <a:cubicBezTo>
                    <a:pt x="976" y="3742"/>
                    <a:pt x="976" y="3015"/>
                    <a:pt x="1012" y="2372"/>
                  </a:cubicBezTo>
                  <a:cubicBezTo>
                    <a:pt x="1060" y="1075"/>
                    <a:pt x="1107" y="98"/>
                    <a:pt x="1107" y="98"/>
                  </a:cubicBezTo>
                  <a:cubicBezTo>
                    <a:pt x="1107" y="33"/>
                    <a:pt x="1069" y="0"/>
                    <a:pt x="10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44"/>
            <p:cNvSpPr/>
            <p:nvPr/>
          </p:nvSpPr>
          <p:spPr>
            <a:xfrm>
              <a:off x="10902975" y="3270950"/>
              <a:ext cx="42750" cy="330675"/>
            </a:xfrm>
            <a:custGeom>
              <a:rect b="b" l="l" r="r" t="t"/>
              <a:pathLst>
                <a:path extrusionOk="0" h="13227" w="1710">
                  <a:moveTo>
                    <a:pt x="83" y="0"/>
                  </a:moveTo>
                  <a:cubicBezTo>
                    <a:pt x="41" y="0"/>
                    <a:pt x="1" y="39"/>
                    <a:pt x="1" y="115"/>
                  </a:cubicBezTo>
                  <a:cubicBezTo>
                    <a:pt x="1" y="115"/>
                    <a:pt x="25" y="365"/>
                    <a:pt x="60" y="770"/>
                  </a:cubicBezTo>
                  <a:cubicBezTo>
                    <a:pt x="72" y="877"/>
                    <a:pt x="84" y="984"/>
                    <a:pt x="96" y="1115"/>
                  </a:cubicBezTo>
                  <a:cubicBezTo>
                    <a:pt x="108" y="1175"/>
                    <a:pt x="120" y="1234"/>
                    <a:pt x="120" y="1306"/>
                  </a:cubicBezTo>
                  <a:cubicBezTo>
                    <a:pt x="132" y="1365"/>
                    <a:pt x="144" y="1437"/>
                    <a:pt x="156" y="1508"/>
                  </a:cubicBezTo>
                  <a:cubicBezTo>
                    <a:pt x="167" y="1580"/>
                    <a:pt x="179" y="1651"/>
                    <a:pt x="191" y="1722"/>
                  </a:cubicBezTo>
                  <a:cubicBezTo>
                    <a:pt x="203" y="1794"/>
                    <a:pt x="215" y="1865"/>
                    <a:pt x="215" y="1937"/>
                  </a:cubicBezTo>
                  <a:cubicBezTo>
                    <a:pt x="239" y="2091"/>
                    <a:pt x="263" y="2246"/>
                    <a:pt x="287" y="2413"/>
                  </a:cubicBezTo>
                  <a:cubicBezTo>
                    <a:pt x="441" y="3723"/>
                    <a:pt x="691" y="5342"/>
                    <a:pt x="858" y="6616"/>
                  </a:cubicBezTo>
                  <a:cubicBezTo>
                    <a:pt x="906" y="6925"/>
                    <a:pt x="941" y="7271"/>
                    <a:pt x="977" y="7616"/>
                  </a:cubicBezTo>
                  <a:cubicBezTo>
                    <a:pt x="1013" y="7973"/>
                    <a:pt x="1049" y="8330"/>
                    <a:pt x="1096" y="8699"/>
                  </a:cubicBezTo>
                  <a:cubicBezTo>
                    <a:pt x="1120" y="9069"/>
                    <a:pt x="1156" y="9438"/>
                    <a:pt x="1179" y="9783"/>
                  </a:cubicBezTo>
                  <a:cubicBezTo>
                    <a:pt x="1203" y="10152"/>
                    <a:pt x="1227" y="10497"/>
                    <a:pt x="1251" y="10831"/>
                  </a:cubicBezTo>
                  <a:cubicBezTo>
                    <a:pt x="1275" y="11152"/>
                    <a:pt x="1310" y="11462"/>
                    <a:pt x="1334" y="11747"/>
                  </a:cubicBezTo>
                  <a:cubicBezTo>
                    <a:pt x="1346" y="11878"/>
                    <a:pt x="1358" y="12009"/>
                    <a:pt x="1370" y="12140"/>
                  </a:cubicBezTo>
                  <a:cubicBezTo>
                    <a:pt x="1394" y="12259"/>
                    <a:pt x="1406" y="12378"/>
                    <a:pt x="1430" y="12474"/>
                  </a:cubicBezTo>
                  <a:cubicBezTo>
                    <a:pt x="1489" y="12890"/>
                    <a:pt x="1525" y="13140"/>
                    <a:pt x="1525" y="13140"/>
                  </a:cubicBezTo>
                  <a:cubicBezTo>
                    <a:pt x="1535" y="13199"/>
                    <a:pt x="1574" y="13226"/>
                    <a:pt x="1613" y="13226"/>
                  </a:cubicBezTo>
                  <a:cubicBezTo>
                    <a:pt x="1662" y="13226"/>
                    <a:pt x="1710" y="13184"/>
                    <a:pt x="1703" y="13105"/>
                  </a:cubicBezTo>
                  <a:cubicBezTo>
                    <a:pt x="1703" y="13105"/>
                    <a:pt x="1668" y="12855"/>
                    <a:pt x="1620" y="12450"/>
                  </a:cubicBezTo>
                  <a:cubicBezTo>
                    <a:pt x="1608" y="12355"/>
                    <a:pt x="1596" y="12236"/>
                    <a:pt x="1584" y="12117"/>
                  </a:cubicBezTo>
                  <a:cubicBezTo>
                    <a:pt x="1572" y="11997"/>
                    <a:pt x="1560" y="11866"/>
                    <a:pt x="1549" y="11724"/>
                  </a:cubicBezTo>
                  <a:cubicBezTo>
                    <a:pt x="1537" y="11450"/>
                    <a:pt x="1513" y="11140"/>
                    <a:pt x="1501" y="10807"/>
                  </a:cubicBezTo>
                  <a:cubicBezTo>
                    <a:pt x="1489" y="10485"/>
                    <a:pt x="1477" y="10128"/>
                    <a:pt x="1453" y="9771"/>
                  </a:cubicBezTo>
                  <a:cubicBezTo>
                    <a:pt x="1441" y="9414"/>
                    <a:pt x="1418" y="9045"/>
                    <a:pt x="1394" y="8676"/>
                  </a:cubicBezTo>
                  <a:cubicBezTo>
                    <a:pt x="1370" y="8307"/>
                    <a:pt x="1334" y="7937"/>
                    <a:pt x="1299" y="7592"/>
                  </a:cubicBezTo>
                  <a:cubicBezTo>
                    <a:pt x="1263" y="7235"/>
                    <a:pt x="1239" y="6890"/>
                    <a:pt x="1191" y="6568"/>
                  </a:cubicBezTo>
                  <a:cubicBezTo>
                    <a:pt x="1025" y="5294"/>
                    <a:pt x="727" y="3675"/>
                    <a:pt x="537" y="2377"/>
                  </a:cubicBezTo>
                  <a:cubicBezTo>
                    <a:pt x="501" y="2211"/>
                    <a:pt x="477" y="2056"/>
                    <a:pt x="453" y="1901"/>
                  </a:cubicBezTo>
                  <a:cubicBezTo>
                    <a:pt x="441" y="1830"/>
                    <a:pt x="429" y="1746"/>
                    <a:pt x="417" y="1675"/>
                  </a:cubicBezTo>
                  <a:cubicBezTo>
                    <a:pt x="406" y="1603"/>
                    <a:pt x="394" y="1532"/>
                    <a:pt x="370" y="1472"/>
                  </a:cubicBezTo>
                  <a:cubicBezTo>
                    <a:pt x="358" y="1401"/>
                    <a:pt x="346" y="1329"/>
                    <a:pt x="334" y="1270"/>
                  </a:cubicBezTo>
                  <a:cubicBezTo>
                    <a:pt x="322" y="1210"/>
                    <a:pt x="322" y="1139"/>
                    <a:pt x="310" y="1079"/>
                  </a:cubicBezTo>
                  <a:cubicBezTo>
                    <a:pt x="287" y="960"/>
                    <a:pt x="275" y="853"/>
                    <a:pt x="263" y="746"/>
                  </a:cubicBezTo>
                  <a:cubicBezTo>
                    <a:pt x="203" y="341"/>
                    <a:pt x="167" y="91"/>
                    <a:pt x="167" y="91"/>
                  </a:cubicBezTo>
                  <a:cubicBezTo>
                    <a:pt x="156" y="30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4"/>
            <p:cNvSpPr/>
            <p:nvPr/>
          </p:nvSpPr>
          <p:spPr>
            <a:xfrm>
              <a:off x="10980400" y="3276700"/>
              <a:ext cx="70200" cy="69200"/>
            </a:xfrm>
            <a:custGeom>
              <a:rect b="b" l="l" r="r" t="t"/>
              <a:pathLst>
                <a:path extrusionOk="0" h="2768" w="2808">
                  <a:moveTo>
                    <a:pt x="2687" y="1"/>
                  </a:moveTo>
                  <a:cubicBezTo>
                    <a:pt x="2683" y="1"/>
                    <a:pt x="2680" y="2"/>
                    <a:pt x="2678" y="4"/>
                  </a:cubicBezTo>
                  <a:cubicBezTo>
                    <a:pt x="2678" y="4"/>
                    <a:pt x="2452" y="183"/>
                    <a:pt x="2154" y="421"/>
                  </a:cubicBezTo>
                  <a:cubicBezTo>
                    <a:pt x="1869" y="671"/>
                    <a:pt x="1523" y="992"/>
                    <a:pt x="1261" y="1254"/>
                  </a:cubicBezTo>
                  <a:cubicBezTo>
                    <a:pt x="1011" y="1516"/>
                    <a:pt x="702" y="1861"/>
                    <a:pt x="452" y="2147"/>
                  </a:cubicBezTo>
                  <a:cubicBezTo>
                    <a:pt x="321" y="2290"/>
                    <a:pt x="214" y="2409"/>
                    <a:pt x="130" y="2504"/>
                  </a:cubicBezTo>
                  <a:cubicBezTo>
                    <a:pt x="59" y="2600"/>
                    <a:pt x="11" y="2647"/>
                    <a:pt x="11" y="2647"/>
                  </a:cubicBezTo>
                  <a:cubicBezTo>
                    <a:pt x="0" y="2681"/>
                    <a:pt x="94" y="2767"/>
                    <a:pt x="135" y="2767"/>
                  </a:cubicBezTo>
                  <a:cubicBezTo>
                    <a:pt x="138" y="2767"/>
                    <a:pt x="140" y="2767"/>
                    <a:pt x="142" y="2766"/>
                  </a:cubicBezTo>
                  <a:cubicBezTo>
                    <a:pt x="142" y="2766"/>
                    <a:pt x="190" y="2719"/>
                    <a:pt x="273" y="2635"/>
                  </a:cubicBezTo>
                  <a:cubicBezTo>
                    <a:pt x="368" y="2552"/>
                    <a:pt x="488" y="2445"/>
                    <a:pt x="630" y="2326"/>
                  </a:cubicBezTo>
                  <a:cubicBezTo>
                    <a:pt x="904" y="2064"/>
                    <a:pt x="1250" y="1742"/>
                    <a:pt x="1500" y="1480"/>
                  </a:cubicBezTo>
                  <a:cubicBezTo>
                    <a:pt x="1762" y="1219"/>
                    <a:pt x="2071" y="873"/>
                    <a:pt x="2333" y="611"/>
                  </a:cubicBezTo>
                  <a:cubicBezTo>
                    <a:pt x="2595" y="337"/>
                    <a:pt x="2785" y="135"/>
                    <a:pt x="2785" y="135"/>
                  </a:cubicBezTo>
                  <a:cubicBezTo>
                    <a:pt x="2807" y="103"/>
                    <a:pt x="2720" y="1"/>
                    <a:pt x="2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44"/>
            <p:cNvSpPr/>
            <p:nvPr/>
          </p:nvSpPr>
          <p:spPr>
            <a:xfrm>
              <a:off x="10904800" y="3273700"/>
              <a:ext cx="81175" cy="71975"/>
            </a:xfrm>
            <a:custGeom>
              <a:rect b="b" l="l" r="r" t="t"/>
              <a:pathLst>
                <a:path extrusionOk="0" h="2879" w="3247">
                  <a:moveTo>
                    <a:pt x="126" y="1"/>
                  </a:moveTo>
                  <a:cubicBezTo>
                    <a:pt x="82" y="1"/>
                    <a:pt x="1" y="70"/>
                    <a:pt x="11" y="112"/>
                  </a:cubicBezTo>
                  <a:cubicBezTo>
                    <a:pt x="11" y="112"/>
                    <a:pt x="59" y="172"/>
                    <a:pt x="142" y="279"/>
                  </a:cubicBezTo>
                  <a:cubicBezTo>
                    <a:pt x="190" y="327"/>
                    <a:pt x="237" y="386"/>
                    <a:pt x="297" y="457"/>
                  </a:cubicBezTo>
                  <a:cubicBezTo>
                    <a:pt x="356" y="529"/>
                    <a:pt x="428" y="600"/>
                    <a:pt x="499" y="672"/>
                  </a:cubicBezTo>
                  <a:cubicBezTo>
                    <a:pt x="797" y="981"/>
                    <a:pt x="1202" y="1315"/>
                    <a:pt x="1511" y="1565"/>
                  </a:cubicBezTo>
                  <a:cubicBezTo>
                    <a:pt x="1833" y="1827"/>
                    <a:pt x="2249" y="2124"/>
                    <a:pt x="2559" y="2386"/>
                  </a:cubicBezTo>
                  <a:cubicBezTo>
                    <a:pt x="2642" y="2458"/>
                    <a:pt x="2714" y="2517"/>
                    <a:pt x="2785" y="2577"/>
                  </a:cubicBezTo>
                  <a:cubicBezTo>
                    <a:pt x="2845" y="2636"/>
                    <a:pt x="2892" y="2684"/>
                    <a:pt x="2940" y="2732"/>
                  </a:cubicBezTo>
                  <a:cubicBezTo>
                    <a:pt x="3035" y="2827"/>
                    <a:pt x="3095" y="2874"/>
                    <a:pt x="3095" y="2874"/>
                  </a:cubicBezTo>
                  <a:cubicBezTo>
                    <a:pt x="3097" y="2877"/>
                    <a:pt x="3101" y="2878"/>
                    <a:pt x="3106" y="2878"/>
                  </a:cubicBezTo>
                  <a:cubicBezTo>
                    <a:pt x="3145" y="2878"/>
                    <a:pt x="3247" y="2799"/>
                    <a:pt x="3226" y="2767"/>
                  </a:cubicBezTo>
                  <a:cubicBezTo>
                    <a:pt x="3226" y="2767"/>
                    <a:pt x="3178" y="2708"/>
                    <a:pt x="3095" y="2601"/>
                  </a:cubicBezTo>
                  <a:cubicBezTo>
                    <a:pt x="3047" y="2553"/>
                    <a:pt x="3000" y="2482"/>
                    <a:pt x="2940" y="2422"/>
                  </a:cubicBezTo>
                  <a:cubicBezTo>
                    <a:pt x="2881" y="2351"/>
                    <a:pt x="2809" y="2279"/>
                    <a:pt x="2738" y="2208"/>
                  </a:cubicBezTo>
                  <a:cubicBezTo>
                    <a:pt x="2440" y="1898"/>
                    <a:pt x="2035" y="1565"/>
                    <a:pt x="1726" y="1303"/>
                  </a:cubicBezTo>
                  <a:cubicBezTo>
                    <a:pt x="1404" y="1053"/>
                    <a:pt x="976" y="755"/>
                    <a:pt x="678" y="493"/>
                  </a:cubicBezTo>
                  <a:cubicBezTo>
                    <a:pt x="595" y="422"/>
                    <a:pt x="523" y="362"/>
                    <a:pt x="452" y="303"/>
                  </a:cubicBezTo>
                  <a:cubicBezTo>
                    <a:pt x="392" y="243"/>
                    <a:pt x="333" y="196"/>
                    <a:pt x="297" y="148"/>
                  </a:cubicBezTo>
                  <a:cubicBezTo>
                    <a:pt x="202" y="53"/>
                    <a:pt x="142" y="5"/>
                    <a:pt x="142" y="5"/>
                  </a:cubicBezTo>
                  <a:cubicBezTo>
                    <a:pt x="138" y="2"/>
                    <a:pt x="132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4"/>
            <p:cNvSpPr/>
            <p:nvPr/>
          </p:nvSpPr>
          <p:spPr>
            <a:xfrm>
              <a:off x="10869050" y="3272925"/>
              <a:ext cx="36050" cy="16100"/>
            </a:xfrm>
            <a:custGeom>
              <a:rect b="b" l="l" r="r" t="t"/>
              <a:pathLst>
                <a:path extrusionOk="0" h="644" w="1442">
                  <a:moveTo>
                    <a:pt x="1334" y="0"/>
                  </a:moveTo>
                  <a:cubicBezTo>
                    <a:pt x="1334" y="0"/>
                    <a:pt x="1310" y="12"/>
                    <a:pt x="1263" y="36"/>
                  </a:cubicBezTo>
                  <a:cubicBezTo>
                    <a:pt x="1227" y="48"/>
                    <a:pt x="1167" y="72"/>
                    <a:pt x="1108" y="96"/>
                  </a:cubicBezTo>
                  <a:cubicBezTo>
                    <a:pt x="977" y="131"/>
                    <a:pt x="810" y="167"/>
                    <a:pt x="679" y="203"/>
                  </a:cubicBezTo>
                  <a:cubicBezTo>
                    <a:pt x="548" y="250"/>
                    <a:pt x="381" y="310"/>
                    <a:pt x="239" y="369"/>
                  </a:cubicBezTo>
                  <a:cubicBezTo>
                    <a:pt x="108" y="429"/>
                    <a:pt x="12" y="488"/>
                    <a:pt x="12" y="488"/>
                  </a:cubicBezTo>
                  <a:cubicBezTo>
                    <a:pt x="0" y="500"/>
                    <a:pt x="48" y="643"/>
                    <a:pt x="60" y="643"/>
                  </a:cubicBezTo>
                  <a:cubicBezTo>
                    <a:pt x="60" y="643"/>
                    <a:pt x="167" y="631"/>
                    <a:pt x="310" y="619"/>
                  </a:cubicBezTo>
                  <a:cubicBezTo>
                    <a:pt x="453" y="596"/>
                    <a:pt x="631" y="572"/>
                    <a:pt x="774" y="524"/>
                  </a:cubicBezTo>
                  <a:cubicBezTo>
                    <a:pt x="917" y="488"/>
                    <a:pt x="1084" y="405"/>
                    <a:pt x="1215" y="322"/>
                  </a:cubicBezTo>
                  <a:cubicBezTo>
                    <a:pt x="1286" y="274"/>
                    <a:pt x="1334" y="238"/>
                    <a:pt x="1382" y="191"/>
                  </a:cubicBezTo>
                  <a:cubicBezTo>
                    <a:pt x="1417" y="167"/>
                    <a:pt x="1429" y="143"/>
                    <a:pt x="1429" y="143"/>
                  </a:cubicBezTo>
                  <a:cubicBezTo>
                    <a:pt x="1441" y="131"/>
                    <a:pt x="1346" y="0"/>
                    <a:pt x="1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4"/>
            <p:cNvSpPr/>
            <p:nvPr/>
          </p:nvSpPr>
          <p:spPr>
            <a:xfrm>
              <a:off x="10933650" y="3703625"/>
              <a:ext cx="49725" cy="32175"/>
            </a:xfrm>
            <a:custGeom>
              <a:rect b="b" l="l" r="r" t="t"/>
              <a:pathLst>
                <a:path extrusionOk="0" h="1287" w="1989">
                  <a:moveTo>
                    <a:pt x="95" y="1"/>
                  </a:moveTo>
                  <a:cubicBezTo>
                    <a:pt x="72" y="1"/>
                    <a:pt x="0" y="120"/>
                    <a:pt x="12" y="144"/>
                  </a:cubicBezTo>
                  <a:cubicBezTo>
                    <a:pt x="12" y="144"/>
                    <a:pt x="143" y="251"/>
                    <a:pt x="310" y="394"/>
                  </a:cubicBezTo>
                  <a:cubicBezTo>
                    <a:pt x="476" y="536"/>
                    <a:pt x="691" y="715"/>
                    <a:pt x="881" y="846"/>
                  </a:cubicBezTo>
                  <a:cubicBezTo>
                    <a:pt x="1060" y="965"/>
                    <a:pt x="1310" y="1108"/>
                    <a:pt x="1524" y="1191"/>
                  </a:cubicBezTo>
                  <a:cubicBezTo>
                    <a:pt x="1643" y="1239"/>
                    <a:pt x="1738" y="1263"/>
                    <a:pt x="1822" y="1275"/>
                  </a:cubicBezTo>
                  <a:cubicBezTo>
                    <a:pt x="1857" y="1287"/>
                    <a:pt x="1893" y="1287"/>
                    <a:pt x="1905" y="1287"/>
                  </a:cubicBezTo>
                  <a:lnTo>
                    <a:pt x="1941" y="1287"/>
                  </a:lnTo>
                  <a:cubicBezTo>
                    <a:pt x="1965" y="1287"/>
                    <a:pt x="1988" y="1132"/>
                    <a:pt x="1965" y="1120"/>
                  </a:cubicBezTo>
                  <a:cubicBezTo>
                    <a:pt x="1965" y="1120"/>
                    <a:pt x="1822" y="1084"/>
                    <a:pt x="1643" y="965"/>
                  </a:cubicBezTo>
                  <a:cubicBezTo>
                    <a:pt x="1453" y="858"/>
                    <a:pt x="1238" y="691"/>
                    <a:pt x="1072" y="572"/>
                  </a:cubicBezTo>
                  <a:cubicBezTo>
                    <a:pt x="893" y="441"/>
                    <a:pt x="655" y="298"/>
                    <a:pt x="453" y="179"/>
                  </a:cubicBezTo>
                  <a:cubicBezTo>
                    <a:pt x="262" y="72"/>
                    <a:pt x="95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4"/>
            <p:cNvSpPr/>
            <p:nvPr/>
          </p:nvSpPr>
          <p:spPr>
            <a:xfrm>
              <a:off x="10885725" y="3594400"/>
              <a:ext cx="31875" cy="19950"/>
            </a:xfrm>
            <a:custGeom>
              <a:rect b="b" l="l" r="r" t="t"/>
              <a:pathLst>
                <a:path extrusionOk="0" h="798" w="1275">
                  <a:moveTo>
                    <a:pt x="107" y="0"/>
                  </a:moveTo>
                  <a:cubicBezTo>
                    <a:pt x="95" y="0"/>
                    <a:pt x="0" y="119"/>
                    <a:pt x="0" y="143"/>
                  </a:cubicBezTo>
                  <a:cubicBezTo>
                    <a:pt x="0" y="143"/>
                    <a:pt x="84" y="214"/>
                    <a:pt x="179" y="310"/>
                  </a:cubicBezTo>
                  <a:cubicBezTo>
                    <a:pt x="286" y="405"/>
                    <a:pt x="429" y="500"/>
                    <a:pt x="548" y="572"/>
                  </a:cubicBezTo>
                  <a:cubicBezTo>
                    <a:pt x="786" y="691"/>
                    <a:pt x="1191" y="798"/>
                    <a:pt x="1191" y="798"/>
                  </a:cubicBezTo>
                  <a:cubicBezTo>
                    <a:pt x="1203" y="798"/>
                    <a:pt x="1274" y="655"/>
                    <a:pt x="1262" y="643"/>
                  </a:cubicBezTo>
                  <a:cubicBezTo>
                    <a:pt x="1262" y="643"/>
                    <a:pt x="929" y="393"/>
                    <a:pt x="703" y="274"/>
                  </a:cubicBezTo>
                  <a:cubicBezTo>
                    <a:pt x="596" y="214"/>
                    <a:pt x="441" y="155"/>
                    <a:pt x="322" y="95"/>
                  </a:cubicBezTo>
                  <a:cubicBezTo>
                    <a:pt x="203" y="48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4"/>
            <p:cNvSpPr/>
            <p:nvPr/>
          </p:nvSpPr>
          <p:spPr>
            <a:xfrm>
              <a:off x="10885475" y="3595375"/>
              <a:ext cx="51075" cy="109950"/>
            </a:xfrm>
            <a:custGeom>
              <a:rect b="b" l="l" r="r" t="t"/>
              <a:pathLst>
                <a:path extrusionOk="0" h="4398" w="2043">
                  <a:moveTo>
                    <a:pt x="129" y="0"/>
                  </a:moveTo>
                  <a:cubicBezTo>
                    <a:pt x="81" y="0"/>
                    <a:pt x="0" y="64"/>
                    <a:pt x="10" y="104"/>
                  </a:cubicBezTo>
                  <a:cubicBezTo>
                    <a:pt x="10" y="104"/>
                    <a:pt x="46" y="187"/>
                    <a:pt x="117" y="306"/>
                  </a:cubicBezTo>
                  <a:cubicBezTo>
                    <a:pt x="153" y="378"/>
                    <a:pt x="189" y="449"/>
                    <a:pt x="236" y="544"/>
                  </a:cubicBezTo>
                  <a:cubicBezTo>
                    <a:pt x="284" y="628"/>
                    <a:pt x="332" y="735"/>
                    <a:pt x="379" y="830"/>
                  </a:cubicBezTo>
                  <a:cubicBezTo>
                    <a:pt x="594" y="1259"/>
                    <a:pt x="808" y="1795"/>
                    <a:pt x="998" y="2211"/>
                  </a:cubicBezTo>
                  <a:cubicBezTo>
                    <a:pt x="1165" y="2640"/>
                    <a:pt x="1403" y="3176"/>
                    <a:pt x="1570" y="3616"/>
                  </a:cubicBezTo>
                  <a:cubicBezTo>
                    <a:pt x="1665" y="3831"/>
                    <a:pt x="1737" y="4021"/>
                    <a:pt x="1784" y="4164"/>
                  </a:cubicBezTo>
                  <a:cubicBezTo>
                    <a:pt x="1844" y="4295"/>
                    <a:pt x="1868" y="4378"/>
                    <a:pt x="1868" y="4378"/>
                  </a:cubicBezTo>
                  <a:cubicBezTo>
                    <a:pt x="1875" y="4392"/>
                    <a:pt x="1893" y="4398"/>
                    <a:pt x="1915" y="4398"/>
                  </a:cubicBezTo>
                  <a:cubicBezTo>
                    <a:pt x="1968" y="4398"/>
                    <a:pt x="2043" y="4364"/>
                    <a:pt x="2034" y="4331"/>
                  </a:cubicBezTo>
                  <a:cubicBezTo>
                    <a:pt x="2034" y="4331"/>
                    <a:pt x="2010" y="4247"/>
                    <a:pt x="1975" y="4104"/>
                  </a:cubicBezTo>
                  <a:cubicBezTo>
                    <a:pt x="1939" y="3962"/>
                    <a:pt x="1879" y="3759"/>
                    <a:pt x="1808" y="3533"/>
                  </a:cubicBezTo>
                  <a:cubicBezTo>
                    <a:pt x="1677" y="3069"/>
                    <a:pt x="1475" y="2509"/>
                    <a:pt x="1296" y="2080"/>
                  </a:cubicBezTo>
                  <a:cubicBezTo>
                    <a:pt x="1117" y="1664"/>
                    <a:pt x="856" y="1128"/>
                    <a:pt x="606" y="711"/>
                  </a:cubicBezTo>
                  <a:cubicBezTo>
                    <a:pt x="546" y="616"/>
                    <a:pt x="486" y="521"/>
                    <a:pt x="439" y="437"/>
                  </a:cubicBezTo>
                  <a:cubicBezTo>
                    <a:pt x="379" y="342"/>
                    <a:pt x="332" y="271"/>
                    <a:pt x="284" y="211"/>
                  </a:cubicBezTo>
                  <a:cubicBezTo>
                    <a:pt x="201" y="80"/>
                    <a:pt x="153" y="9"/>
                    <a:pt x="153" y="9"/>
                  </a:cubicBezTo>
                  <a:cubicBezTo>
                    <a:pt x="147" y="3"/>
                    <a:pt x="139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4"/>
            <p:cNvSpPr/>
            <p:nvPr/>
          </p:nvSpPr>
          <p:spPr>
            <a:xfrm>
              <a:off x="10867700" y="3287200"/>
              <a:ext cx="62450" cy="300000"/>
            </a:xfrm>
            <a:custGeom>
              <a:rect b="b" l="l" r="r" t="t"/>
              <a:pathLst>
                <a:path extrusionOk="0" h="12000" w="2498">
                  <a:moveTo>
                    <a:pt x="83" y="1"/>
                  </a:moveTo>
                  <a:cubicBezTo>
                    <a:pt x="40" y="1"/>
                    <a:pt x="1" y="34"/>
                    <a:pt x="7" y="96"/>
                  </a:cubicBezTo>
                  <a:cubicBezTo>
                    <a:pt x="7" y="96"/>
                    <a:pt x="7" y="156"/>
                    <a:pt x="19" y="263"/>
                  </a:cubicBezTo>
                  <a:cubicBezTo>
                    <a:pt x="31" y="370"/>
                    <a:pt x="43" y="525"/>
                    <a:pt x="78" y="715"/>
                  </a:cubicBezTo>
                  <a:cubicBezTo>
                    <a:pt x="138" y="1096"/>
                    <a:pt x="245" y="1620"/>
                    <a:pt x="388" y="2215"/>
                  </a:cubicBezTo>
                  <a:cubicBezTo>
                    <a:pt x="531" y="2799"/>
                    <a:pt x="697" y="3454"/>
                    <a:pt x="793" y="4120"/>
                  </a:cubicBezTo>
                  <a:cubicBezTo>
                    <a:pt x="876" y="4787"/>
                    <a:pt x="959" y="5454"/>
                    <a:pt x="1031" y="6037"/>
                  </a:cubicBezTo>
                  <a:cubicBezTo>
                    <a:pt x="1162" y="7216"/>
                    <a:pt x="1447" y="8704"/>
                    <a:pt x="1674" y="9895"/>
                  </a:cubicBezTo>
                  <a:cubicBezTo>
                    <a:pt x="1698" y="10050"/>
                    <a:pt x="1721" y="10193"/>
                    <a:pt x="1757" y="10335"/>
                  </a:cubicBezTo>
                  <a:cubicBezTo>
                    <a:pt x="1793" y="10466"/>
                    <a:pt x="1840" y="10597"/>
                    <a:pt x="1876" y="10728"/>
                  </a:cubicBezTo>
                  <a:cubicBezTo>
                    <a:pt x="1959" y="10966"/>
                    <a:pt x="2043" y="11193"/>
                    <a:pt x="2102" y="11359"/>
                  </a:cubicBezTo>
                  <a:cubicBezTo>
                    <a:pt x="2174" y="11538"/>
                    <a:pt x="2233" y="11681"/>
                    <a:pt x="2269" y="11788"/>
                  </a:cubicBezTo>
                  <a:cubicBezTo>
                    <a:pt x="2305" y="11883"/>
                    <a:pt x="2317" y="11931"/>
                    <a:pt x="2317" y="11931"/>
                  </a:cubicBezTo>
                  <a:cubicBezTo>
                    <a:pt x="2336" y="11979"/>
                    <a:pt x="2371" y="12000"/>
                    <a:pt x="2404" y="12000"/>
                  </a:cubicBezTo>
                  <a:cubicBezTo>
                    <a:pt x="2452" y="12000"/>
                    <a:pt x="2498" y="11954"/>
                    <a:pt x="2483" y="11883"/>
                  </a:cubicBezTo>
                  <a:cubicBezTo>
                    <a:pt x="2483" y="11883"/>
                    <a:pt x="2460" y="11824"/>
                    <a:pt x="2436" y="11728"/>
                  </a:cubicBezTo>
                  <a:cubicBezTo>
                    <a:pt x="2400" y="11621"/>
                    <a:pt x="2352" y="11478"/>
                    <a:pt x="2293" y="11300"/>
                  </a:cubicBezTo>
                  <a:cubicBezTo>
                    <a:pt x="2233" y="11121"/>
                    <a:pt x="2162" y="10907"/>
                    <a:pt x="2090" y="10657"/>
                  </a:cubicBezTo>
                  <a:cubicBezTo>
                    <a:pt x="2055" y="10538"/>
                    <a:pt x="2019" y="10407"/>
                    <a:pt x="1983" y="10276"/>
                  </a:cubicBezTo>
                  <a:cubicBezTo>
                    <a:pt x="1959" y="10145"/>
                    <a:pt x="1936" y="9990"/>
                    <a:pt x="1912" y="9847"/>
                  </a:cubicBezTo>
                  <a:cubicBezTo>
                    <a:pt x="1745" y="8645"/>
                    <a:pt x="1495" y="7168"/>
                    <a:pt x="1364" y="5990"/>
                  </a:cubicBezTo>
                  <a:cubicBezTo>
                    <a:pt x="1281" y="5406"/>
                    <a:pt x="1197" y="4751"/>
                    <a:pt x="1090" y="4073"/>
                  </a:cubicBezTo>
                  <a:cubicBezTo>
                    <a:pt x="983" y="3394"/>
                    <a:pt x="793" y="2727"/>
                    <a:pt x="638" y="2144"/>
                  </a:cubicBezTo>
                  <a:cubicBezTo>
                    <a:pt x="471" y="1561"/>
                    <a:pt x="340" y="1049"/>
                    <a:pt x="269" y="679"/>
                  </a:cubicBezTo>
                  <a:cubicBezTo>
                    <a:pt x="233" y="501"/>
                    <a:pt x="221" y="346"/>
                    <a:pt x="197" y="239"/>
                  </a:cubicBezTo>
                  <a:cubicBezTo>
                    <a:pt x="185" y="144"/>
                    <a:pt x="174" y="84"/>
                    <a:pt x="174" y="84"/>
                  </a:cubicBezTo>
                  <a:cubicBezTo>
                    <a:pt x="162" y="28"/>
                    <a:pt x="121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4"/>
            <p:cNvSpPr/>
            <p:nvPr/>
          </p:nvSpPr>
          <p:spPr>
            <a:xfrm>
              <a:off x="10886325" y="3584575"/>
              <a:ext cx="44950" cy="13400"/>
            </a:xfrm>
            <a:custGeom>
              <a:rect b="b" l="l" r="r" t="t"/>
              <a:pathLst>
                <a:path extrusionOk="0" h="536" w="1798">
                  <a:moveTo>
                    <a:pt x="1750" y="0"/>
                  </a:moveTo>
                  <a:cubicBezTo>
                    <a:pt x="1750" y="0"/>
                    <a:pt x="1214" y="24"/>
                    <a:pt x="869" y="83"/>
                  </a:cubicBezTo>
                  <a:cubicBezTo>
                    <a:pt x="691" y="119"/>
                    <a:pt x="476" y="179"/>
                    <a:pt x="310" y="250"/>
                  </a:cubicBezTo>
                  <a:cubicBezTo>
                    <a:pt x="131" y="322"/>
                    <a:pt x="12" y="369"/>
                    <a:pt x="12" y="369"/>
                  </a:cubicBezTo>
                  <a:cubicBezTo>
                    <a:pt x="0" y="381"/>
                    <a:pt x="48" y="536"/>
                    <a:pt x="60" y="536"/>
                  </a:cubicBezTo>
                  <a:cubicBezTo>
                    <a:pt x="60" y="536"/>
                    <a:pt x="202" y="524"/>
                    <a:pt x="369" y="488"/>
                  </a:cubicBezTo>
                  <a:cubicBezTo>
                    <a:pt x="536" y="464"/>
                    <a:pt x="762" y="453"/>
                    <a:pt x="929" y="417"/>
                  </a:cubicBezTo>
                  <a:cubicBezTo>
                    <a:pt x="1274" y="345"/>
                    <a:pt x="1786" y="167"/>
                    <a:pt x="1786" y="167"/>
                  </a:cubicBezTo>
                  <a:cubicBezTo>
                    <a:pt x="1798" y="155"/>
                    <a:pt x="1774" y="12"/>
                    <a:pt x="1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4"/>
            <p:cNvSpPr/>
            <p:nvPr/>
          </p:nvSpPr>
          <p:spPr>
            <a:xfrm>
              <a:off x="10919650" y="3561050"/>
              <a:ext cx="20575" cy="17600"/>
            </a:xfrm>
            <a:custGeom>
              <a:rect b="b" l="l" r="r" t="t"/>
              <a:pathLst>
                <a:path extrusionOk="0" h="704" w="823">
                  <a:moveTo>
                    <a:pt x="48" y="1"/>
                  </a:moveTo>
                  <a:cubicBezTo>
                    <a:pt x="36" y="12"/>
                    <a:pt x="1" y="155"/>
                    <a:pt x="1" y="167"/>
                  </a:cubicBezTo>
                  <a:cubicBezTo>
                    <a:pt x="1" y="167"/>
                    <a:pt x="48" y="203"/>
                    <a:pt x="108" y="262"/>
                  </a:cubicBezTo>
                  <a:cubicBezTo>
                    <a:pt x="167" y="322"/>
                    <a:pt x="239" y="417"/>
                    <a:pt x="298" y="477"/>
                  </a:cubicBezTo>
                  <a:cubicBezTo>
                    <a:pt x="370" y="536"/>
                    <a:pt x="477" y="608"/>
                    <a:pt x="584" y="655"/>
                  </a:cubicBezTo>
                  <a:cubicBezTo>
                    <a:pt x="632" y="679"/>
                    <a:pt x="691" y="691"/>
                    <a:pt x="727" y="691"/>
                  </a:cubicBezTo>
                  <a:cubicBezTo>
                    <a:pt x="763" y="703"/>
                    <a:pt x="786" y="703"/>
                    <a:pt x="786" y="703"/>
                  </a:cubicBezTo>
                  <a:cubicBezTo>
                    <a:pt x="798" y="703"/>
                    <a:pt x="822" y="536"/>
                    <a:pt x="822" y="524"/>
                  </a:cubicBezTo>
                  <a:cubicBezTo>
                    <a:pt x="822" y="524"/>
                    <a:pt x="774" y="501"/>
                    <a:pt x="715" y="441"/>
                  </a:cubicBezTo>
                  <a:cubicBezTo>
                    <a:pt x="667" y="382"/>
                    <a:pt x="596" y="286"/>
                    <a:pt x="524" y="227"/>
                  </a:cubicBezTo>
                  <a:cubicBezTo>
                    <a:pt x="453" y="167"/>
                    <a:pt x="346" y="96"/>
                    <a:pt x="239" y="48"/>
                  </a:cubicBezTo>
                  <a:cubicBezTo>
                    <a:pt x="143" y="12"/>
                    <a:pt x="48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4"/>
            <p:cNvSpPr/>
            <p:nvPr/>
          </p:nvSpPr>
          <p:spPr>
            <a:xfrm>
              <a:off x="10911900" y="3531575"/>
              <a:ext cx="25050" cy="15800"/>
            </a:xfrm>
            <a:custGeom>
              <a:rect b="b" l="l" r="r" t="t"/>
              <a:pathLst>
                <a:path extrusionOk="0" h="632" w="1002">
                  <a:moveTo>
                    <a:pt x="60" y="1"/>
                  </a:moveTo>
                  <a:cubicBezTo>
                    <a:pt x="49" y="1"/>
                    <a:pt x="1" y="144"/>
                    <a:pt x="1" y="156"/>
                  </a:cubicBezTo>
                  <a:cubicBezTo>
                    <a:pt x="1" y="156"/>
                    <a:pt x="60" y="215"/>
                    <a:pt x="144" y="263"/>
                  </a:cubicBezTo>
                  <a:cubicBezTo>
                    <a:pt x="227" y="322"/>
                    <a:pt x="334" y="406"/>
                    <a:pt x="418" y="453"/>
                  </a:cubicBezTo>
                  <a:cubicBezTo>
                    <a:pt x="501" y="501"/>
                    <a:pt x="632" y="549"/>
                    <a:pt x="727" y="584"/>
                  </a:cubicBezTo>
                  <a:cubicBezTo>
                    <a:pt x="834" y="608"/>
                    <a:pt x="918" y="632"/>
                    <a:pt x="918" y="632"/>
                  </a:cubicBezTo>
                  <a:cubicBezTo>
                    <a:pt x="930" y="632"/>
                    <a:pt x="1001" y="477"/>
                    <a:pt x="989" y="477"/>
                  </a:cubicBezTo>
                  <a:cubicBezTo>
                    <a:pt x="989" y="477"/>
                    <a:pt x="930" y="418"/>
                    <a:pt x="846" y="358"/>
                  </a:cubicBezTo>
                  <a:cubicBezTo>
                    <a:pt x="763" y="287"/>
                    <a:pt x="668" y="215"/>
                    <a:pt x="572" y="156"/>
                  </a:cubicBezTo>
                  <a:cubicBezTo>
                    <a:pt x="477" y="108"/>
                    <a:pt x="358" y="60"/>
                    <a:pt x="251" y="37"/>
                  </a:cubicBezTo>
                  <a:cubicBezTo>
                    <a:pt x="144" y="13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4"/>
            <p:cNvSpPr/>
            <p:nvPr/>
          </p:nvSpPr>
          <p:spPr>
            <a:xfrm>
              <a:off x="10906250" y="3493775"/>
              <a:ext cx="28600" cy="15200"/>
            </a:xfrm>
            <a:custGeom>
              <a:rect b="b" l="l" r="r" t="t"/>
              <a:pathLst>
                <a:path extrusionOk="0" h="608" w="1144">
                  <a:moveTo>
                    <a:pt x="60" y="1"/>
                  </a:moveTo>
                  <a:cubicBezTo>
                    <a:pt x="48" y="13"/>
                    <a:pt x="1" y="156"/>
                    <a:pt x="13" y="167"/>
                  </a:cubicBezTo>
                  <a:cubicBezTo>
                    <a:pt x="13" y="167"/>
                    <a:pt x="84" y="215"/>
                    <a:pt x="179" y="275"/>
                  </a:cubicBezTo>
                  <a:cubicBezTo>
                    <a:pt x="286" y="322"/>
                    <a:pt x="406" y="406"/>
                    <a:pt x="513" y="453"/>
                  </a:cubicBezTo>
                  <a:cubicBezTo>
                    <a:pt x="715" y="537"/>
                    <a:pt x="1060" y="608"/>
                    <a:pt x="1060" y="608"/>
                  </a:cubicBezTo>
                  <a:cubicBezTo>
                    <a:pt x="1072" y="608"/>
                    <a:pt x="1144" y="465"/>
                    <a:pt x="1132" y="453"/>
                  </a:cubicBezTo>
                  <a:cubicBezTo>
                    <a:pt x="1132" y="453"/>
                    <a:pt x="846" y="239"/>
                    <a:pt x="644" y="144"/>
                  </a:cubicBezTo>
                  <a:cubicBezTo>
                    <a:pt x="537" y="96"/>
                    <a:pt x="394" y="60"/>
                    <a:pt x="275" y="36"/>
                  </a:cubicBezTo>
                  <a:cubicBezTo>
                    <a:pt x="144" y="13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44"/>
            <p:cNvSpPr/>
            <p:nvPr/>
          </p:nvSpPr>
          <p:spPr>
            <a:xfrm>
              <a:off x="10905375" y="3464325"/>
              <a:ext cx="25325" cy="8950"/>
            </a:xfrm>
            <a:custGeom>
              <a:rect b="b" l="l" r="r" t="t"/>
              <a:pathLst>
                <a:path extrusionOk="0" h="358" w="1013">
                  <a:moveTo>
                    <a:pt x="512" y="0"/>
                  </a:moveTo>
                  <a:cubicBezTo>
                    <a:pt x="405" y="0"/>
                    <a:pt x="286" y="12"/>
                    <a:pt x="191" y="24"/>
                  </a:cubicBezTo>
                  <a:cubicBezTo>
                    <a:pt x="95" y="48"/>
                    <a:pt x="24" y="60"/>
                    <a:pt x="24" y="60"/>
                  </a:cubicBezTo>
                  <a:cubicBezTo>
                    <a:pt x="12" y="60"/>
                    <a:pt x="0" y="202"/>
                    <a:pt x="0" y="226"/>
                  </a:cubicBezTo>
                  <a:cubicBezTo>
                    <a:pt x="0" y="226"/>
                    <a:pt x="83" y="250"/>
                    <a:pt x="179" y="274"/>
                  </a:cubicBezTo>
                  <a:cubicBezTo>
                    <a:pt x="274" y="298"/>
                    <a:pt x="393" y="333"/>
                    <a:pt x="476" y="333"/>
                  </a:cubicBezTo>
                  <a:cubicBezTo>
                    <a:pt x="524" y="339"/>
                    <a:pt x="574" y="339"/>
                    <a:pt x="625" y="339"/>
                  </a:cubicBezTo>
                  <a:cubicBezTo>
                    <a:pt x="676" y="339"/>
                    <a:pt x="726" y="339"/>
                    <a:pt x="774" y="345"/>
                  </a:cubicBezTo>
                  <a:cubicBezTo>
                    <a:pt x="857" y="345"/>
                    <a:pt x="917" y="357"/>
                    <a:pt x="929" y="357"/>
                  </a:cubicBezTo>
                  <a:cubicBezTo>
                    <a:pt x="941" y="357"/>
                    <a:pt x="1012" y="214"/>
                    <a:pt x="1000" y="202"/>
                  </a:cubicBezTo>
                  <a:cubicBezTo>
                    <a:pt x="1000" y="202"/>
                    <a:pt x="941" y="143"/>
                    <a:pt x="833" y="95"/>
                  </a:cubicBezTo>
                  <a:cubicBezTo>
                    <a:pt x="738" y="48"/>
                    <a:pt x="607" y="12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4"/>
            <p:cNvSpPr/>
            <p:nvPr/>
          </p:nvSpPr>
          <p:spPr>
            <a:xfrm>
              <a:off x="10894950" y="3434175"/>
              <a:ext cx="30675" cy="8425"/>
            </a:xfrm>
            <a:custGeom>
              <a:rect b="b" l="l" r="r" t="t"/>
              <a:pathLst>
                <a:path extrusionOk="0" h="337" w="1227">
                  <a:moveTo>
                    <a:pt x="555" y="0"/>
                  </a:moveTo>
                  <a:cubicBezTo>
                    <a:pt x="459" y="0"/>
                    <a:pt x="347" y="18"/>
                    <a:pt x="250" y="27"/>
                  </a:cubicBezTo>
                  <a:cubicBezTo>
                    <a:pt x="131" y="27"/>
                    <a:pt x="48" y="39"/>
                    <a:pt x="48" y="39"/>
                  </a:cubicBezTo>
                  <a:cubicBezTo>
                    <a:pt x="36" y="39"/>
                    <a:pt x="0" y="182"/>
                    <a:pt x="12" y="206"/>
                  </a:cubicBezTo>
                  <a:cubicBezTo>
                    <a:pt x="12" y="206"/>
                    <a:pt x="107" y="230"/>
                    <a:pt x="227" y="277"/>
                  </a:cubicBezTo>
                  <a:cubicBezTo>
                    <a:pt x="346" y="313"/>
                    <a:pt x="500" y="325"/>
                    <a:pt x="619" y="337"/>
                  </a:cubicBezTo>
                  <a:cubicBezTo>
                    <a:pt x="858" y="337"/>
                    <a:pt x="1215" y="242"/>
                    <a:pt x="1215" y="242"/>
                  </a:cubicBezTo>
                  <a:cubicBezTo>
                    <a:pt x="1227" y="230"/>
                    <a:pt x="1227" y="63"/>
                    <a:pt x="1215" y="63"/>
                  </a:cubicBezTo>
                  <a:cubicBezTo>
                    <a:pt x="1215" y="63"/>
                    <a:pt x="846" y="3"/>
                    <a:pt x="619" y="3"/>
                  </a:cubicBezTo>
                  <a:cubicBezTo>
                    <a:pt x="599" y="1"/>
                    <a:pt x="577" y="0"/>
                    <a:pt x="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44"/>
            <p:cNvSpPr/>
            <p:nvPr/>
          </p:nvSpPr>
          <p:spPr>
            <a:xfrm>
              <a:off x="10891375" y="3393175"/>
              <a:ext cx="28900" cy="11325"/>
            </a:xfrm>
            <a:custGeom>
              <a:rect b="b" l="l" r="r" t="t"/>
              <a:pathLst>
                <a:path extrusionOk="0" h="453" w="1156">
                  <a:moveTo>
                    <a:pt x="60" y="0"/>
                  </a:moveTo>
                  <a:cubicBezTo>
                    <a:pt x="48" y="12"/>
                    <a:pt x="0" y="143"/>
                    <a:pt x="12" y="167"/>
                  </a:cubicBezTo>
                  <a:cubicBezTo>
                    <a:pt x="12" y="167"/>
                    <a:pt x="84" y="215"/>
                    <a:pt x="191" y="262"/>
                  </a:cubicBezTo>
                  <a:cubicBezTo>
                    <a:pt x="298" y="322"/>
                    <a:pt x="429" y="370"/>
                    <a:pt x="536" y="405"/>
                  </a:cubicBezTo>
                  <a:cubicBezTo>
                    <a:pt x="655" y="429"/>
                    <a:pt x="798" y="453"/>
                    <a:pt x="917" y="453"/>
                  </a:cubicBezTo>
                  <a:cubicBezTo>
                    <a:pt x="1036" y="453"/>
                    <a:pt x="1132" y="441"/>
                    <a:pt x="1132" y="441"/>
                  </a:cubicBezTo>
                  <a:cubicBezTo>
                    <a:pt x="1143" y="441"/>
                    <a:pt x="1155" y="286"/>
                    <a:pt x="1143" y="274"/>
                  </a:cubicBezTo>
                  <a:cubicBezTo>
                    <a:pt x="1143" y="274"/>
                    <a:pt x="1072" y="239"/>
                    <a:pt x="965" y="203"/>
                  </a:cubicBezTo>
                  <a:cubicBezTo>
                    <a:pt x="858" y="167"/>
                    <a:pt x="727" y="108"/>
                    <a:pt x="620" y="84"/>
                  </a:cubicBezTo>
                  <a:cubicBezTo>
                    <a:pt x="524" y="60"/>
                    <a:pt x="381" y="36"/>
                    <a:pt x="262" y="24"/>
                  </a:cubicBezTo>
                  <a:cubicBezTo>
                    <a:pt x="155" y="12"/>
                    <a:pt x="6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44"/>
            <p:cNvSpPr/>
            <p:nvPr/>
          </p:nvSpPr>
          <p:spPr>
            <a:xfrm>
              <a:off x="10883050" y="3359250"/>
              <a:ext cx="33350" cy="11325"/>
            </a:xfrm>
            <a:custGeom>
              <a:rect b="b" l="l" r="r" t="t"/>
              <a:pathLst>
                <a:path extrusionOk="0" h="453" w="1334">
                  <a:moveTo>
                    <a:pt x="107" y="0"/>
                  </a:moveTo>
                  <a:cubicBezTo>
                    <a:pt x="95" y="12"/>
                    <a:pt x="0" y="107"/>
                    <a:pt x="0" y="131"/>
                  </a:cubicBezTo>
                  <a:cubicBezTo>
                    <a:pt x="0" y="131"/>
                    <a:pt x="24" y="155"/>
                    <a:pt x="60" y="191"/>
                  </a:cubicBezTo>
                  <a:cubicBezTo>
                    <a:pt x="71" y="203"/>
                    <a:pt x="95" y="226"/>
                    <a:pt x="119" y="238"/>
                  </a:cubicBezTo>
                  <a:cubicBezTo>
                    <a:pt x="155" y="250"/>
                    <a:pt x="179" y="274"/>
                    <a:pt x="214" y="286"/>
                  </a:cubicBezTo>
                  <a:cubicBezTo>
                    <a:pt x="333" y="357"/>
                    <a:pt x="488" y="405"/>
                    <a:pt x="619" y="429"/>
                  </a:cubicBezTo>
                  <a:cubicBezTo>
                    <a:pt x="738" y="453"/>
                    <a:pt x="905" y="453"/>
                    <a:pt x="1024" y="453"/>
                  </a:cubicBezTo>
                  <a:lnTo>
                    <a:pt x="1203" y="453"/>
                  </a:lnTo>
                  <a:cubicBezTo>
                    <a:pt x="1214" y="441"/>
                    <a:pt x="1334" y="334"/>
                    <a:pt x="1310" y="310"/>
                  </a:cubicBezTo>
                  <a:cubicBezTo>
                    <a:pt x="1274" y="262"/>
                    <a:pt x="905" y="143"/>
                    <a:pt x="679" y="95"/>
                  </a:cubicBezTo>
                  <a:cubicBezTo>
                    <a:pt x="560" y="83"/>
                    <a:pt x="405" y="72"/>
                    <a:pt x="298" y="48"/>
                  </a:cubicBezTo>
                  <a:cubicBezTo>
                    <a:pt x="262" y="48"/>
                    <a:pt x="238" y="48"/>
                    <a:pt x="214" y="36"/>
                  </a:cubicBezTo>
                  <a:cubicBezTo>
                    <a:pt x="191" y="36"/>
                    <a:pt x="179" y="24"/>
                    <a:pt x="155" y="24"/>
                  </a:cubicBezTo>
                  <a:cubicBezTo>
                    <a:pt x="131" y="12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44"/>
            <p:cNvSpPr/>
            <p:nvPr/>
          </p:nvSpPr>
          <p:spPr>
            <a:xfrm>
              <a:off x="10879175" y="3325300"/>
              <a:ext cx="31875" cy="11000"/>
            </a:xfrm>
            <a:custGeom>
              <a:rect b="b" l="l" r="r" t="t"/>
              <a:pathLst>
                <a:path extrusionOk="0" h="440" w="1275">
                  <a:moveTo>
                    <a:pt x="1191" y="1"/>
                  </a:moveTo>
                  <a:cubicBezTo>
                    <a:pt x="1191" y="1"/>
                    <a:pt x="1096" y="13"/>
                    <a:pt x="988" y="37"/>
                  </a:cubicBezTo>
                  <a:cubicBezTo>
                    <a:pt x="929" y="48"/>
                    <a:pt x="858" y="48"/>
                    <a:pt x="786" y="60"/>
                  </a:cubicBezTo>
                  <a:cubicBezTo>
                    <a:pt x="727" y="72"/>
                    <a:pt x="655" y="84"/>
                    <a:pt x="596" y="96"/>
                  </a:cubicBezTo>
                  <a:cubicBezTo>
                    <a:pt x="488" y="108"/>
                    <a:pt x="346" y="156"/>
                    <a:pt x="226" y="179"/>
                  </a:cubicBezTo>
                  <a:cubicBezTo>
                    <a:pt x="96" y="215"/>
                    <a:pt x="12" y="239"/>
                    <a:pt x="12" y="239"/>
                  </a:cubicBezTo>
                  <a:cubicBezTo>
                    <a:pt x="0" y="251"/>
                    <a:pt x="0" y="394"/>
                    <a:pt x="12" y="418"/>
                  </a:cubicBezTo>
                  <a:cubicBezTo>
                    <a:pt x="12" y="418"/>
                    <a:pt x="119" y="429"/>
                    <a:pt x="250" y="429"/>
                  </a:cubicBezTo>
                  <a:cubicBezTo>
                    <a:pt x="287" y="437"/>
                    <a:pt x="329" y="440"/>
                    <a:pt x="372" y="440"/>
                  </a:cubicBezTo>
                  <a:cubicBezTo>
                    <a:pt x="469" y="440"/>
                    <a:pt x="577" y="426"/>
                    <a:pt x="667" y="418"/>
                  </a:cubicBezTo>
                  <a:cubicBezTo>
                    <a:pt x="727" y="406"/>
                    <a:pt x="798" y="382"/>
                    <a:pt x="869" y="358"/>
                  </a:cubicBezTo>
                  <a:cubicBezTo>
                    <a:pt x="941" y="334"/>
                    <a:pt x="1000" y="310"/>
                    <a:pt x="1060" y="275"/>
                  </a:cubicBezTo>
                  <a:cubicBezTo>
                    <a:pt x="1179" y="203"/>
                    <a:pt x="1262" y="156"/>
                    <a:pt x="1262" y="156"/>
                  </a:cubicBezTo>
                  <a:cubicBezTo>
                    <a:pt x="1274" y="144"/>
                    <a:pt x="1215" y="1"/>
                    <a:pt x="1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44"/>
            <p:cNvSpPr/>
            <p:nvPr/>
          </p:nvSpPr>
          <p:spPr>
            <a:xfrm>
              <a:off x="10869350" y="3301150"/>
              <a:ext cx="38725" cy="8450"/>
            </a:xfrm>
            <a:custGeom>
              <a:rect b="b" l="l" r="r" t="t"/>
              <a:pathLst>
                <a:path extrusionOk="0" h="338" w="1549">
                  <a:moveTo>
                    <a:pt x="847" y="1"/>
                  </a:moveTo>
                  <a:cubicBezTo>
                    <a:pt x="818" y="1"/>
                    <a:pt x="789" y="1"/>
                    <a:pt x="762" y="2"/>
                  </a:cubicBezTo>
                  <a:cubicBezTo>
                    <a:pt x="465" y="26"/>
                    <a:pt x="12" y="121"/>
                    <a:pt x="12" y="121"/>
                  </a:cubicBezTo>
                  <a:cubicBezTo>
                    <a:pt x="0" y="133"/>
                    <a:pt x="0" y="276"/>
                    <a:pt x="24" y="300"/>
                  </a:cubicBezTo>
                  <a:cubicBezTo>
                    <a:pt x="24" y="300"/>
                    <a:pt x="391" y="338"/>
                    <a:pt x="673" y="338"/>
                  </a:cubicBezTo>
                  <a:cubicBezTo>
                    <a:pt x="709" y="338"/>
                    <a:pt x="743" y="337"/>
                    <a:pt x="774" y="336"/>
                  </a:cubicBezTo>
                  <a:cubicBezTo>
                    <a:pt x="1072" y="324"/>
                    <a:pt x="1524" y="217"/>
                    <a:pt x="1524" y="217"/>
                  </a:cubicBezTo>
                  <a:cubicBezTo>
                    <a:pt x="1548" y="217"/>
                    <a:pt x="1536" y="50"/>
                    <a:pt x="1524" y="50"/>
                  </a:cubicBezTo>
                  <a:cubicBezTo>
                    <a:pt x="1524" y="50"/>
                    <a:pt x="1141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4"/>
            <p:cNvSpPr/>
            <p:nvPr/>
          </p:nvSpPr>
          <p:spPr>
            <a:xfrm>
              <a:off x="10905075" y="3627725"/>
              <a:ext cx="26500" cy="15500"/>
            </a:xfrm>
            <a:custGeom>
              <a:rect b="b" l="l" r="r" t="t"/>
              <a:pathLst>
                <a:path extrusionOk="0" h="620" w="1060">
                  <a:moveTo>
                    <a:pt x="48" y="1"/>
                  </a:moveTo>
                  <a:cubicBezTo>
                    <a:pt x="24" y="12"/>
                    <a:pt x="0" y="155"/>
                    <a:pt x="12" y="167"/>
                  </a:cubicBezTo>
                  <a:cubicBezTo>
                    <a:pt x="12" y="167"/>
                    <a:pt x="24" y="179"/>
                    <a:pt x="48" y="203"/>
                  </a:cubicBezTo>
                  <a:cubicBezTo>
                    <a:pt x="72" y="215"/>
                    <a:pt x="107" y="239"/>
                    <a:pt x="155" y="274"/>
                  </a:cubicBezTo>
                  <a:cubicBezTo>
                    <a:pt x="238" y="334"/>
                    <a:pt x="357" y="417"/>
                    <a:pt x="453" y="477"/>
                  </a:cubicBezTo>
                  <a:cubicBezTo>
                    <a:pt x="548" y="524"/>
                    <a:pt x="691" y="572"/>
                    <a:pt x="810" y="596"/>
                  </a:cubicBezTo>
                  <a:cubicBezTo>
                    <a:pt x="869" y="608"/>
                    <a:pt x="917" y="620"/>
                    <a:pt x="965" y="620"/>
                  </a:cubicBezTo>
                  <a:lnTo>
                    <a:pt x="1036" y="620"/>
                  </a:lnTo>
                  <a:cubicBezTo>
                    <a:pt x="1060" y="608"/>
                    <a:pt x="1048" y="453"/>
                    <a:pt x="1036" y="441"/>
                  </a:cubicBezTo>
                  <a:cubicBezTo>
                    <a:pt x="1036" y="441"/>
                    <a:pt x="1036" y="441"/>
                    <a:pt x="1000" y="429"/>
                  </a:cubicBezTo>
                  <a:cubicBezTo>
                    <a:pt x="976" y="417"/>
                    <a:pt x="941" y="393"/>
                    <a:pt x="893" y="358"/>
                  </a:cubicBezTo>
                  <a:cubicBezTo>
                    <a:pt x="810" y="310"/>
                    <a:pt x="703" y="227"/>
                    <a:pt x="607" y="179"/>
                  </a:cubicBezTo>
                  <a:cubicBezTo>
                    <a:pt x="512" y="132"/>
                    <a:pt x="369" y="84"/>
                    <a:pt x="262" y="48"/>
                  </a:cubicBezTo>
                  <a:cubicBezTo>
                    <a:pt x="203" y="36"/>
                    <a:pt x="155" y="24"/>
                    <a:pt x="107" y="12"/>
                  </a:cubicBezTo>
                  <a:cubicBezTo>
                    <a:pt x="72" y="1"/>
                    <a:pt x="48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4"/>
            <p:cNvSpPr/>
            <p:nvPr/>
          </p:nvSpPr>
          <p:spPr>
            <a:xfrm>
              <a:off x="10921150" y="3656525"/>
              <a:ext cx="23825" cy="11700"/>
            </a:xfrm>
            <a:custGeom>
              <a:rect b="b" l="l" r="r" t="t"/>
              <a:pathLst>
                <a:path extrusionOk="0" h="468" w="953">
                  <a:moveTo>
                    <a:pt x="152" y="0"/>
                  </a:moveTo>
                  <a:cubicBezTo>
                    <a:pt x="73" y="0"/>
                    <a:pt x="12" y="15"/>
                    <a:pt x="12" y="15"/>
                  </a:cubicBezTo>
                  <a:cubicBezTo>
                    <a:pt x="0" y="27"/>
                    <a:pt x="12" y="170"/>
                    <a:pt x="24" y="182"/>
                  </a:cubicBezTo>
                  <a:cubicBezTo>
                    <a:pt x="24" y="194"/>
                    <a:pt x="71" y="206"/>
                    <a:pt x="155" y="253"/>
                  </a:cubicBezTo>
                  <a:cubicBezTo>
                    <a:pt x="226" y="289"/>
                    <a:pt x="333" y="349"/>
                    <a:pt x="417" y="384"/>
                  </a:cubicBezTo>
                  <a:cubicBezTo>
                    <a:pt x="500" y="420"/>
                    <a:pt x="619" y="444"/>
                    <a:pt x="726" y="456"/>
                  </a:cubicBezTo>
                  <a:cubicBezTo>
                    <a:pt x="774" y="468"/>
                    <a:pt x="822" y="468"/>
                    <a:pt x="857" y="468"/>
                  </a:cubicBezTo>
                  <a:lnTo>
                    <a:pt x="917" y="468"/>
                  </a:lnTo>
                  <a:cubicBezTo>
                    <a:pt x="929" y="468"/>
                    <a:pt x="953" y="313"/>
                    <a:pt x="941" y="301"/>
                  </a:cubicBezTo>
                  <a:cubicBezTo>
                    <a:pt x="941" y="301"/>
                    <a:pt x="893" y="277"/>
                    <a:pt x="810" y="218"/>
                  </a:cubicBezTo>
                  <a:cubicBezTo>
                    <a:pt x="726" y="170"/>
                    <a:pt x="631" y="111"/>
                    <a:pt x="536" y="75"/>
                  </a:cubicBezTo>
                  <a:cubicBezTo>
                    <a:pt x="452" y="39"/>
                    <a:pt x="333" y="15"/>
                    <a:pt x="214" y="3"/>
                  </a:cubicBezTo>
                  <a:cubicBezTo>
                    <a:pt x="193" y="1"/>
                    <a:pt x="172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4"/>
            <p:cNvSpPr/>
            <p:nvPr/>
          </p:nvSpPr>
          <p:spPr>
            <a:xfrm>
              <a:off x="10926800" y="3678325"/>
              <a:ext cx="33050" cy="18800"/>
            </a:xfrm>
            <a:custGeom>
              <a:rect b="b" l="l" r="r" t="t"/>
              <a:pathLst>
                <a:path extrusionOk="0" h="752" w="1322">
                  <a:moveTo>
                    <a:pt x="60" y="1"/>
                  </a:moveTo>
                  <a:cubicBezTo>
                    <a:pt x="36" y="13"/>
                    <a:pt x="0" y="143"/>
                    <a:pt x="12" y="167"/>
                  </a:cubicBezTo>
                  <a:cubicBezTo>
                    <a:pt x="12" y="167"/>
                    <a:pt x="96" y="215"/>
                    <a:pt x="203" y="286"/>
                  </a:cubicBezTo>
                  <a:cubicBezTo>
                    <a:pt x="322" y="370"/>
                    <a:pt x="465" y="465"/>
                    <a:pt x="584" y="524"/>
                  </a:cubicBezTo>
                  <a:cubicBezTo>
                    <a:pt x="821" y="649"/>
                    <a:pt x="1208" y="752"/>
                    <a:pt x="1288" y="752"/>
                  </a:cubicBezTo>
                  <a:cubicBezTo>
                    <a:pt x="1292" y="752"/>
                    <a:pt x="1296" y="751"/>
                    <a:pt x="1298" y="751"/>
                  </a:cubicBezTo>
                  <a:cubicBezTo>
                    <a:pt x="1322" y="739"/>
                    <a:pt x="1298" y="584"/>
                    <a:pt x="1298" y="572"/>
                  </a:cubicBezTo>
                  <a:cubicBezTo>
                    <a:pt x="1286" y="560"/>
                    <a:pt x="1274" y="560"/>
                    <a:pt x="1262" y="548"/>
                  </a:cubicBezTo>
                  <a:cubicBezTo>
                    <a:pt x="1227" y="536"/>
                    <a:pt x="1179" y="501"/>
                    <a:pt x="1119" y="465"/>
                  </a:cubicBezTo>
                  <a:cubicBezTo>
                    <a:pt x="1012" y="382"/>
                    <a:pt x="858" y="286"/>
                    <a:pt x="738" y="227"/>
                  </a:cubicBezTo>
                  <a:cubicBezTo>
                    <a:pt x="619" y="167"/>
                    <a:pt x="453" y="108"/>
                    <a:pt x="310" y="60"/>
                  </a:cubicBezTo>
                  <a:cubicBezTo>
                    <a:pt x="179" y="24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4"/>
            <p:cNvSpPr/>
            <p:nvPr/>
          </p:nvSpPr>
          <p:spPr>
            <a:xfrm>
              <a:off x="10927675" y="3583975"/>
              <a:ext cx="16700" cy="14600"/>
            </a:xfrm>
            <a:custGeom>
              <a:rect b="b" l="l" r="r" t="t"/>
              <a:pathLst>
                <a:path extrusionOk="0" h="584" w="668">
                  <a:moveTo>
                    <a:pt x="13" y="0"/>
                  </a:moveTo>
                  <a:cubicBezTo>
                    <a:pt x="13" y="0"/>
                    <a:pt x="1" y="167"/>
                    <a:pt x="1" y="167"/>
                  </a:cubicBezTo>
                  <a:cubicBezTo>
                    <a:pt x="1" y="167"/>
                    <a:pt x="13" y="179"/>
                    <a:pt x="25" y="191"/>
                  </a:cubicBezTo>
                  <a:cubicBezTo>
                    <a:pt x="37" y="191"/>
                    <a:pt x="49" y="203"/>
                    <a:pt x="61" y="203"/>
                  </a:cubicBezTo>
                  <a:cubicBezTo>
                    <a:pt x="61" y="215"/>
                    <a:pt x="72" y="227"/>
                    <a:pt x="84" y="238"/>
                  </a:cubicBezTo>
                  <a:cubicBezTo>
                    <a:pt x="132" y="274"/>
                    <a:pt x="180" y="346"/>
                    <a:pt x="227" y="381"/>
                  </a:cubicBezTo>
                  <a:cubicBezTo>
                    <a:pt x="322" y="465"/>
                    <a:pt x="537" y="584"/>
                    <a:pt x="537" y="584"/>
                  </a:cubicBezTo>
                  <a:cubicBezTo>
                    <a:pt x="549" y="584"/>
                    <a:pt x="656" y="488"/>
                    <a:pt x="668" y="477"/>
                  </a:cubicBezTo>
                  <a:cubicBezTo>
                    <a:pt x="668" y="477"/>
                    <a:pt x="644" y="417"/>
                    <a:pt x="608" y="346"/>
                  </a:cubicBezTo>
                  <a:cubicBezTo>
                    <a:pt x="561" y="274"/>
                    <a:pt x="513" y="191"/>
                    <a:pt x="453" y="131"/>
                  </a:cubicBezTo>
                  <a:cubicBezTo>
                    <a:pt x="382" y="84"/>
                    <a:pt x="287" y="36"/>
                    <a:pt x="191" y="12"/>
                  </a:cubicBezTo>
                  <a:cubicBezTo>
                    <a:pt x="168" y="0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" name="Google Shape;632;p44"/>
          <p:cNvGrpSpPr/>
          <p:nvPr/>
        </p:nvGrpSpPr>
        <p:grpSpPr>
          <a:xfrm rot="-5400000">
            <a:off x="5857381" y="2349695"/>
            <a:ext cx="283143" cy="579482"/>
            <a:chOff x="10867700" y="3270950"/>
            <a:chExt cx="195150" cy="464850"/>
          </a:xfrm>
        </p:grpSpPr>
        <p:sp>
          <p:nvSpPr>
            <p:cNvPr id="633" name="Google Shape;633;p44"/>
            <p:cNvSpPr/>
            <p:nvPr/>
          </p:nvSpPr>
          <p:spPr>
            <a:xfrm>
              <a:off x="10907875" y="3602075"/>
              <a:ext cx="75075" cy="132325"/>
            </a:xfrm>
            <a:custGeom>
              <a:rect b="b" l="l" r="r" t="t"/>
              <a:pathLst>
                <a:path extrusionOk="0" h="5293" w="3003">
                  <a:moveTo>
                    <a:pt x="130" y="0"/>
                  </a:moveTo>
                  <a:cubicBezTo>
                    <a:pt x="79" y="0"/>
                    <a:pt x="0" y="63"/>
                    <a:pt x="19" y="110"/>
                  </a:cubicBezTo>
                  <a:cubicBezTo>
                    <a:pt x="19" y="110"/>
                    <a:pt x="221" y="503"/>
                    <a:pt x="495" y="1027"/>
                  </a:cubicBezTo>
                  <a:cubicBezTo>
                    <a:pt x="567" y="1158"/>
                    <a:pt x="638" y="1300"/>
                    <a:pt x="710" y="1443"/>
                  </a:cubicBezTo>
                  <a:cubicBezTo>
                    <a:pt x="781" y="1586"/>
                    <a:pt x="853" y="1729"/>
                    <a:pt x="936" y="1884"/>
                  </a:cubicBezTo>
                  <a:cubicBezTo>
                    <a:pt x="1079" y="2170"/>
                    <a:pt x="1222" y="2467"/>
                    <a:pt x="1364" y="2717"/>
                  </a:cubicBezTo>
                  <a:cubicBezTo>
                    <a:pt x="1495" y="2979"/>
                    <a:pt x="1650" y="3265"/>
                    <a:pt x="1817" y="3551"/>
                  </a:cubicBezTo>
                  <a:cubicBezTo>
                    <a:pt x="1972" y="3848"/>
                    <a:pt x="2138" y="4134"/>
                    <a:pt x="2293" y="4384"/>
                  </a:cubicBezTo>
                  <a:cubicBezTo>
                    <a:pt x="2603" y="4896"/>
                    <a:pt x="2829" y="5277"/>
                    <a:pt x="2829" y="5277"/>
                  </a:cubicBezTo>
                  <a:cubicBezTo>
                    <a:pt x="2837" y="5288"/>
                    <a:pt x="2851" y="5293"/>
                    <a:pt x="2867" y="5293"/>
                  </a:cubicBezTo>
                  <a:cubicBezTo>
                    <a:pt x="2921" y="5293"/>
                    <a:pt x="3002" y="5240"/>
                    <a:pt x="2984" y="5194"/>
                  </a:cubicBezTo>
                  <a:cubicBezTo>
                    <a:pt x="2984" y="5194"/>
                    <a:pt x="2174" y="3598"/>
                    <a:pt x="1662" y="2562"/>
                  </a:cubicBezTo>
                  <a:cubicBezTo>
                    <a:pt x="1519" y="2312"/>
                    <a:pt x="1364" y="2027"/>
                    <a:pt x="1198" y="1729"/>
                  </a:cubicBezTo>
                  <a:cubicBezTo>
                    <a:pt x="1114" y="1586"/>
                    <a:pt x="1043" y="1443"/>
                    <a:pt x="960" y="1300"/>
                  </a:cubicBezTo>
                  <a:cubicBezTo>
                    <a:pt x="876" y="1169"/>
                    <a:pt x="793" y="1027"/>
                    <a:pt x="710" y="907"/>
                  </a:cubicBezTo>
                  <a:cubicBezTo>
                    <a:pt x="400" y="396"/>
                    <a:pt x="162" y="15"/>
                    <a:pt x="162" y="15"/>
                  </a:cubicBezTo>
                  <a:cubicBezTo>
                    <a:pt x="155" y="5"/>
                    <a:pt x="143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4"/>
            <p:cNvSpPr/>
            <p:nvPr/>
          </p:nvSpPr>
          <p:spPr>
            <a:xfrm>
              <a:off x="10980500" y="3598725"/>
              <a:ext cx="81375" cy="134225"/>
            </a:xfrm>
            <a:custGeom>
              <a:rect b="b" l="l" r="r" t="t"/>
              <a:pathLst>
                <a:path extrusionOk="0" h="5369" w="3255">
                  <a:moveTo>
                    <a:pt x="3128" y="0"/>
                  </a:moveTo>
                  <a:cubicBezTo>
                    <a:pt x="3109" y="0"/>
                    <a:pt x="3091" y="5"/>
                    <a:pt x="3079" y="18"/>
                  </a:cubicBezTo>
                  <a:cubicBezTo>
                    <a:pt x="3079" y="18"/>
                    <a:pt x="3067" y="53"/>
                    <a:pt x="3043" y="101"/>
                  </a:cubicBezTo>
                  <a:cubicBezTo>
                    <a:pt x="3031" y="149"/>
                    <a:pt x="2996" y="208"/>
                    <a:pt x="2948" y="291"/>
                  </a:cubicBezTo>
                  <a:cubicBezTo>
                    <a:pt x="2865" y="458"/>
                    <a:pt x="2710" y="684"/>
                    <a:pt x="2555" y="946"/>
                  </a:cubicBezTo>
                  <a:cubicBezTo>
                    <a:pt x="2234" y="1470"/>
                    <a:pt x="1841" y="2125"/>
                    <a:pt x="1543" y="2637"/>
                  </a:cubicBezTo>
                  <a:cubicBezTo>
                    <a:pt x="1400" y="2899"/>
                    <a:pt x="1234" y="3197"/>
                    <a:pt x="1067" y="3494"/>
                  </a:cubicBezTo>
                  <a:cubicBezTo>
                    <a:pt x="900" y="3816"/>
                    <a:pt x="781" y="4137"/>
                    <a:pt x="638" y="4399"/>
                  </a:cubicBezTo>
                  <a:cubicBezTo>
                    <a:pt x="507" y="4673"/>
                    <a:pt x="376" y="4887"/>
                    <a:pt x="245" y="5018"/>
                  </a:cubicBezTo>
                  <a:cubicBezTo>
                    <a:pt x="186" y="5090"/>
                    <a:pt x="138" y="5137"/>
                    <a:pt x="103" y="5173"/>
                  </a:cubicBezTo>
                  <a:cubicBezTo>
                    <a:pt x="55" y="5197"/>
                    <a:pt x="43" y="5209"/>
                    <a:pt x="43" y="5209"/>
                  </a:cubicBezTo>
                  <a:cubicBezTo>
                    <a:pt x="0" y="5241"/>
                    <a:pt x="53" y="5369"/>
                    <a:pt x="108" y="5369"/>
                  </a:cubicBezTo>
                  <a:cubicBezTo>
                    <a:pt x="114" y="5369"/>
                    <a:pt x="120" y="5367"/>
                    <a:pt x="126" y="5363"/>
                  </a:cubicBezTo>
                  <a:cubicBezTo>
                    <a:pt x="126" y="5363"/>
                    <a:pt x="162" y="5340"/>
                    <a:pt x="210" y="5316"/>
                  </a:cubicBezTo>
                  <a:cubicBezTo>
                    <a:pt x="257" y="5280"/>
                    <a:pt x="317" y="5232"/>
                    <a:pt x="388" y="5161"/>
                  </a:cubicBezTo>
                  <a:cubicBezTo>
                    <a:pt x="543" y="5018"/>
                    <a:pt x="710" y="4792"/>
                    <a:pt x="865" y="4518"/>
                  </a:cubicBezTo>
                  <a:cubicBezTo>
                    <a:pt x="1019" y="4244"/>
                    <a:pt x="1174" y="3935"/>
                    <a:pt x="1341" y="3649"/>
                  </a:cubicBezTo>
                  <a:cubicBezTo>
                    <a:pt x="1507" y="3351"/>
                    <a:pt x="1686" y="3066"/>
                    <a:pt x="1829" y="2804"/>
                  </a:cubicBezTo>
                  <a:cubicBezTo>
                    <a:pt x="2127" y="2292"/>
                    <a:pt x="2484" y="1613"/>
                    <a:pt x="2770" y="1065"/>
                  </a:cubicBezTo>
                  <a:cubicBezTo>
                    <a:pt x="2912" y="791"/>
                    <a:pt x="3043" y="565"/>
                    <a:pt x="3127" y="387"/>
                  </a:cubicBezTo>
                  <a:cubicBezTo>
                    <a:pt x="3162" y="291"/>
                    <a:pt x="3198" y="220"/>
                    <a:pt x="3210" y="160"/>
                  </a:cubicBezTo>
                  <a:cubicBezTo>
                    <a:pt x="3234" y="113"/>
                    <a:pt x="3246" y="89"/>
                    <a:pt x="3246" y="89"/>
                  </a:cubicBezTo>
                  <a:cubicBezTo>
                    <a:pt x="3255" y="45"/>
                    <a:pt x="3184" y="0"/>
                    <a:pt x="3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4"/>
            <p:cNvSpPr/>
            <p:nvPr/>
          </p:nvSpPr>
          <p:spPr>
            <a:xfrm>
              <a:off x="11020250" y="3597375"/>
              <a:ext cx="42600" cy="8350"/>
            </a:xfrm>
            <a:custGeom>
              <a:rect b="b" l="l" r="r" t="t"/>
              <a:pathLst>
                <a:path extrusionOk="0" h="334" w="1704">
                  <a:moveTo>
                    <a:pt x="846" y="0"/>
                  </a:moveTo>
                  <a:cubicBezTo>
                    <a:pt x="525" y="0"/>
                    <a:pt x="25" y="60"/>
                    <a:pt x="25" y="60"/>
                  </a:cubicBezTo>
                  <a:cubicBezTo>
                    <a:pt x="1" y="72"/>
                    <a:pt x="1" y="214"/>
                    <a:pt x="13" y="238"/>
                  </a:cubicBezTo>
                  <a:cubicBezTo>
                    <a:pt x="13" y="238"/>
                    <a:pt x="525" y="322"/>
                    <a:pt x="846" y="333"/>
                  </a:cubicBezTo>
                  <a:cubicBezTo>
                    <a:pt x="1180" y="333"/>
                    <a:pt x="1680" y="238"/>
                    <a:pt x="1680" y="238"/>
                  </a:cubicBezTo>
                  <a:cubicBezTo>
                    <a:pt x="1703" y="238"/>
                    <a:pt x="1692" y="72"/>
                    <a:pt x="1668" y="72"/>
                  </a:cubicBezTo>
                  <a:cubicBezTo>
                    <a:pt x="1668" y="72"/>
                    <a:pt x="1168" y="0"/>
                    <a:pt x="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4"/>
            <p:cNvSpPr/>
            <p:nvPr/>
          </p:nvSpPr>
          <p:spPr>
            <a:xfrm>
              <a:off x="10909825" y="3598250"/>
              <a:ext cx="36925" cy="8975"/>
            </a:xfrm>
            <a:custGeom>
              <a:rect b="b" l="l" r="r" t="t"/>
              <a:pathLst>
                <a:path extrusionOk="0" h="359" w="1477">
                  <a:moveTo>
                    <a:pt x="1406" y="1"/>
                  </a:moveTo>
                  <a:cubicBezTo>
                    <a:pt x="1406" y="1"/>
                    <a:pt x="1382" y="1"/>
                    <a:pt x="1334" y="13"/>
                  </a:cubicBezTo>
                  <a:cubicBezTo>
                    <a:pt x="1298" y="13"/>
                    <a:pt x="1239" y="25"/>
                    <a:pt x="1167" y="25"/>
                  </a:cubicBezTo>
                  <a:cubicBezTo>
                    <a:pt x="1124" y="29"/>
                    <a:pt x="1076" y="30"/>
                    <a:pt x="1027" y="30"/>
                  </a:cubicBezTo>
                  <a:cubicBezTo>
                    <a:pt x="928" y="30"/>
                    <a:pt x="822" y="25"/>
                    <a:pt x="727" y="25"/>
                  </a:cubicBezTo>
                  <a:cubicBezTo>
                    <a:pt x="596" y="25"/>
                    <a:pt x="417" y="48"/>
                    <a:pt x="274" y="72"/>
                  </a:cubicBezTo>
                  <a:cubicBezTo>
                    <a:pt x="132" y="84"/>
                    <a:pt x="13" y="108"/>
                    <a:pt x="13" y="108"/>
                  </a:cubicBezTo>
                  <a:cubicBezTo>
                    <a:pt x="1" y="120"/>
                    <a:pt x="13" y="287"/>
                    <a:pt x="24" y="287"/>
                  </a:cubicBezTo>
                  <a:cubicBezTo>
                    <a:pt x="24" y="287"/>
                    <a:pt x="132" y="298"/>
                    <a:pt x="274" y="322"/>
                  </a:cubicBezTo>
                  <a:cubicBezTo>
                    <a:pt x="417" y="334"/>
                    <a:pt x="596" y="358"/>
                    <a:pt x="739" y="358"/>
                  </a:cubicBezTo>
                  <a:cubicBezTo>
                    <a:pt x="882" y="346"/>
                    <a:pt x="1072" y="322"/>
                    <a:pt x="1215" y="275"/>
                  </a:cubicBezTo>
                  <a:cubicBezTo>
                    <a:pt x="1286" y="251"/>
                    <a:pt x="1358" y="215"/>
                    <a:pt x="1394" y="191"/>
                  </a:cubicBezTo>
                  <a:cubicBezTo>
                    <a:pt x="1441" y="168"/>
                    <a:pt x="1465" y="156"/>
                    <a:pt x="1465" y="156"/>
                  </a:cubicBezTo>
                  <a:cubicBezTo>
                    <a:pt x="1477" y="144"/>
                    <a:pt x="1429" y="13"/>
                    <a:pt x="1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4"/>
            <p:cNvSpPr/>
            <p:nvPr/>
          </p:nvSpPr>
          <p:spPr>
            <a:xfrm>
              <a:off x="11022350" y="3276725"/>
              <a:ext cx="27700" cy="325350"/>
            </a:xfrm>
            <a:custGeom>
              <a:rect b="b" l="l" r="r" t="t"/>
              <a:pathLst>
                <a:path extrusionOk="0" h="13014" w="1108">
                  <a:moveTo>
                    <a:pt x="1027" y="0"/>
                  </a:moveTo>
                  <a:cubicBezTo>
                    <a:pt x="985" y="0"/>
                    <a:pt x="941" y="33"/>
                    <a:pt x="929" y="98"/>
                  </a:cubicBezTo>
                  <a:cubicBezTo>
                    <a:pt x="929" y="98"/>
                    <a:pt x="857" y="1075"/>
                    <a:pt x="762" y="2361"/>
                  </a:cubicBezTo>
                  <a:cubicBezTo>
                    <a:pt x="703" y="3003"/>
                    <a:pt x="679" y="3730"/>
                    <a:pt x="655" y="4444"/>
                  </a:cubicBezTo>
                  <a:cubicBezTo>
                    <a:pt x="643" y="4813"/>
                    <a:pt x="607" y="5158"/>
                    <a:pt x="584" y="5516"/>
                  </a:cubicBezTo>
                  <a:cubicBezTo>
                    <a:pt x="560" y="5861"/>
                    <a:pt x="536" y="6194"/>
                    <a:pt x="512" y="6504"/>
                  </a:cubicBezTo>
                  <a:cubicBezTo>
                    <a:pt x="465" y="7135"/>
                    <a:pt x="405" y="7849"/>
                    <a:pt x="345" y="8564"/>
                  </a:cubicBezTo>
                  <a:cubicBezTo>
                    <a:pt x="322" y="8921"/>
                    <a:pt x="286" y="9278"/>
                    <a:pt x="262" y="9635"/>
                  </a:cubicBezTo>
                  <a:cubicBezTo>
                    <a:pt x="250" y="9814"/>
                    <a:pt x="238" y="9981"/>
                    <a:pt x="226" y="10147"/>
                  </a:cubicBezTo>
                  <a:cubicBezTo>
                    <a:pt x="203" y="10314"/>
                    <a:pt x="191" y="10481"/>
                    <a:pt x="179" y="10635"/>
                  </a:cubicBezTo>
                  <a:cubicBezTo>
                    <a:pt x="95" y="11278"/>
                    <a:pt x="24" y="11850"/>
                    <a:pt x="0" y="12255"/>
                  </a:cubicBezTo>
                  <a:cubicBezTo>
                    <a:pt x="0" y="12469"/>
                    <a:pt x="0" y="12636"/>
                    <a:pt x="0" y="12743"/>
                  </a:cubicBezTo>
                  <a:lnTo>
                    <a:pt x="24" y="12921"/>
                  </a:lnTo>
                  <a:cubicBezTo>
                    <a:pt x="29" y="12985"/>
                    <a:pt x="65" y="13013"/>
                    <a:pt x="103" y="13013"/>
                  </a:cubicBezTo>
                  <a:cubicBezTo>
                    <a:pt x="149" y="13013"/>
                    <a:pt x="197" y="12970"/>
                    <a:pt x="191" y="12898"/>
                  </a:cubicBezTo>
                  <a:cubicBezTo>
                    <a:pt x="191" y="12898"/>
                    <a:pt x="191" y="12838"/>
                    <a:pt x="179" y="12743"/>
                  </a:cubicBezTo>
                  <a:cubicBezTo>
                    <a:pt x="179" y="12624"/>
                    <a:pt x="191" y="12469"/>
                    <a:pt x="203" y="12267"/>
                  </a:cubicBezTo>
                  <a:cubicBezTo>
                    <a:pt x="226" y="11874"/>
                    <a:pt x="322" y="11314"/>
                    <a:pt x="417" y="10671"/>
                  </a:cubicBezTo>
                  <a:cubicBezTo>
                    <a:pt x="441" y="10516"/>
                    <a:pt x="465" y="10350"/>
                    <a:pt x="488" y="10171"/>
                  </a:cubicBezTo>
                  <a:cubicBezTo>
                    <a:pt x="512" y="10004"/>
                    <a:pt x="524" y="9826"/>
                    <a:pt x="536" y="9659"/>
                  </a:cubicBezTo>
                  <a:cubicBezTo>
                    <a:pt x="584" y="9302"/>
                    <a:pt x="619" y="8945"/>
                    <a:pt x="655" y="8587"/>
                  </a:cubicBezTo>
                  <a:cubicBezTo>
                    <a:pt x="738" y="7873"/>
                    <a:pt x="786" y="7159"/>
                    <a:pt x="846" y="6528"/>
                  </a:cubicBezTo>
                  <a:cubicBezTo>
                    <a:pt x="869" y="6218"/>
                    <a:pt x="881" y="5873"/>
                    <a:pt x="905" y="5528"/>
                  </a:cubicBezTo>
                  <a:cubicBezTo>
                    <a:pt x="929" y="5182"/>
                    <a:pt x="953" y="4825"/>
                    <a:pt x="953" y="4456"/>
                  </a:cubicBezTo>
                  <a:cubicBezTo>
                    <a:pt x="976" y="3742"/>
                    <a:pt x="976" y="3015"/>
                    <a:pt x="1012" y="2372"/>
                  </a:cubicBezTo>
                  <a:cubicBezTo>
                    <a:pt x="1060" y="1075"/>
                    <a:pt x="1107" y="98"/>
                    <a:pt x="1107" y="98"/>
                  </a:cubicBezTo>
                  <a:cubicBezTo>
                    <a:pt x="1107" y="33"/>
                    <a:pt x="1069" y="0"/>
                    <a:pt x="10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4"/>
            <p:cNvSpPr/>
            <p:nvPr/>
          </p:nvSpPr>
          <p:spPr>
            <a:xfrm>
              <a:off x="10902975" y="3270950"/>
              <a:ext cx="42750" cy="330675"/>
            </a:xfrm>
            <a:custGeom>
              <a:rect b="b" l="l" r="r" t="t"/>
              <a:pathLst>
                <a:path extrusionOk="0" h="13227" w="1710">
                  <a:moveTo>
                    <a:pt x="83" y="0"/>
                  </a:moveTo>
                  <a:cubicBezTo>
                    <a:pt x="41" y="0"/>
                    <a:pt x="1" y="39"/>
                    <a:pt x="1" y="115"/>
                  </a:cubicBezTo>
                  <a:cubicBezTo>
                    <a:pt x="1" y="115"/>
                    <a:pt x="25" y="365"/>
                    <a:pt x="60" y="770"/>
                  </a:cubicBezTo>
                  <a:cubicBezTo>
                    <a:pt x="72" y="877"/>
                    <a:pt x="84" y="984"/>
                    <a:pt x="96" y="1115"/>
                  </a:cubicBezTo>
                  <a:cubicBezTo>
                    <a:pt x="108" y="1175"/>
                    <a:pt x="120" y="1234"/>
                    <a:pt x="120" y="1306"/>
                  </a:cubicBezTo>
                  <a:cubicBezTo>
                    <a:pt x="132" y="1365"/>
                    <a:pt x="144" y="1437"/>
                    <a:pt x="156" y="1508"/>
                  </a:cubicBezTo>
                  <a:cubicBezTo>
                    <a:pt x="167" y="1580"/>
                    <a:pt x="179" y="1651"/>
                    <a:pt x="191" y="1722"/>
                  </a:cubicBezTo>
                  <a:cubicBezTo>
                    <a:pt x="203" y="1794"/>
                    <a:pt x="215" y="1865"/>
                    <a:pt x="215" y="1937"/>
                  </a:cubicBezTo>
                  <a:cubicBezTo>
                    <a:pt x="239" y="2091"/>
                    <a:pt x="263" y="2246"/>
                    <a:pt x="287" y="2413"/>
                  </a:cubicBezTo>
                  <a:cubicBezTo>
                    <a:pt x="441" y="3723"/>
                    <a:pt x="691" y="5342"/>
                    <a:pt x="858" y="6616"/>
                  </a:cubicBezTo>
                  <a:cubicBezTo>
                    <a:pt x="906" y="6925"/>
                    <a:pt x="941" y="7271"/>
                    <a:pt x="977" y="7616"/>
                  </a:cubicBezTo>
                  <a:cubicBezTo>
                    <a:pt x="1013" y="7973"/>
                    <a:pt x="1049" y="8330"/>
                    <a:pt x="1096" y="8699"/>
                  </a:cubicBezTo>
                  <a:cubicBezTo>
                    <a:pt x="1120" y="9069"/>
                    <a:pt x="1156" y="9438"/>
                    <a:pt x="1179" y="9783"/>
                  </a:cubicBezTo>
                  <a:cubicBezTo>
                    <a:pt x="1203" y="10152"/>
                    <a:pt x="1227" y="10497"/>
                    <a:pt x="1251" y="10831"/>
                  </a:cubicBezTo>
                  <a:cubicBezTo>
                    <a:pt x="1275" y="11152"/>
                    <a:pt x="1310" y="11462"/>
                    <a:pt x="1334" y="11747"/>
                  </a:cubicBezTo>
                  <a:cubicBezTo>
                    <a:pt x="1346" y="11878"/>
                    <a:pt x="1358" y="12009"/>
                    <a:pt x="1370" y="12140"/>
                  </a:cubicBezTo>
                  <a:cubicBezTo>
                    <a:pt x="1394" y="12259"/>
                    <a:pt x="1406" y="12378"/>
                    <a:pt x="1430" y="12474"/>
                  </a:cubicBezTo>
                  <a:cubicBezTo>
                    <a:pt x="1489" y="12890"/>
                    <a:pt x="1525" y="13140"/>
                    <a:pt x="1525" y="13140"/>
                  </a:cubicBezTo>
                  <a:cubicBezTo>
                    <a:pt x="1535" y="13199"/>
                    <a:pt x="1574" y="13226"/>
                    <a:pt x="1613" y="13226"/>
                  </a:cubicBezTo>
                  <a:cubicBezTo>
                    <a:pt x="1662" y="13226"/>
                    <a:pt x="1710" y="13184"/>
                    <a:pt x="1703" y="13105"/>
                  </a:cubicBezTo>
                  <a:cubicBezTo>
                    <a:pt x="1703" y="13105"/>
                    <a:pt x="1668" y="12855"/>
                    <a:pt x="1620" y="12450"/>
                  </a:cubicBezTo>
                  <a:cubicBezTo>
                    <a:pt x="1608" y="12355"/>
                    <a:pt x="1596" y="12236"/>
                    <a:pt x="1584" y="12117"/>
                  </a:cubicBezTo>
                  <a:cubicBezTo>
                    <a:pt x="1572" y="11997"/>
                    <a:pt x="1560" y="11866"/>
                    <a:pt x="1549" y="11724"/>
                  </a:cubicBezTo>
                  <a:cubicBezTo>
                    <a:pt x="1537" y="11450"/>
                    <a:pt x="1513" y="11140"/>
                    <a:pt x="1501" y="10807"/>
                  </a:cubicBezTo>
                  <a:cubicBezTo>
                    <a:pt x="1489" y="10485"/>
                    <a:pt x="1477" y="10128"/>
                    <a:pt x="1453" y="9771"/>
                  </a:cubicBezTo>
                  <a:cubicBezTo>
                    <a:pt x="1441" y="9414"/>
                    <a:pt x="1418" y="9045"/>
                    <a:pt x="1394" y="8676"/>
                  </a:cubicBezTo>
                  <a:cubicBezTo>
                    <a:pt x="1370" y="8307"/>
                    <a:pt x="1334" y="7937"/>
                    <a:pt x="1299" y="7592"/>
                  </a:cubicBezTo>
                  <a:cubicBezTo>
                    <a:pt x="1263" y="7235"/>
                    <a:pt x="1239" y="6890"/>
                    <a:pt x="1191" y="6568"/>
                  </a:cubicBezTo>
                  <a:cubicBezTo>
                    <a:pt x="1025" y="5294"/>
                    <a:pt x="727" y="3675"/>
                    <a:pt x="537" y="2377"/>
                  </a:cubicBezTo>
                  <a:cubicBezTo>
                    <a:pt x="501" y="2211"/>
                    <a:pt x="477" y="2056"/>
                    <a:pt x="453" y="1901"/>
                  </a:cubicBezTo>
                  <a:cubicBezTo>
                    <a:pt x="441" y="1830"/>
                    <a:pt x="429" y="1746"/>
                    <a:pt x="417" y="1675"/>
                  </a:cubicBezTo>
                  <a:cubicBezTo>
                    <a:pt x="406" y="1603"/>
                    <a:pt x="394" y="1532"/>
                    <a:pt x="370" y="1472"/>
                  </a:cubicBezTo>
                  <a:cubicBezTo>
                    <a:pt x="358" y="1401"/>
                    <a:pt x="346" y="1329"/>
                    <a:pt x="334" y="1270"/>
                  </a:cubicBezTo>
                  <a:cubicBezTo>
                    <a:pt x="322" y="1210"/>
                    <a:pt x="322" y="1139"/>
                    <a:pt x="310" y="1079"/>
                  </a:cubicBezTo>
                  <a:cubicBezTo>
                    <a:pt x="287" y="960"/>
                    <a:pt x="275" y="853"/>
                    <a:pt x="263" y="746"/>
                  </a:cubicBezTo>
                  <a:cubicBezTo>
                    <a:pt x="203" y="341"/>
                    <a:pt x="167" y="91"/>
                    <a:pt x="167" y="91"/>
                  </a:cubicBezTo>
                  <a:cubicBezTo>
                    <a:pt x="156" y="30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4"/>
            <p:cNvSpPr/>
            <p:nvPr/>
          </p:nvSpPr>
          <p:spPr>
            <a:xfrm>
              <a:off x="10980400" y="3276700"/>
              <a:ext cx="70200" cy="69200"/>
            </a:xfrm>
            <a:custGeom>
              <a:rect b="b" l="l" r="r" t="t"/>
              <a:pathLst>
                <a:path extrusionOk="0" h="2768" w="2808">
                  <a:moveTo>
                    <a:pt x="2687" y="1"/>
                  </a:moveTo>
                  <a:cubicBezTo>
                    <a:pt x="2683" y="1"/>
                    <a:pt x="2680" y="2"/>
                    <a:pt x="2678" y="4"/>
                  </a:cubicBezTo>
                  <a:cubicBezTo>
                    <a:pt x="2678" y="4"/>
                    <a:pt x="2452" y="183"/>
                    <a:pt x="2154" y="421"/>
                  </a:cubicBezTo>
                  <a:cubicBezTo>
                    <a:pt x="1869" y="671"/>
                    <a:pt x="1523" y="992"/>
                    <a:pt x="1261" y="1254"/>
                  </a:cubicBezTo>
                  <a:cubicBezTo>
                    <a:pt x="1011" y="1516"/>
                    <a:pt x="702" y="1861"/>
                    <a:pt x="452" y="2147"/>
                  </a:cubicBezTo>
                  <a:cubicBezTo>
                    <a:pt x="321" y="2290"/>
                    <a:pt x="214" y="2409"/>
                    <a:pt x="130" y="2504"/>
                  </a:cubicBezTo>
                  <a:cubicBezTo>
                    <a:pt x="59" y="2600"/>
                    <a:pt x="11" y="2647"/>
                    <a:pt x="11" y="2647"/>
                  </a:cubicBezTo>
                  <a:cubicBezTo>
                    <a:pt x="0" y="2681"/>
                    <a:pt x="94" y="2767"/>
                    <a:pt x="135" y="2767"/>
                  </a:cubicBezTo>
                  <a:cubicBezTo>
                    <a:pt x="138" y="2767"/>
                    <a:pt x="140" y="2767"/>
                    <a:pt x="142" y="2766"/>
                  </a:cubicBezTo>
                  <a:cubicBezTo>
                    <a:pt x="142" y="2766"/>
                    <a:pt x="190" y="2719"/>
                    <a:pt x="273" y="2635"/>
                  </a:cubicBezTo>
                  <a:cubicBezTo>
                    <a:pt x="368" y="2552"/>
                    <a:pt x="488" y="2445"/>
                    <a:pt x="630" y="2326"/>
                  </a:cubicBezTo>
                  <a:cubicBezTo>
                    <a:pt x="904" y="2064"/>
                    <a:pt x="1250" y="1742"/>
                    <a:pt x="1500" y="1480"/>
                  </a:cubicBezTo>
                  <a:cubicBezTo>
                    <a:pt x="1762" y="1219"/>
                    <a:pt x="2071" y="873"/>
                    <a:pt x="2333" y="611"/>
                  </a:cubicBezTo>
                  <a:cubicBezTo>
                    <a:pt x="2595" y="337"/>
                    <a:pt x="2785" y="135"/>
                    <a:pt x="2785" y="135"/>
                  </a:cubicBezTo>
                  <a:cubicBezTo>
                    <a:pt x="2807" y="103"/>
                    <a:pt x="2720" y="1"/>
                    <a:pt x="2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4"/>
            <p:cNvSpPr/>
            <p:nvPr/>
          </p:nvSpPr>
          <p:spPr>
            <a:xfrm>
              <a:off x="10904800" y="3273700"/>
              <a:ext cx="81175" cy="71975"/>
            </a:xfrm>
            <a:custGeom>
              <a:rect b="b" l="l" r="r" t="t"/>
              <a:pathLst>
                <a:path extrusionOk="0" h="2879" w="3247">
                  <a:moveTo>
                    <a:pt x="126" y="1"/>
                  </a:moveTo>
                  <a:cubicBezTo>
                    <a:pt x="82" y="1"/>
                    <a:pt x="1" y="70"/>
                    <a:pt x="11" y="112"/>
                  </a:cubicBezTo>
                  <a:cubicBezTo>
                    <a:pt x="11" y="112"/>
                    <a:pt x="59" y="172"/>
                    <a:pt x="142" y="279"/>
                  </a:cubicBezTo>
                  <a:cubicBezTo>
                    <a:pt x="190" y="327"/>
                    <a:pt x="237" y="386"/>
                    <a:pt x="297" y="457"/>
                  </a:cubicBezTo>
                  <a:cubicBezTo>
                    <a:pt x="356" y="529"/>
                    <a:pt x="428" y="600"/>
                    <a:pt x="499" y="672"/>
                  </a:cubicBezTo>
                  <a:cubicBezTo>
                    <a:pt x="797" y="981"/>
                    <a:pt x="1202" y="1315"/>
                    <a:pt x="1511" y="1565"/>
                  </a:cubicBezTo>
                  <a:cubicBezTo>
                    <a:pt x="1833" y="1827"/>
                    <a:pt x="2249" y="2124"/>
                    <a:pt x="2559" y="2386"/>
                  </a:cubicBezTo>
                  <a:cubicBezTo>
                    <a:pt x="2642" y="2458"/>
                    <a:pt x="2714" y="2517"/>
                    <a:pt x="2785" y="2577"/>
                  </a:cubicBezTo>
                  <a:cubicBezTo>
                    <a:pt x="2845" y="2636"/>
                    <a:pt x="2892" y="2684"/>
                    <a:pt x="2940" y="2732"/>
                  </a:cubicBezTo>
                  <a:cubicBezTo>
                    <a:pt x="3035" y="2827"/>
                    <a:pt x="3095" y="2874"/>
                    <a:pt x="3095" y="2874"/>
                  </a:cubicBezTo>
                  <a:cubicBezTo>
                    <a:pt x="3097" y="2877"/>
                    <a:pt x="3101" y="2878"/>
                    <a:pt x="3106" y="2878"/>
                  </a:cubicBezTo>
                  <a:cubicBezTo>
                    <a:pt x="3145" y="2878"/>
                    <a:pt x="3247" y="2799"/>
                    <a:pt x="3226" y="2767"/>
                  </a:cubicBezTo>
                  <a:cubicBezTo>
                    <a:pt x="3226" y="2767"/>
                    <a:pt x="3178" y="2708"/>
                    <a:pt x="3095" y="2601"/>
                  </a:cubicBezTo>
                  <a:cubicBezTo>
                    <a:pt x="3047" y="2553"/>
                    <a:pt x="3000" y="2482"/>
                    <a:pt x="2940" y="2422"/>
                  </a:cubicBezTo>
                  <a:cubicBezTo>
                    <a:pt x="2881" y="2351"/>
                    <a:pt x="2809" y="2279"/>
                    <a:pt x="2738" y="2208"/>
                  </a:cubicBezTo>
                  <a:cubicBezTo>
                    <a:pt x="2440" y="1898"/>
                    <a:pt x="2035" y="1565"/>
                    <a:pt x="1726" y="1303"/>
                  </a:cubicBezTo>
                  <a:cubicBezTo>
                    <a:pt x="1404" y="1053"/>
                    <a:pt x="976" y="755"/>
                    <a:pt x="678" y="493"/>
                  </a:cubicBezTo>
                  <a:cubicBezTo>
                    <a:pt x="595" y="422"/>
                    <a:pt x="523" y="362"/>
                    <a:pt x="452" y="303"/>
                  </a:cubicBezTo>
                  <a:cubicBezTo>
                    <a:pt x="392" y="243"/>
                    <a:pt x="333" y="196"/>
                    <a:pt x="297" y="148"/>
                  </a:cubicBezTo>
                  <a:cubicBezTo>
                    <a:pt x="202" y="53"/>
                    <a:pt x="142" y="5"/>
                    <a:pt x="142" y="5"/>
                  </a:cubicBezTo>
                  <a:cubicBezTo>
                    <a:pt x="138" y="2"/>
                    <a:pt x="132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4"/>
            <p:cNvSpPr/>
            <p:nvPr/>
          </p:nvSpPr>
          <p:spPr>
            <a:xfrm>
              <a:off x="10869050" y="3272925"/>
              <a:ext cx="36050" cy="16100"/>
            </a:xfrm>
            <a:custGeom>
              <a:rect b="b" l="l" r="r" t="t"/>
              <a:pathLst>
                <a:path extrusionOk="0" h="644" w="1442">
                  <a:moveTo>
                    <a:pt x="1334" y="0"/>
                  </a:moveTo>
                  <a:cubicBezTo>
                    <a:pt x="1334" y="0"/>
                    <a:pt x="1310" y="12"/>
                    <a:pt x="1263" y="36"/>
                  </a:cubicBezTo>
                  <a:cubicBezTo>
                    <a:pt x="1227" y="48"/>
                    <a:pt x="1167" y="72"/>
                    <a:pt x="1108" y="96"/>
                  </a:cubicBezTo>
                  <a:cubicBezTo>
                    <a:pt x="977" y="131"/>
                    <a:pt x="810" y="167"/>
                    <a:pt x="679" y="203"/>
                  </a:cubicBezTo>
                  <a:cubicBezTo>
                    <a:pt x="548" y="250"/>
                    <a:pt x="381" y="310"/>
                    <a:pt x="239" y="369"/>
                  </a:cubicBezTo>
                  <a:cubicBezTo>
                    <a:pt x="108" y="429"/>
                    <a:pt x="12" y="488"/>
                    <a:pt x="12" y="488"/>
                  </a:cubicBezTo>
                  <a:cubicBezTo>
                    <a:pt x="0" y="500"/>
                    <a:pt x="48" y="643"/>
                    <a:pt x="60" y="643"/>
                  </a:cubicBezTo>
                  <a:cubicBezTo>
                    <a:pt x="60" y="643"/>
                    <a:pt x="167" y="631"/>
                    <a:pt x="310" y="619"/>
                  </a:cubicBezTo>
                  <a:cubicBezTo>
                    <a:pt x="453" y="596"/>
                    <a:pt x="631" y="572"/>
                    <a:pt x="774" y="524"/>
                  </a:cubicBezTo>
                  <a:cubicBezTo>
                    <a:pt x="917" y="488"/>
                    <a:pt x="1084" y="405"/>
                    <a:pt x="1215" y="322"/>
                  </a:cubicBezTo>
                  <a:cubicBezTo>
                    <a:pt x="1286" y="274"/>
                    <a:pt x="1334" y="238"/>
                    <a:pt x="1382" y="191"/>
                  </a:cubicBezTo>
                  <a:cubicBezTo>
                    <a:pt x="1417" y="167"/>
                    <a:pt x="1429" y="143"/>
                    <a:pt x="1429" y="143"/>
                  </a:cubicBezTo>
                  <a:cubicBezTo>
                    <a:pt x="1441" y="131"/>
                    <a:pt x="1346" y="0"/>
                    <a:pt x="1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4"/>
            <p:cNvSpPr/>
            <p:nvPr/>
          </p:nvSpPr>
          <p:spPr>
            <a:xfrm>
              <a:off x="10933650" y="3703625"/>
              <a:ext cx="49725" cy="32175"/>
            </a:xfrm>
            <a:custGeom>
              <a:rect b="b" l="l" r="r" t="t"/>
              <a:pathLst>
                <a:path extrusionOk="0" h="1287" w="1989">
                  <a:moveTo>
                    <a:pt x="95" y="1"/>
                  </a:moveTo>
                  <a:cubicBezTo>
                    <a:pt x="72" y="1"/>
                    <a:pt x="0" y="120"/>
                    <a:pt x="12" y="144"/>
                  </a:cubicBezTo>
                  <a:cubicBezTo>
                    <a:pt x="12" y="144"/>
                    <a:pt x="143" y="251"/>
                    <a:pt x="310" y="394"/>
                  </a:cubicBezTo>
                  <a:cubicBezTo>
                    <a:pt x="476" y="536"/>
                    <a:pt x="691" y="715"/>
                    <a:pt x="881" y="846"/>
                  </a:cubicBezTo>
                  <a:cubicBezTo>
                    <a:pt x="1060" y="965"/>
                    <a:pt x="1310" y="1108"/>
                    <a:pt x="1524" y="1191"/>
                  </a:cubicBezTo>
                  <a:cubicBezTo>
                    <a:pt x="1643" y="1239"/>
                    <a:pt x="1738" y="1263"/>
                    <a:pt x="1822" y="1275"/>
                  </a:cubicBezTo>
                  <a:cubicBezTo>
                    <a:pt x="1857" y="1287"/>
                    <a:pt x="1893" y="1287"/>
                    <a:pt x="1905" y="1287"/>
                  </a:cubicBezTo>
                  <a:lnTo>
                    <a:pt x="1941" y="1287"/>
                  </a:lnTo>
                  <a:cubicBezTo>
                    <a:pt x="1965" y="1287"/>
                    <a:pt x="1988" y="1132"/>
                    <a:pt x="1965" y="1120"/>
                  </a:cubicBezTo>
                  <a:cubicBezTo>
                    <a:pt x="1965" y="1120"/>
                    <a:pt x="1822" y="1084"/>
                    <a:pt x="1643" y="965"/>
                  </a:cubicBezTo>
                  <a:cubicBezTo>
                    <a:pt x="1453" y="858"/>
                    <a:pt x="1238" y="691"/>
                    <a:pt x="1072" y="572"/>
                  </a:cubicBezTo>
                  <a:cubicBezTo>
                    <a:pt x="893" y="441"/>
                    <a:pt x="655" y="298"/>
                    <a:pt x="453" y="179"/>
                  </a:cubicBezTo>
                  <a:cubicBezTo>
                    <a:pt x="262" y="72"/>
                    <a:pt x="95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4"/>
            <p:cNvSpPr/>
            <p:nvPr/>
          </p:nvSpPr>
          <p:spPr>
            <a:xfrm>
              <a:off x="10885725" y="3594400"/>
              <a:ext cx="31875" cy="19950"/>
            </a:xfrm>
            <a:custGeom>
              <a:rect b="b" l="l" r="r" t="t"/>
              <a:pathLst>
                <a:path extrusionOk="0" h="798" w="1275">
                  <a:moveTo>
                    <a:pt x="107" y="0"/>
                  </a:moveTo>
                  <a:cubicBezTo>
                    <a:pt x="95" y="0"/>
                    <a:pt x="0" y="119"/>
                    <a:pt x="0" y="143"/>
                  </a:cubicBezTo>
                  <a:cubicBezTo>
                    <a:pt x="0" y="143"/>
                    <a:pt x="84" y="214"/>
                    <a:pt x="179" y="310"/>
                  </a:cubicBezTo>
                  <a:cubicBezTo>
                    <a:pt x="286" y="405"/>
                    <a:pt x="429" y="500"/>
                    <a:pt x="548" y="572"/>
                  </a:cubicBezTo>
                  <a:cubicBezTo>
                    <a:pt x="786" y="691"/>
                    <a:pt x="1191" y="798"/>
                    <a:pt x="1191" y="798"/>
                  </a:cubicBezTo>
                  <a:cubicBezTo>
                    <a:pt x="1203" y="798"/>
                    <a:pt x="1274" y="655"/>
                    <a:pt x="1262" y="643"/>
                  </a:cubicBezTo>
                  <a:cubicBezTo>
                    <a:pt x="1262" y="643"/>
                    <a:pt x="929" y="393"/>
                    <a:pt x="703" y="274"/>
                  </a:cubicBezTo>
                  <a:cubicBezTo>
                    <a:pt x="596" y="214"/>
                    <a:pt x="441" y="155"/>
                    <a:pt x="322" y="95"/>
                  </a:cubicBezTo>
                  <a:cubicBezTo>
                    <a:pt x="203" y="48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4"/>
            <p:cNvSpPr/>
            <p:nvPr/>
          </p:nvSpPr>
          <p:spPr>
            <a:xfrm>
              <a:off x="10885475" y="3595375"/>
              <a:ext cx="51075" cy="109950"/>
            </a:xfrm>
            <a:custGeom>
              <a:rect b="b" l="l" r="r" t="t"/>
              <a:pathLst>
                <a:path extrusionOk="0" h="4398" w="2043">
                  <a:moveTo>
                    <a:pt x="129" y="0"/>
                  </a:moveTo>
                  <a:cubicBezTo>
                    <a:pt x="81" y="0"/>
                    <a:pt x="0" y="64"/>
                    <a:pt x="10" y="104"/>
                  </a:cubicBezTo>
                  <a:cubicBezTo>
                    <a:pt x="10" y="104"/>
                    <a:pt x="46" y="187"/>
                    <a:pt x="117" y="306"/>
                  </a:cubicBezTo>
                  <a:cubicBezTo>
                    <a:pt x="153" y="378"/>
                    <a:pt x="189" y="449"/>
                    <a:pt x="236" y="544"/>
                  </a:cubicBezTo>
                  <a:cubicBezTo>
                    <a:pt x="284" y="628"/>
                    <a:pt x="332" y="735"/>
                    <a:pt x="379" y="830"/>
                  </a:cubicBezTo>
                  <a:cubicBezTo>
                    <a:pt x="594" y="1259"/>
                    <a:pt x="808" y="1795"/>
                    <a:pt x="998" y="2211"/>
                  </a:cubicBezTo>
                  <a:cubicBezTo>
                    <a:pt x="1165" y="2640"/>
                    <a:pt x="1403" y="3176"/>
                    <a:pt x="1570" y="3616"/>
                  </a:cubicBezTo>
                  <a:cubicBezTo>
                    <a:pt x="1665" y="3831"/>
                    <a:pt x="1737" y="4021"/>
                    <a:pt x="1784" y="4164"/>
                  </a:cubicBezTo>
                  <a:cubicBezTo>
                    <a:pt x="1844" y="4295"/>
                    <a:pt x="1868" y="4378"/>
                    <a:pt x="1868" y="4378"/>
                  </a:cubicBezTo>
                  <a:cubicBezTo>
                    <a:pt x="1875" y="4392"/>
                    <a:pt x="1893" y="4398"/>
                    <a:pt x="1915" y="4398"/>
                  </a:cubicBezTo>
                  <a:cubicBezTo>
                    <a:pt x="1968" y="4398"/>
                    <a:pt x="2043" y="4364"/>
                    <a:pt x="2034" y="4331"/>
                  </a:cubicBezTo>
                  <a:cubicBezTo>
                    <a:pt x="2034" y="4331"/>
                    <a:pt x="2010" y="4247"/>
                    <a:pt x="1975" y="4104"/>
                  </a:cubicBezTo>
                  <a:cubicBezTo>
                    <a:pt x="1939" y="3962"/>
                    <a:pt x="1879" y="3759"/>
                    <a:pt x="1808" y="3533"/>
                  </a:cubicBezTo>
                  <a:cubicBezTo>
                    <a:pt x="1677" y="3069"/>
                    <a:pt x="1475" y="2509"/>
                    <a:pt x="1296" y="2080"/>
                  </a:cubicBezTo>
                  <a:cubicBezTo>
                    <a:pt x="1117" y="1664"/>
                    <a:pt x="856" y="1128"/>
                    <a:pt x="606" y="711"/>
                  </a:cubicBezTo>
                  <a:cubicBezTo>
                    <a:pt x="546" y="616"/>
                    <a:pt x="486" y="521"/>
                    <a:pt x="439" y="437"/>
                  </a:cubicBezTo>
                  <a:cubicBezTo>
                    <a:pt x="379" y="342"/>
                    <a:pt x="332" y="271"/>
                    <a:pt x="284" y="211"/>
                  </a:cubicBezTo>
                  <a:cubicBezTo>
                    <a:pt x="201" y="80"/>
                    <a:pt x="153" y="9"/>
                    <a:pt x="153" y="9"/>
                  </a:cubicBezTo>
                  <a:cubicBezTo>
                    <a:pt x="147" y="3"/>
                    <a:pt x="139" y="0"/>
                    <a:pt x="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4"/>
            <p:cNvSpPr/>
            <p:nvPr/>
          </p:nvSpPr>
          <p:spPr>
            <a:xfrm>
              <a:off x="10867700" y="3287200"/>
              <a:ext cx="62450" cy="300000"/>
            </a:xfrm>
            <a:custGeom>
              <a:rect b="b" l="l" r="r" t="t"/>
              <a:pathLst>
                <a:path extrusionOk="0" h="12000" w="2498">
                  <a:moveTo>
                    <a:pt x="83" y="1"/>
                  </a:moveTo>
                  <a:cubicBezTo>
                    <a:pt x="40" y="1"/>
                    <a:pt x="1" y="34"/>
                    <a:pt x="7" y="96"/>
                  </a:cubicBezTo>
                  <a:cubicBezTo>
                    <a:pt x="7" y="96"/>
                    <a:pt x="7" y="156"/>
                    <a:pt x="19" y="263"/>
                  </a:cubicBezTo>
                  <a:cubicBezTo>
                    <a:pt x="31" y="370"/>
                    <a:pt x="43" y="525"/>
                    <a:pt x="78" y="715"/>
                  </a:cubicBezTo>
                  <a:cubicBezTo>
                    <a:pt x="138" y="1096"/>
                    <a:pt x="245" y="1620"/>
                    <a:pt x="388" y="2215"/>
                  </a:cubicBezTo>
                  <a:cubicBezTo>
                    <a:pt x="531" y="2799"/>
                    <a:pt x="697" y="3454"/>
                    <a:pt x="793" y="4120"/>
                  </a:cubicBezTo>
                  <a:cubicBezTo>
                    <a:pt x="876" y="4787"/>
                    <a:pt x="959" y="5454"/>
                    <a:pt x="1031" y="6037"/>
                  </a:cubicBezTo>
                  <a:cubicBezTo>
                    <a:pt x="1162" y="7216"/>
                    <a:pt x="1447" y="8704"/>
                    <a:pt x="1674" y="9895"/>
                  </a:cubicBezTo>
                  <a:cubicBezTo>
                    <a:pt x="1698" y="10050"/>
                    <a:pt x="1721" y="10193"/>
                    <a:pt x="1757" y="10335"/>
                  </a:cubicBezTo>
                  <a:cubicBezTo>
                    <a:pt x="1793" y="10466"/>
                    <a:pt x="1840" y="10597"/>
                    <a:pt x="1876" y="10728"/>
                  </a:cubicBezTo>
                  <a:cubicBezTo>
                    <a:pt x="1959" y="10966"/>
                    <a:pt x="2043" y="11193"/>
                    <a:pt x="2102" y="11359"/>
                  </a:cubicBezTo>
                  <a:cubicBezTo>
                    <a:pt x="2174" y="11538"/>
                    <a:pt x="2233" y="11681"/>
                    <a:pt x="2269" y="11788"/>
                  </a:cubicBezTo>
                  <a:cubicBezTo>
                    <a:pt x="2305" y="11883"/>
                    <a:pt x="2317" y="11931"/>
                    <a:pt x="2317" y="11931"/>
                  </a:cubicBezTo>
                  <a:cubicBezTo>
                    <a:pt x="2336" y="11979"/>
                    <a:pt x="2371" y="12000"/>
                    <a:pt x="2404" y="12000"/>
                  </a:cubicBezTo>
                  <a:cubicBezTo>
                    <a:pt x="2452" y="12000"/>
                    <a:pt x="2498" y="11954"/>
                    <a:pt x="2483" y="11883"/>
                  </a:cubicBezTo>
                  <a:cubicBezTo>
                    <a:pt x="2483" y="11883"/>
                    <a:pt x="2460" y="11824"/>
                    <a:pt x="2436" y="11728"/>
                  </a:cubicBezTo>
                  <a:cubicBezTo>
                    <a:pt x="2400" y="11621"/>
                    <a:pt x="2352" y="11478"/>
                    <a:pt x="2293" y="11300"/>
                  </a:cubicBezTo>
                  <a:cubicBezTo>
                    <a:pt x="2233" y="11121"/>
                    <a:pt x="2162" y="10907"/>
                    <a:pt x="2090" y="10657"/>
                  </a:cubicBezTo>
                  <a:cubicBezTo>
                    <a:pt x="2055" y="10538"/>
                    <a:pt x="2019" y="10407"/>
                    <a:pt x="1983" y="10276"/>
                  </a:cubicBezTo>
                  <a:cubicBezTo>
                    <a:pt x="1959" y="10145"/>
                    <a:pt x="1936" y="9990"/>
                    <a:pt x="1912" y="9847"/>
                  </a:cubicBezTo>
                  <a:cubicBezTo>
                    <a:pt x="1745" y="8645"/>
                    <a:pt x="1495" y="7168"/>
                    <a:pt x="1364" y="5990"/>
                  </a:cubicBezTo>
                  <a:cubicBezTo>
                    <a:pt x="1281" y="5406"/>
                    <a:pt x="1197" y="4751"/>
                    <a:pt x="1090" y="4073"/>
                  </a:cubicBezTo>
                  <a:cubicBezTo>
                    <a:pt x="983" y="3394"/>
                    <a:pt x="793" y="2727"/>
                    <a:pt x="638" y="2144"/>
                  </a:cubicBezTo>
                  <a:cubicBezTo>
                    <a:pt x="471" y="1561"/>
                    <a:pt x="340" y="1049"/>
                    <a:pt x="269" y="679"/>
                  </a:cubicBezTo>
                  <a:cubicBezTo>
                    <a:pt x="233" y="501"/>
                    <a:pt x="221" y="346"/>
                    <a:pt x="197" y="239"/>
                  </a:cubicBezTo>
                  <a:cubicBezTo>
                    <a:pt x="185" y="144"/>
                    <a:pt x="174" y="84"/>
                    <a:pt x="174" y="84"/>
                  </a:cubicBezTo>
                  <a:cubicBezTo>
                    <a:pt x="162" y="28"/>
                    <a:pt x="121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4"/>
            <p:cNvSpPr/>
            <p:nvPr/>
          </p:nvSpPr>
          <p:spPr>
            <a:xfrm>
              <a:off x="10886325" y="3584575"/>
              <a:ext cx="44950" cy="13400"/>
            </a:xfrm>
            <a:custGeom>
              <a:rect b="b" l="l" r="r" t="t"/>
              <a:pathLst>
                <a:path extrusionOk="0" h="536" w="1798">
                  <a:moveTo>
                    <a:pt x="1750" y="0"/>
                  </a:moveTo>
                  <a:cubicBezTo>
                    <a:pt x="1750" y="0"/>
                    <a:pt x="1214" y="24"/>
                    <a:pt x="869" y="83"/>
                  </a:cubicBezTo>
                  <a:cubicBezTo>
                    <a:pt x="691" y="119"/>
                    <a:pt x="476" y="179"/>
                    <a:pt x="310" y="250"/>
                  </a:cubicBezTo>
                  <a:cubicBezTo>
                    <a:pt x="131" y="322"/>
                    <a:pt x="12" y="369"/>
                    <a:pt x="12" y="369"/>
                  </a:cubicBezTo>
                  <a:cubicBezTo>
                    <a:pt x="0" y="381"/>
                    <a:pt x="48" y="536"/>
                    <a:pt x="60" y="536"/>
                  </a:cubicBezTo>
                  <a:cubicBezTo>
                    <a:pt x="60" y="536"/>
                    <a:pt x="202" y="524"/>
                    <a:pt x="369" y="488"/>
                  </a:cubicBezTo>
                  <a:cubicBezTo>
                    <a:pt x="536" y="464"/>
                    <a:pt x="762" y="453"/>
                    <a:pt x="929" y="417"/>
                  </a:cubicBezTo>
                  <a:cubicBezTo>
                    <a:pt x="1274" y="345"/>
                    <a:pt x="1786" y="167"/>
                    <a:pt x="1786" y="167"/>
                  </a:cubicBezTo>
                  <a:cubicBezTo>
                    <a:pt x="1798" y="155"/>
                    <a:pt x="1774" y="12"/>
                    <a:pt x="17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44"/>
            <p:cNvSpPr/>
            <p:nvPr/>
          </p:nvSpPr>
          <p:spPr>
            <a:xfrm>
              <a:off x="10919650" y="3561050"/>
              <a:ext cx="20575" cy="17600"/>
            </a:xfrm>
            <a:custGeom>
              <a:rect b="b" l="l" r="r" t="t"/>
              <a:pathLst>
                <a:path extrusionOk="0" h="704" w="823">
                  <a:moveTo>
                    <a:pt x="48" y="1"/>
                  </a:moveTo>
                  <a:cubicBezTo>
                    <a:pt x="36" y="12"/>
                    <a:pt x="1" y="155"/>
                    <a:pt x="1" y="167"/>
                  </a:cubicBezTo>
                  <a:cubicBezTo>
                    <a:pt x="1" y="167"/>
                    <a:pt x="48" y="203"/>
                    <a:pt x="108" y="262"/>
                  </a:cubicBezTo>
                  <a:cubicBezTo>
                    <a:pt x="167" y="322"/>
                    <a:pt x="239" y="417"/>
                    <a:pt x="298" y="477"/>
                  </a:cubicBezTo>
                  <a:cubicBezTo>
                    <a:pt x="370" y="536"/>
                    <a:pt x="477" y="608"/>
                    <a:pt x="584" y="655"/>
                  </a:cubicBezTo>
                  <a:cubicBezTo>
                    <a:pt x="632" y="679"/>
                    <a:pt x="691" y="691"/>
                    <a:pt x="727" y="691"/>
                  </a:cubicBezTo>
                  <a:cubicBezTo>
                    <a:pt x="763" y="703"/>
                    <a:pt x="786" y="703"/>
                    <a:pt x="786" y="703"/>
                  </a:cubicBezTo>
                  <a:cubicBezTo>
                    <a:pt x="798" y="703"/>
                    <a:pt x="822" y="536"/>
                    <a:pt x="822" y="524"/>
                  </a:cubicBezTo>
                  <a:cubicBezTo>
                    <a:pt x="822" y="524"/>
                    <a:pt x="774" y="501"/>
                    <a:pt x="715" y="441"/>
                  </a:cubicBezTo>
                  <a:cubicBezTo>
                    <a:pt x="667" y="382"/>
                    <a:pt x="596" y="286"/>
                    <a:pt x="524" y="227"/>
                  </a:cubicBezTo>
                  <a:cubicBezTo>
                    <a:pt x="453" y="167"/>
                    <a:pt x="346" y="96"/>
                    <a:pt x="239" y="48"/>
                  </a:cubicBezTo>
                  <a:cubicBezTo>
                    <a:pt x="143" y="12"/>
                    <a:pt x="48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44"/>
            <p:cNvSpPr/>
            <p:nvPr/>
          </p:nvSpPr>
          <p:spPr>
            <a:xfrm>
              <a:off x="10911900" y="3531575"/>
              <a:ext cx="25050" cy="15800"/>
            </a:xfrm>
            <a:custGeom>
              <a:rect b="b" l="l" r="r" t="t"/>
              <a:pathLst>
                <a:path extrusionOk="0" h="632" w="1002">
                  <a:moveTo>
                    <a:pt x="60" y="1"/>
                  </a:moveTo>
                  <a:cubicBezTo>
                    <a:pt x="49" y="1"/>
                    <a:pt x="1" y="144"/>
                    <a:pt x="1" y="156"/>
                  </a:cubicBezTo>
                  <a:cubicBezTo>
                    <a:pt x="1" y="156"/>
                    <a:pt x="60" y="215"/>
                    <a:pt x="144" y="263"/>
                  </a:cubicBezTo>
                  <a:cubicBezTo>
                    <a:pt x="227" y="322"/>
                    <a:pt x="334" y="406"/>
                    <a:pt x="418" y="453"/>
                  </a:cubicBezTo>
                  <a:cubicBezTo>
                    <a:pt x="501" y="501"/>
                    <a:pt x="632" y="549"/>
                    <a:pt x="727" y="584"/>
                  </a:cubicBezTo>
                  <a:cubicBezTo>
                    <a:pt x="834" y="608"/>
                    <a:pt x="918" y="632"/>
                    <a:pt x="918" y="632"/>
                  </a:cubicBezTo>
                  <a:cubicBezTo>
                    <a:pt x="930" y="632"/>
                    <a:pt x="1001" y="477"/>
                    <a:pt x="989" y="477"/>
                  </a:cubicBezTo>
                  <a:cubicBezTo>
                    <a:pt x="989" y="477"/>
                    <a:pt x="930" y="418"/>
                    <a:pt x="846" y="358"/>
                  </a:cubicBezTo>
                  <a:cubicBezTo>
                    <a:pt x="763" y="287"/>
                    <a:pt x="668" y="215"/>
                    <a:pt x="572" y="156"/>
                  </a:cubicBezTo>
                  <a:cubicBezTo>
                    <a:pt x="477" y="108"/>
                    <a:pt x="358" y="60"/>
                    <a:pt x="251" y="37"/>
                  </a:cubicBezTo>
                  <a:cubicBezTo>
                    <a:pt x="144" y="13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44"/>
            <p:cNvSpPr/>
            <p:nvPr/>
          </p:nvSpPr>
          <p:spPr>
            <a:xfrm>
              <a:off x="10906250" y="3493775"/>
              <a:ext cx="28600" cy="15200"/>
            </a:xfrm>
            <a:custGeom>
              <a:rect b="b" l="l" r="r" t="t"/>
              <a:pathLst>
                <a:path extrusionOk="0" h="608" w="1144">
                  <a:moveTo>
                    <a:pt x="60" y="1"/>
                  </a:moveTo>
                  <a:cubicBezTo>
                    <a:pt x="48" y="13"/>
                    <a:pt x="1" y="156"/>
                    <a:pt x="13" y="167"/>
                  </a:cubicBezTo>
                  <a:cubicBezTo>
                    <a:pt x="13" y="167"/>
                    <a:pt x="84" y="215"/>
                    <a:pt x="179" y="275"/>
                  </a:cubicBezTo>
                  <a:cubicBezTo>
                    <a:pt x="286" y="322"/>
                    <a:pt x="406" y="406"/>
                    <a:pt x="513" y="453"/>
                  </a:cubicBezTo>
                  <a:cubicBezTo>
                    <a:pt x="715" y="537"/>
                    <a:pt x="1060" y="608"/>
                    <a:pt x="1060" y="608"/>
                  </a:cubicBezTo>
                  <a:cubicBezTo>
                    <a:pt x="1072" y="608"/>
                    <a:pt x="1144" y="465"/>
                    <a:pt x="1132" y="453"/>
                  </a:cubicBezTo>
                  <a:cubicBezTo>
                    <a:pt x="1132" y="453"/>
                    <a:pt x="846" y="239"/>
                    <a:pt x="644" y="144"/>
                  </a:cubicBezTo>
                  <a:cubicBezTo>
                    <a:pt x="537" y="96"/>
                    <a:pt x="394" y="60"/>
                    <a:pt x="275" y="36"/>
                  </a:cubicBezTo>
                  <a:cubicBezTo>
                    <a:pt x="144" y="13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44"/>
            <p:cNvSpPr/>
            <p:nvPr/>
          </p:nvSpPr>
          <p:spPr>
            <a:xfrm>
              <a:off x="10905375" y="3464325"/>
              <a:ext cx="25325" cy="8950"/>
            </a:xfrm>
            <a:custGeom>
              <a:rect b="b" l="l" r="r" t="t"/>
              <a:pathLst>
                <a:path extrusionOk="0" h="358" w="1013">
                  <a:moveTo>
                    <a:pt x="512" y="0"/>
                  </a:moveTo>
                  <a:cubicBezTo>
                    <a:pt x="405" y="0"/>
                    <a:pt x="286" y="12"/>
                    <a:pt x="191" y="24"/>
                  </a:cubicBezTo>
                  <a:cubicBezTo>
                    <a:pt x="95" y="48"/>
                    <a:pt x="24" y="60"/>
                    <a:pt x="24" y="60"/>
                  </a:cubicBezTo>
                  <a:cubicBezTo>
                    <a:pt x="12" y="60"/>
                    <a:pt x="0" y="202"/>
                    <a:pt x="0" y="226"/>
                  </a:cubicBezTo>
                  <a:cubicBezTo>
                    <a:pt x="0" y="226"/>
                    <a:pt x="83" y="250"/>
                    <a:pt x="179" y="274"/>
                  </a:cubicBezTo>
                  <a:cubicBezTo>
                    <a:pt x="274" y="298"/>
                    <a:pt x="393" y="333"/>
                    <a:pt x="476" y="333"/>
                  </a:cubicBezTo>
                  <a:cubicBezTo>
                    <a:pt x="524" y="339"/>
                    <a:pt x="574" y="339"/>
                    <a:pt x="625" y="339"/>
                  </a:cubicBezTo>
                  <a:cubicBezTo>
                    <a:pt x="676" y="339"/>
                    <a:pt x="726" y="339"/>
                    <a:pt x="774" y="345"/>
                  </a:cubicBezTo>
                  <a:cubicBezTo>
                    <a:pt x="857" y="345"/>
                    <a:pt x="917" y="357"/>
                    <a:pt x="929" y="357"/>
                  </a:cubicBezTo>
                  <a:cubicBezTo>
                    <a:pt x="941" y="357"/>
                    <a:pt x="1012" y="214"/>
                    <a:pt x="1000" y="202"/>
                  </a:cubicBezTo>
                  <a:cubicBezTo>
                    <a:pt x="1000" y="202"/>
                    <a:pt x="941" y="143"/>
                    <a:pt x="833" y="95"/>
                  </a:cubicBezTo>
                  <a:cubicBezTo>
                    <a:pt x="738" y="48"/>
                    <a:pt x="607" y="12"/>
                    <a:pt x="5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4"/>
            <p:cNvSpPr/>
            <p:nvPr/>
          </p:nvSpPr>
          <p:spPr>
            <a:xfrm>
              <a:off x="10894950" y="3434175"/>
              <a:ext cx="30675" cy="8425"/>
            </a:xfrm>
            <a:custGeom>
              <a:rect b="b" l="l" r="r" t="t"/>
              <a:pathLst>
                <a:path extrusionOk="0" h="337" w="1227">
                  <a:moveTo>
                    <a:pt x="555" y="0"/>
                  </a:moveTo>
                  <a:cubicBezTo>
                    <a:pt x="459" y="0"/>
                    <a:pt x="347" y="18"/>
                    <a:pt x="250" y="27"/>
                  </a:cubicBezTo>
                  <a:cubicBezTo>
                    <a:pt x="131" y="27"/>
                    <a:pt x="48" y="39"/>
                    <a:pt x="48" y="39"/>
                  </a:cubicBezTo>
                  <a:cubicBezTo>
                    <a:pt x="36" y="39"/>
                    <a:pt x="0" y="182"/>
                    <a:pt x="12" y="206"/>
                  </a:cubicBezTo>
                  <a:cubicBezTo>
                    <a:pt x="12" y="206"/>
                    <a:pt x="107" y="230"/>
                    <a:pt x="227" y="277"/>
                  </a:cubicBezTo>
                  <a:cubicBezTo>
                    <a:pt x="346" y="313"/>
                    <a:pt x="500" y="325"/>
                    <a:pt x="619" y="337"/>
                  </a:cubicBezTo>
                  <a:cubicBezTo>
                    <a:pt x="858" y="337"/>
                    <a:pt x="1215" y="242"/>
                    <a:pt x="1215" y="242"/>
                  </a:cubicBezTo>
                  <a:cubicBezTo>
                    <a:pt x="1227" y="230"/>
                    <a:pt x="1227" y="63"/>
                    <a:pt x="1215" y="63"/>
                  </a:cubicBezTo>
                  <a:cubicBezTo>
                    <a:pt x="1215" y="63"/>
                    <a:pt x="846" y="3"/>
                    <a:pt x="619" y="3"/>
                  </a:cubicBezTo>
                  <a:cubicBezTo>
                    <a:pt x="599" y="1"/>
                    <a:pt x="577" y="0"/>
                    <a:pt x="5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4"/>
            <p:cNvSpPr/>
            <p:nvPr/>
          </p:nvSpPr>
          <p:spPr>
            <a:xfrm>
              <a:off x="10891375" y="3393175"/>
              <a:ext cx="28900" cy="11325"/>
            </a:xfrm>
            <a:custGeom>
              <a:rect b="b" l="l" r="r" t="t"/>
              <a:pathLst>
                <a:path extrusionOk="0" h="453" w="1156">
                  <a:moveTo>
                    <a:pt x="60" y="0"/>
                  </a:moveTo>
                  <a:cubicBezTo>
                    <a:pt x="48" y="12"/>
                    <a:pt x="0" y="143"/>
                    <a:pt x="12" y="167"/>
                  </a:cubicBezTo>
                  <a:cubicBezTo>
                    <a:pt x="12" y="167"/>
                    <a:pt x="84" y="215"/>
                    <a:pt x="191" y="262"/>
                  </a:cubicBezTo>
                  <a:cubicBezTo>
                    <a:pt x="298" y="322"/>
                    <a:pt x="429" y="370"/>
                    <a:pt x="536" y="405"/>
                  </a:cubicBezTo>
                  <a:cubicBezTo>
                    <a:pt x="655" y="429"/>
                    <a:pt x="798" y="453"/>
                    <a:pt x="917" y="453"/>
                  </a:cubicBezTo>
                  <a:cubicBezTo>
                    <a:pt x="1036" y="453"/>
                    <a:pt x="1132" y="441"/>
                    <a:pt x="1132" y="441"/>
                  </a:cubicBezTo>
                  <a:cubicBezTo>
                    <a:pt x="1143" y="441"/>
                    <a:pt x="1155" y="286"/>
                    <a:pt x="1143" y="274"/>
                  </a:cubicBezTo>
                  <a:cubicBezTo>
                    <a:pt x="1143" y="274"/>
                    <a:pt x="1072" y="239"/>
                    <a:pt x="965" y="203"/>
                  </a:cubicBezTo>
                  <a:cubicBezTo>
                    <a:pt x="858" y="167"/>
                    <a:pt x="727" y="108"/>
                    <a:pt x="620" y="84"/>
                  </a:cubicBezTo>
                  <a:cubicBezTo>
                    <a:pt x="524" y="60"/>
                    <a:pt x="381" y="36"/>
                    <a:pt x="262" y="24"/>
                  </a:cubicBezTo>
                  <a:cubicBezTo>
                    <a:pt x="155" y="12"/>
                    <a:pt x="60" y="0"/>
                    <a:pt x="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4"/>
            <p:cNvSpPr/>
            <p:nvPr/>
          </p:nvSpPr>
          <p:spPr>
            <a:xfrm>
              <a:off x="10883050" y="3359250"/>
              <a:ext cx="33350" cy="11325"/>
            </a:xfrm>
            <a:custGeom>
              <a:rect b="b" l="l" r="r" t="t"/>
              <a:pathLst>
                <a:path extrusionOk="0" h="453" w="1334">
                  <a:moveTo>
                    <a:pt x="107" y="0"/>
                  </a:moveTo>
                  <a:cubicBezTo>
                    <a:pt x="95" y="12"/>
                    <a:pt x="0" y="107"/>
                    <a:pt x="0" y="131"/>
                  </a:cubicBezTo>
                  <a:cubicBezTo>
                    <a:pt x="0" y="131"/>
                    <a:pt x="24" y="155"/>
                    <a:pt x="60" y="191"/>
                  </a:cubicBezTo>
                  <a:cubicBezTo>
                    <a:pt x="71" y="203"/>
                    <a:pt x="95" y="226"/>
                    <a:pt x="119" y="238"/>
                  </a:cubicBezTo>
                  <a:cubicBezTo>
                    <a:pt x="155" y="250"/>
                    <a:pt x="179" y="274"/>
                    <a:pt x="214" y="286"/>
                  </a:cubicBezTo>
                  <a:cubicBezTo>
                    <a:pt x="333" y="357"/>
                    <a:pt x="488" y="405"/>
                    <a:pt x="619" y="429"/>
                  </a:cubicBezTo>
                  <a:cubicBezTo>
                    <a:pt x="738" y="453"/>
                    <a:pt x="905" y="453"/>
                    <a:pt x="1024" y="453"/>
                  </a:cubicBezTo>
                  <a:lnTo>
                    <a:pt x="1203" y="453"/>
                  </a:lnTo>
                  <a:cubicBezTo>
                    <a:pt x="1214" y="441"/>
                    <a:pt x="1334" y="334"/>
                    <a:pt x="1310" y="310"/>
                  </a:cubicBezTo>
                  <a:cubicBezTo>
                    <a:pt x="1274" y="262"/>
                    <a:pt x="905" y="143"/>
                    <a:pt x="679" y="95"/>
                  </a:cubicBezTo>
                  <a:cubicBezTo>
                    <a:pt x="560" y="83"/>
                    <a:pt x="405" y="72"/>
                    <a:pt x="298" y="48"/>
                  </a:cubicBezTo>
                  <a:cubicBezTo>
                    <a:pt x="262" y="48"/>
                    <a:pt x="238" y="48"/>
                    <a:pt x="214" y="36"/>
                  </a:cubicBezTo>
                  <a:cubicBezTo>
                    <a:pt x="191" y="36"/>
                    <a:pt x="179" y="24"/>
                    <a:pt x="155" y="24"/>
                  </a:cubicBezTo>
                  <a:cubicBezTo>
                    <a:pt x="131" y="12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4"/>
            <p:cNvSpPr/>
            <p:nvPr/>
          </p:nvSpPr>
          <p:spPr>
            <a:xfrm>
              <a:off x="10879175" y="3325300"/>
              <a:ext cx="31875" cy="11000"/>
            </a:xfrm>
            <a:custGeom>
              <a:rect b="b" l="l" r="r" t="t"/>
              <a:pathLst>
                <a:path extrusionOk="0" h="440" w="1275">
                  <a:moveTo>
                    <a:pt x="1191" y="1"/>
                  </a:moveTo>
                  <a:cubicBezTo>
                    <a:pt x="1191" y="1"/>
                    <a:pt x="1096" y="13"/>
                    <a:pt x="988" y="37"/>
                  </a:cubicBezTo>
                  <a:cubicBezTo>
                    <a:pt x="929" y="48"/>
                    <a:pt x="858" y="48"/>
                    <a:pt x="786" y="60"/>
                  </a:cubicBezTo>
                  <a:cubicBezTo>
                    <a:pt x="727" y="72"/>
                    <a:pt x="655" y="84"/>
                    <a:pt x="596" y="96"/>
                  </a:cubicBezTo>
                  <a:cubicBezTo>
                    <a:pt x="488" y="108"/>
                    <a:pt x="346" y="156"/>
                    <a:pt x="226" y="179"/>
                  </a:cubicBezTo>
                  <a:cubicBezTo>
                    <a:pt x="96" y="215"/>
                    <a:pt x="12" y="239"/>
                    <a:pt x="12" y="239"/>
                  </a:cubicBezTo>
                  <a:cubicBezTo>
                    <a:pt x="0" y="251"/>
                    <a:pt x="0" y="394"/>
                    <a:pt x="12" y="418"/>
                  </a:cubicBezTo>
                  <a:cubicBezTo>
                    <a:pt x="12" y="418"/>
                    <a:pt x="119" y="429"/>
                    <a:pt x="250" y="429"/>
                  </a:cubicBezTo>
                  <a:cubicBezTo>
                    <a:pt x="287" y="437"/>
                    <a:pt x="329" y="440"/>
                    <a:pt x="372" y="440"/>
                  </a:cubicBezTo>
                  <a:cubicBezTo>
                    <a:pt x="469" y="440"/>
                    <a:pt x="577" y="426"/>
                    <a:pt x="667" y="418"/>
                  </a:cubicBezTo>
                  <a:cubicBezTo>
                    <a:pt x="727" y="406"/>
                    <a:pt x="798" y="382"/>
                    <a:pt x="869" y="358"/>
                  </a:cubicBezTo>
                  <a:cubicBezTo>
                    <a:pt x="941" y="334"/>
                    <a:pt x="1000" y="310"/>
                    <a:pt x="1060" y="275"/>
                  </a:cubicBezTo>
                  <a:cubicBezTo>
                    <a:pt x="1179" y="203"/>
                    <a:pt x="1262" y="156"/>
                    <a:pt x="1262" y="156"/>
                  </a:cubicBezTo>
                  <a:cubicBezTo>
                    <a:pt x="1274" y="144"/>
                    <a:pt x="1215" y="1"/>
                    <a:pt x="1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4"/>
            <p:cNvSpPr/>
            <p:nvPr/>
          </p:nvSpPr>
          <p:spPr>
            <a:xfrm>
              <a:off x="10869350" y="3301150"/>
              <a:ext cx="38725" cy="8450"/>
            </a:xfrm>
            <a:custGeom>
              <a:rect b="b" l="l" r="r" t="t"/>
              <a:pathLst>
                <a:path extrusionOk="0" h="338" w="1549">
                  <a:moveTo>
                    <a:pt x="847" y="1"/>
                  </a:moveTo>
                  <a:cubicBezTo>
                    <a:pt x="818" y="1"/>
                    <a:pt x="789" y="1"/>
                    <a:pt x="762" y="2"/>
                  </a:cubicBezTo>
                  <a:cubicBezTo>
                    <a:pt x="465" y="26"/>
                    <a:pt x="12" y="121"/>
                    <a:pt x="12" y="121"/>
                  </a:cubicBezTo>
                  <a:cubicBezTo>
                    <a:pt x="0" y="133"/>
                    <a:pt x="0" y="276"/>
                    <a:pt x="24" y="300"/>
                  </a:cubicBezTo>
                  <a:cubicBezTo>
                    <a:pt x="24" y="300"/>
                    <a:pt x="391" y="338"/>
                    <a:pt x="673" y="338"/>
                  </a:cubicBezTo>
                  <a:cubicBezTo>
                    <a:pt x="709" y="338"/>
                    <a:pt x="743" y="337"/>
                    <a:pt x="774" y="336"/>
                  </a:cubicBezTo>
                  <a:cubicBezTo>
                    <a:pt x="1072" y="324"/>
                    <a:pt x="1524" y="217"/>
                    <a:pt x="1524" y="217"/>
                  </a:cubicBezTo>
                  <a:cubicBezTo>
                    <a:pt x="1548" y="217"/>
                    <a:pt x="1536" y="50"/>
                    <a:pt x="1524" y="50"/>
                  </a:cubicBezTo>
                  <a:cubicBezTo>
                    <a:pt x="1524" y="50"/>
                    <a:pt x="1141" y="1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4"/>
            <p:cNvSpPr/>
            <p:nvPr/>
          </p:nvSpPr>
          <p:spPr>
            <a:xfrm>
              <a:off x="10905075" y="3627725"/>
              <a:ext cx="26500" cy="15500"/>
            </a:xfrm>
            <a:custGeom>
              <a:rect b="b" l="l" r="r" t="t"/>
              <a:pathLst>
                <a:path extrusionOk="0" h="620" w="1060">
                  <a:moveTo>
                    <a:pt x="48" y="1"/>
                  </a:moveTo>
                  <a:cubicBezTo>
                    <a:pt x="24" y="12"/>
                    <a:pt x="0" y="155"/>
                    <a:pt x="12" y="167"/>
                  </a:cubicBezTo>
                  <a:cubicBezTo>
                    <a:pt x="12" y="167"/>
                    <a:pt x="24" y="179"/>
                    <a:pt x="48" y="203"/>
                  </a:cubicBezTo>
                  <a:cubicBezTo>
                    <a:pt x="72" y="215"/>
                    <a:pt x="107" y="239"/>
                    <a:pt x="155" y="274"/>
                  </a:cubicBezTo>
                  <a:cubicBezTo>
                    <a:pt x="238" y="334"/>
                    <a:pt x="357" y="417"/>
                    <a:pt x="453" y="477"/>
                  </a:cubicBezTo>
                  <a:cubicBezTo>
                    <a:pt x="548" y="524"/>
                    <a:pt x="691" y="572"/>
                    <a:pt x="810" y="596"/>
                  </a:cubicBezTo>
                  <a:cubicBezTo>
                    <a:pt x="869" y="608"/>
                    <a:pt x="917" y="620"/>
                    <a:pt x="965" y="620"/>
                  </a:cubicBezTo>
                  <a:lnTo>
                    <a:pt x="1036" y="620"/>
                  </a:lnTo>
                  <a:cubicBezTo>
                    <a:pt x="1060" y="608"/>
                    <a:pt x="1048" y="453"/>
                    <a:pt x="1036" y="441"/>
                  </a:cubicBezTo>
                  <a:cubicBezTo>
                    <a:pt x="1036" y="441"/>
                    <a:pt x="1036" y="441"/>
                    <a:pt x="1000" y="429"/>
                  </a:cubicBezTo>
                  <a:cubicBezTo>
                    <a:pt x="976" y="417"/>
                    <a:pt x="941" y="393"/>
                    <a:pt x="893" y="358"/>
                  </a:cubicBezTo>
                  <a:cubicBezTo>
                    <a:pt x="810" y="310"/>
                    <a:pt x="703" y="227"/>
                    <a:pt x="607" y="179"/>
                  </a:cubicBezTo>
                  <a:cubicBezTo>
                    <a:pt x="512" y="132"/>
                    <a:pt x="369" y="84"/>
                    <a:pt x="262" y="48"/>
                  </a:cubicBezTo>
                  <a:cubicBezTo>
                    <a:pt x="203" y="36"/>
                    <a:pt x="155" y="24"/>
                    <a:pt x="107" y="12"/>
                  </a:cubicBezTo>
                  <a:cubicBezTo>
                    <a:pt x="72" y="1"/>
                    <a:pt x="48" y="1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44"/>
            <p:cNvSpPr/>
            <p:nvPr/>
          </p:nvSpPr>
          <p:spPr>
            <a:xfrm>
              <a:off x="10921150" y="3656525"/>
              <a:ext cx="23825" cy="11700"/>
            </a:xfrm>
            <a:custGeom>
              <a:rect b="b" l="l" r="r" t="t"/>
              <a:pathLst>
                <a:path extrusionOk="0" h="468" w="953">
                  <a:moveTo>
                    <a:pt x="152" y="0"/>
                  </a:moveTo>
                  <a:cubicBezTo>
                    <a:pt x="73" y="0"/>
                    <a:pt x="12" y="15"/>
                    <a:pt x="12" y="15"/>
                  </a:cubicBezTo>
                  <a:cubicBezTo>
                    <a:pt x="0" y="27"/>
                    <a:pt x="12" y="170"/>
                    <a:pt x="24" y="182"/>
                  </a:cubicBezTo>
                  <a:cubicBezTo>
                    <a:pt x="24" y="194"/>
                    <a:pt x="71" y="206"/>
                    <a:pt x="155" y="253"/>
                  </a:cubicBezTo>
                  <a:cubicBezTo>
                    <a:pt x="226" y="289"/>
                    <a:pt x="333" y="349"/>
                    <a:pt x="417" y="384"/>
                  </a:cubicBezTo>
                  <a:cubicBezTo>
                    <a:pt x="500" y="420"/>
                    <a:pt x="619" y="444"/>
                    <a:pt x="726" y="456"/>
                  </a:cubicBezTo>
                  <a:cubicBezTo>
                    <a:pt x="774" y="468"/>
                    <a:pt x="822" y="468"/>
                    <a:pt x="857" y="468"/>
                  </a:cubicBezTo>
                  <a:lnTo>
                    <a:pt x="917" y="468"/>
                  </a:lnTo>
                  <a:cubicBezTo>
                    <a:pt x="929" y="468"/>
                    <a:pt x="953" y="313"/>
                    <a:pt x="941" y="301"/>
                  </a:cubicBezTo>
                  <a:cubicBezTo>
                    <a:pt x="941" y="301"/>
                    <a:pt x="893" y="277"/>
                    <a:pt x="810" y="218"/>
                  </a:cubicBezTo>
                  <a:cubicBezTo>
                    <a:pt x="726" y="170"/>
                    <a:pt x="631" y="111"/>
                    <a:pt x="536" y="75"/>
                  </a:cubicBezTo>
                  <a:cubicBezTo>
                    <a:pt x="452" y="39"/>
                    <a:pt x="333" y="15"/>
                    <a:pt x="214" y="3"/>
                  </a:cubicBezTo>
                  <a:cubicBezTo>
                    <a:pt x="193" y="1"/>
                    <a:pt x="172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44"/>
            <p:cNvSpPr/>
            <p:nvPr/>
          </p:nvSpPr>
          <p:spPr>
            <a:xfrm>
              <a:off x="10926800" y="3678325"/>
              <a:ext cx="33050" cy="18800"/>
            </a:xfrm>
            <a:custGeom>
              <a:rect b="b" l="l" r="r" t="t"/>
              <a:pathLst>
                <a:path extrusionOk="0" h="752" w="1322">
                  <a:moveTo>
                    <a:pt x="60" y="1"/>
                  </a:moveTo>
                  <a:cubicBezTo>
                    <a:pt x="36" y="13"/>
                    <a:pt x="0" y="143"/>
                    <a:pt x="12" y="167"/>
                  </a:cubicBezTo>
                  <a:cubicBezTo>
                    <a:pt x="12" y="167"/>
                    <a:pt x="96" y="215"/>
                    <a:pt x="203" y="286"/>
                  </a:cubicBezTo>
                  <a:cubicBezTo>
                    <a:pt x="322" y="370"/>
                    <a:pt x="465" y="465"/>
                    <a:pt x="584" y="524"/>
                  </a:cubicBezTo>
                  <a:cubicBezTo>
                    <a:pt x="821" y="649"/>
                    <a:pt x="1208" y="752"/>
                    <a:pt x="1288" y="752"/>
                  </a:cubicBezTo>
                  <a:cubicBezTo>
                    <a:pt x="1292" y="752"/>
                    <a:pt x="1296" y="751"/>
                    <a:pt x="1298" y="751"/>
                  </a:cubicBezTo>
                  <a:cubicBezTo>
                    <a:pt x="1322" y="739"/>
                    <a:pt x="1298" y="584"/>
                    <a:pt x="1298" y="572"/>
                  </a:cubicBezTo>
                  <a:cubicBezTo>
                    <a:pt x="1286" y="560"/>
                    <a:pt x="1274" y="560"/>
                    <a:pt x="1262" y="548"/>
                  </a:cubicBezTo>
                  <a:cubicBezTo>
                    <a:pt x="1227" y="536"/>
                    <a:pt x="1179" y="501"/>
                    <a:pt x="1119" y="465"/>
                  </a:cubicBezTo>
                  <a:cubicBezTo>
                    <a:pt x="1012" y="382"/>
                    <a:pt x="858" y="286"/>
                    <a:pt x="738" y="227"/>
                  </a:cubicBezTo>
                  <a:cubicBezTo>
                    <a:pt x="619" y="167"/>
                    <a:pt x="453" y="108"/>
                    <a:pt x="310" y="60"/>
                  </a:cubicBezTo>
                  <a:cubicBezTo>
                    <a:pt x="179" y="24"/>
                    <a:pt x="60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4"/>
            <p:cNvSpPr/>
            <p:nvPr/>
          </p:nvSpPr>
          <p:spPr>
            <a:xfrm>
              <a:off x="10927675" y="3583975"/>
              <a:ext cx="16700" cy="14600"/>
            </a:xfrm>
            <a:custGeom>
              <a:rect b="b" l="l" r="r" t="t"/>
              <a:pathLst>
                <a:path extrusionOk="0" h="584" w="668">
                  <a:moveTo>
                    <a:pt x="13" y="0"/>
                  </a:moveTo>
                  <a:cubicBezTo>
                    <a:pt x="13" y="0"/>
                    <a:pt x="1" y="167"/>
                    <a:pt x="1" y="167"/>
                  </a:cubicBezTo>
                  <a:cubicBezTo>
                    <a:pt x="1" y="167"/>
                    <a:pt x="13" y="179"/>
                    <a:pt x="25" y="191"/>
                  </a:cubicBezTo>
                  <a:cubicBezTo>
                    <a:pt x="37" y="191"/>
                    <a:pt x="49" y="203"/>
                    <a:pt x="61" y="203"/>
                  </a:cubicBezTo>
                  <a:cubicBezTo>
                    <a:pt x="61" y="215"/>
                    <a:pt x="72" y="227"/>
                    <a:pt x="84" y="238"/>
                  </a:cubicBezTo>
                  <a:cubicBezTo>
                    <a:pt x="132" y="274"/>
                    <a:pt x="180" y="346"/>
                    <a:pt x="227" y="381"/>
                  </a:cubicBezTo>
                  <a:cubicBezTo>
                    <a:pt x="322" y="465"/>
                    <a:pt x="537" y="584"/>
                    <a:pt x="537" y="584"/>
                  </a:cubicBezTo>
                  <a:cubicBezTo>
                    <a:pt x="549" y="584"/>
                    <a:pt x="656" y="488"/>
                    <a:pt x="668" y="477"/>
                  </a:cubicBezTo>
                  <a:cubicBezTo>
                    <a:pt x="668" y="477"/>
                    <a:pt x="644" y="417"/>
                    <a:pt x="608" y="346"/>
                  </a:cubicBezTo>
                  <a:cubicBezTo>
                    <a:pt x="561" y="274"/>
                    <a:pt x="513" y="191"/>
                    <a:pt x="453" y="131"/>
                  </a:cubicBezTo>
                  <a:cubicBezTo>
                    <a:pt x="382" y="84"/>
                    <a:pt x="287" y="36"/>
                    <a:pt x="191" y="12"/>
                  </a:cubicBezTo>
                  <a:cubicBezTo>
                    <a:pt x="168" y="0"/>
                    <a:pt x="144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4" name="Google Shape;664;p45"/>
          <p:cNvGrpSpPr/>
          <p:nvPr/>
        </p:nvGrpSpPr>
        <p:grpSpPr>
          <a:xfrm>
            <a:off x="1052183" y="2373150"/>
            <a:ext cx="936610" cy="800409"/>
            <a:chOff x="2794150" y="3804075"/>
            <a:chExt cx="936610" cy="800409"/>
          </a:xfrm>
        </p:grpSpPr>
        <p:sp>
          <p:nvSpPr>
            <p:cNvPr id="665" name="Google Shape;665;p45"/>
            <p:cNvSpPr/>
            <p:nvPr/>
          </p:nvSpPr>
          <p:spPr>
            <a:xfrm>
              <a:off x="2854033" y="3857379"/>
              <a:ext cx="816844" cy="693801"/>
            </a:xfrm>
            <a:custGeom>
              <a:rect b="b" l="l" r="r" t="t"/>
              <a:pathLst>
                <a:path extrusionOk="0" h="12749" w="15010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45"/>
            <p:cNvSpPr/>
            <p:nvPr/>
          </p:nvSpPr>
          <p:spPr>
            <a:xfrm>
              <a:off x="2794150" y="3804075"/>
              <a:ext cx="936610" cy="800409"/>
            </a:xfrm>
            <a:custGeom>
              <a:rect b="b" l="l" r="r" t="t"/>
              <a:pathLst>
                <a:path extrusionOk="0" h="14708" w="18459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" name="Google Shape;667;p45"/>
          <p:cNvGrpSpPr/>
          <p:nvPr/>
        </p:nvGrpSpPr>
        <p:grpSpPr>
          <a:xfrm>
            <a:off x="3086523" y="2373150"/>
            <a:ext cx="936610" cy="800409"/>
            <a:chOff x="2794150" y="3804075"/>
            <a:chExt cx="936610" cy="800409"/>
          </a:xfrm>
        </p:grpSpPr>
        <p:sp>
          <p:nvSpPr>
            <p:cNvPr id="668" name="Google Shape;668;p45"/>
            <p:cNvSpPr/>
            <p:nvPr/>
          </p:nvSpPr>
          <p:spPr>
            <a:xfrm>
              <a:off x="2854033" y="3857379"/>
              <a:ext cx="816844" cy="693801"/>
            </a:xfrm>
            <a:custGeom>
              <a:rect b="b" l="l" r="r" t="t"/>
              <a:pathLst>
                <a:path extrusionOk="0" h="12749" w="15010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45"/>
            <p:cNvSpPr/>
            <p:nvPr/>
          </p:nvSpPr>
          <p:spPr>
            <a:xfrm>
              <a:off x="2794150" y="3804075"/>
              <a:ext cx="936610" cy="800409"/>
            </a:xfrm>
            <a:custGeom>
              <a:rect b="b" l="l" r="r" t="t"/>
              <a:pathLst>
                <a:path extrusionOk="0" h="14708" w="18459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" name="Google Shape;670;p45"/>
          <p:cNvGrpSpPr/>
          <p:nvPr/>
        </p:nvGrpSpPr>
        <p:grpSpPr>
          <a:xfrm>
            <a:off x="5120866" y="2373150"/>
            <a:ext cx="936610" cy="800409"/>
            <a:chOff x="2794150" y="3804075"/>
            <a:chExt cx="936610" cy="800409"/>
          </a:xfrm>
        </p:grpSpPr>
        <p:sp>
          <p:nvSpPr>
            <p:cNvPr id="671" name="Google Shape;671;p45"/>
            <p:cNvSpPr/>
            <p:nvPr/>
          </p:nvSpPr>
          <p:spPr>
            <a:xfrm>
              <a:off x="2854033" y="3857379"/>
              <a:ext cx="816844" cy="693801"/>
            </a:xfrm>
            <a:custGeom>
              <a:rect b="b" l="l" r="r" t="t"/>
              <a:pathLst>
                <a:path extrusionOk="0" h="12749" w="15010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5"/>
            <p:cNvSpPr/>
            <p:nvPr/>
          </p:nvSpPr>
          <p:spPr>
            <a:xfrm>
              <a:off x="2794150" y="3804075"/>
              <a:ext cx="936610" cy="800409"/>
            </a:xfrm>
            <a:custGeom>
              <a:rect b="b" l="l" r="r" t="t"/>
              <a:pathLst>
                <a:path extrusionOk="0" h="14708" w="18459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" name="Google Shape;673;p45"/>
          <p:cNvGrpSpPr/>
          <p:nvPr/>
        </p:nvGrpSpPr>
        <p:grpSpPr>
          <a:xfrm>
            <a:off x="7155199" y="2373150"/>
            <a:ext cx="936610" cy="800409"/>
            <a:chOff x="2794150" y="3804075"/>
            <a:chExt cx="936610" cy="800409"/>
          </a:xfrm>
        </p:grpSpPr>
        <p:sp>
          <p:nvSpPr>
            <p:cNvPr id="674" name="Google Shape;674;p45"/>
            <p:cNvSpPr/>
            <p:nvPr/>
          </p:nvSpPr>
          <p:spPr>
            <a:xfrm>
              <a:off x="2854033" y="3857379"/>
              <a:ext cx="816844" cy="693801"/>
            </a:xfrm>
            <a:custGeom>
              <a:rect b="b" l="l" r="r" t="t"/>
              <a:pathLst>
                <a:path extrusionOk="0" h="12749" w="15010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45"/>
            <p:cNvSpPr/>
            <p:nvPr/>
          </p:nvSpPr>
          <p:spPr>
            <a:xfrm>
              <a:off x="2794150" y="3804075"/>
              <a:ext cx="936610" cy="800409"/>
            </a:xfrm>
            <a:custGeom>
              <a:rect b="b" l="l" r="r" t="t"/>
              <a:pathLst>
                <a:path extrusionOk="0" h="14708" w="18459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6" name="Google Shape;676;p45"/>
          <p:cNvSpPr/>
          <p:nvPr/>
        </p:nvSpPr>
        <p:spPr>
          <a:xfrm>
            <a:off x="837999" y="820450"/>
            <a:ext cx="1262002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45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678" name="Google Shape;678;p45"/>
          <p:cNvSpPr txBox="1"/>
          <p:nvPr/>
        </p:nvSpPr>
        <p:spPr>
          <a:xfrm>
            <a:off x="2655875" y="1135550"/>
            <a:ext cx="1797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Neptune is the fourth-largest</a:t>
            </a:r>
            <a:endParaRPr sz="1600">
              <a:solidFill>
                <a:srgbClr val="1A447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679" name="Google Shape;679;p45"/>
          <p:cNvSpPr txBox="1"/>
          <p:nvPr/>
        </p:nvSpPr>
        <p:spPr>
          <a:xfrm>
            <a:off x="4690235" y="3448350"/>
            <a:ext cx="1797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V</a:t>
            </a:r>
            <a:r>
              <a:rPr lang="en" sz="1600"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enus has a</a:t>
            </a:r>
            <a:br>
              <a:rPr lang="en" sz="1600"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</a:br>
            <a:r>
              <a:rPr lang="en" sz="1600"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beautiful name</a:t>
            </a:r>
            <a:endParaRPr sz="1600">
              <a:solidFill>
                <a:srgbClr val="1A447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680" name="Google Shape;680;p45"/>
          <p:cNvSpPr txBox="1"/>
          <p:nvPr/>
        </p:nvSpPr>
        <p:spPr>
          <a:xfrm>
            <a:off x="1076938" y="2533955"/>
            <a:ext cx="8871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accent1"/>
                </a:solidFill>
                <a:latin typeface="Sriracha"/>
                <a:ea typeface="Sriracha"/>
                <a:cs typeface="Sriracha"/>
                <a:sym typeface="Sriracha"/>
              </a:rPr>
              <a:t>01</a:t>
            </a:r>
            <a:endParaRPr b="1" sz="3500">
              <a:solidFill>
                <a:schemeClr val="accent1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681" name="Google Shape;681;p45"/>
          <p:cNvSpPr txBox="1"/>
          <p:nvPr/>
        </p:nvSpPr>
        <p:spPr>
          <a:xfrm>
            <a:off x="3111278" y="2533955"/>
            <a:ext cx="8871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accent1"/>
                </a:solidFill>
                <a:latin typeface="Sriracha"/>
                <a:ea typeface="Sriracha"/>
                <a:cs typeface="Sriracha"/>
                <a:sym typeface="Sriracha"/>
              </a:rPr>
              <a:t>02</a:t>
            </a:r>
            <a:endParaRPr b="1" sz="3500">
              <a:solidFill>
                <a:schemeClr val="accent1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682" name="Google Shape;682;p45"/>
          <p:cNvSpPr txBox="1"/>
          <p:nvPr/>
        </p:nvSpPr>
        <p:spPr>
          <a:xfrm>
            <a:off x="5145621" y="2533955"/>
            <a:ext cx="8871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accent1"/>
                </a:solidFill>
                <a:latin typeface="Sriracha"/>
                <a:ea typeface="Sriracha"/>
                <a:cs typeface="Sriracha"/>
                <a:sym typeface="Sriracha"/>
              </a:rPr>
              <a:t>03</a:t>
            </a:r>
            <a:endParaRPr b="1" sz="3500">
              <a:solidFill>
                <a:schemeClr val="accent1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683" name="Google Shape;683;p45"/>
          <p:cNvSpPr txBox="1"/>
          <p:nvPr/>
        </p:nvSpPr>
        <p:spPr>
          <a:xfrm>
            <a:off x="6724543" y="1135550"/>
            <a:ext cx="1797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Despite being red, Mars is cold</a:t>
            </a:r>
            <a:endParaRPr sz="1600">
              <a:solidFill>
                <a:srgbClr val="1A447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684" name="Google Shape;684;p45"/>
          <p:cNvSpPr txBox="1"/>
          <p:nvPr/>
        </p:nvSpPr>
        <p:spPr>
          <a:xfrm>
            <a:off x="7179954" y="2533955"/>
            <a:ext cx="8871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accent1"/>
                </a:solidFill>
                <a:latin typeface="Sriracha"/>
                <a:ea typeface="Sriracha"/>
                <a:cs typeface="Sriracha"/>
                <a:sym typeface="Sriracha"/>
              </a:rPr>
              <a:t>04</a:t>
            </a:r>
            <a:endParaRPr b="1" sz="3500">
              <a:solidFill>
                <a:schemeClr val="accent1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685" name="Google Shape;685;p45"/>
          <p:cNvSpPr/>
          <p:nvPr/>
        </p:nvSpPr>
        <p:spPr>
          <a:xfrm>
            <a:off x="6335875" y="2580600"/>
            <a:ext cx="584275" cy="385509"/>
          </a:xfrm>
          <a:custGeom>
            <a:rect b="b" l="l" r="r" t="t"/>
            <a:pathLst>
              <a:path extrusionOk="0" h="13402" w="20312">
                <a:moveTo>
                  <a:pt x="12712" y="411"/>
                </a:moveTo>
                <a:lnTo>
                  <a:pt x="12712" y="411"/>
                </a:lnTo>
                <a:cubicBezTo>
                  <a:pt x="12670" y="579"/>
                  <a:pt x="12656" y="746"/>
                  <a:pt x="12642" y="928"/>
                </a:cubicBezTo>
                <a:cubicBezTo>
                  <a:pt x="12279" y="1081"/>
                  <a:pt x="11958" y="1305"/>
                  <a:pt x="11678" y="1570"/>
                </a:cubicBezTo>
                <a:cubicBezTo>
                  <a:pt x="11692" y="1417"/>
                  <a:pt x="11692" y="1277"/>
                  <a:pt x="11692" y="1123"/>
                </a:cubicBezTo>
                <a:cubicBezTo>
                  <a:pt x="12041" y="928"/>
                  <a:pt x="12391" y="676"/>
                  <a:pt x="12712" y="411"/>
                </a:cubicBezTo>
                <a:close/>
                <a:moveTo>
                  <a:pt x="12628" y="1040"/>
                </a:moveTo>
                <a:cubicBezTo>
                  <a:pt x="12614" y="1193"/>
                  <a:pt x="12614" y="1347"/>
                  <a:pt x="12614" y="1500"/>
                </a:cubicBezTo>
                <a:lnTo>
                  <a:pt x="12572" y="1500"/>
                </a:lnTo>
                <a:cubicBezTo>
                  <a:pt x="12223" y="1682"/>
                  <a:pt x="11902" y="1975"/>
                  <a:pt x="11636" y="2255"/>
                </a:cubicBezTo>
                <a:cubicBezTo>
                  <a:pt x="11634" y="2258"/>
                  <a:pt x="11632" y="2261"/>
                  <a:pt x="11630" y="2264"/>
                </a:cubicBezTo>
                <a:lnTo>
                  <a:pt x="11630" y="2264"/>
                </a:lnTo>
                <a:cubicBezTo>
                  <a:pt x="11658" y="2082"/>
                  <a:pt x="11668" y="1893"/>
                  <a:pt x="11678" y="1696"/>
                </a:cubicBezTo>
                <a:cubicBezTo>
                  <a:pt x="11972" y="1431"/>
                  <a:pt x="12279" y="1221"/>
                  <a:pt x="12628" y="1040"/>
                </a:cubicBezTo>
                <a:close/>
                <a:moveTo>
                  <a:pt x="12614" y="1612"/>
                </a:moveTo>
                <a:lnTo>
                  <a:pt x="12614" y="1612"/>
                </a:lnTo>
                <a:cubicBezTo>
                  <a:pt x="12600" y="2017"/>
                  <a:pt x="12628" y="2422"/>
                  <a:pt x="12628" y="2800"/>
                </a:cubicBezTo>
                <a:cubicBezTo>
                  <a:pt x="12293" y="2674"/>
                  <a:pt x="11944" y="2562"/>
                  <a:pt x="11594" y="2450"/>
                </a:cubicBezTo>
                <a:cubicBezTo>
                  <a:pt x="11608" y="2395"/>
                  <a:pt x="11618" y="2338"/>
                  <a:pt x="11627" y="2281"/>
                </a:cubicBezTo>
                <a:lnTo>
                  <a:pt x="11627" y="2281"/>
                </a:lnTo>
                <a:cubicBezTo>
                  <a:pt x="11629" y="2300"/>
                  <a:pt x="11645" y="2318"/>
                  <a:pt x="11661" y="2318"/>
                </a:cubicBezTo>
                <a:cubicBezTo>
                  <a:pt x="11667" y="2318"/>
                  <a:pt x="11673" y="2316"/>
                  <a:pt x="11678" y="2311"/>
                </a:cubicBezTo>
                <a:cubicBezTo>
                  <a:pt x="11986" y="2087"/>
                  <a:pt x="12321" y="1864"/>
                  <a:pt x="12614" y="1612"/>
                </a:cubicBezTo>
                <a:close/>
                <a:moveTo>
                  <a:pt x="1649" y="1137"/>
                </a:moveTo>
                <a:cubicBezTo>
                  <a:pt x="1537" y="2730"/>
                  <a:pt x="1453" y="4322"/>
                  <a:pt x="1383" y="5915"/>
                </a:cubicBezTo>
                <a:cubicBezTo>
                  <a:pt x="1375" y="5907"/>
                  <a:pt x="1362" y="5899"/>
                  <a:pt x="1350" y="5899"/>
                </a:cubicBezTo>
                <a:cubicBezTo>
                  <a:pt x="1342" y="5899"/>
                  <a:pt x="1333" y="5903"/>
                  <a:pt x="1327" y="5915"/>
                </a:cubicBezTo>
                <a:cubicBezTo>
                  <a:pt x="880" y="6711"/>
                  <a:pt x="587" y="7619"/>
                  <a:pt x="349" y="8485"/>
                </a:cubicBezTo>
                <a:cubicBezTo>
                  <a:pt x="363" y="7884"/>
                  <a:pt x="377" y="7284"/>
                  <a:pt x="405" y="6683"/>
                </a:cubicBezTo>
                <a:cubicBezTo>
                  <a:pt x="768" y="5859"/>
                  <a:pt x="1104" y="4993"/>
                  <a:pt x="1313" y="4113"/>
                </a:cubicBezTo>
                <a:cubicBezTo>
                  <a:pt x="1321" y="4080"/>
                  <a:pt x="1292" y="4057"/>
                  <a:pt x="1263" y="4057"/>
                </a:cubicBezTo>
                <a:cubicBezTo>
                  <a:pt x="1242" y="4057"/>
                  <a:pt x="1221" y="4069"/>
                  <a:pt x="1215" y="4099"/>
                </a:cubicBezTo>
                <a:cubicBezTo>
                  <a:pt x="950" y="4895"/>
                  <a:pt x="699" y="5677"/>
                  <a:pt x="405" y="6473"/>
                </a:cubicBezTo>
                <a:cubicBezTo>
                  <a:pt x="419" y="5873"/>
                  <a:pt x="447" y="5272"/>
                  <a:pt x="461" y="4671"/>
                </a:cubicBezTo>
                <a:cubicBezTo>
                  <a:pt x="810" y="3805"/>
                  <a:pt x="1201" y="2967"/>
                  <a:pt x="1537" y="2101"/>
                </a:cubicBezTo>
                <a:cubicBezTo>
                  <a:pt x="1555" y="2064"/>
                  <a:pt x="1518" y="2033"/>
                  <a:pt x="1483" y="2033"/>
                </a:cubicBezTo>
                <a:cubicBezTo>
                  <a:pt x="1465" y="2033"/>
                  <a:pt x="1448" y="2041"/>
                  <a:pt x="1439" y="2059"/>
                </a:cubicBezTo>
                <a:cubicBezTo>
                  <a:pt x="1048" y="2786"/>
                  <a:pt x="741" y="3596"/>
                  <a:pt x="461" y="4406"/>
                </a:cubicBezTo>
                <a:cubicBezTo>
                  <a:pt x="475" y="3777"/>
                  <a:pt x="489" y="3163"/>
                  <a:pt x="503" y="2534"/>
                </a:cubicBezTo>
                <a:cubicBezTo>
                  <a:pt x="517" y="2520"/>
                  <a:pt x="517" y="2520"/>
                  <a:pt x="531" y="2506"/>
                </a:cubicBezTo>
                <a:cubicBezTo>
                  <a:pt x="810" y="2269"/>
                  <a:pt x="1020" y="1934"/>
                  <a:pt x="1257" y="1654"/>
                </a:cubicBezTo>
                <a:cubicBezTo>
                  <a:pt x="1383" y="1487"/>
                  <a:pt x="1523" y="1305"/>
                  <a:pt x="1649" y="1137"/>
                </a:cubicBezTo>
                <a:close/>
                <a:moveTo>
                  <a:pt x="19906" y="6054"/>
                </a:moveTo>
                <a:lnTo>
                  <a:pt x="19906" y="6054"/>
                </a:lnTo>
                <a:cubicBezTo>
                  <a:pt x="19696" y="6627"/>
                  <a:pt x="19515" y="7214"/>
                  <a:pt x="19361" y="7801"/>
                </a:cubicBezTo>
                <a:cubicBezTo>
                  <a:pt x="19361" y="7801"/>
                  <a:pt x="19361" y="7801"/>
                  <a:pt x="19361" y="7814"/>
                </a:cubicBezTo>
                <a:cubicBezTo>
                  <a:pt x="18816" y="8261"/>
                  <a:pt x="18258" y="8695"/>
                  <a:pt x="17699" y="9128"/>
                </a:cubicBezTo>
                <a:cubicBezTo>
                  <a:pt x="18160" y="8401"/>
                  <a:pt x="18635" y="7675"/>
                  <a:pt x="19040" y="6920"/>
                </a:cubicBezTo>
                <a:cubicBezTo>
                  <a:pt x="19040" y="6906"/>
                  <a:pt x="19040" y="6893"/>
                  <a:pt x="19040" y="6879"/>
                </a:cubicBezTo>
                <a:cubicBezTo>
                  <a:pt x="19333" y="6599"/>
                  <a:pt x="19613" y="6334"/>
                  <a:pt x="19906" y="6054"/>
                </a:cubicBezTo>
                <a:close/>
                <a:moveTo>
                  <a:pt x="12307" y="8569"/>
                </a:moveTo>
                <a:cubicBezTo>
                  <a:pt x="12111" y="8890"/>
                  <a:pt x="11874" y="9183"/>
                  <a:pt x="11608" y="9463"/>
                </a:cubicBezTo>
                <a:cubicBezTo>
                  <a:pt x="11594" y="9477"/>
                  <a:pt x="11594" y="9477"/>
                  <a:pt x="11594" y="9477"/>
                </a:cubicBezTo>
                <a:cubicBezTo>
                  <a:pt x="11245" y="9505"/>
                  <a:pt x="10882" y="9533"/>
                  <a:pt x="10519" y="9547"/>
                </a:cubicBezTo>
                <a:cubicBezTo>
                  <a:pt x="10714" y="9239"/>
                  <a:pt x="10952" y="8974"/>
                  <a:pt x="11203" y="8708"/>
                </a:cubicBezTo>
                <a:cubicBezTo>
                  <a:pt x="11566" y="8667"/>
                  <a:pt x="11944" y="8625"/>
                  <a:pt x="12307" y="8569"/>
                </a:cubicBezTo>
                <a:close/>
                <a:moveTo>
                  <a:pt x="10966" y="8722"/>
                </a:moveTo>
                <a:lnTo>
                  <a:pt x="10966" y="8722"/>
                </a:lnTo>
                <a:cubicBezTo>
                  <a:pt x="10728" y="8974"/>
                  <a:pt x="10547" y="9267"/>
                  <a:pt x="10393" y="9561"/>
                </a:cubicBezTo>
                <a:cubicBezTo>
                  <a:pt x="10072" y="9575"/>
                  <a:pt x="9751" y="9603"/>
                  <a:pt x="9429" y="9630"/>
                </a:cubicBezTo>
                <a:cubicBezTo>
                  <a:pt x="9569" y="9323"/>
                  <a:pt x="9764" y="9072"/>
                  <a:pt x="9988" y="8806"/>
                </a:cubicBezTo>
                <a:cubicBezTo>
                  <a:pt x="10309" y="8778"/>
                  <a:pt x="10631" y="8764"/>
                  <a:pt x="10966" y="8722"/>
                </a:cubicBezTo>
                <a:close/>
                <a:moveTo>
                  <a:pt x="9778" y="8820"/>
                </a:moveTo>
                <a:lnTo>
                  <a:pt x="9778" y="8820"/>
                </a:lnTo>
                <a:cubicBezTo>
                  <a:pt x="9569" y="9058"/>
                  <a:pt x="9415" y="9337"/>
                  <a:pt x="9304" y="9630"/>
                </a:cubicBezTo>
                <a:cubicBezTo>
                  <a:pt x="8968" y="9658"/>
                  <a:pt x="8633" y="9686"/>
                  <a:pt x="8298" y="9714"/>
                </a:cubicBezTo>
                <a:cubicBezTo>
                  <a:pt x="8493" y="9449"/>
                  <a:pt x="8689" y="9183"/>
                  <a:pt x="8870" y="8904"/>
                </a:cubicBezTo>
                <a:cubicBezTo>
                  <a:pt x="8870" y="8904"/>
                  <a:pt x="8870" y="8890"/>
                  <a:pt x="8870" y="8890"/>
                </a:cubicBezTo>
                <a:cubicBezTo>
                  <a:pt x="9164" y="8862"/>
                  <a:pt x="9471" y="8848"/>
                  <a:pt x="9778" y="8820"/>
                </a:cubicBezTo>
                <a:close/>
                <a:moveTo>
                  <a:pt x="1383" y="5999"/>
                </a:moveTo>
                <a:lnTo>
                  <a:pt x="1383" y="5999"/>
                </a:lnTo>
                <a:cubicBezTo>
                  <a:pt x="1369" y="6446"/>
                  <a:pt x="1355" y="6893"/>
                  <a:pt x="1327" y="7340"/>
                </a:cubicBezTo>
                <a:cubicBezTo>
                  <a:pt x="978" y="8122"/>
                  <a:pt x="629" y="8918"/>
                  <a:pt x="321" y="9742"/>
                </a:cubicBezTo>
                <a:cubicBezTo>
                  <a:pt x="335" y="9351"/>
                  <a:pt x="335" y="8960"/>
                  <a:pt x="349" y="8583"/>
                </a:cubicBezTo>
                <a:cubicBezTo>
                  <a:pt x="355" y="8589"/>
                  <a:pt x="363" y="8592"/>
                  <a:pt x="372" y="8592"/>
                </a:cubicBezTo>
                <a:cubicBezTo>
                  <a:pt x="384" y="8592"/>
                  <a:pt x="397" y="8585"/>
                  <a:pt x="405" y="8569"/>
                </a:cubicBezTo>
                <a:cubicBezTo>
                  <a:pt x="671" y="7675"/>
                  <a:pt x="1034" y="6851"/>
                  <a:pt x="1383" y="5999"/>
                </a:cubicBezTo>
                <a:close/>
                <a:moveTo>
                  <a:pt x="8745" y="8890"/>
                </a:moveTo>
                <a:lnTo>
                  <a:pt x="8745" y="8890"/>
                </a:lnTo>
                <a:cubicBezTo>
                  <a:pt x="8549" y="9155"/>
                  <a:pt x="8354" y="9435"/>
                  <a:pt x="8172" y="9714"/>
                </a:cubicBezTo>
                <a:cubicBezTo>
                  <a:pt x="7809" y="9742"/>
                  <a:pt x="7460" y="9784"/>
                  <a:pt x="7096" y="9812"/>
                </a:cubicBezTo>
                <a:cubicBezTo>
                  <a:pt x="7306" y="9533"/>
                  <a:pt x="7502" y="9253"/>
                  <a:pt x="7683" y="8960"/>
                </a:cubicBezTo>
                <a:cubicBezTo>
                  <a:pt x="8046" y="8932"/>
                  <a:pt x="8396" y="8918"/>
                  <a:pt x="8745" y="8890"/>
                </a:cubicBezTo>
                <a:close/>
                <a:moveTo>
                  <a:pt x="7543" y="8974"/>
                </a:moveTo>
                <a:lnTo>
                  <a:pt x="7543" y="8974"/>
                </a:lnTo>
                <a:cubicBezTo>
                  <a:pt x="7348" y="9253"/>
                  <a:pt x="7166" y="9547"/>
                  <a:pt x="6985" y="9826"/>
                </a:cubicBezTo>
                <a:cubicBezTo>
                  <a:pt x="6649" y="9868"/>
                  <a:pt x="6314" y="9896"/>
                  <a:pt x="5965" y="9952"/>
                </a:cubicBezTo>
                <a:cubicBezTo>
                  <a:pt x="6147" y="9672"/>
                  <a:pt x="6342" y="9393"/>
                  <a:pt x="6468" y="9114"/>
                </a:cubicBezTo>
                <a:cubicBezTo>
                  <a:pt x="6468" y="9100"/>
                  <a:pt x="6468" y="9086"/>
                  <a:pt x="6468" y="9072"/>
                </a:cubicBezTo>
                <a:cubicBezTo>
                  <a:pt x="6733" y="9044"/>
                  <a:pt x="6999" y="9016"/>
                  <a:pt x="7264" y="9002"/>
                </a:cubicBezTo>
                <a:cubicBezTo>
                  <a:pt x="7362" y="8988"/>
                  <a:pt x="7446" y="8988"/>
                  <a:pt x="7543" y="8974"/>
                </a:cubicBezTo>
                <a:close/>
                <a:moveTo>
                  <a:pt x="12810" y="8485"/>
                </a:moveTo>
                <a:cubicBezTo>
                  <a:pt x="12768" y="8792"/>
                  <a:pt x="12726" y="9100"/>
                  <a:pt x="12698" y="9407"/>
                </a:cubicBezTo>
                <a:lnTo>
                  <a:pt x="12684" y="9407"/>
                </a:lnTo>
                <a:cubicBezTo>
                  <a:pt x="12377" y="9770"/>
                  <a:pt x="12097" y="10175"/>
                  <a:pt x="11818" y="10566"/>
                </a:cubicBezTo>
                <a:cubicBezTo>
                  <a:pt x="11804" y="10287"/>
                  <a:pt x="11790" y="9994"/>
                  <a:pt x="11762" y="9700"/>
                </a:cubicBezTo>
                <a:cubicBezTo>
                  <a:pt x="11804" y="9658"/>
                  <a:pt x="11804" y="9575"/>
                  <a:pt x="11762" y="9519"/>
                </a:cubicBezTo>
                <a:cubicBezTo>
                  <a:pt x="12111" y="9239"/>
                  <a:pt x="12433" y="8890"/>
                  <a:pt x="12670" y="8513"/>
                </a:cubicBezTo>
                <a:cubicBezTo>
                  <a:pt x="12712" y="8499"/>
                  <a:pt x="12754" y="8499"/>
                  <a:pt x="12796" y="8485"/>
                </a:cubicBezTo>
                <a:close/>
                <a:moveTo>
                  <a:pt x="6370" y="9072"/>
                </a:moveTo>
                <a:lnTo>
                  <a:pt x="6370" y="9072"/>
                </a:lnTo>
                <a:cubicBezTo>
                  <a:pt x="6160" y="9337"/>
                  <a:pt x="6007" y="9658"/>
                  <a:pt x="5839" y="9966"/>
                </a:cubicBezTo>
                <a:cubicBezTo>
                  <a:pt x="5546" y="9994"/>
                  <a:pt x="5239" y="10050"/>
                  <a:pt x="4931" y="10091"/>
                </a:cubicBezTo>
                <a:cubicBezTo>
                  <a:pt x="4987" y="10008"/>
                  <a:pt x="5029" y="9924"/>
                  <a:pt x="5071" y="9854"/>
                </a:cubicBezTo>
                <a:cubicBezTo>
                  <a:pt x="5211" y="9672"/>
                  <a:pt x="5364" y="9477"/>
                  <a:pt x="5476" y="9267"/>
                </a:cubicBezTo>
                <a:cubicBezTo>
                  <a:pt x="5498" y="9235"/>
                  <a:pt x="5469" y="9202"/>
                  <a:pt x="5436" y="9202"/>
                </a:cubicBezTo>
                <a:cubicBezTo>
                  <a:pt x="5426" y="9202"/>
                  <a:pt x="5416" y="9205"/>
                  <a:pt x="5406" y="9211"/>
                </a:cubicBezTo>
                <a:cubicBezTo>
                  <a:pt x="5280" y="9365"/>
                  <a:pt x="5183" y="9519"/>
                  <a:pt x="5071" y="9686"/>
                </a:cubicBezTo>
                <a:cubicBezTo>
                  <a:pt x="4987" y="9798"/>
                  <a:pt x="4903" y="9994"/>
                  <a:pt x="4792" y="10119"/>
                </a:cubicBezTo>
                <a:cubicBezTo>
                  <a:pt x="4750" y="10119"/>
                  <a:pt x="4708" y="10133"/>
                  <a:pt x="4666" y="10133"/>
                </a:cubicBezTo>
                <a:lnTo>
                  <a:pt x="4652" y="10133"/>
                </a:lnTo>
                <a:cubicBezTo>
                  <a:pt x="3911" y="10259"/>
                  <a:pt x="3157" y="10413"/>
                  <a:pt x="2431" y="10608"/>
                </a:cubicBezTo>
                <a:cubicBezTo>
                  <a:pt x="2556" y="10161"/>
                  <a:pt x="2780" y="9770"/>
                  <a:pt x="3045" y="9365"/>
                </a:cubicBezTo>
                <a:cubicBezTo>
                  <a:pt x="3353" y="9337"/>
                  <a:pt x="3674" y="9309"/>
                  <a:pt x="3981" y="9281"/>
                </a:cubicBezTo>
                <a:lnTo>
                  <a:pt x="3981" y="9281"/>
                </a:lnTo>
                <a:cubicBezTo>
                  <a:pt x="3758" y="9603"/>
                  <a:pt x="3562" y="9966"/>
                  <a:pt x="3353" y="10301"/>
                </a:cubicBezTo>
                <a:cubicBezTo>
                  <a:pt x="3333" y="10321"/>
                  <a:pt x="3355" y="10340"/>
                  <a:pt x="3375" y="10340"/>
                </a:cubicBezTo>
                <a:cubicBezTo>
                  <a:pt x="3383" y="10340"/>
                  <a:pt x="3391" y="10337"/>
                  <a:pt x="3395" y="10329"/>
                </a:cubicBezTo>
                <a:cubicBezTo>
                  <a:pt x="3632" y="9980"/>
                  <a:pt x="3884" y="9630"/>
                  <a:pt x="4093" y="9267"/>
                </a:cubicBezTo>
                <a:cubicBezTo>
                  <a:pt x="4861" y="9197"/>
                  <a:pt x="5616" y="9142"/>
                  <a:pt x="6370" y="9072"/>
                </a:cubicBezTo>
                <a:close/>
                <a:moveTo>
                  <a:pt x="1327" y="7647"/>
                </a:moveTo>
                <a:lnTo>
                  <a:pt x="1327" y="7647"/>
                </a:lnTo>
                <a:cubicBezTo>
                  <a:pt x="1299" y="8122"/>
                  <a:pt x="1285" y="8583"/>
                  <a:pt x="1257" y="9058"/>
                </a:cubicBezTo>
                <a:cubicBezTo>
                  <a:pt x="950" y="9644"/>
                  <a:pt x="629" y="10231"/>
                  <a:pt x="321" y="10818"/>
                </a:cubicBezTo>
                <a:cubicBezTo>
                  <a:pt x="321" y="10552"/>
                  <a:pt x="321" y="10301"/>
                  <a:pt x="321" y="10036"/>
                </a:cubicBezTo>
                <a:cubicBezTo>
                  <a:pt x="685" y="9267"/>
                  <a:pt x="1020" y="8457"/>
                  <a:pt x="1327" y="7647"/>
                </a:cubicBezTo>
                <a:close/>
                <a:moveTo>
                  <a:pt x="2906" y="9365"/>
                </a:moveTo>
                <a:cubicBezTo>
                  <a:pt x="2598" y="9728"/>
                  <a:pt x="2417" y="10189"/>
                  <a:pt x="2319" y="10636"/>
                </a:cubicBezTo>
                <a:cubicBezTo>
                  <a:pt x="2012" y="10720"/>
                  <a:pt x="1704" y="10818"/>
                  <a:pt x="1397" y="10916"/>
                </a:cubicBezTo>
                <a:cubicBezTo>
                  <a:pt x="1579" y="10371"/>
                  <a:pt x="1844" y="9896"/>
                  <a:pt x="2165" y="9435"/>
                </a:cubicBezTo>
                <a:cubicBezTo>
                  <a:pt x="2417" y="9407"/>
                  <a:pt x="2654" y="9393"/>
                  <a:pt x="2906" y="9365"/>
                </a:cubicBezTo>
                <a:close/>
                <a:moveTo>
                  <a:pt x="2026" y="9449"/>
                </a:moveTo>
                <a:lnTo>
                  <a:pt x="2026" y="9449"/>
                </a:lnTo>
                <a:cubicBezTo>
                  <a:pt x="1704" y="9882"/>
                  <a:pt x="1481" y="10413"/>
                  <a:pt x="1327" y="10930"/>
                </a:cubicBezTo>
                <a:cubicBezTo>
                  <a:pt x="1020" y="11041"/>
                  <a:pt x="713" y="11139"/>
                  <a:pt x="405" y="11265"/>
                </a:cubicBezTo>
                <a:cubicBezTo>
                  <a:pt x="727" y="10664"/>
                  <a:pt x="1034" y="10077"/>
                  <a:pt x="1355" y="9477"/>
                </a:cubicBezTo>
                <a:cubicBezTo>
                  <a:pt x="1375" y="9487"/>
                  <a:pt x="1395" y="9497"/>
                  <a:pt x="1409" y="9497"/>
                </a:cubicBezTo>
                <a:cubicBezTo>
                  <a:pt x="1416" y="9497"/>
                  <a:pt x="1421" y="9495"/>
                  <a:pt x="1425" y="9491"/>
                </a:cubicBezTo>
                <a:cubicBezTo>
                  <a:pt x="1635" y="9477"/>
                  <a:pt x="1830" y="9463"/>
                  <a:pt x="2026" y="9449"/>
                </a:cubicBezTo>
                <a:close/>
                <a:moveTo>
                  <a:pt x="13033" y="439"/>
                </a:moveTo>
                <a:lnTo>
                  <a:pt x="13033" y="439"/>
                </a:lnTo>
                <a:cubicBezTo>
                  <a:pt x="15366" y="2073"/>
                  <a:pt x="17643" y="3777"/>
                  <a:pt x="19822" y="5621"/>
                </a:cubicBezTo>
                <a:cubicBezTo>
                  <a:pt x="17643" y="7675"/>
                  <a:pt x="15296" y="9491"/>
                  <a:pt x="12977" y="11377"/>
                </a:cubicBezTo>
                <a:cubicBezTo>
                  <a:pt x="13061" y="10413"/>
                  <a:pt x="13047" y="9421"/>
                  <a:pt x="13033" y="8471"/>
                </a:cubicBezTo>
                <a:cubicBezTo>
                  <a:pt x="13033" y="8401"/>
                  <a:pt x="12963" y="8359"/>
                  <a:pt x="12908" y="8359"/>
                </a:cubicBezTo>
                <a:cubicBezTo>
                  <a:pt x="12908" y="8275"/>
                  <a:pt x="12852" y="8178"/>
                  <a:pt x="12754" y="8178"/>
                </a:cubicBezTo>
                <a:lnTo>
                  <a:pt x="12684" y="8178"/>
                </a:lnTo>
                <a:cubicBezTo>
                  <a:pt x="12663" y="8171"/>
                  <a:pt x="12642" y="8167"/>
                  <a:pt x="12621" y="8167"/>
                </a:cubicBezTo>
                <a:cubicBezTo>
                  <a:pt x="12600" y="8167"/>
                  <a:pt x="12579" y="8171"/>
                  <a:pt x="12558" y="8178"/>
                </a:cubicBezTo>
                <a:cubicBezTo>
                  <a:pt x="10742" y="8192"/>
                  <a:pt x="8898" y="8485"/>
                  <a:pt x="7096" y="8639"/>
                </a:cubicBezTo>
                <a:cubicBezTo>
                  <a:pt x="5266" y="8792"/>
                  <a:pt x="3437" y="8960"/>
                  <a:pt x="1621" y="9128"/>
                </a:cubicBezTo>
                <a:cubicBezTo>
                  <a:pt x="1732" y="6390"/>
                  <a:pt x="1886" y="3652"/>
                  <a:pt x="1886" y="914"/>
                </a:cubicBezTo>
                <a:cubicBezTo>
                  <a:pt x="3632" y="1473"/>
                  <a:pt x="5546" y="1640"/>
                  <a:pt x="7334" y="2003"/>
                </a:cubicBezTo>
                <a:cubicBezTo>
                  <a:pt x="9052" y="2353"/>
                  <a:pt x="10854" y="2953"/>
                  <a:pt x="12600" y="3093"/>
                </a:cubicBezTo>
                <a:cubicBezTo>
                  <a:pt x="12642" y="3093"/>
                  <a:pt x="12656" y="3079"/>
                  <a:pt x="12684" y="3065"/>
                </a:cubicBezTo>
                <a:cubicBezTo>
                  <a:pt x="12707" y="3083"/>
                  <a:pt x="12735" y="3092"/>
                  <a:pt x="12764" y="3092"/>
                </a:cubicBezTo>
                <a:cubicBezTo>
                  <a:pt x="12824" y="3092"/>
                  <a:pt x="12884" y="3052"/>
                  <a:pt x="12894" y="2967"/>
                </a:cubicBezTo>
                <a:cubicBezTo>
                  <a:pt x="12963" y="2171"/>
                  <a:pt x="13117" y="1249"/>
                  <a:pt x="13033" y="439"/>
                </a:cubicBezTo>
                <a:close/>
                <a:moveTo>
                  <a:pt x="18788" y="7102"/>
                </a:moveTo>
                <a:cubicBezTo>
                  <a:pt x="18300" y="7828"/>
                  <a:pt x="17853" y="8597"/>
                  <a:pt x="17406" y="9351"/>
                </a:cubicBezTo>
                <a:cubicBezTo>
                  <a:pt x="17028" y="9644"/>
                  <a:pt x="16637" y="9938"/>
                  <a:pt x="16246" y="10217"/>
                </a:cubicBezTo>
                <a:cubicBezTo>
                  <a:pt x="16609" y="9644"/>
                  <a:pt x="17000" y="9100"/>
                  <a:pt x="17420" y="8569"/>
                </a:cubicBezTo>
                <a:cubicBezTo>
                  <a:pt x="17452" y="8537"/>
                  <a:pt x="17418" y="8480"/>
                  <a:pt x="17382" y="8480"/>
                </a:cubicBezTo>
                <a:cubicBezTo>
                  <a:pt x="17371" y="8480"/>
                  <a:pt x="17360" y="8486"/>
                  <a:pt x="17350" y="8499"/>
                </a:cubicBezTo>
                <a:cubicBezTo>
                  <a:pt x="16833" y="9072"/>
                  <a:pt x="16400" y="9714"/>
                  <a:pt x="16037" y="10385"/>
                </a:cubicBezTo>
                <a:cubicBezTo>
                  <a:pt x="15562" y="10734"/>
                  <a:pt x="15087" y="11083"/>
                  <a:pt x="14612" y="11418"/>
                </a:cubicBezTo>
                <a:cubicBezTo>
                  <a:pt x="15087" y="10916"/>
                  <a:pt x="15520" y="10357"/>
                  <a:pt x="15841" y="9742"/>
                </a:cubicBezTo>
                <a:cubicBezTo>
                  <a:pt x="15869" y="9700"/>
                  <a:pt x="15827" y="9658"/>
                  <a:pt x="15799" y="9658"/>
                </a:cubicBezTo>
                <a:cubicBezTo>
                  <a:pt x="16819" y="8848"/>
                  <a:pt x="17811" y="7982"/>
                  <a:pt x="18788" y="7102"/>
                </a:cubicBezTo>
                <a:close/>
                <a:moveTo>
                  <a:pt x="15729" y="9714"/>
                </a:moveTo>
                <a:lnTo>
                  <a:pt x="15729" y="9714"/>
                </a:lnTo>
                <a:cubicBezTo>
                  <a:pt x="15282" y="10371"/>
                  <a:pt x="14863" y="11027"/>
                  <a:pt x="14332" y="11628"/>
                </a:cubicBezTo>
                <a:cubicBezTo>
                  <a:pt x="14095" y="11796"/>
                  <a:pt x="13857" y="11977"/>
                  <a:pt x="13620" y="12145"/>
                </a:cubicBezTo>
                <a:cubicBezTo>
                  <a:pt x="13913" y="11684"/>
                  <a:pt x="14207" y="11237"/>
                  <a:pt x="14500" y="10776"/>
                </a:cubicBezTo>
                <a:cubicBezTo>
                  <a:pt x="14537" y="10738"/>
                  <a:pt x="14497" y="10690"/>
                  <a:pt x="14448" y="10690"/>
                </a:cubicBezTo>
                <a:cubicBezTo>
                  <a:pt x="14442" y="10690"/>
                  <a:pt x="14436" y="10691"/>
                  <a:pt x="14430" y="10692"/>
                </a:cubicBezTo>
                <a:cubicBezTo>
                  <a:pt x="14877" y="10371"/>
                  <a:pt x="15310" y="10050"/>
                  <a:pt x="15729" y="9714"/>
                </a:cubicBezTo>
                <a:close/>
                <a:moveTo>
                  <a:pt x="12684" y="9603"/>
                </a:moveTo>
                <a:cubicBezTo>
                  <a:pt x="12628" y="10245"/>
                  <a:pt x="12614" y="10902"/>
                  <a:pt x="12670" y="11516"/>
                </a:cubicBezTo>
                <a:cubicBezTo>
                  <a:pt x="12474" y="11935"/>
                  <a:pt x="12265" y="12326"/>
                  <a:pt x="12000" y="12704"/>
                </a:cubicBezTo>
                <a:cubicBezTo>
                  <a:pt x="11930" y="12312"/>
                  <a:pt x="11888" y="11921"/>
                  <a:pt x="11860" y="11530"/>
                </a:cubicBezTo>
                <a:cubicBezTo>
                  <a:pt x="12097" y="11181"/>
                  <a:pt x="12335" y="10846"/>
                  <a:pt x="12572" y="10510"/>
                </a:cubicBezTo>
                <a:cubicBezTo>
                  <a:pt x="12604" y="10479"/>
                  <a:pt x="12564" y="10440"/>
                  <a:pt x="12531" y="10440"/>
                </a:cubicBezTo>
                <a:cubicBezTo>
                  <a:pt x="12520" y="10440"/>
                  <a:pt x="12509" y="10444"/>
                  <a:pt x="12502" y="10455"/>
                </a:cubicBezTo>
                <a:cubicBezTo>
                  <a:pt x="12265" y="10734"/>
                  <a:pt x="12055" y="11041"/>
                  <a:pt x="11860" y="11363"/>
                </a:cubicBezTo>
                <a:cubicBezTo>
                  <a:pt x="11846" y="11153"/>
                  <a:pt x="11832" y="10957"/>
                  <a:pt x="11818" y="10748"/>
                </a:cubicBezTo>
                <a:cubicBezTo>
                  <a:pt x="12125" y="10371"/>
                  <a:pt x="12419" y="10008"/>
                  <a:pt x="12684" y="9603"/>
                </a:cubicBezTo>
                <a:close/>
                <a:moveTo>
                  <a:pt x="12955" y="0"/>
                </a:moveTo>
                <a:cubicBezTo>
                  <a:pt x="12944" y="0"/>
                  <a:pt x="12933" y="2"/>
                  <a:pt x="12921" y="6"/>
                </a:cubicBezTo>
                <a:cubicBezTo>
                  <a:pt x="12502" y="243"/>
                  <a:pt x="12041" y="495"/>
                  <a:pt x="11650" y="802"/>
                </a:cubicBezTo>
                <a:cubicBezTo>
                  <a:pt x="11636" y="793"/>
                  <a:pt x="11619" y="788"/>
                  <a:pt x="11602" y="788"/>
                </a:cubicBezTo>
                <a:cubicBezTo>
                  <a:pt x="11568" y="788"/>
                  <a:pt x="11534" y="807"/>
                  <a:pt x="11525" y="844"/>
                </a:cubicBezTo>
                <a:cubicBezTo>
                  <a:pt x="11525" y="872"/>
                  <a:pt x="11511" y="900"/>
                  <a:pt x="11511" y="928"/>
                </a:cubicBezTo>
                <a:cubicBezTo>
                  <a:pt x="11497" y="928"/>
                  <a:pt x="11483" y="942"/>
                  <a:pt x="11469" y="956"/>
                </a:cubicBezTo>
                <a:cubicBezTo>
                  <a:pt x="11413" y="1012"/>
                  <a:pt x="11427" y="1081"/>
                  <a:pt x="11469" y="1123"/>
                </a:cubicBezTo>
                <a:cubicBezTo>
                  <a:pt x="11385" y="1528"/>
                  <a:pt x="11301" y="1975"/>
                  <a:pt x="11301" y="2381"/>
                </a:cubicBezTo>
                <a:cubicBezTo>
                  <a:pt x="9918" y="2017"/>
                  <a:pt x="8437" y="1822"/>
                  <a:pt x="7096" y="1556"/>
                </a:cubicBezTo>
                <a:cubicBezTo>
                  <a:pt x="5392" y="1221"/>
                  <a:pt x="3576" y="718"/>
                  <a:pt x="1830" y="690"/>
                </a:cubicBezTo>
                <a:cubicBezTo>
                  <a:pt x="1815" y="685"/>
                  <a:pt x="1799" y="682"/>
                  <a:pt x="1785" y="682"/>
                </a:cubicBezTo>
                <a:cubicBezTo>
                  <a:pt x="1759" y="682"/>
                  <a:pt x="1736" y="692"/>
                  <a:pt x="1718" y="718"/>
                </a:cubicBezTo>
                <a:cubicBezTo>
                  <a:pt x="1467" y="984"/>
                  <a:pt x="1229" y="1277"/>
                  <a:pt x="992" y="1556"/>
                </a:cubicBezTo>
                <a:cubicBezTo>
                  <a:pt x="768" y="1822"/>
                  <a:pt x="517" y="2073"/>
                  <a:pt x="349" y="2367"/>
                </a:cubicBezTo>
                <a:cubicBezTo>
                  <a:pt x="349" y="2367"/>
                  <a:pt x="349" y="2381"/>
                  <a:pt x="349" y="2381"/>
                </a:cubicBezTo>
                <a:cubicBezTo>
                  <a:pt x="321" y="2395"/>
                  <a:pt x="307" y="2422"/>
                  <a:pt x="307" y="2450"/>
                </a:cubicBezTo>
                <a:cubicBezTo>
                  <a:pt x="0" y="5412"/>
                  <a:pt x="0" y="8429"/>
                  <a:pt x="14" y="11404"/>
                </a:cubicBezTo>
                <a:cubicBezTo>
                  <a:pt x="24" y="11493"/>
                  <a:pt x="103" y="11547"/>
                  <a:pt x="178" y="11547"/>
                </a:cubicBezTo>
                <a:cubicBezTo>
                  <a:pt x="210" y="11547"/>
                  <a:pt x="241" y="11537"/>
                  <a:pt x="266" y="11516"/>
                </a:cubicBezTo>
                <a:cubicBezTo>
                  <a:pt x="2179" y="10999"/>
                  <a:pt x="4065" y="10510"/>
                  <a:pt x="6049" y="10287"/>
                </a:cubicBezTo>
                <a:cubicBezTo>
                  <a:pt x="7893" y="10077"/>
                  <a:pt x="9737" y="9980"/>
                  <a:pt x="11580" y="9770"/>
                </a:cubicBezTo>
                <a:lnTo>
                  <a:pt x="11580" y="9770"/>
                </a:lnTo>
                <a:cubicBezTo>
                  <a:pt x="11441" y="10441"/>
                  <a:pt x="11469" y="11167"/>
                  <a:pt x="11566" y="11865"/>
                </a:cubicBezTo>
                <a:cubicBezTo>
                  <a:pt x="11553" y="11893"/>
                  <a:pt x="11539" y="11907"/>
                  <a:pt x="11525" y="11935"/>
                </a:cubicBezTo>
                <a:cubicBezTo>
                  <a:pt x="11504" y="11966"/>
                  <a:pt x="11528" y="11988"/>
                  <a:pt x="11553" y="11988"/>
                </a:cubicBezTo>
                <a:cubicBezTo>
                  <a:pt x="11563" y="11988"/>
                  <a:pt x="11573" y="11985"/>
                  <a:pt x="11580" y="11977"/>
                </a:cubicBezTo>
                <a:cubicBezTo>
                  <a:pt x="11636" y="12354"/>
                  <a:pt x="11706" y="12732"/>
                  <a:pt x="11790" y="13081"/>
                </a:cubicBezTo>
                <a:cubicBezTo>
                  <a:pt x="11799" y="13145"/>
                  <a:pt x="11869" y="13192"/>
                  <a:pt x="11932" y="13192"/>
                </a:cubicBezTo>
                <a:cubicBezTo>
                  <a:pt x="11964" y="13192"/>
                  <a:pt x="11994" y="13179"/>
                  <a:pt x="12014" y="13151"/>
                </a:cubicBezTo>
                <a:cubicBezTo>
                  <a:pt x="12377" y="12690"/>
                  <a:pt x="12684" y="12187"/>
                  <a:pt x="12894" y="11642"/>
                </a:cubicBezTo>
                <a:cubicBezTo>
                  <a:pt x="12921" y="11628"/>
                  <a:pt x="12935" y="11614"/>
                  <a:pt x="12949" y="11586"/>
                </a:cubicBezTo>
                <a:cubicBezTo>
                  <a:pt x="12974" y="11610"/>
                  <a:pt x="12998" y="11625"/>
                  <a:pt x="13025" y="11625"/>
                </a:cubicBezTo>
                <a:cubicBezTo>
                  <a:pt x="13045" y="11625"/>
                  <a:pt x="13066" y="11618"/>
                  <a:pt x="13089" y="11600"/>
                </a:cubicBezTo>
                <a:cubicBezTo>
                  <a:pt x="13536" y="11321"/>
                  <a:pt x="13969" y="11013"/>
                  <a:pt x="14402" y="10706"/>
                </a:cubicBezTo>
                <a:lnTo>
                  <a:pt x="14402" y="10706"/>
                </a:lnTo>
                <a:cubicBezTo>
                  <a:pt x="13997" y="11209"/>
                  <a:pt x="13648" y="11782"/>
                  <a:pt x="13327" y="12354"/>
                </a:cubicBezTo>
                <a:cubicBezTo>
                  <a:pt x="12908" y="12648"/>
                  <a:pt x="12488" y="12941"/>
                  <a:pt x="12083" y="13248"/>
                </a:cubicBezTo>
                <a:cubicBezTo>
                  <a:pt x="12013" y="13295"/>
                  <a:pt x="12051" y="13401"/>
                  <a:pt x="12123" y="13401"/>
                </a:cubicBezTo>
                <a:cubicBezTo>
                  <a:pt x="12136" y="13401"/>
                  <a:pt x="12151" y="13397"/>
                  <a:pt x="12167" y="13388"/>
                </a:cubicBezTo>
                <a:cubicBezTo>
                  <a:pt x="12461" y="13206"/>
                  <a:pt x="12768" y="13025"/>
                  <a:pt x="13075" y="12829"/>
                </a:cubicBezTo>
                <a:cubicBezTo>
                  <a:pt x="13075" y="12864"/>
                  <a:pt x="13102" y="12888"/>
                  <a:pt x="13129" y="12888"/>
                </a:cubicBezTo>
                <a:cubicBezTo>
                  <a:pt x="13145" y="12888"/>
                  <a:pt x="13162" y="12879"/>
                  <a:pt x="13173" y="12857"/>
                </a:cubicBezTo>
                <a:cubicBezTo>
                  <a:pt x="13201" y="12815"/>
                  <a:pt x="13243" y="12759"/>
                  <a:pt x="13271" y="12704"/>
                </a:cubicBezTo>
                <a:cubicBezTo>
                  <a:pt x="15478" y="11307"/>
                  <a:pt x="17573" y="9672"/>
                  <a:pt x="19543" y="7982"/>
                </a:cubicBezTo>
                <a:cubicBezTo>
                  <a:pt x="19613" y="7926"/>
                  <a:pt x="19585" y="7842"/>
                  <a:pt x="19529" y="7801"/>
                </a:cubicBezTo>
                <a:cubicBezTo>
                  <a:pt x="19808" y="7158"/>
                  <a:pt x="20046" y="6473"/>
                  <a:pt x="20255" y="5803"/>
                </a:cubicBezTo>
                <a:cubicBezTo>
                  <a:pt x="20269" y="5775"/>
                  <a:pt x="20269" y="5747"/>
                  <a:pt x="20255" y="5719"/>
                </a:cubicBezTo>
                <a:cubicBezTo>
                  <a:pt x="20311" y="5649"/>
                  <a:pt x="20311" y="5538"/>
                  <a:pt x="20241" y="5482"/>
                </a:cubicBezTo>
                <a:cubicBezTo>
                  <a:pt x="17978" y="3554"/>
                  <a:pt x="15618" y="1724"/>
                  <a:pt x="13145" y="62"/>
                </a:cubicBezTo>
                <a:cubicBezTo>
                  <a:pt x="13103" y="34"/>
                  <a:pt x="13061" y="34"/>
                  <a:pt x="13019" y="34"/>
                </a:cubicBezTo>
                <a:cubicBezTo>
                  <a:pt x="13009" y="13"/>
                  <a:pt x="12984" y="0"/>
                  <a:pt x="12955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45"/>
          <p:cNvSpPr/>
          <p:nvPr/>
        </p:nvSpPr>
        <p:spPr>
          <a:xfrm>
            <a:off x="4301513" y="2566617"/>
            <a:ext cx="584300" cy="413475"/>
          </a:xfrm>
          <a:custGeom>
            <a:rect b="b" l="l" r="r" t="t"/>
            <a:pathLst>
              <a:path extrusionOk="0" h="16539" w="23372">
                <a:moveTo>
                  <a:pt x="951" y="11009"/>
                </a:moveTo>
                <a:cubicBezTo>
                  <a:pt x="1007" y="11148"/>
                  <a:pt x="1105" y="11232"/>
                  <a:pt x="1272" y="11246"/>
                </a:cubicBezTo>
                <a:cubicBezTo>
                  <a:pt x="1258" y="11260"/>
                  <a:pt x="1258" y="11288"/>
                  <a:pt x="1258" y="11316"/>
                </a:cubicBezTo>
                <a:cubicBezTo>
                  <a:pt x="1188" y="11316"/>
                  <a:pt x="1119" y="11316"/>
                  <a:pt x="1049" y="11330"/>
                </a:cubicBezTo>
                <a:cubicBezTo>
                  <a:pt x="1007" y="11330"/>
                  <a:pt x="965" y="11344"/>
                  <a:pt x="937" y="11372"/>
                </a:cubicBezTo>
                <a:cubicBezTo>
                  <a:pt x="951" y="11246"/>
                  <a:pt x="951" y="11134"/>
                  <a:pt x="951" y="11009"/>
                </a:cubicBezTo>
                <a:close/>
                <a:moveTo>
                  <a:pt x="4150" y="12196"/>
                </a:moveTo>
                <a:lnTo>
                  <a:pt x="4150" y="12196"/>
                </a:lnTo>
                <a:cubicBezTo>
                  <a:pt x="4471" y="12224"/>
                  <a:pt x="4792" y="12252"/>
                  <a:pt x="5128" y="12294"/>
                </a:cubicBezTo>
                <a:lnTo>
                  <a:pt x="4918" y="12294"/>
                </a:lnTo>
                <a:cubicBezTo>
                  <a:pt x="4667" y="12252"/>
                  <a:pt x="4401" y="12224"/>
                  <a:pt x="4150" y="12196"/>
                </a:cubicBezTo>
                <a:close/>
                <a:moveTo>
                  <a:pt x="5197" y="12280"/>
                </a:moveTo>
                <a:cubicBezTo>
                  <a:pt x="5239" y="12280"/>
                  <a:pt x="5295" y="12294"/>
                  <a:pt x="5337" y="12294"/>
                </a:cubicBezTo>
                <a:lnTo>
                  <a:pt x="5128" y="12294"/>
                </a:lnTo>
                <a:cubicBezTo>
                  <a:pt x="5142" y="12294"/>
                  <a:pt x="5170" y="12294"/>
                  <a:pt x="5197" y="12280"/>
                </a:cubicBezTo>
                <a:close/>
                <a:moveTo>
                  <a:pt x="15828" y="728"/>
                </a:moveTo>
                <a:cubicBezTo>
                  <a:pt x="17895" y="2949"/>
                  <a:pt x="20228" y="5170"/>
                  <a:pt x="22798" y="6804"/>
                </a:cubicBezTo>
                <a:cubicBezTo>
                  <a:pt x="21471" y="8522"/>
                  <a:pt x="20256" y="10324"/>
                  <a:pt x="18929" y="12028"/>
                </a:cubicBezTo>
                <a:cubicBezTo>
                  <a:pt x="18580" y="12475"/>
                  <a:pt x="18231" y="12909"/>
                  <a:pt x="17881" y="13328"/>
                </a:cubicBezTo>
                <a:cubicBezTo>
                  <a:pt x="17602" y="13691"/>
                  <a:pt x="17309" y="14236"/>
                  <a:pt x="16945" y="14487"/>
                </a:cubicBezTo>
                <a:cubicBezTo>
                  <a:pt x="16828" y="14570"/>
                  <a:pt x="16762" y="14607"/>
                  <a:pt x="16721" y="14607"/>
                </a:cubicBezTo>
                <a:cubicBezTo>
                  <a:pt x="16645" y="14607"/>
                  <a:pt x="16655" y="14482"/>
                  <a:pt x="16582" y="14291"/>
                </a:cubicBezTo>
                <a:cubicBezTo>
                  <a:pt x="16484" y="14054"/>
                  <a:pt x="16484" y="13719"/>
                  <a:pt x="16443" y="13467"/>
                </a:cubicBezTo>
                <a:cubicBezTo>
                  <a:pt x="16359" y="12895"/>
                  <a:pt x="16275" y="12322"/>
                  <a:pt x="16177" y="11735"/>
                </a:cubicBezTo>
                <a:cubicBezTo>
                  <a:pt x="16247" y="11637"/>
                  <a:pt x="16205" y="11456"/>
                  <a:pt x="16023" y="11456"/>
                </a:cubicBezTo>
                <a:cubicBezTo>
                  <a:pt x="15627" y="11447"/>
                  <a:pt x="15231" y="11443"/>
                  <a:pt x="14835" y="11443"/>
                </a:cubicBezTo>
                <a:cubicBezTo>
                  <a:pt x="13127" y="11443"/>
                  <a:pt x="11419" y="11510"/>
                  <a:pt x="9711" y="11510"/>
                </a:cubicBezTo>
                <a:cubicBezTo>
                  <a:pt x="9314" y="11510"/>
                  <a:pt x="8918" y="11507"/>
                  <a:pt x="8522" y="11498"/>
                </a:cubicBezTo>
                <a:cubicBezTo>
                  <a:pt x="7265" y="11470"/>
                  <a:pt x="6022" y="11414"/>
                  <a:pt x="4764" y="11344"/>
                </a:cubicBezTo>
                <a:cubicBezTo>
                  <a:pt x="3934" y="11301"/>
                  <a:pt x="3029" y="11141"/>
                  <a:pt x="2165" y="11141"/>
                </a:cubicBezTo>
                <a:cubicBezTo>
                  <a:pt x="1910" y="11141"/>
                  <a:pt x="1657" y="11155"/>
                  <a:pt x="1412" y="11190"/>
                </a:cubicBezTo>
                <a:cubicBezTo>
                  <a:pt x="1426" y="11162"/>
                  <a:pt x="1426" y="11121"/>
                  <a:pt x="1384" y="11093"/>
                </a:cubicBezTo>
                <a:cubicBezTo>
                  <a:pt x="1063" y="10855"/>
                  <a:pt x="1314" y="9472"/>
                  <a:pt x="1328" y="9109"/>
                </a:cubicBezTo>
                <a:cubicBezTo>
                  <a:pt x="1370" y="8355"/>
                  <a:pt x="1398" y="7614"/>
                  <a:pt x="1426" y="6860"/>
                </a:cubicBezTo>
                <a:cubicBezTo>
                  <a:pt x="1482" y="5435"/>
                  <a:pt x="1538" y="4024"/>
                  <a:pt x="1593" y="2599"/>
                </a:cubicBezTo>
                <a:cubicBezTo>
                  <a:pt x="5178" y="3028"/>
                  <a:pt x="8849" y="3362"/>
                  <a:pt x="12484" y="3362"/>
                </a:cubicBezTo>
                <a:cubicBezTo>
                  <a:pt x="13467" y="3362"/>
                  <a:pt x="14447" y="3337"/>
                  <a:pt x="15423" y="3284"/>
                </a:cubicBezTo>
                <a:cubicBezTo>
                  <a:pt x="15493" y="3270"/>
                  <a:pt x="15548" y="3228"/>
                  <a:pt x="15576" y="3172"/>
                </a:cubicBezTo>
                <a:cubicBezTo>
                  <a:pt x="15646" y="3172"/>
                  <a:pt x="15702" y="3130"/>
                  <a:pt x="15716" y="3046"/>
                </a:cubicBezTo>
                <a:cubicBezTo>
                  <a:pt x="15800" y="2278"/>
                  <a:pt x="15814" y="1496"/>
                  <a:pt x="15828" y="728"/>
                </a:cubicBezTo>
                <a:close/>
                <a:moveTo>
                  <a:pt x="16317" y="15744"/>
                </a:moveTo>
                <a:cubicBezTo>
                  <a:pt x="16359" y="15772"/>
                  <a:pt x="16401" y="15786"/>
                  <a:pt x="16456" y="15800"/>
                </a:cubicBezTo>
                <a:cubicBezTo>
                  <a:pt x="16484" y="15814"/>
                  <a:pt x="16526" y="15814"/>
                  <a:pt x="16554" y="15814"/>
                </a:cubicBezTo>
                <a:cubicBezTo>
                  <a:pt x="16512" y="15870"/>
                  <a:pt x="16456" y="15940"/>
                  <a:pt x="16415" y="15996"/>
                </a:cubicBezTo>
                <a:cubicBezTo>
                  <a:pt x="16373" y="15912"/>
                  <a:pt x="16359" y="15828"/>
                  <a:pt x="16317" y="15744"/>
                </a:cubicBezTo>
                <a:close/>
                <a:moveTo>
                  <a:pt x="15648" y="1"/>
                </a:moveTo>
                <a:cubicBezTo>
                  <a:pt x="15610" y="1"/>
                  <a:pt x="15571" y="11"/>
                  <a:pt x="15535" y="29"/>
                </a:cubicBezTo>
                <a:cubicBezTo>
                  <a:pt x="15521" y="29"/>
                  <a:pt x="15521" y="29"/>
                  <a:pt x="15507" y="43"/>
                </a:cubicBezTo>
                <a:cubicBezTo>
                  <a:pt x="15311" y="155"/>
                  <a:pt x="15115" y="295"/>
                  <a:pt x="14934" y="420"/>
                </a:cubicBezTo>
                <a:cubicBezTo>
                  <a:pt x="14766" y="546"/>
                  <a:pt x="14557" y="658"/>
                  <a:pt x="14459" y="825"/>
                </a:cubicBezTo>
                <a:cubicBezTo>
                  <a:pt x="14417" y="881"/>
                  <a:pt x="14445" y="951"/>
                  <a:pt x="14487" y="1007"/>
                </a:cubicBezTo>
                <a:cubicBezTo>
                  <a:pt x="14487" y="1314"/>
                  <a:pt x="14487" y="1636"/>
                  <a:pt x="14487" y="1943"/>
                </a:cubicBezTo>
                <a:cubicBezTo>
                  <a:pt x="14459" y="2250"/>
                  <a:pt x="14431" y="2558"/>
                  <a:pt x="14417" y="2865"/>
                </a:cubicBezTo>
                <a:cubicBezTo>
                  <a:pt x="10059" y="2795"/>
                  <a:pt x="5742" y="2683"/>
                  <a:pt x="1398" y="2152"/>
                </a:cubicBezTo>
                <a:cubicBezTo>
                  <a:pt x="1370" y="2152"/>
                  <a:pt x="1342" y="2166"/>
                  <a:pt x="1314" y="2180"/>
                </a:cubicBezTo>
                <a:cubicBezTo>
                  <a:pt x="1304" y="2177"/>
                  <a:pt x="1292" y="2175"/>
                  <a:pt x="1281" y="2175"/>
                </a:cubicBezTo>
                <a:cubicBezTo>
                  <a:pt x="1247" y="2175"/>
                  <a:pt x="1213" y="2191"/>
                  <a:pt x="1202" y="2222"/>
                </a:cubicBezTo>
                <a:cubicBezTo>
                  <a:pt x="1035" y="2474"/>
                  <a:pt x="895" y="2753"/>
                  <a:pt x="727" y="3005"/>
                </a:cubicBezTo>
                <a:cubicBezTo>
                  <a:pt x="602" y="3200"/>
                  <a:pt x="434" y="3382"/>
                  <a:pt x="308" y="3577"/>
                </a:cubicBezTo>
                <a:cubicBezTo>
                  <a:pt x="280" y="3591"/>
                  <a:pt x="252" y="3619"/>
                  <a:pt x="252" y="3661"/>
                </a:cubicBezTo>
                <a:cubicBezTo>
                  <a:pt x="252" y="3675"/>
                  <a:pt x="252" y="3675"/>
                  <a:pt x="252" y="3689"/>
                </a:cubicBezTo>
                <a:cubicBezTo>
                  <a:pt x="238" y="3717"/>
                  <a:pt x="224" y="3745"/>
                  <a:pt x="211" y="3773"/>
                </a:cubicBezTo>
                <a:cubicBezTo>
                  <a:pt x="183" y="3829"/>
                  <a:pt x="197" y="3885"/>
                  <a:pt x="224" y="3926"/>
                </a:cubicBezTo>
                <a:cubicBezTo>
                  <a:pt x="113" y="5281"/>
                  <a:pt x="141" y="6664"/>
                  <a:pt x="127" y="8033"/>
                </a:cubicBezTo>
                <a:cubicBezTo>
                  <a:pt x="113" y="9444"/>
                  <a:pt x="1" y="10911"/>
                  <a:pt x="127" y="12308"/>
                </a:cubicBezTo>
                <a:cubicBezTo>
                  <a:pt x="43" y="12420"/>
                  <a:pt x="99" y="12601"/>
                  <a:pt x="252" y="12601"/>
                </a:cubicBezTo>
                <a:cubicBezTo>
                  <a:pt x="266" y="12601"/>
                  <a:pt x="280" y="12601"/>
                  <a:pt x="294" y="12587"/>
                </a:cubicBezTo>
                <a:cubicBezTo>
                  <a:pt x="308" y="12601"/>
                  <a:pt x="308" y="12601"/>
                  <a:pt x="322" y="12601"/>
                </a:cubicBezTo>
                <a:cubicBezTo>
                  <a:pt x="1859" y="12686"/>
                  <a:pt x="3402" y="12699"/>
                  <a:pt x="4943" y="12699"/>
                </a:cubicBezTo>
                <a:cubicBezTo>
                  <a:pt x="5596" y="12699"/>
                  <a:pt x="6250" y="12697"/>
                  <a:pt x="6903" y="12697"/>
                </a:cubicBezTo>
                <a:cubicBezTo>
                  <a:pt x="7242" y="12697"/>
                  <a:pt x="7582" y="12697"/>
                  <a:pt x="7921" y="12699"/>
                </a:cubicBezTo>
                <a:lnTo>
                  <a:pt x="11735" y="12727"/>
                </a:lnTo>
                <a:lnTo>
                  <a:pt x="13467" y="12727"/>
                </a:lnTo>
                <a:cubicBezTo>
                  <a:pt x="13607" y="12727"/>
                  <a:pt x="14613" y="12713"/>
                  <a:pt x="15241" y="12671"/>
                </a:cubicBezTo>
                <a:cubicBezTo>
                  <a:pt x="15325" y="13551"/>
                  <a:pt x="15465" y="14417"/>
                  <a:pt x="15674" y="15269"/>
                </a:cubicBezTo>
                <a:cubicBezTo>
                  <a:pt x="15688" y="15325"/>
                  <a:pt x="15730" y="15353"/>
                  <a:pt x="15758" y="15367"/>
                </a:cubicBezTo>
                <a:cubicBezTo>
                  <a:pt x="15786" y="15521"/>
                  <a:pt x="15814" y="15688"/>
                  <a:pt x="15842" y="15842"/>
                </a:cubicBezTo>
                <a:cubicBezTo>
                  <a:pt x="15870" y="15940"/>
                  <a:pt x="15940" y="15968"/>
                  <a:pt x="16009" y="15968"/>
                </a:cubicBezTo>
                <a:cubicBezTo>
                  <a:pt x="16065" y="16121"/>
                  <a:pt x="16135" y="16289"/>
                  <a:pt x="16205" y="16443"/>
                </a:cubicBezTo>
                <a:cubicBezTo>
                  <a:pt x="16229" y="16507"/>
                  <a:pt x="16294" y="16538"/>
                  <a:pt x="16358" y="16538"/>
                </a:cubicBezTo>
                <a:cubicBezTo>
                  <a:pt x="16407" y="16538"/>
                  <a:pt x="16454" y="16521"/>
                  <a:pt x="16484" y="16485"/>
                </a:cubicBezTo>
                <a:cubicBezTo>
                  <a:pt x="17825" y="14836"/>
                  <a:pt x="19166" y="13174"/>
                  <a:pt x="20507" y="11526"/>
                </a:cubicBezTo>
                <a:cubicBezTo>
                  <a:pt x="21597" y="10185"/>
                  <a:pt x="22882" y="8844"/>
                  <a:pt x="23217" y="7097"/>
                </a:cubicBezTo>
                <a:cubicBezTo>
                  <a:pt x="23231" y="7042"/>
                  <a:pt x="23217" y="7000"/>
                  <a:pt x="23190" y="6958"/>
                </a:cubicBezTo>
                <a:cubicBezTo>
                  <a:pt x="23301" y="6902"/>
                  <a:pt x="23371" y="6748"/>
                  <a:pt x="23259" y="6650"/>
                </a:cubicBezTo>
                <a:cubicBezTo>
                  <a:pt x="21960" y="5603"/>
                  <a:pt x="20605" y="4653"/>
                  <a:pt x="19348" y="3549"/>
                </a:cubicBezTo>
                <a:cubicBezTo>
                  <a:pt x="18105" y="2446"/>
                  <a:pt x="16917" y="1272"/>
                  <a:pt x="15772" y="57"/>
                </a:cubicBezTo>
                <a:cubicBezTo>
                  <a:pt x="15741" y="18"/>
                  <a:pt x="15696" y="1"/>
                  <a:pt x="15648" y="1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45"/>
          <p:cNvSpPr/>
          <p:nvPr/>
        </p:nvSpPr>
        <p:spPr>
          <a:xfrm>
            <a:off x="2245525" y="2580605"/>
            <a:ext cx="584272" cy="385499"/>
          </a:xfrm>
          <a:custGeom>
            <a:rect b="b" l="l" r="r" t="t"/>
            <a:pathLst>
              <a:path extrusionOk="0" h="10818" w="23734">
                <a:moveTo>
                  <a:pt x="17490" y="514"/>
                </a:moveTo>
                <a:lnTo>
                  <a:pt x="17490" y="514"/>
                </a:lnTo>
                <a:cubicBezTo>
                  <a:pt x="18440" y="1171"/>
                  <a:pt x="19459" y="1771"/>
                  <a:pt x="20409" y="2442"/>
                </a:cubicBezTo>
                <a:cubicBezTo>
                  <a:pt x="20996" y="2861"/>
                  <a:pt x="21583" y="3294"/>
                  <a:pt x="22155" y="3741"/>
                </a:cubicBezTo>
                <a:cubicBezTo>
                  <a:pt x="22393" y="3937"/>
                  <a:pt x="22672" y="4132"/>
                  <a:pt x="22896" y="4342"/>
                </a:cubicBezTo>
                <a:cubicBezTo>
                  <a:pt x="23259" y="4691"/>
                  <a:pt x="23245" y="4621"/>
                  <a:pt x="22924" y="4998"/>
                </a:cubicBezTo>
                <a:cubicBezTo>
                  <a:pt x="22672" y="5292"/>
                  <a:pt x="22393" y="5585"/>
                  <a:pt x="22086" y="5864"/>
                </a:cubicBezTo>
                <a:cubicBezTo>
                  <a:pt x="20675" y="4258"/>
                  <a:pt x="19166" y="2721"/>
                  <a:pt x="17532" y="1324"/>
                </a:cubicBezTo>
                <a:cubicBezTo>
                  <a:pt x="17532" y="1045"/>
                  <a:pt x="17532" y="766"/>
                  <a:pt x="17490" y="514"/>
                </a:cubicBezTo>
                <a:close/>
                <a:moveTo>
                  <a:pt x="17532" y="1506"/>
                </a:moveTo>
                <a:cubicBezTo>
                  <a:pt x="18957" y="2903"/>
                  <a:pt x="20353" y="4328"/>
                  <a:pt x="21694" y="5808"/>
                </a:cubicBezTo>
                <a:cubicBezTo>
                  <a:pt x="21667" y="5850"/>
                  <a:pt x="21667" y="5906"/>
                  <a:pt x="21694" y="5948"/>
                </a:cubicBezTo>
                <a:cubicBezTo>
                  <a:pt x="21764" y="6018"/>
                  <a:pt x="21806" y="6060"/>
                  <a:pt x="21848" y="6074"/>
                </a:cubicBezTo>
                <a:cubicBezTo>
                  <a:pt x="21513" y="6367"/>
                  <a:pt x="21164" y="6661"/>
                  <a:pt x="20828" y="6940"/>
                </a:cubicBezTo>
                <a:lnTo>
                  <a:pt x="20814" y="6940"/>
                </a:lnTo>
                <a:cubicBezTo>
                  <a:pt x="19809" y="5571"/>
                  <a:pt x="18510" y="4328"/>
                  <a:pt x="17252" y="3182"/>
                </a:cubicBezTo>
                <a:cubicBezTo>
                  <a:pt x="17308" y="3126"/>
                  <a:pt x="17322" y="3043"/>
                  <a:pt x="17294" y="2987"/>
                </a:cubicBezTo>
                <a:cubicBezTo>
                  <a:pt x="17476" y="2875"/>
                  <a:pt x="17490" y="2638"/>
                  <a:pt x="17490" y="2400"/>
                </a:cubicBezTo>
                <a:cubicBezTo>
                  <a:pt x="17504" y="2121"/>
                  <a:pt x="17532" y="1813"/>
                  <a:pt x="17532" y="1506"/>
                </a:cubicBezTo>
                <a:close/>
                <a:moveTo>
                  <a:pt x="10827" y="3029"/>
                </a:moveTo>
                <a:lnTo>
                  <a:pt x="10827" y="3029"/>
                </a:lnTo>
                <a:cubicBezTo>
                  <a:pt x="11413" y="3043"/>
                  <a:pt x="12000" y="3057"/>
                  <a:pt x="12587" y="3085"/>
                </a:cubicBezTo>
                <a:cubicBezTo>
                  <a:pt x="13537" y="4062"/>
                  <a:pt x="14500" y="5040"/>
                  <a:pt x="15422" y="6074"/>
                </a:cubicBezTo>
                <a:cubicBezTo>
                  <a:pt x="15772" y="6465"/>
                  <a:pt x="16107" y="6884"/>
                  <a:pt x="16442" y="7303"/>
                </a:cubicBezTo>
                <a:cubicBezTo>
                  <a:pt x="15911" y="7303"/>
                  <a:pt x="15380" y="7303"/>
                  <a:pt x="14864" y="7317"/>
                </a:cubicBezTo>
                <a:cubicBezTo>
                  <a:pt x="14836" y="7303"/>
                  <a:pt x="14808" y="7289"/>
                  <a:pt x="14780" y="7289"/>
                </a:cubicBezTo>
                <a:lnTo>
                  <a:pt x="14766" y="7289"/>
                </a:lnTo>
                <a:cubicBezTo>
                  <a:pt x="14724" y="7233"/>
                  <a:pt x="14682" y="7177"/>
                  <a:pt x="14682" y="7150"/>
                </a:cubicBezTo>
                <a:cubicBezTo>
                  <a:pt x="14612" y="6954"/>
                  <a:pt x="14291" y="6703"/>
                  <a:pt x="14165" y="6549"/>
                </a:cubicBezTo>
                <a:cubicBezTo>
                  <a:pt x="13774" y="6102"/>
                  <a:pt x="13397" y="5655"/>
                  <a:pt x="12992" y="5222"/>
                </a:cubicBezTo>
                <a:cubicBezTo>
                  <a:pt x="12307" y="4467"/>
                  <a:pt x="11581" y="3727"/>
                  <a:pt x="10827" y="3029"/>
                </a:cubicBezTo>
                <a:close/>
                <a:moveTo>
                  <a:pt x="8955" y="2973"/>
                </a:moveTo>
                <a:lnTo>
                  <a:pt x="8955" y="2973"/>
                </a:lnTo>
                <a:cubicBezTo>
                  <a:pt x="9513" y="2987"/>
                  <a:pt x="10072" y="3001"/>
                  <a:pt x="10617" y="3015"/>
                </a:cubicBezTo>
                <a:cubicBezTo>
                  <a:pt x="11511" y="3951"/>
                  <a:pt x="12419" y="4887"/>
                  <a:pt x="13271" y="5850"/>
                </a:cubicBezTo>
                <a:cubicBezTo>
                  <a:pt x="13662" y="6297"/>
                  <a:pt x="14012" y="6926"/>
                  <a:pt x="14445" y="7331"/>
                </a:cubicBezTo>
                <a:cubicBezTo>
                  <a:pt x="13984" y="7359"/>
                  <a:pt x="13537" y="7373"/>
                  <a:pt x="13076" y="7401"/>
                </a:cubicBezTo>
                <a:cubicBezTo>
                  <a:pt x="11818" y="5836"/>
                  <a:pt x="10366" y="4398"/>
                  <a:pt x="8955" y="2973"/>
                </a:cubicBezTo>
                <a:close/>
                <a:moveTo>
                  <a:pt x="7334" y="2931"/>
                </a:moveTo>
                <a:lnTo>
                  <a:pt x="7334" y="2931"/>
                </a:lnTo>
                <a:cubicBezTo>
                  <a:pt x="7711" y="2945"/>
                  <a:pt x="8103" y="2945"/>
                  <a:pt x="8494" y="2959"/>
                </a:cubicBezTo>
                <a:lnTo>
                  <a:pt x="8759" y="2959"/>
                </a:lnTo>
                <a:cubicBezTo>
                  <a:pt x="10128" y="4426"/>
                  <a:pt x="11413" y="5962"/>
                  <a:pt x="12796" y="7415"/>
                </a:cubicBezTo>
                <a:cubicBezTo>
                  <a:pt x="12321" y="7429"/>
                  <a:pt x="11860" y="7457"/>
                  <a:pt x="11385" y="7485"/>
                </a:cubicBezTo>
                <a:cubicBezTo>
                  <a:pt x="10268" y="5822"/>
                  <a:pt x="8787" y="4314"/>
                  <a:pt x="7334" y="2931"/>
                </a:cubicBezTo>
                <a:close/>
                <a:moveTo>
                  <a:pt x="434" y="6130"/>
                </a:moveTo>
                <a:cubicBezTo>
                  <a:pt x="587" y="6395"/>
                  <a:pt x="769" y="6633"/>
                  <a:pt x="937" y="6884"/>
                </a:cubicBezTo>
                <a:cubicBezTo>
                  <a:pt x="1090" y="7080"/>
                  <a:pt x="1230" y="7317"/>
                  <a:pt x="1411" y="7513"/>
                </a:cubicBezTo>
                <a:cubicBezTo>
                  <a:pt x="1223" y="7506"/>
                  <a:pt x="1034" y="7502"/>
                  <a:pt x="847" y="7502"/>
                </a:cubicBezTo>
                <a:cubicBezTo>
                  <a:pt x="661" y="7502"/>
                  <a:pt x="476" y="7506"/>
                  <a:pt x="294" y="7513"/>
                </a:cubicBezTo>
                <a:lnTo>
                  <a:pt x="280" y="7513"/>
                </a:lnTo>
                <a:cubicBezTo>
                  <a:pt x="294" y="7499"/>
                  <a:pt x="294" y="7471"/>
                  <a:pt x="308" y="7443"/>
                </a:cubicBezTo>
                <a:cubicBezTo>
                  <a:pt x="350" y="7010"/>
                  <a:pt x="392" y="6577"/>
                  <a:pt x="434" y="6130"/>
                </a:cubicBezTo>
                <a:close/>
                <a:moveTo>
                  <a:pt x="5602" y="2889"/>
                </a:moveTo>
                <a:lnTo>
                  <a:pt x="5602" y="2889"/>
                </a:lnTo>
                <a:cubicBezTo>
                  <a:pt x="6119" y="2903"/>
                  <a:pt x="6622" y="2917"/>
                  <a:pt x="7139" y="2931"/>
                </a:cubicBezTo>
                <a:cubicBezTo>
                  <a:pt x="8550" y="4398"/>
                  <a:pt x="9807" y="5976"/>
                  <a:pt x="11134" y="7499"/>
                </a:cubicBezTo>
                <a:cubicBezTo>
                  <a:pt x="10771" y="7527"/>
                  <a:pt x="10408" y="7541"/>
                  <a:pt x="10044" y="7569"/>
                </a:cubicBezTo>
                <a:cubicBezTo>
                  <a:pt x="8829" y="5850"/>
                  <a:pt x="7181" y="4286"/>
                  <a:pt x="5602" y="2889"/>
                </a:cubicBezTo>
                <a:close/>
                <a:moveTo>
                  <a:pt x="4163" y="2861"/>
                </a:moveTo>
                <a:cubicBezTo>
                  <a:pt x="4568" y="2861"/>
                  <a:pt x="4974" y="2875"/>
                  <a:pt x="5379" y="2889"/>
                </a:cubicBezTo>
                <a:cubicBezTo>
                  <a:pt x="6161" y="3657"/>
                  <a:pt x="6943" y="4426"/>
                  <a:pt x="7698" y="5222"/>
                </a:cubicBezTo>
                <a:cubicBezTo>
                  <a:pt x="8410" y="5990"/>
                  <a:pt x="9053" y="6814"/>
                  <a:pt x="9765" y="7569"/>
                </a:cubicBezTo>
                <a:cubicBezTo>
                  <a:pt x="9360" y="7597"/>
                  <a:pt x="8969" y="7610"/>
                  <a:pt x="8564" y="7624"/>
                </a:cubicBezTo>
                <a:cubicBezTo>
                  <a:pt x="8480" y="7624"/>
                  <a:pt x="8396" y="7624"/>
                  <a:pt x="8312" y="7638"/>
                </a:cubicBezTo>
                <a:cubicBezTo>
                  <a:pt x="8200" y="7457"/>
                  <a:pt x="8089" y="7247"/>
                  <a:pt x="7963" y="7122"/>
                </a:cubicBezTo>
                <a:cubicBezTo>
                  <a:pt x="7767" y="6898"/>
                  <a:pt x="7572" y="6689"/>
                  <a:pt x="7376" y="6479"/>
                </a:cubicBezTo>
                <a:cubicBezTo>
                  <a:pt x="6985" y="6046"/>
                  <a:pt x="6594" y="5627"/>
                  <a:pt x="6203" y="5194"/>
                </a:cubicBezTo>
                <a:cubicBezTo>
                  <a:pt x="5490" y="4412"/>
                  <a:pt x="4764" y="3629"/>
                  <a:pt x="4038" y="2861"/>
                </a:cubicBezTo>
                <a:close/>
                <a:moveTo>
                  <a:pt x="2194" y="2819"/>
                </a:moveTo>
                <a:cubicBezTo>
                  <a:pt x="2753" y="2833"/>
                  <a:pt x="3311" y="2847"/>
                  <a:pt x="3870" y="2847"/>
                </a:cubicBezTo>
                <a:cubicBezTo>
                  <a:pt x="4708" y="3825"/>
                  <a:pt x="5560" y="4775"/>
                  <a:pt x="6412" y="5725"/>
                </a:cubicBezTo>
                <a:cubicBezTo>
                  <a:pt x="6831" y="6200"/>
                  <a:pt x="7264" y="6675"/>
                  <a:pt x="7684" y="7150"/>
                </a:cubicBezTo>
                <a:cubicBezTo>
                  <a:pt x="7823" y="7303"/>
                  <a:pt x="7949" y="7485"/>
                  <a:pt x="8089" y="7638"/>
                </a:cubicBezTo>
                <a:cubicBezTo>
                  <a:pt x="7614" y="7652"/>
                  <a:pt x="7139" y="7666"/>
                  <a:pt x="6664" y="7666"/>
                </a:cubicBezTo>
                <a:cubicBezTo>
                  <a:pt x="6692" y="7638"/>
                  <a:pt x="6692" y="7583"/>
                  <a:pt x="6650" y="7541"/>
                </a:cubicBezTo>
                <a:cubicBezTo>
                  <a:pt x="5239" y="5920"/>
                  <a:pt x="3716" y="4342"/>
                  <a:pt x="2194" y="2819"/>
                </a:cubicBezTo>
                <a:close/>
                <a:moveTo>
                  <a:pt x="559" y="3001"/>
                </a:moveTo>
                <a:cubicBezTo>
                  <a:pt x="1439" y="3881"/>
                  <a:pt x="2292" y="4775"/>
                  <a:pt x="3088" y="5725"/>
                </a:cubicBezTo>
                <a:cubicBezTo>
                  <a:pt x="3549" y="6269"/>
                  <a:pt x="3982" y="6842"/>
                  <a:pt x="4415" y="7415"/>
                </a:cubicBezTo>
                <a:cubicBezTo>
                  <a:pt x="4485" y="7499"/>
                  <a:pt x="4541" y="7610"/>
                  <a:pt x="4610" y="7680"/>
                </a:cubicBezTo>
                <a:lnTo>
                  <a:pt x="4415" y="7680"/>
                </a:lnTo>
                <a:cubicBezTo>
                  <a:pt x="3507" y="7666"/>
                  <a:pt x="2571" y="7569"/>
                  <a:pt x="1649" y="7527"/>
                </a:cubicBezTo>
                <a:cubicBezTo>
                  <a:pt x="1481" y="7219"/>
                  <a:pt x="1216" y="6954"/>
                  <a:pt x="1006" y="6689"/>
                </a:cubicBezTo>
                <a:cubicBezTo>
                  <a:pt x="825" y="6437"/>
                  <a:pt x="643" y="6172"/>
                  <a:pt x="448" y="5934"/>
                </a:cubicBezTo>
                <a:cubicBezTo>
                  <a:pt x="490" y="5473"/>
                  <a:pt x="517" y="5012"/>
                  <a:pt x="545" y="4565"/>
                </a:cubicBezTo>
                <a:cubicBezTo>
                  <a:pt x="923" y="4970"/>
                  <a:pt x="1216" y="5543"/>
                  <a:pt x="1551" y="5976"/>
                </a:cubicBezTo>
                <a:cubicBezTo>
                  <a:pt x="1956" y="6507"/>
                  <a:pt x="2361" y="7052"/>
                  <a:pt x="2850" y="7513"/>
                </a:cubicBezTo>
                <a:cubicBezTo>
                  <a:pt x="2866" y="7525"/>
                  <a:pt x="2885" y="7531"/>
                  <a:pt x="2903" y="7531"/>
                </a:cubicBezTo>
                <a:cubicBezTo>
                  <a:pt x="2968" y="7531"/>
                  <a:pt x="3033" y="7466"/>
                  <a:pt x="2990" y="7401"/>
                </a:cubicBezTo>
                <a:cubicBezTo>
                  <a:pt x="2557" y="6786"/>
                  <a:pt x="2040" y="6242"/>
                  <a:pt x="1565" y="5655"/>
                </a:cubicBezTo>
                <a:cubicBezTo>
                  <a:pt x="1342" y="5361"/>
                  <a:pt x="1104" y="5068"/>
                  <a:pt x="881" y="4775"/>
                </a:cubicBezTo>
                <a:cubicBezTo>
                  <a:pt x="797" y="4649"/>
                  <a:pt x="699" y="4467"/>
                  <a:pt x="559" y="4370"/>
                </a:cubicBezTo>
                <a:cubicBezTo>
                  <a:pt x="573" y="3909"/>
                  <a:pt x="573" y="3448"/>
                  <a:pt x="559" y="3001"/>
                </a:cubicBezTo>
                <a:close/>
                <a:moveTo>
                  <a:pt x="503" y="2735"/>
                </a:moveTo>
                <a:cubicBezTo>
                  <a:pt x="978" y="2833"/>
                  <a:pt x="1495" y="2805"/>
                  <a:pt x="1998" y="2819"/>
                </a:cubicBezTo>
                <a:cubicBezTo>
                  <a:pt x="3451" y="4467"/>
                  <a:pt x="4932" y="6116"/>
                  <a:pt x="6496" y="7680"/>
                </a:cubicBezTo>
                <a:lnTo>
                  <a:pt x="4932" y="7680"/>
                </a:lnTo>
                <a:cubicBezTo>
                  <a:pt x="4932" y="7666"/>
                  <a:pt x="4946" y="7652"/>
                  <a:pt x="4932" y="7652"/>
                </a:cubicBezTo>
                <a:lnTo>
                  <a:pt x="4918" y="7597"/>
                </a:lnTo>
                <a:cubicBezTo>
                  <a:pt x="4897" y="7556"/>
                  <a:pt x="4862" y="7530"/>
                  <a:pt x="4822" y="7530"/>
                </a:cubicBezTo>
                <a:cubicBezTo>
                  <a:pt x="4808" y="7530"/>
                  <a:pt x="4793" y="7533"/>
                  <a:pt x="4778" y="7541"/>
                </a:cubicBezTo>
                <a:cubicBezTo>
                  <a:pt x="4778" y="7541"/>
                  <a:pt x="4764" y="7555"/>
                  <a:pt x="4750" y="7555"/>
                </a:cubicBezTo>
                <a:cubicBezTo>
                  <a:pt x="4750" y="7555"/>
                  <a:pt x="4736" y="7569"/>
                  <a:pt x="4736" y="7569"/>
                </a:cubicBezTo>
                <a:cubicBezTo>
                  <a:pt x="4527" y="7261"/>
                  <a:pt x="4010" y="6521"/>
                  <a:pt x="3926" y="6423"/>
                </a:cubicBezTo>
                <a:cubicBezTo>
                  <a:pt x="3563" y="5976"/>
                  <a:pt x="3200" y="5543"/>
                  <a:pt x="2822" y="5110"/>
                </a:cubicBezTo>
                <a:cubicBezTo>
                  <a:pt x="2110" y="4314"/>
                  <a:pt x="1342" y="3546"/>
                  <a:pt x="545" y="2833"/>
                </a:cubicBezTo>
                <a:cubicBezTo>
                  <a:pt x="531" y="2805"/>
                  <a:pt x="517" y="2777"/>
                  <a:pt x="490" y="2763"/>
                </a:cubicBezTo>
                <a:cubicBezTo>
                  <a:pt x="490" y="2749"/>
                  <a:pt x="503" y="2749"/>
                  <a:pt x="503" y="2735"/>
                </a:cubicBezTo>
                <a:close/>
                <a:moveTo>
                  <a:pt x="14668" y="3140"/>
                </a:moveTo>
                <a:cubicBezTo>
                  <a:pt x="15478" y="3168"/>
                  <a:pt x="16288" y="3196"/>
                  <a:pt x="17085" y="3224"/>
                </a:cubicBezTo>
                <a:cubicBezTo>
                  <a:pt x="18314" y="4467"/>
                  <a:pt x="19445" y="5808"/>
                  <a:pt x="20675" y="7052"/>
                </a:cubicBezTo>
                <a:cubicBezTo>
                  <a:pt x="20675" y="7052"/>
                  <a:pt x="20675" y="7052"/>
                  <a:pt x="20675" y="7066"/>
                </a:cubicBezTo>
                <a:cubicBezTo>
                  <a:pt x="20395" y="7303"/>
                  <a:pt x="20102" y="7541"/>
                  <a:pt x="19837" y="7778"/>
                </a:cubicBezTo>
                <a:cubicBezTo>
                  <a:pt x="19753" y="7848"/>
                  <a:pt x="19669" y="7932"/>
                  <a:pt x="19585" y="8002"/>
                </a:cubicBezTo>
                <a:cubicBezTo>
                  <a:pt x="18174" y="6186"/>
                  <a:pt x="16512" y="4537"/>
                  <a:pt x="14668" y="3140"/>
                </a:cubicBezTo>
                <a:close/>
                <a:moveTo>
                  <a:pt x="12782" y="3085"/>
                </a:moveTo>
                <a:cubicBezTo>
                  <a:pt x="13341" y="3099"/>
                  <a:pt x="13914" y="3126"/>
                  <a:pt x="14472" y="3140"/>
                </a:cubicBezTo>
                <a:cubicBezTo>
                  <a:pt x="15394" y="3895"/>
                  <a:pt x="16274" y="4691"/>
                  <a:pt x="17113" y="5543"/>
                </a:cubicBezTo>
                <a:cubicBezTo>
                  <a:pt x="17546" y="5976"/>
                  <a:pt x="17951" y="6409"/>
                  <a:pt x="18356" y="6870"/>
                </a:cubicBezTo>
                <a:cubicBezTo>
                  <a:pt x="18510" y="7066"/>
                  <a:pt x="18677" y="7261"/>
                  <a:pt x="18845" y="7457"/>
                </a:cubicBezTo>
                <a:cubicBezTo>
                  <a:pt x="18859" y="7485"/>
                  <a:pt x="19236" y="7876"/>
                  <a:pt x="19459" y="8044"/>
                </a:cubicBezTo>
                <a:cubicBezTo>
                  <a:pt x="19445" y="8057"/>
                  <a:pt x="19445" y="8071"/>
                  <a:pt x="19445" y="8085"/>
                </a:cubicBezTo>
                <a:cubicBezTo>
                  <a:pt x="19431" y="8113"/>
                  <a:pt x="19431" y="8127"/>
                  <a:pt x="19431" y="8155"/>
                </a:cubicBezTo>
                <a:cubicBezTo>
                  <a:pt x="19040" y="8491"/>
                  <a:pt x="18649" y="8840"/>
                  <a:pt x="18272" y="9189"/>
                </a:cubicBezTo>
                <a:cubicBezTo>
                  <a:pt x="18272" y="9175"/>
                  <a:pt x="18272" y="9161"/>
                  <a:pt x="18258" y="9147"/>
                </a:cubicBezTo>
                <a:cubicBezTo>
                  <a:pt x="17881" y="8532"/>
                  <a:pt x="17420" y="7960"/>
                  <a:pt x="16945" y="7401"/>
                </a:cubicBezTo>
                <a:cubicBezTo>
                  <a:pt x="16945" y="7387"/>
                  <a:pt x="16945" y="7373"/>
                  <a:pt x="16945" y="7359"/>
                </a:cubicBezTo>
                <a:cubicBezTo>
                  <a:pt x="16945" y="7275"/>
                  <a:pt x="16861" y="7247"/>
                  <a:pt x="16805" y="7247"/>
                </a:cubicBezTo>
                <a:cubicBezTo>
                  <a:pt x="16442" y="6828"/>
                  <a:pt x="16065" y="6423"/>
                  <a:pt x="15688" y="6018"/>
                </a:cubicBezTo>
                <a:cubicBezTo>
                  <a:pt x="14766" y="4998"/>
                  <a:pt x="13802" y="4006"/>
                  <a:pt x="12782" y="3085"/>
                </a:cubicBezTo>
                <a:close/>
                <a:moveTo>
                  <a:pt x="16945" y="7932"/>
                </a:moveTo>
                <a:lnTo>
                  <a:pt x="16945" y="7932"/>
                </a:lnTo>
                <a:cubicBezTo>
                  <a:pt x="17322" y="8393"/>
                  <a:pt x="17699" y="8840"/>
                  <a:pt x="18104" y="9259"/>
                </a:cubicBezTo>
                <a:cubicBezTo>
                  <a:pt x="18118" y="9287"/>
                  <a:pt x="18132" y="9287"/>
                  <a:pt x="18160" y="9287"/>
                </a:cubicBezTo>
                <a:cubicBezTo>
                  <a:pt x="17713" y="9692"/>
                  <a:pt x="17280" y="10111"/>
                  <a:pt x="16875" y="10544"/>
                </a:cubicBezTo>
                <a:cubicBezTo>
                  <a:pt x="16987" y="9720"/>
                  <a:pt x="16973" y="8798"/>
                  <a:pt x="16945" y="7932"/>
                </a:cubicBezTo>
                <a:close/>
                <a:moveTo>
                  <a:pt x="17314" y="0"/>
                </a:moveTo>
                <a:cubicBezTo>
                  <a:pt x="17182" y="0"/>
                  <a:pt x="17100" y="162"/>
                  <a:pt x="17169" y="277"/>
                </a:cubicBezTo>
                <a:cubicBezTo>
                  <a:pt x="17155" y="291"/>
                  <a:pt x="17141" y="305"/>
                  <a:pt x="17141" y="333"/>
                </a:cubicBezTo>
                <a:cubicBezTo>
                  <a:pt x="17071" y="710"/>
                  <a:pt x="17099" y="1101"/>
                  <a:pt x="17099" y="1492"/>
                </a:cubicBezTo>
                <a:cubicBezTo>
                  <a:pt x="17113" y="1632"/>
                  <a:pt x="17224" y="2735"/>
                  <a:pt x="17099" y="2791"/>
                </a:cubicBezTo>
                <a:cubicBezTo>
                  <a:pt x="17057" y="2805"/>
                  <a:pt x="17029" y="2833"/>
                  <a:pt x="17015" y="2861"/>
                </a:cubicBezTo>
                <a:cubicBezTo>
                  <a:pt x="14179" y="2735"/>
                  <a:pt x="11329" y="2652"/>
                  <a:pt x="8494" y="2582"/>
                </a:cubicBezTo>
                <a:cubicBezTo>
                  <a:pt x="7111" y="2540"/>
                  <a:pt x="5728" y="2512"/>
                  <a:pt x="4345" y="2484"/>
                </a:cubicBezTo>
                <a:cubicBezTo>
                  <a:pt x="3647" y="2470"/>
                  <a:pt x="2962" y="2456"/>
                  <a:pt x="2264" y="2442"/>
                </a:cubicBezTo>
                <a:cubicBezTo>
                  <a:pt x="1927" y="2434"/>
                  <a:pt x="1577" y="2408"/>
                  <a:pt x="1229" y="2408"/>
                </a:cubicBezTo>
                <a:cubicBezTo>
                  <a:pt x="970" y="2408"/>
                  <a:pt x="712" y="2422"/>
                  <a:pt x="462" y="2470"/>
                </a:cubicBezTo>
                <a:cubicBezTo>
                  <a:pt x="462" y="2456"/>
                  <a:pt x="448" y="2428"/>
                  <a:pt x="420" y="2400"/>
                </a:cubicBezTo>
                <a:cubicBezTo>
                  <a:pt x="399" y="2380"/>
                  <a:pt x="376" y="2371"/>
                  <a:pt x="354" y="2371"/>
                </a:cubicBezTo>
                <a:cubicBezTo>
                  <a:pt x="301" y="2371"/>
                  <a:pt x="252" y="2421"/>
                  <a:pt x="252" y="2470"/>
                </a:cubicBezTo>
                <a:cubicBezTo>
                  <a:pt x="252" y="2498"/>
                  <a:pt x="252" y="2512"/>
                  <a:pt x="252" y="2526"/>
                </a:cubicBezTo>
                <a:cubicBezTo>
                  <a:pt x="224" y="2540"/>
                  <a:pt x="210" y="2540"/>
                  <a:pt x="182" y="2554"/>
                </a:cubicBezTo>
                <a:cubicBezTo>
                  <a:pt x="126" y="2568"/>
                  <a:pt x="126" y="2624"/>
                  <a:pt x="182" y="2652"/>
                </a:cubicBezTo>
                <a:cubicBezTo>
                  <a:pt x="238" y="2665"/>
                  <a:pt x="294" y="2679"/>
                  <a:pt x="350" y="2693"/>
                </a:cubicBezTo>
                <a:cubicBezTo>
                  <a:pt x="336" y="2707"/>
                  <a:pt x="322" y="2721"/>
                  <a:pt x="322" y="2749"/>
                </a:cubicBezTo>
                <a:cubicBezTo>
                  <a:pt x="266" y="2763"/>
                  <a:pt x="210" y="2819"/>
                  <a:pt x="196" y="2903"/>
                </a:cubicBezTo>
                <a:cubicBezTo>
                  <a:pt x="1" y="4384"/>
                  <a:pt x="1" y="5948"/>
                  <a:pt x="15" y="7443"/>
                </a:cubicBezTo>
                <a:cubicBezTo>
                  <a:pt x="15" y="7541"/>
                  <a:pt x="79" y="7585"/>
                  <a:pt x="151" y="7585"/>
                </a:cubicBezTo>
                <a:cubicBezTo>
                  <a:pt x="162" y="7585"/>
                  <a:pt x="172" y="7584"/>
                  <a:pt x="182" y="7583"/>
                </a:cubicBezTo>
                <a:lnTo>
                  <a:pt x="182" y="7583"/>
                </a:lnTo>
                <a:cubicBezTo>
                  <a:pt x="140" y="7638"/>
                  <a:pt x="154" y="7750"/>
                  <a:pt x="252" y="7778"/>
                </a:cubicBezTo>
                <a:cubicBezTo>
                  <a:pt x="1467" y="8085"/>
                  <a:pt x="2822" y="8057"/>
                  <a:pt x="4080" y="8085"/>
                </a:cubicBezTo>
                <a:cubicBezTo>
                  <a:pt x="4481" y="8093"/>
                  <a:pt x="4883" y="8097"/>
                  <a:pt x="5285" y="8097"/>
                </a:cubicBezTo>
                <a:cubicBezTo>
                  <a:pt x="6322" y="8097"/>
                  <a:pt x="7359" y="8074"/>
                  <a:pt x="8396" y="8044"/>
                </a:cubicBezTo>
                <a:cubicBezTo>
                  <a:pt x="11134" y="7960"/>
                  <a:pt x="13928" y="7946"/>
                  <a:pt x="16666" y="7680"/>
                </a:cubicBezTo>
                <a:lnTo>
                  <a:pt x="16666" y="7680"/>
                </a:lnTo>
                <a:cubicBezTo>
                  <a:pt x="16512" y="8630"/>
                  <a:pt x="16400" y="9720"/>
                  <a:pt x="16582" y="10628"/>
                </a:cubicBezTo>
                <a:cubicBezTo>
                  <a:pt x="16592" y="10689"/>
                  <a:pt x="16655" y="10728"/>
                  <a:pt x="16715" y="10728"/>
                </a:cubicBezTo>
                <a:cubicBezTo>
                  <a:pt x="16737" y="10728"/>
                  <a:pt x="16759" y="10723"/>
                  <a:pt x="16777" y="10712"/>
                </a:cubicBezTo>
                <a:cubicBezTo>
                  <a:pt x="16787" y="10772"/>
                  <a:pt x="16834" y="10818"/>
                  <a:pt x="16885" y="10818"/>
                </a:cubicBezTo>
                <a:cubicBezTo>
                  <a:pt x="16905" y="10818"/>
                  <a:pt x="16926" y="10811"/>
                  <a:pt x="16945" y="10795"/>
                </a:cubicBezTo>
                <a:cubicBezTo>
                  <a:pt x="18258" y="9832"/>
                  <a:pt x="19431" y="8686"/>
                  <a:pt x="20647" y="7610"/>
                </a:cubicBezTo>
                <a:cubicBezTo>
                  <a:pt x="21331" y="6982"/>
                  <a:pt x="22016" y="6367"/>
                  <a:pt x="22700" y="5753"/>
                </a:cubicBezTo>
                <a:cubicBezTo>
                  <a:pt x="22994" y="5501"/>
                  <a:pt x="23608" y="5166"/>
                  <a:pt x="23678" y="4761"/>
                </a:cubicBezTo>
                <a:cubicBezTo>
                  <a:pt x="23734" y="4426"/>
                  <a:pt x="23399" y="4230"/>
                  <a:pt x="23189" y="4048"/>
                </a:cubicBezTo>
                <a:cubicBezTo>
                  <a:pt x="22602" y="3559"/>
                  <a:pt x="22002" y="3099"/>
                  <a:pt x="21387" y="2652"/>
                </a:cubicBezTo>
                <a:cubicBezTo>
                  <a:pt x="20130" y="1716"/>
                  <a:pt x="18817" y="724"/>
                  <a:pt x="17406" y="25"/>
                </a:cubicBezTo>
                <a:cubicBezTo>
                  <a:pt x="17374" y="8"/>
                  <a:pt x="17342" y="0"/>
                  <a:pt x="17314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45"/>
          <p:cNvSpPr/>
          <p:nvPr/>
        </p:nvSpPr>
        <p:spPr>
          <a:xfrm rot="-636525">
            <a:off x="1322364" y="3083314"/>
            <a:ext cx="396247" cy="438497"/>
          </a:xfrm>
          <a:custGeom>
            <a:rect b="b" l="l" r="r" t="t"/>
            <a:pathLst>
              <a:path extrusionOk="0" h="17540" w="15850">
                <a:moveTo>
                  <a:pt x="8484" y="7308"/>
                </a:moveTo>
                <a:cubicBezTo>
                  <a:pt x="9186" y="7308"/>
                  <a:pt x="9890" y="7403"/>
                  <a:pt x="10569" y="7583"/>
                </a:cubicBezTo>
                <a:cubicBezTo>
                  <a:pt x="11924" y="7932"/>
                  <a:pt x="13852" y="8715"/>
                  <a:pt x="14396" y="10153"/>
                </a:cubicBezTo>
                <a:cubicBezTo>
                  <a:pt x="15108" y="12065"/>
                  <a:pt x="12883" y="12957"/>
                  <a:pt x="11339" y="12957"/>
                </a:cubicBezTo>
                <a:cubicBezTo>
                  <a:pt x="11247" y="12957"/>
                  <a:pt x="11158" y="12953"/>
                  <a:pt x="11072" y="12947"/>
                </a:cubicBezTo>
                <a:cubicBezTo>
                  <a:pt x="9633" y="12821"/>
                  <a:pt x="8124" y="12347"/>
                  <a:pt x="6867" y="11648"/>
                </a:cubicBezTo>
                <a:cubicBezTo>
                  <a:pt x="5638" y="10964"/>
                  <a:pt x="4688" y="9986"/>
                  <a:pt x="4129" y="8840"/>
                </a:cubicBezTo>
                <a:cubicBezTo>
                  <a:pt x="4562" y="8463"/>
                  <a:pt x="5065" y="8156"/>
                  <a:pt x="5610" y="7904"/>
                </a:cubicBezTo>
                <a:cubicBezTo>
                  <a:pt x="6516" y="7496"/>
                  <a:pt x="7498" y="7308"/>
                  <a:pt x="8484" y="7308"/>
                </a:cubicBezTo>
                <a:close/>
                <a:moveTo>
                  <a:pt x="9367" y="1"/>
                </a:moveTo>
                <a:cubicBezTo>
                  <a:pt x="7377" y="1"/>
                  <a:pt x="5401" y="881"/>
                  <a:pt x="4073" y="2582"/>
                </a:cubicBezTo>
                <a:cubicBezTo>
                  <a:pt x="2621" y="4440"/>
                  <a:pt x="2341" y="6689"/>
                  <a:pt x="3054" y="8645"/>
                </a:cubicBezTo>
                <a:cubicBezTo>
                  <a:pt x="1545" y="10195"/>
                  <a:pt x="777" y="12347"/>
                  <a:pt x="1321" y="14470"/>
                </a:cubicBezTo>
                <a:cubicBezTo>
                  <a:pt x="1098" y="14232"/>
                  <a:pt x="861" y="13995"/>
                  <a:pt x="595" y="13799"/>
                </a:cubicBezTo>
                <a:cubicBezTo>
                  <a:pt x="545" y="13762"/>
                  <a:pt x="491" y="13746"/>
                  <a:pt x="439" y="13746"/>
                </a:cubicBezTo>
                <a:cubicBezTo>
                  <a:pt x="212" y="13746"/>
                  <a:pt x="1" y="14042"/>
                  <a:pt x="148" y="14246"/>
                </a:cubicBezTo>
                <a:cubicBezTo>
                  <a:pt x="847" y="15266"/>
                  <a:pt x="1559" y="16174"/>
                  <a:pt x="2062" y="17292"/>
                </a:cubicBezTo>
                <a:cubicBezTo>
                  <a:pt x="2141" y="17465"/>
                  <a:pt x="2295" y="17540"/>
                  <a:pt x="2455" y="17540"/>
                </a:cubicBezTo>
                <a:cubicBezTo>
                  <a:pt x="2720" y="17540"/>
                  <a:pt x="3001" y="17336"/>
                  <a:pt x="2984" y="17040"/>
                </a:cubicBezTo>
                <a:cubicBezTo>
                  <a:pt x="2942" y="15881"/>
                  <a:pt x="3962" y="15350"/>
                  <a:pt x="4786" y="14777"/>
                </a:cubicBezTo>
                <a:cubicBezTo>
                  <a:pt x="5211" y="14482"/>
                  <a:pt x="4967" y="13888"/>
                  <a:pt x="4553" y="13888"/>
                </a:cubicBezTo>
                <a:cubicBezTo>
                  <a:pt x="4477" y="13888"/>
                  <a:pt x="4395" y="13908"/>
                  <a:pt x="4311" y="13953"/>
                </a:cubicBezTo>
                <a:cubicBezTo>
                  <a:pt x="3570" y="14344"/>
                  <a:pt x="2844" y="14861"/>
                  <a:pt x="2411" y="15559"/>
                </a:cubicBezTo>
                <a:cubicBezTo>
                  <a:pt x="1475" y="13450"/>
                  <a:pt x="2006" y="11145"/>
                  <a:pt x="3431" y="9511"/>
                </a:cubicBezTo>
                <a:cubicBezTo>
                  <a:pt x="3962" y="10489"/>
                  <a:pt x="4744" y="11369"/>
                  <a:pt x="5764" y="12039"/>
                </a:cubicBezTo>
                <a:cubicBezTo>
                  <a:pt x="7342" y="13073"/>
                  <a:pt x="9340" y="13743"/>
                  <a:pt x="11226" y="13841"/>
                </a:cubicBezTo>
                <a:cubicBezTo>
                  <a:pt x="11315" y="13846"/>
                  <a:pt x="11406" y="13848"/>
                  <a:pt x="11497" y="13848"/>
                </a:cubicBezTo>
                <a:cubicBezTo>
                  <a:pt x="13088" y="13848"/>
                  <a:pt x="14802" y="13147"/>
                  <a:pt x="15304" y="11508"/>
                </a:cubicBezTo>
                <a:cubicBezTo>
                  <a:pt x="15849" y="9706"/>
                  <a:pt x="14313" y="8268"/>
                  <a:pt x="12874" y="7513"/>
                </a:cubicBezTo>
                <a:cubicBezTo>
                  <a:pt x="11516" y="6804"/>
                  <a:pt x="9989" y="6396"/>
                  <a:pt x="8464" y="6396"/>
                </a:cubicBezTo>
                <a:cubicBezTo>
                  <a:pt x="7887" y="6396"/>
                  <a:pt x="7309" y="6455"/>
                  <a:pt x="6741" y="6577"/>
                </a:cubicBezTo>
                <a:cubicBezTo>
                  <a:pt x="5652" y="6815"/>
                  <a:pt x="4646" y="7318"/>
                  <a:pt x="3794" y="7988"/>
                </a:cubicBezTo>
                <a:cubicBezTo>
                  <a:pt x="3403" y="6647"/>
                  <a:pt x="3529" y="5180"/>
                  <a:pt x="4367" y="3770"/>
                </a:cubicBezTo>
                <a:cubicBezTo>
                  <a:pt x="5497" y="1869"/>
                  <a:pt x="7470" y="892"/>
                  <a:pt x="9483" y="892"/>
                </a:cubicBezTo>
                <a:cubicBezTo>
                  <a:pt x="10829" y="892"/>
                  <a:pt x="12193" y="1329"/>
                  <a:pt x="13335" y="2219"/>
                </a:cubicBezTo>
                <a:cubicBezTo>
                  <a:pt x="13408" y="2275"/>
                  <a:pt x="13487" y="2298"/>
                  <a:pt x="13564" y="2298"/>
                </a:cubicBezTo>
                <a:cubicBezTo>
                  <a:pt x="13853" y="2298"/>
                  <a:pt x="14103" y="1959"/>
                  <a:pt x="13838" y="1716"/>
                </a:cubicBezTo>
                <a:cubicBezTo>
                  <a:pt x="12554" y="562"/>
                  <a:pt x="10956" y="1"/>
                  <a:pt x="9367" y="1"/>
                </a:cubicBezTo>
                <a:close/>
              </a:path>
            </a:pathLst>
          </a:custGeom>
          <a:solidFill>
            <a:srgbClr val="74CB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45"/>
          <p:cNvSpPr/>
          <p:nvPr/>
        </p:nvSpPr>
        <p:spPr>
          <a:xfrm rot="-636525">
            <a:off x="5391047" y="3083314"/>
            <a:ext cx="396247" cy="438497"/>
          </a:xfrm>
          <a:custGeom>
            <a:rect b="b" l="l" r="r" t="t"/>
            <a:pathLst>
              <a:path extrusionOk="0" h="17540" w="15850">
                <a:moveTo>
                  <a:pt x="8484" y="7308"/>
                </a:moveTo>
                <a:cubicBezTo>
                  <a:pt x="9186" y="7308"/>
                  <a:pt x="9890" y="7403"/>
                  <a:pt x="10569" y="7583"/>
                </a:cubicBezTo>
                <a:cubicBezTo>
                  <a:pt x="11924" y="7932"/>
                  <a:pt x="13852" y="8715"/>
                  <a:pt x="14396" y="10153"/>
                </a:cubicBezTo>
                <a:cubicBezTo>
                  <a:pt x="15108" y="12065"/>
                  <a:pt x="12883" y="12957"/>
                  <a:pt x="11339" y="12957"/>
                </a:cubicBezTo>
                <a:cubicBezTo>
                  <a:pt x="11247" y="12957"/>
                  <a:pt x="11158" y="12953"/>
                  <a:pt x="11072" y="12947"/>
                </a:cubicBezTo>
                <a:cubicBezTo>
                  <a:pt x="9633" y="12821"/>
                  <a:pt x="8124" y="12347"/>
                  <a:pt x="6867" y="11648"/>
                </a:cubicBezTo>
                <a:cubicBezTo>
                  <a:pt x="5638" y="10964"/>
                  <a:pt x="4688" y="9986"/>
                  <a:pt x="4129" y="8840"/>
                </a:cubicBezTo>
                <a:cubicBezTo>
                  <a:pt x="4562" y="8463"/>
                  <a:pt x="5065" y="8156"/>
                  <a:pt x="5610" y="7904"/>
                </a:cubicBezTo>
                <a:cubicBezTo>
                  <a:pt x="6516" y="7496"/>
                  <a:pt x="7498" y="7308"/>
                  <a:pt x="8484" y="7308"/>
                </a:cubicBezTo>
                <a:close/>
                <a:moveTo>
                  <a:pt x="9367" y="1"/>
                </a:moveTo>
                <a:cubicBezTo>
                  <a:pt x="7377" y="1"/>
                  <a:pt x="5401" y="881"/>
                  <a:pt x="4073" y="2582"/>
                </a:cubicBezTo>
                <a:cubicBezTo>
                  <a:pt x="2621" y="4440"/>
                  <a:pt x="2341" y="6689"/>
                  <a:pt x="3054" y="8645"/>
                </a:cubicBezTo>
                <a:cubicBezTo>
                  <a:pt x="1545" y="10195"/>
                  <a:pt x="777" y="12347"/>
                  <a:pt x="1321" y="14470"/>
                </a:cubicBezTo>
                <a:cubicBezTo>
                  <a:pt x="1098" y="14232"/>
                  <a:pt x="861" y="13995"/>
                  <a:pt x="595" y="13799"/>
                </a:cubicBezTo>
                <a:cubicBezTo>
                  <a:pt x="545" y="13762"/>
                  <a:pt x="491" y="13746"/>
                  <a:pt x="439" y="13746"/>
                </a:cubicBezTo>
                <a:cubicBezTo>
                  <a:pt x="212" y="13746"/>
                  <a:pt x="1" y="14042"/>
                  <a:pt x="148" y="14246"/>
                </a:cubicBezTo>
                <a:cubicBezTo>
                  <a:pt x="847" y="15266"/>
                  <a:pt x="1559" y="16174"/>
                  <a:pt x="2062" y="17292"/>
                </a:cubicBezTo>
                <a:cubicBezTo>
                  <a:pt x="2141" y="17465"/>
                  <a:pt x="2295" y="17540"/>
                  <a:pt x="2455" y="17540"/>
                </a:cubicBezTo>
                <a:cubicBezTo>
                  <a:pt x="2720" y="17540"/>
                  <a:pt x="3001" y="17336"/>
                  <a:pt x="2984" y="17040"/>
                </a:cubicBezTo>
                <a:cubicBezTo>
                  <a:pt x="2942" y="15881"/>
                  <a:pt x="3962" y="15350"/>
                  <a:pt x="4786" y="14777"/>
                </a:cubicBezTo>
                <a:cubicBezTo>
                  <a:pt x="5211" y="14482"/>
                  <a:pt x="4967" y="13888"/>
                  <a:pt x="4553" y="13888"/>
                </a:cubicBezTo>
                <a:cubicBezTo>
                  <a:pt x="4477" y="13888"/>
                  <a:pt x="4395" y="13908"/>
                  <a:pt x="4311" y="13953"/>
                </a:cubicBezTo>
                <a:cubicBezTo>
                  <a:pt x="3570" y="14344"/>
                  <a:pt x="2844" y="14861"/>
                  <a:pt x="2411" y="15559"/>
                </a:cubicBezTo>
                <a:cubicBezTo>
                  <a:pt x="1475" y="13450"/>
                  <a:pt x="2006" y="11145"/>
                  <a:pt x="3431" y="9511"/>
                </a:cubicBezTo>
                <a:cubicBezTo>
                  <a:pt x="3962" y="10489"/>
                  <a:pt x="4744" y="11369"/>
                  <a:pt x="5764" y="12039"/>
                </a:cubicBezTo>
                <a:cubicBezTo>
                  <a:pt x="7342" y="13073"/>
                  <a:pt x="9340" y="13743"/>
                  <a:pt x="11226" y="13841"/>
                </a:cubicBezTo>
                <a:cubicBezTo>
                  <a:pt x="11315" y="13846"/>
                  <a:pt x="11406" y="13848"/>
                  <a:pt x="11497" y="13848"/>
                </a:cubicBezTo>
                <a:cubicBezTo>
                  <a:pt x="13088" y="13848"/>
                  <a:pt x="14802" y="13147"/>
                  <a:pt x="15304" y="11508"/>
                </a:cubicBezTo>
                <a:cubicBezTo>
                  <a:pt x="15849" y="9706"/>
                  <a:pt x="14313" y="8268"/>
                  <a:pt x="12874" y="7513"/>
                </a:cubicBezTo>
                <a:cubicBezTo>
                  <a:pt x="11516" y="6804"/>
                  <a:pt x="9989" y="6396"/>
                  <a:pt x="8464" y="6396"/>
                </a:cubicBezTo>
                <a:cubicBezTo>
                  <a:pt x="7887" y="6396"/>
                  <a:pt x="7309" y="6455"/>
                  <a:pt x="6741" y="6577"/>
                </a:cubicBezTo>
                <a:cubicBezTo>
                  <a:pt x="5652" y="6815"/>
                  <a:pt x="4646" y="7318"/>
                  <a:pt x="3794" y="7988"/>
                </a:cubicBezTo>
                <a:cubicBezTo>
                  <a:pt x="3403" y="6647"/>
                  <a:pt x="3529" y="5180"/>
                  <a:pt x="4367" y="3770"/>
                </a:cubicBezTo>
                <a:cubicBezTo>
                  <a:pt x="5497" y="1869"/>
                  <a:pt x="7470" y="892"/>
                  <a:pt x="9483" y="892"/>
                </a:cubicBezTo>
                <a:cubicBezTo>
                  <a:pt x="10829" y="892"/>
                  <a:pt x="12193" y="1329"/>
                  <a:pt x="13335" y="2219"/>
                </a:cubicBezTo>
                <a:cubicBezTo>
                  <a:pt x="13408" y="2275"/>
                  <a:pt x="13487" y="2298"/>
                  <a:pt x="13564" y="2298"/>
                </a:cubicBezTo>
                <a:cubicBezTo>
                  <a:pt x="13853" y="2298"/>
                  <a:pt x="14103" y="1959"/>
                  <a:pt x="13838" y="1716"/>
                </a:cubicBezTo>
                <a:cubicBezTo>
                  <a:pt x="12554" y="562"/>
                  <a:pt x="10956" y="1"/>
                  <a:pt x="9367" y="1"/>
                </a:cubicBezTo>
                <a:close/>
              </a:path>
            </a:pathLst>
          </a:custGeom>
          <a:solidFill>
            <a:srgbClr val="74CB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45"/>
          <p:cNvSpPr/>
          <p:nvPr/>
        </p:nvSpPr>
        <p:spPr>
          <a:xfrm flipH="1" rot="-10126046">
            <a:off x="3356288" y="2007223"/>
            <a:ext cx="397080" cy="463994"/>
          </a:xfrm>
          <a:custGeom>
            <a:rect b="b" l="l" r="r" t="t"/>
            <a:pathLst>
              <a:path extrusionOk="0" h="17540" w="15850">
                <a:moveTo>
                  <a:pt x="8484" y="7308"/>
                </a:moveTo>
                <a:cubicBezTo>
                  <a:pt x="9186" y="7308"/>
                  <a:pt x="9890" y="7403"/>
                  <a:pt x="10569" y="7583"/>
                </a:cubicBezTo>
                <a:cubicBezTo>
                  <a:pt x="11924" y="7932"/>
                  <a:pt x="13852" y="8715"/>
                  <a:pt x="14396" y="10153"/>
                </a:cubicBezTo>
                <a:cubicBezTo>
                  <a:pt x="15108" y="12065"/>
                  <a:pt x="12883" y="12957"/>
                  <a:pt x="11339" y="12957"/>
                </a:cubicBezTo>
                <a:cubicBezTo>
                  <a:pt x="11247" y="12957"/>
                  <a:pt x="11158" y="12953"/>
                  <a:pt x="11072" y="12947"/>
                </a:cubicBezTo>
                <a:cubicBezTo>
                  <a:pt x="9633" y="12821"/>
                  <a:pt x="8124" y="12347"/>
                  <a:pt x="6867" y="11648"/>
                </a:cubicBezTo>
                <a:cubicBezTo>
                  <a:pt x="5638" y="10964"/>
                  <a:pt x="4688" y="9986"/>
                  <a:pt x="4129" y="8840"/>
                </a:cubicBezTo>
                <a:cubicBezTo>
                  <a:pt x="4562" y="8463"/>
                  <a:pt x="5065" y="8156"/>
                  <a:pt x="5610" y="7904"/>
                </a:cubicBezTo>
                <a:cubicBezTo>
                  <a:pt x="6516" y="7496"/>
                  <a:pt x="7498" y="7308"/>
                  <a:pt x="8484" y="7308"/>
                </a:cubicBezTo>
                <a:close/>
                <a:moveTo>
                  <a:pt x="9367" y="1"/>
                </a:moveTo>
                <a:cubicBezTo>
                  <a:pt x="7377" y="1"/>
                  <a:pt x="5401" y="881"/>
                  <a:pt x="4073" y="2582"/>
                </a:cubicBezTo>
                <a:cubicBezTo>
                  <a:pt x="2621" y="4440"/>
                  <a:pt x="2341" y="6689"/>
                  <a:pt x="3054" y="8645"/>
                </a:cubicBezTo>
                <a:cubicBezTo>
                  <a:pt x="1545" y="10195"/>
                  <a:pt x="777" y="12347"/>
                  <a:pt x="1321" y="14470"/>
                </a:cubicBezTo>
                <a:cubicBezTo>
                  <a:pt x="1098" y="14232"/>
                  <a:pt x="861" y="13995"/>
                  <a:pt x="595" y="13799"/>
                </a:cubicBezTo>
                <a:cubicBezTo>
                  <a:pt x="545" y="13762"/>
                  <a:pt x="491" y="13746"/>
                  <a:pt x="439" y="13746"/>
                </a:cubicBezTo>
                <a:cubicBezTo>
                  <a:pt x="212" y="13746"/>
                  <a:pt x="1" y="14042"/>
                  <a:pt x="148" y="14246"/>
                </a:cubicBezTo>
                <a:cubicBezTo>
                  <a:pt x="847" y="15266"/>
                  <a:pt x="1559" y="16174"/>
                  <a:pt x="2062" y="17292"/>
                </a:cubicBezTo>
                <a:cubicBezTo>
                  <a:pt x="2141" y="17465"/>
                  <a:pt x="2295" y="17540"/>
                  <a:pt x="2455" y="17540"/>
                </a:cubicBezTo>
                <a:cubicBezTo>
                  <a:pt x="2720" y="17540"/>
                  <a:pt x="3001" y="17336"/>
                  <a:pt x="2984" y="17040"/>
                </a:cubicBezTo>
                <a:cubicBezTo>
                  <a:pt x="2942" y="15881"/>
                  <a:pt x="3962" y="15350"/>
                  <a:pt x="4786" y="14777"/>
                </a:cubicBezTo>
                <a:cubicBezTo>
                  <a:pt x="5211" y="14482"/>
                  <a:pt x="4967" y="13888"/>
                  <a:pt x="4553" y="13888"/>
                </a:cubicBezTo>
                <a:cubicBezTo>
                  <a:pt x="4477" y="13888"/>
                  <a:pt x="4395" y="13908"/>
                  <a:pt x="4311" y="13953"/>
                </a:cubicBezTo>
                <a:cubicBezTo>
                  <a:pt x="3570" y="14344"/>
                  <a:pt x="2844" y="14861"/>
                  <a:pt x="2411" y="15559"/>
                </a:cubicBezTo>
                <a:cubicBezTo>
                  <a:pt x="1475" y="13450"/>
                  <a:pt x="2006" y="11145"/>
                  <a:pt x="3431" y="9511"/>
                </a:cubicBezTo>
                <a:cubicBezTo>
                  <a:pt x="3962" y="10489"/>
                  <a:pt x="4744" y="11369"/>
                  <a:pt x="5764" y="12039"/>
                </a:cubicBezTo>
                <a:cubicBezTo>
                  <a:pt x="7342" y="13073"/>
                  <a:pt x="9340" y="13743"/>
                  <a:pt x="11226" y="13841"/>
                </a:cubicBezTo>
                <a:cubicBezTo>
                  <a:pt x="11315" y="13846"/>
                  <a:pt x="11406" y="13848"/>
                  <a:pt x="11497" y="13848"/>
                </a:cubicBezTo>
                <a:cubicBezTo>
                  <a:pt x="13088" y="13848"/>
                  <a:pt x="14802" y="13147"/>
                  <a:pt x="15304" y="11508"/>
                </a:cubicBezTo>
                <a:cubicBezTo>
                  <a:pt x="15849" y="9706"/>
                  <a:pt x="14313" y="8268"/>
                  <a:pt x="12874" y="7513"/>
                </a:cubicBezTo>
                <a:cubicBezTo>
                  <a:pt x="11516" y="6804"/>
                  <a:pt x="9989" y="6396"/>
                  <a:pt x="8464" y="6396"/>
                </a:cubicBezTo>
                <a:cubicBezTo>
                  <a:pt x="7887" y="6396"/>
                  <a:pt x="7309" y="6455"/>
                  <a:pt x="6741" y="6577"/>
                </a:cubicBezTo>
                <a:cubicBezTo>
                  <a:pt x="5652" y="6815"/>
                  <a:pt x="4646" y="7318"/>
                  <a:pt x="3794" y="7988"/>
                </a:cubicBezTo>
                <a:cubicBezTo>
                  <a:pt x="3403" y="6647"/>
                  <a:pt x="3529" y="5180"/>
                  <a:pt x="4367" y="3770"/>
                </a:cubicBezTo>
                <a:cubicBezTo>
                  <a:pt x="5497" y="1869"/>
                  <a:pt x="7470" y="892"/>
                  <a:pt x="9483" y="892"/>
                </a:cubicBezTo>
                <a:cubicBezTo>
                  <a:pt x="10829" y="892"/>
                  <a:pt x="12193" y="1329"/>
                  <a:pt x="13335" y="2219"/>
                </a:cubicBezTo>
                <a:cubicBezTo>
                  <a:pt x="13408" y="2275"/>
                  <a:pt x="13487" y="2298"/>
                  <a:pt x="13564" y="2298"/>
                </a:cubicBezTo>
                <a:cubicBezTo>
                  <a:pt x="13853" y="2298"/>
                  <a:pt x="14103" y="1959"/>
                  <a:pt x="13838" y="1716"/>
                </a:cubicBezTo>
                <a:cubicBezTo>
                  <a:pt x="12554" y="562"/>
                  <a:pt x="10956" y="1"/>
                  <a:pt x="9367" y="1"/>
                </a:cubicBezTo>
                <a:close/>
              </a:path>
            </a:pathLst>
          </a:custGeom>
          <a:solidFill>
            <a:srgbClr val="74CB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45"/>
          <p:cNvSpPr/>
          <p:nvPr/>
        </p:nvSpPr>
        <p:spPr>
          <a:xfrm flipH="1" rot="-10126046">
            <a:off x="7424963" y="2007223"/>
            <a:ext cx="397080" cy="463994"/>
          </a:xfrm>
          <a:custGeom>
            <a:rect b="b" l="l" r="r" t="t"/>
            <a:pathLst>
              <a:path extrusionOk="0" h="17540" w="15850">
                <a:moveTo>
                  <a:pt x="8484" y="7308"/>
                </a:moveTo>
                <a:cubicBezTo>
                  <a:pt x="9186" y="7308"/>
                  <a:pt x="9890" y="7403"/>
                  <a:pt x="10569" y="7583"/>
                </a:cubicBezTo>
                <a:cubicBezTo>
                  <a:pt x="11924" y="7932"/>
                  <a:pt x="13852" y="8715"/>
                  <a:pt x="14396" y="10153"/>
                </a:cubicBezTo>
                <a:cubicBezTo>
                  <a:pt x="15108" y="12065"/>
                  <a:pt x="12883" y="12957"/>
                  <a:pt x="11339" y="12957"/>
                </a:cubicBezTo>
                <a:cubicBezTo>
                  <a:pt x="11247" y="12957"/>
                  <a:pt x="11158" y="12953"/>
                  <a:pt x="11072" y="12947"/>
                </a:cubicBezTo>
                <a:cubicBezTo>
                  <a:pt x="9633" y="12821"/>
                  <a:pt x="8124" y="12347"/>
                  <a:pt x="6867" y="11648"/>
                </a:cubicBezTo>
                <a:cubicBezTo>
                  <a:pt x="5638" y="10964"/>
                  <a:pt x="4688" y="9986"/>
                  <a:pt x="4129" y="8840"/>
                </a:cubicBezTo>
                <a:cubicBezTo>
                  <a:pt x="4562" y="8463"/>
                  <a:pt x="5065" y="8156"/>
                  <a:pt x="5610" y="7904"/>
                </a:cubicBezTo>
                <a:cubicBezTo>
                  <a:pt x="6516" y="7496"/>
                  <a:pt x="7498" y="7308"/>
                  <a:pt x="8484" y="7308"/>
                </a:cubicBezTo>
                <a:close/>
                <a:moveTo>
                  <a:pt x="9367" y="1"/>
                </a:moveTo>
                <a:cubicBezTo>
                  <a:pt x="7377" y="1"/>
                  <a:pt x="5401" y="881"/>
                  <a:pt x="4073" y="2582"/>
                </a:cubicBezTo>
                <a:cubicBezTo>
                  <a:pt x="2621" y="4440"/>
                  <a:pt x="2341" y="6689"/>
                  <a:pt x="3054" y="8645"/>
                </a:cubicBezTo>
                <a:cubicBezTo>
                  <a:pt x="1545" y="10195"/>
                  <a:pt x="777" y="12347"/>
                  <a:pt x="1321" y="14470"/>
                </a:cubicBezTo>
                <a:cubicBezTo>
                  <a:pt x="1098" y="14232"/>
                  <a:pt x="861" y="13995"/>
                  <a:pt x="595" y="13799"/>
                </a:cubicBezTo>
                <a:cubicBezTo>
                  <a:pt x="545" y="13762"/>
                  <a:pt x="491" y="13746"/>
                  <a:pt x="439" y="13746"/>
                </a:cubicBezTo>
                <a:cubicBezTo>
                  <a:pt x="212" y="13746"/>
                  <a:pt x="1" y="14042"/>
                  <a:pt x="148" y="14246"/>
                </a:cubicBezTo>
                <a:cubicBezTo>
                  <a:pt x="847" y="15266"/>
                  <a:pt x="1559" y="16174"/>
                  <a:pt x="2062" y="17292"/>
                </a:cubicBezTo>
                <a:cubicBezTo>
                  <a:pt x="2141" y="17465"/>
                  <a:pt x="2295" y="17540"/>
                  <a:pt x="2455" y="17540"/>
                </a:cubicBezTo>
                <a:cubicBezTo>
                  <a:pt x="2720" y="17540"/>
                  <a:pt x="3001" y="17336"/>
                  <a:pt x="2984" y="17040"/>
                </a:cubicBezTo>
                <a:cubicBezTo>
                  <a:pt x="2942" y="15881"/>
                  <a:pt x="3962" y="15350"/>
                  <a:pt x="4786" y="14777"/>
                </a:cubicBezTo>
                <a:cubicBezTo>
                  <a:pt x="5211" y="14482"/>
                  <a:pt x="4967" y="13888"/>
                  <a:pt x="4553" y="13888"/>
                </a:cubicBezTo>
                <a:cubicBezTo>
                  <a:pt x="4477" y="13888"/>
                  <a:pt x="4395" y="13908"/>
                  <a:pt x="4311" y="13953"/>
                </a:cubicBezTo>
                <a:cubicBezTo>
                  <a:pt x="3570" y="14344"/>
                  <a:pt x="2844" y="14861"/>
                  <a:pt x="2411" y="15559"/>
                </a:cubicBezTo>
                <a:cubicBezTo>
                  <a:pt x="1475" y="13450"/>
                  <a:pt x="2006" y="11145"/>
                  <a:pt x="3431" y="9511"/>
                </a:cubicBezTo>
                <a:cubicBezTo>
                  <a:pt x="3962" y="10489"/>
                  <a:pt x="4744" y="11369"/>
                  <a:pt x="5764" y="12039"/>
                </a:cubicBezTo>
                <a:cubicBezTo>
                  <a:pt x="7342" y="13073"/>
                  <a:pt x="9340" y="13743"/>
                  <a:pt x="11226" y="13841"/>
                </a:cubicBezTo>
                <a:cubicBezTo>
                  <a:pt x="11315" y="13846"/>
                  <a:pt x="11406" y="13848"/>
                  <a:pt x="11497" y="13848"/>
                </a:cubicBezTo>
                <a:cubicBezTo>
                  <a:pt x="13088" y="13848"/>
                  <a:pt x="14802" y="13147"/>
                  <a:pt x="15304" y="11508"/>
                </a:cubicBezTo>
                <a:cubicBezTo>
                  <a:pt x="15849" y="9706"/>
                  <a:pt x="14313" y="8268"/>
                  <a:pt x="12874" y="7513"/>
                </a:cubicBezTo>
                <a:cubicBezTo>
                  <a:pt x="11516" y="6804"/>
                  <a:pt x="9989" y="6396"/>
                  <a:pt x="8464" y="6396"/>
                </a:cubicBezTo>
                <a:cubicBezTo>
                  <a:pt x="7887" y="6396"/>
                  <a:pt x="7309" y="6455"/>
                  <a:pt x="6741" y="6577"/>
                </a:cubicBezTo>
                <a:cubicBezTo>
                  <a:pt x="5652" y="6815"/>
                  <a:pt x="4646" y="7318"/>
                  <a:pt x="3794" y="7988"/>
                </a:cubicBezTo>
                <a:cubicBezTo>
                  <a:pt x="3403" y="6647"/>
                  <a:pt x="3529" y="5180"/>
                  <a:pt x="4367" y="3770"/>
                </a:cubicBezTo>
                <a:cubicBezTo>
                  <a:pt x="5497" y="1869"/>
                  <a:pt x="7470" y="892"/>
                  <a:pt x="9483" y="892"/>
                </a:cubicBezTo>
                <a:cubicBezTo>
                  <a:pt x="10829" y="892"/>
                  <a:pt x="12193" y="1329"/>
                  <a:pt x="13335" y="2219"/>
                </a:cubicBezTo>
                <a:cubicBezTo>
                  <a:pt x="13408" y="2275"/>
                  <a:pt x="13487" y="2298"/>
                  <a:pt x="13564" y="2298"/>
                </a:cubicBezTo>
                <a:cubicBezTo>
                  <a:pt x="13853" y="2298"/>
                  <a:pt x="14103" y="1959"/>
                  <a:pt x="13838" y="1716"/>
                </a:cubicBezTo>
                <a:cubicBezTo>
                  <a:pt x="12554" y="562"/>
                  <a:pt x="10956" y="1"/>
                  <a:pt x="9367" y="1"/>
                </a:cubicBezTo>
                <a:close/>
              </a:path>
            </a:pathLst>
          </a:custGeom>
          <a:solidFill>
            <a:srgbClr val="74CB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45"/>
          <p:cNvSpPr txBox="1"/>
          <p:nvPr/>
        </p:nvSpPr>
        <p:spPr>
          <a:xfrm>
            <a:off x="621547" y="3448350"/>
            <a:ext cx="1797900" cy="89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A4477"/>
                </a:solidFill>
                <a:latin typeface="Quicksand Medium"/>
                <a:ea typeface="Quicksand Medium"/>
                <a:cs typeface="Quicksand Medium"/>
                <a:sym typeface="Quicksand Medium"/>
              </a:rPr>
              <a:t>Jupiter is the biggest</a:t>
            </a:r>
            <a:endParaRPr sz="1600">
              <a:solidFill>
                <a:srgbClr val="1A4477"/>
              </a:solidFill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7" name="Google Shape;697;p46"/>
          <p:cNvGrpSpPr/>
          <p:nvPr/>
        </p:nvGrpSpPr>
        <p:grpSpPr>
          <a:xfrm>
            <a:off x="1069274" y="958137"/>
            <a:ext cx="997955" cy="1082544"/>
            <a:chOff x="4131750" y="2096575"/>
            <a:chExt cx="546525" cy="592850"/>
          </a:xfrm>
        </p:grpSpPr>
        <p:sp>
          <p:nvSpPr>
            <p:cNvPr id="698" name="Google Shape;698;p46"/>
            <p:cNvSpPr/>
            <p:nvPr/>
          </p:nvSpPr>
          <p:spPr>
            <a:xfrm>
              <a:off x="4131750" y="2096575"/>
              <a:ext cx="546525" cy="592850"/>
            </a:xfrm>
            <a:custGeom>
              <a:rect b="b" l="l" r="r" t="t"/>
              <a:pathLst>
                <a:path extrusionOk="0" h="23714" w="21861">
                  <a:moveTo>
                    <a:pt x="16363" y="496"/>
                  </a:moveTo>
                  <a:cubicBezTo>
                    <a:pt x="16395" y="496"/>
                    <a:pt x="16427" y="506"/>
                    <a:pt x="16455" y="534"/>
                  </a:cubicBezTo>
                  <a:cubicBezTo>
                    <a:pt x="16574" y="653"/>
                    <a:pt x="16503" y="760"/>
                    <a:pt x="16455" y="867"/>
                  </a:cubicBezTo>
                  <a:cubicBezTo>
                    <a:pt x="16348" y="1082"/>
                    <a:pt x="16229" y="1284"/>
                    <a:pt x="16110" y="1487"/>
                  </a:cubicBezTo>
                  <a:cubicBezTo>
                    <a:pt x="15217" y="2915"/>
                    <a:pt x="14193" y="4261"/>
                    <a:pt x="13157" y="5582"/>
                  </a:cubicBezTo>
                  <a:cubicBezTo>
                    <a:pt x="13026" y="5761"/>
                    <a:pt x="12871" y="5856"/>
                    <a:pt x="12633" y="5880"/>
                  </a:cubicBezTo>
                  <a:cubicBezTo>
                    <a:pt x="11609" y="5939"/>
                    <a:pt x="10645" y="6309"/>
                    <a:pt x="9680" y="6654"/>
                  </a:cubicBezTo>
                  <a:cubicBezTo>
                    <a:pt x="7633" y="7404"/>
                    <a:pt x="5585" y="8190"/>
                    <a:pt x="3537" y="8976"/>
                  </a:cubicBezTo>
                  <a:cubicBezTo>
                    <a:pt x="2894" y="9226"/>
                    <a:pt x="2275" y="9535"/>
                    <a:pt x="1644" y="9821"/>
                  </a:cubicBezTo>
                  <a:cubicBezTo>
                    <a:pt x="1542" y="9867"/>
                    <a:pt x="1447" y="9935"/>
                    <a:pt x="1298" y="9935"/>
                  </a:cubicBezTo>
                  <a:cubicBezTo>
                    <a:pt x="1256" y="9935"/>
                    <a:pt x="1209" y="9929"/>
                    <a:pt x="1156" y="9916"/>
                  </a:cubicBezTo>
                  <a:cubicBezTo>
                    <a:pt x="1251" y="9583"/>
                    <a:pt x="1453" y="9404"/>
                    <a:pt x="1620" y="9190"/>
                  </a:cubicBezTo>
                  <a:cubicBezTo>
                    <a:pt x="2775" y="7773"/>
                    <a:pt x="3954" y="6368"/>
                    <a:pt x="5097" y="4939"/>
                  </a:cubicBezTo>
                  <a:cubicBezTo>
                    <a:pt x="5573" y="4356"/>
                    <a:pt x="6120" y="3975"/>
                    <a:pt x="6871" y="3808"/>
                  </a:cubicBezTo>
                  <a:cubicBezTo>
                    <a:pt x="8776" y="3380"/>
                    <a:pt x="10585" y="2630"/>
                    <a:pt x="12419" y="1951"/>
                  </a:cubicBezTo>
                  <a:cubicBezTo>
                    <a:pt x="13490" y="1558"/>
                    <a:pt x="14550" y="1153"/>
                    <a:pt x="15622" y="748"/>
                  </a:cubicBezTo>
                  <a:cubicBezTo>
                    <a:pt x="15812" y="677"/>
                    <a:pt x="16015" y="605"/>
                    <a:pt x="16217" y="534"/>
                  </a:cubicBezTo>
                  <a:cubicBezTo>
                    <a:pt x="16260" y="520"/>
                    <a:pt x="16313" y="496"/>
                    <a:pt x="16363" y="496"/>
                  </a:cubicBezTo>
                  <a:close/>
                  <a:moveTo>
                    <a:pt x="17003" y="844"/>
                  </a:moveTo>
                  <a:cubicBezTo>
                    <a:pt x="17265" y="986"/>
                    <a:pt x="17312" y="1272"/>
                    <a:pt x="17396" y="1510"/>
                  </a:cubicBezTo>
                  <a:cubicBezTo>
                    <a:pt x="18146" y="3451"/>
                    <a:pt x="19074" y="5308"/>
                    <a:pt x="19860" y="7225"/>
                  </a:cubicBezTo>
                  <a:cubicBezTo>
                    <a:pt x="20325" y="8333"/>
                    <a:pt x="20765" y="9452"/>
                    <a:pt x="21230" y="10559"/>
                  </a:cubicBezTo>
                  <a:cubicBezTo>
                    <a:pt x="21372" y="10881"/>
                    <a:pt x="21372" y="11119"/>
                    <a:pt x="21015" y="11285"/>
                  </a:cubicBezTo>
                  <a:cubicBezTo>
                    <a:pt x="20956" y="11321"/>
                    <a:pt x="20932" y="11488"/>
                    <a:pt x="21027" y="11512"/>
                  </a:cubicBezTo>
                  <a:cubicBezTo>
                    <a:pt x="21408" y="11559"/>
                    <a:pt x="21349" y="11762"/>
                    <a:pt x="21218" y="12000"/>
                  </a:cubicBezTo>
                  <a:cubicBezTo>
                    <a:pt x="21003" y="12393"/>
                    <a:pt x="20801" y="12797"/>
                    <a:pt x="20587" y="13190"/>
                  </a:cubicBezTo>
                  <a:cubicBezTo>
                    <a:pt x="19920" y="14405"/>
                    <a:pt x="19325" y="15655"/>
                    <a:pt x="18729" y="16905"/>
                  </a:cubicBezTo>
                  <a:cubicBezTo>
                    <a:pt x="18622" y="17143"/>
                    <a:pt x="18491" y="17381"/>
                    <a:pt x="18348" y="17619"/>
                  </a:cubicBezTo>
                  <a:cubicBezTo>
                    <a:pt x="18320" y="17676"/>
                    <a:pt x="18267" y="17703"/>
                    <a:pt x="18215" y="17703"/>
                  </a:cubicBezTo>
                  <a:cubicBezTo>
                    <a:pt x="18157" y="17703"/>
                    <a:pt x="18099" y="17670"/>
                    <a:pt x="18074" y="17608"/>
                  </a:cubicBezTo>
                  <a:cubicBezTo>
                    <a:pt x="17360" y="15881"/>
                    <a:pt x="16658" y="14155"/>
                    <a:pt x="15955" y="12428"/>
                  </a:cubicBezTo>
                  <a:cubicBezTo>
                    <a:pt x="15205" y="10595"/>
                    <a:pt x="14455" y="8761"/>
                    <a:pt x="13705" y="6928"/>
                  </a:cubicBezTo>
                  <a:cubicBezTo>
                    <a:pt x="13657" y="6821"/>
                    <a:pt x="13621" y="6690"/>
                    <a:pt x="13550" y="6606"/>
                  </a:cubicBezTo>
                  <a:cubicBezTo>
                    <a:pt x="13181" y="6189"/>
                    <a:pt x="13359" y="5868"/>
                    <a:pt x="13645" y="5499"/>
                  </a:cubicBezTo>
                  <a:cubicBezTo>
                    <a:pt x="14324" y="4630"/>
                    <a:pt x="14991" y="3737"/>
                    <a:pt x="15634" y="2832"/>
                  </a:cubicBezTo>
                  <a:cubicBezTo>
                    <a:pt x="16015" y="2284"/>
                    <a:pt x="16348" y="1713"/>
                    <a:pt x="16705" y="1165"/>
                  </a:cubicBezTo>
                  <a:cubicBezTo>
                    <a:pt x="16788" y="1034"/>
                    <a:pt x="16824" y="879"/>
                    <a:pt x="17003" y="844"/>
                  </a:cubicBezTo>
                  <a:close/>
                  <a:moveTo>
                    <a:pt x="12509" y="6228"/>
                  </a:moveTo>
                  <a:cubicBezTo>
                    <a:pt x="12815" y="6228"/>
                    <a:pt x="13047" y="6393"/>
                    <a:pt x="13205" y="6690"/>
                  </a:cubicBezTo>
                  <a:cubicBezTo>
                    <a:pt x="13300" y="6880"/>
                    <a:pt x="13383" y="7071"/>
                    <a:pt x="13467" y="7261"/>
                  </a:cubicBezTo>
                  <a:cubicBezTo>
                    <a:pt x="14491" y="9797"/>
                    <a:pt x="15526" y="12333"/>
                    <a:pt x="16550" y="14869"/>
                  </a:cubicBezTo>
                  <a:cubicBezTo>
                    <a:pt x="16919" y="15762"/>
                    <a:pt x="17300" y="16643"/>
                    <a:pt x="17658" y="17536"/>
                  </a:cubicBezTo>
                  <a:cubicBezTo>
                    <a:pt x="17777" y="17846"/>
                    <a:pt x="17860" y="18155"/>
                    <a:pt x="17824" y="18501"/>
                  </a:cubicBezTo>
                  <a:cubicBezTo>
                    <a:pt x="17812" y="18739"/>
                    <a:pt x="17717" y="18905"/>
                    <a:pt x="17527" y="19012"/>
                  </a:cubicBezTo>
                  <a:cubicBezTo>
                    <a:pt x="17312" y="19132"/>
                    <a:pt x="17086" y="19215"/>
                    <a:pt x="16872" y="19322"/>
                  </a:cubicBezTo>
                  <a:cubicBezTo>
                    <a:pt x="15086" y="20120"/>
                    <a:pt x="13205" y="20691"/>
                    <a:pt x="11371" y="21334"/>
                  </a:cubicBezTo>
                  <a:cubicBezTo>
                    <a:pt x="9728" y="21918"/>
                    <a:pt x="8109" y="22572"/>
                    <a:pt x="6418" y="23049"/>
                  </a:cubicBezTo>
                  <a:cubicBezTo>
                    <a:pt x="6109" y="23144"/>
                    <a:pt x="5799" y="23227"/>
                    <a:pt x="5418" y="23334"/>
                  </a:cubicBezTo>
                  <a:cubicBezTo>
                    <a:pt x="5382" y="22965"/>
                    <a:pt x="5573" y="22834"/>
                    <a:pt x="5692" y="22668"/>
                  </a:cubicBezTo>
                  <a:cubicBezTo>
                    <a:pt x="6478" y="21608"/>
                    <a:pt x="7287" y="20560"/>
                    <a:pt x="8073" y="19501"/>
                  </a:cubicBezTo>
                  <a:cubicBezTo>
                    <a:pt x="8657" y="18703"/>
                    <a:pt x="9228" y="17881"/>
                    <a:pt x="9788" y="17072"/>
                  </a:cubicBezTo>
                  <a:cubicBezTo>
                    <a:pt x="10276" y="16369"/>
                    <a:pt x="10264" y="16048"/>
                    <a:pt x="9764" y="15357"/>
                  </a:cubicBezTo>
                  <a:cubicBezTo>
                    <a:pt x="9752" y="15333"/>
                    <a:pt x="9669" y="15333"/>
                    <a:pt x="9609" y="15333"/>
                  </a:cubicBezTo>
                  <a:cubicBezTo>
                    <a:pt x="9597" y="15333"/>
                    <a:pt x="9573" y="15381"/>
                    <a:pt x="9573" y="15393"/>
                  </a:cubicBezTo>
                  <a:cubicBezTo>
                    <a:pt x="9573" y="15488"/>
                    <a:pt x="9561" y="15583"/>
                    <a:pt x="9597" y="15655"/>
                  </a:cubicBezTo>
                  <a:cubicBezTo>
                    <a:pt x="9871" y="16191"/>
                    <a:pt x="9692" y="16607"/>
                    <a:pt x="9383" y="17072"/>
                  </a:cubicBezTo>
                  <a:cubicBezTo>
                    <a:pt x="8061" y="18977"/>
                    <a:pt x="6656" y="20810"/>
                    <a:pt x="5275" y="22668"/>
                  </a:cubicBezTo>
                  <a:cubicBezTo>
                    <a:pt x="5192" y="22787"/>
                    <a:pt x="5097" y="22918"/>
                    <a:pt x="4989" y="23013"/>
                  </a:cubicBezTo>
                  <a:cubicBezTo>
                    <a:pt x="4948" y="23049"/>
                    <a:pt x="4900" y="23070"/>
                    <a:pt x="4853" y="23070"/>
                  </a:cubicBezTo>
                  <a:cubicBezTo>
                    <a:pt x="4792" y="23070"/>
                    <a:pt x="4732" y="23034"/>
                    <a:pt x="4692" y="22953"/>
                  </a:cubicBezTo>
                  <a:cubicBezTo>
                    <a:pt x="4596" y="22763"/>
                    <a:pt x="4525" y="22572"/>
                    <a:pt x="4442" y="22382"/>
                  </a:cubicBezTo>
                  <a:cubicBezTo>
                    <a:pt x="3537" y="20144"/>
                    <a:pt x="2739" y="17881"/>
                    <a:pt x="1929" y="15619"/>
                  </a:cubicBezTo>
                  <a:cubicBezTo>
                    <a:pt x="1620" y="14738"/>
                    <a:pt x="1287" y="13869"/>
                    <a:pt x="989" y="12976"/>
                  </a:cubicBezTo>
                  <a:cubicBezTo>
                    <a:pt x="786" y="12381"/>
                    <a:pt x="620" y="11773"/>
                    <a:pt x="453" y="11166"/>
                  </a:cubicBezTo>
                  <a:cubicBezTo>
                    <a:pt x="382" y="10928"/>
                    <a:pt x="477" y="10750"/>
                    <a:pt x="691" y="10642"/>
                  </a:cubicBezTo>
                  <a:cubicBezTo>
                    <a:pt x="953" y="10511"/>
                    <a:pt x="1227" y="10392"/>
                    <a:pt x="1501" y="10261"/>
                  </a:cubicBezTo>
                  <a:cubicBezTo>
                    <a:pt x="2680" y="9714"/>
                    <a:pt x="3858" y="9202"/>
                    <a:pt x="5085" y="8761"/>
                  </a:cubicBezTo>
                  <a:cubicBezTo>
                    <a:pt x="6609" y="8214"/>
                    <a:pt x="8109" y="7606"/>
                    <a:pt x="9633" y="7047"/>
                  </a:cubicBezTo>
                  <a:cubicBezTo>
                    <a:pt x="10288" y="6809"/>
                    <a:pt x="10954" y="6618"/>
                    <a:pt x="11609" y="6416"/>
                  </a:cubicBezTo>
                  <a:cubicBezTo>
                    <a:pt x="11835" y="6344"/>
                    <a:pt x="12074" y="6297"/>
                    <a:pt x="12312" y="6249"/>
                  </a:cubicBezTo>
                  <a:cubicBezTo>
                    <a:pt x="12381" y="6235"/>
                    <a:pt x="12446" y="6228"/>
                    <a:pt x="12509" y="6228"/>
                  </a:cubicBezTo>
                  <a:close/>
                  <a:moveTo>
                    <a:pt x="16811" y="0"/>
                  </a:moveTo>
                  <a:cubicBezTo>
                    <a:pt x="16732" y="0"/>
                    <a:pt x="16639" y="16"/>
                    <a:pt x="16527" y="46"/>
                  </a:cubicBezTo>
                  <a:cubicBezTo>
                    <a:pt x="16300" y="117"/>
                    <a:pt x="16074" y="213"/>
                    <a:pt x="15848" y="296"/>
                  </a:cubicBezTo>
                  <a:cubicBezTo>
                    <a:pt x="13967" y="1010"/>
                    <a:pt x="12086" y="1713"/>
                    <a:pt x="10192" y="2415"/>
                  </a:cubicBezTo>
                  <a:cubicBezTo>
                    <a:pt x="8978" y="2868"/>
                    <a:pt x="7740" y="3261"/>
                    <a:pt x="6478" y="3558"/>
                  </a:cubicBezTo>
                  <a:cubicBezTo>
                    <a:pt x="5906" y="3689"/>
                    <a:pt x="5442" y="3975"/>
                    <a:pt x="5061" y="4439"/>
                  </a:cubicBezTo>
                  <a:cubicBezTo>
                    <a:pt x="3477" y="6368"/>
                    <a:pt x="1870" y="8285"/>
                    <a:pt x="370" y="10273"/>
                  </a:cubicBezTo>
                  <a:cubicBezTo>
                    <a:pt x="72" y="10654"/>
                    <a:pt x="1" y="10988"/>
                    <a:pt x="155" y="11428"/>
                  </a:cubicBezTo>
                  <a:cubicBezTo>
                    <a:pt x="810" y="13309"/>
                    <a:pt x="1429" y="15191"/>
                    <a:pt x="2144" y="17334"/>
                  </a:cubicBezTo>
                  <a:cubicBezTo>
                    <a:pt x="2727" y="18858"/>
                    <a:pt x="3394" y="20620"/>
                    <a:pt x="4073" y="22394"/>
                  </a:cubicBezTo>
                  <a:cubicBezTo>
                    <a:pt x="4180" y="22680"/>
                    <a:pt x="4287" y="22965"/>
                    <a:pt x="4430" y="23227"/>
                  </a:cubicBezTo>
                  <a:cubicBezTo>
                    <a:pt x="4612" y="23582"/>
                    <a:pt x="4787" y="23713"/>
                    <a:pt x="5116" y="23713"/>
                  </a:cubicBezTo>
                  <a:cubicBezTo>
                    <a:pt x="5195" y="23713"/>
                    <a:pt x="5283" y="23705"/>
                    <a:pt x="5382" y="23692"/>
                  </a:cubicBezTo>
                  <a:cubicBezTo>
                    <a:pt x="5561" y="23668"/>
                    <a:pt x="5739" y="23620"/>
                    <a:pt x="5918" y="23573"/>
                  </a:cubicBezTo>
                  <a:cubicBezTo>
                    <a:pt x="6752" y="23311"/>
                    <a:pt x="7585" y="23073"/>
                    <a:pt x="8406" y="22787"/>
                  </a:cubicBezTo>
                  <a:cubicBezTo>
                    <a:pt x="10573" y="22025"/>
                    <a:pt x="12728" y="21263"/>
                    <a:pt x="14872" y="20489"/>
                  </a:cubicBezTo>
                  <a:cubicBezTo>
                    <a:pt x="15717" y="20179"/>
                    <a:pt x="16550" y="19822"/>
                    <a:pt x="17384" y="19477"/>
                  </a:cubicBezTo>
                  <a:cubicBezTo>
                    <a:pt x="17693" y="19346"/>
                    <a:pt x="17979" y="19191"/>
                    <a:pt x="18146" y="18870"/>
                  </a:cubicBezTo>
                  <a:cubicBezTo>
                    <a:pt x="18551" y="18036"/>
                    <a:pt x="18991" y="17215"/>
                    <a:pt x="19384" y="16369"/>
                  </a:cubicBezTo>
                  <a:cubicBezTo>
                    <a:pt x="19801" y="15464"/>
                    <a:pt x="20241" y="14583"/>
                    <a:pt x="20718" y="13702"/>
                  </a:cubicBezTo>
                  <a:cubicBezTo>
                    <a:pt x="21051" y="13095"/>
                    <a:pt x="21360" y="12476"/>
                    <a:pt x="21670" y="11869"/>
                  </a:cubicBezTo>
                  <a:cubicBezTo>
                    <a:pt x="21861" y="11488"/>
                    <a:pt x="21861" y="11131"/>
                    <a:pt x="21694" y="10738"/>
                  </a:cubicBezTo>
                  <a:cubicBezTo>
                    <a:pt x="21206" y="9595"/>
                    <a:pt x="20765" y="8452"/>
                    <a:pt x="20277" y="7321"/>
                  </a:cubicBezTo>
                  <a:cubicBezTo>
                    <a:pt x="19479" y="5439"/>
                    <a:pt x="18646" y="3570"/>
                    <a:pt x="17836" y="1689"/>
                  </a:cubicBezTo>
                  <a:cubicBezTo>
                    <a:pt x="17646" y="1248"/>
                    <a:pt x="17455" y="808"/>
                    <a:pt x="17253" y="367"/>
                  </a:cubicBezTo>
                  <a:cubicBezTo>
                    <a:pt x="17132" y="109"/>
                    <a:pt x="17018" y="0"/>
                    <a:pt x="168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46"/>
            <p:cNvSpPr/>
            <p:nvPr/>
          </p:nvSpPr>
          <p:spPr>
            <a:xfrm>
              <a:off x="4351775" y="2428025"/>
              <a:ext cx="16925" cy="31800"/>
            </a:xfrm>
            <a:custGeom>
              <a:rect b="b" l="l" r="r" t="t"/>
              <a:pathLst>
                <a:path extrusionOk="0" h="1272" w="677">
                  <a:moveTo>
                    <a:pt x="135" y="0"/>
                  </a:moveTo>
                  <a:cubicBezTo>
                    <a:pt x="1" y="0"/>
                    <a:pt x="25" y="243"/>
                    <a:pt x="237" y="778"/>
                  </a:cubicBezTo>
                  <a:cubicBezTo>
                    <a:pt x="296" y="956"/>
                    <a:pt x="284" y="1194"/>
                    <a:pt x="534" y="1266"/>
                  </a:cubicBezTo>
                  <a:cubicBezTo>
                    <a:pt x="545" y="1269"/>
                    <a:pt x="555" y="1271"/>
                    <a:pt x="564" y="1271"/>
                  </a:cubicBezTo>
                  <a:cubicBezTo>
                    <a:pt x="676" y="1271"/>
                    <a:pt x="667" y="1010"/>
                    <a:pt x="546" y="647"/>
                  </a:cubicBezTo>
                  <a:cubicBezTo>
                    <a:pt x="367" y="111"/>
                    <a:pt x="332" y="39"/>
                    <a:pt x="165" y="4"/>
                  </a:cubicBezTo>
                  <a:cubicBezTo>
                    <a:pt x="154" y="1"/>
                    <a:pt x="144" y="0"/>
                    <a:pt x="1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46"/>
            <p:cNvSpPr/>
            <p:nvPr/>
          </p:nvSpPr>
          <p:spPr>
            <a:xfrm>
              <a:off x="4428050" y="2466500"/>
              <a:ext cx="30250" cy="17000"/>
            </a:xfrm>
            <a:custGeom>
              <a:rect b="b" l="l" r="r" t="t"/>
              <a:pathLst>
                <a:path extrusionOk="0" h="680" w="1210">
                  <a:moveTo>
                    <a:pt x="7" y="542"/>
                  </a:moveTo>
                  <a:cubicBezTo>
                    <a:pt x="3" y="543"/>
                    <a:pt x="1" y="545"/>
                    <a:pt x="1" y="545"/>
                  </a:cubicBezTo>
                  <a:cubicBezTo>
                    <a:pt x="2" y="545"/>
                    <a:pt x="3" y="544"/>
                    <a:pt x="7" y="542"/>
                  </a:cubicBezTo>
                  <a:close/>
                  <a:moveTo>
                    <a:pt x="1067" y="1"/>
                  </a:moveTo>
                  <a:cubicBezTo>
                    <a:pt x="674" y="60"/>
                    <a:pt x="353" y="275"/>
                    <a:pt x="43" y="513"/>
                  </a:cubicBezTo>
                  <a:cubicBezTo>
                    <a:pt x="24" y="529"/>
                    <a:pt x="13" y="537"/>
                    <a:pt x="7" y="542"/>
                  </a:cubicBezTo>
                  <a:lnTo>
                    <a:pt x="7" y="542"/>
                  </a:lnTo>
                  <a:cubicBezTo>
                    <a:pt x="10" y="540"/>
                    <a:pt x="14" y="539"/>
                    <a:pt x="19" y="539"/>
                  </a:cubicBezTo>
                  <a:cubicBezTo>
                    <a:pt x="33" y="539"/>
                    <a:pt x="50" y="549"/>
                    <a:pt x="55" y="596"/>
                  </a:cubicBezTo>
                  <a:cubicBezTo>
                    <a:pt x="55" y="620"/>
                    <a:pt x="79" y="656"/>
                    <a:pt x="103" y="667"/>
                  </a:cubicBezTo>
                  <a:cubicBezTo>
                    <a:pt x="186" y="667"/>
                    <a:pt x="269" y="667"/>
                    <a:pt x="329" y="679"/>
                  </a:cubicBezTo>
                  <a:cubicBezTo>
                    <a:pt x="626" y="525"/>
                    <a:pt x="888" y="394"/>
                    <a:pt x="1150" y="251"/>
                  </a:cubicBezTo>
                  <a:cubicBezTo>
                    <a:pt x="1186" y="227"/>
                    <a:pt x="1210" y="144"/>
                    <a:pt x="1198" y="108"/>
                  </a:cubicBezTo>
                  <a:cubicBezTo>
                    <a:pt x="1174" y="60"/>
                    <a:pt x="1103" y="1"/>
                    <a:pt x="10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46"/>
            <p:cNvSpPr/>
            <p:nvPr/>
          </p:nvSpPr>
          <p:spPr>
            <a:xfrm>
              <a:off x="4335375" y="2378650"/>
              <a:ext cx="14875" cy="28925"/>
            </a:xfrm>
            <a:custGeom>
              <a:rect b="b" l="l" r="r" t="t"/>
              <a:pathLst>
                <a:path extrusionOk="0" h="1157" w="595">
                  <a:moveTo>
                    <a:pt x="89" y="1"/>
                  </a:moveTo>
                  <a:cubicBezTo>
                    <a:pt x="29" y="1"/>
                    <a:pt x="1" y="56"/>
                    <a:pt x="11" y="121"/>
                  </a:cubicBezTo>
                  <a:cubicBezTo>
                    <a:pt x="35" y="264"/>
                    <a:pt x="71" y="407"/>
                    <a:pt x="107" y="538"/>
                  </a:cubicBezTo>
                  <a:cubicBezTo>
                    <a:pt x="178" y="717"/>
                    <a:pt x="238" y="895"/>
                    <a:pt x="321" y="1050"/>
                  </a:cubicBezTo>
                  <a:cubicBezTo>
                    <a:pt x="338" y="1100"/>
                    <a:pt x="384" y="1156"/>
                    <a:pt x="443" y="1156"/>
                  </a:cubicBezTo>
                  <a:cubicBezTo>
                    <a:pt x="468" y="1156"/>
                    <a:pt x="495" y="1146"/>
                    <a:pt x="523" y="1122"/>
                  </a:cubicBezTo>
                  <a:cubicBezTo>
                    <a:pt x="559" y="1086"/>
                    <a:pt x="595" y="1014"/>
                    <a:pt x="595" y="979"/>
                  </a:cubicBezTo>
                  <a:cubicBezTo>
                    <a:pt x="535" y="645"/>
                    <a:pt x="440" y="336"/>
                    <a:pt x="250" y="62"/>
                  </a:cubicBezTo>
                  <a:cubicBezTo>
                    <a:pt x="226" y="14"/>
                    <a:pt x="154" y="2"/>
                    <a:pt x="107" y="2"/>
                  </a:cubicBezTo>
                  <a:cubicBezTo>
                    <a:pt x="101" y="1"/>
                    <a:pt x="95" y="1"/>
                    <a:pt x="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46"/>
            <p:cNvSpPr/>
            <p:nvPr/>
          </p:nvSpPr>
          <p:spPr>
            <a:xfrm>
              <a:off x="4394575" y="2485175"/>
              <a:ext cx="23550" cy="13500"/>
            </a:xfrm>
            <a:custGeom>
              <a:rect b="b" l="l" r="r" t="t"/>
              <a:pathLst>
                <a:path extrusionOk="0" h="540" w="942">
                  <a:moveTo>
                    <a:pt x="754" y="1"/>
                  </a:moveTo>
                  <a:cubicBezTo>
                    <a:pt x="745" y="1"/>
                    <a:pt x="735" y="2"/>
                    <a:pt x="727" y="4"/>
                  </a:cubicBezTo>
                  <a:cubicBezTo>
                    <a:pt x="465" y="51"/>
                    <a:pt x="227" y="170"/>
                    <a:pt x="25" y="349"/>
                  </a:cubicBezTo>
                  <a:cubicBezTo>
                    <a:pt x="1" y="385"/>
                    <a:pt x="1" y="456"/>
                    <a:pt x="1" y="504"/>
                  </a:cubicBezTo>
                  <a:cubicBezTo>
                    <a:pt x="1" y="516"/>
                    <a:pt x="49" y="540"/>
                    <a:pt x="84" y="540"/>
                  </a:cubicBezTo>
                  <a:cubicBezTo>
                    <a:pt x="168" y="528"/>
                    <a:pt x="251" y="516"/>
                    <a:pt x="310" y="504"/>
                  </a:cubicBezTo>
                  <a:cubicBezTo>
                    <a:pt x="489" y="420"/>
                    <a:pt x="656" y="349"/>
                    <a:pt x="811" y="266"/>
                  </a:cubicBezTo>
                  <a:cubicBezTo>
                    <a:pt x="894" y="230"/>
                    <a:pt x="941" y="147"/>
                    <a:pt x="882" y="63"/>
                  </a:cubicBezTo>
                  <a:cubicBezTo>
                    <a:pt x="862" y="24"/>
                    <a:pt x="802" y="1"/>
                    <a:pt x="7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46"/>
            <p:cNvSpPr/>
            <p:nvPr/>
          </p:nvSpPr>
          <p:spPr>
            <a:xfrm>
              <a:off x="4502325" y="2437025"/>
              <a:ext cx="22350" cy="13125"/>
            </a:xfrm>
            <a:custGeom>
              <a:rect b="b" l="l" r="r" t="t"/>
              <a:pathLst>
                <a:path extrusionOk="0" h="525" w="894">
                  <a:moveTo>
                    <a:pt x="799" y="1"/>
                  </a:moveTo>
                  <a:cubicBezTo>
                    <a:pt x="715" y="13"/>
                    <a:pt x="620" y="25"/>
                    <a:pt x="525" y="37"/>
                  </a:cubicBezTo>
                  <a:cubicBezTo>
                    <a:pt x="382" y="120"/>
                    <a:pt x="227" y="203"/>
                    <a:pt x="84" y="287"/>
                  </a:cubicBezTo>
                  <a:cubicBezTo>
                    <a:pt x="13" y="322"/>
                    <a:pt x="1" y="382"/>
                    <a:pt x="60" y="430"/>
                  </a:cubicBezTo>
                  <a:cubicBezTo>
                    <a:pt x="96" y="477"/>
                    <a:pt x="144" y="525"/>
                    <a:pt x="191" y="525"/>
                  </a:cubicBezTo>
                  <a:cubicBezTo>
                    <a:pt x="453" y="477"/>
                    <a:pt x="692" y="394"/>
                    <a:pt x="870" y="180"/>
                  </a:cubicBezTo>
                  <a:cubicBezTo>
                    <a:pt x="894" y="156"/>
                    <a:pt x="882" y="72"/>
                    <a:pt x="870" y="25"/>
                  </a:cubicBezTo>
                  <a:cubicBezTo>
                    <a:pt x="870" y="13"/>
                    <a:pt x="822" y="1"/>
                    <a:pt x="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46"/>
            <p:cNvSpPr/>
            <p:nvPr/>
          </p:nvSpPr>
          <p:spPr>
            <a:xfrm>
              <a:off x="4466925" y="2451875"/>
              <a:ext cx="24475" cy="13900"/>
            </a:xfrm>
            <a:custGeom>
              <a:rect b="b" l="l" r="r" t="t"/>
              <a:pathLst>
                <a:path extrusionOk="0" h="556" w="979">
                  <a:moveTo>
                    <a:pt x="842" y="0"/>
                  </a:moveTo>
                  <a:cubicBezTo>
                    <a:pt x="702" y="0"/>
                    <a:pt x="460" y="80"/>
                    <a:pt x="191" y="240"/>
                  </a:cubicBezTo>
                  <a:cubicBezTo>
                    <a:pt x="119" y="276"/>
                    <a:pt x="60" y="348"/>
                    <a:pt x="12" y="419"/>
                  </a:cubicBezTo>
                  <a:cubicBezTo>
                    <a:pt x="0" y="443"/>
                    <a:pt x="72" y="538"/>
                    <a:pt x="107" y="550"/>
                  </a:cubicBezTo>
                  <a:cubicBezTo>
                    <a:pt x="135" y="554"/>
                    <a:pt x="163" y="555"/>
                    <a:pt x="190" y="555"/>
                  </a:cubicBezTo>
                  <a:cubicBezTo>
                    <a:pt x="244" y="555"/>
                    <a:pt x="294" y="550"/>
                    <a:pt x="333" y="550"/>
                  </a:cubicBezTo>
                  <a:cubicBezTo>
                    <a:pt x="560" y="383"/>
                    <a:pt x="881" y="395"/>
                    <a:pt x="965" y="98"/>
                  </a:cubicBezTo>
                  <a:cubicBezTo>
                    <a:pt x="978" y="33"/>
                    <a:pt x="931" y="0"/>
                    <a:pt x="8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46"/>
            <p:cNvSpPr/>
            <p:nvPr/>
          </p:nvSpPr>
          <p:spPr>
            <a:xfrm>
              <a:off x="4323450" y="2337925"/>
              <a:ext cx="8650" cy="22925"/>
            </a:xfrm>
            <a:custGeom>
              <a:rect b="b" l="l" r="r" t="t"/>
              <a:pathLst>
                <a:path extrusionOk="0" h="917" w="346">
                  <a:moveTo>
                    <a:pt x="24" y="0"/>
                  </a:moveTo>
                  <a:lnTo>
                    <a:pt x="24" y="0"/>
                  </a:lnTo>
                  <a:cubicBezTo>
                    <a:pt x="0" y="500"/>
                    <a:pt x="0" y="500"/>
                    <a:pt x="334" y="917"/>
                  </a:cubicBezTo>
                  <a:cubicBezTo>
                    <a:pt x="346" y="393"/>
                    <a:pt x="346" y="393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46"/>
            <p:cNvSpPr/>
            <p:nvPr/>
          </p:nvSpPr>
          <p:spPr>
            <a:xfrm>
              <a:off x="4308850" y="2304350"/>
              <a:ext cx="11050" cy="16500"/>
            </a:xfrm>
            <a:custGeom>
              <a:rect b="b" l="l" r="r" t="t"/>
              <a:pathLst>
                <a:path extrusionOk="0" h="660" w="442">
                  <a:moveTo>
                    <a:pt x="203" y="0"/>
                  </a:moveTo>
                  <a:cubicBezTo>
                    <a:pt x="163" y="0"/>
                    <a:pt x="105" y="20"/>
                    <a:pt x="96" y="45"/>
                  </a:cubicBezTo>
                  <a:cubicBezTo>
                    <a:pt x="1" y="236"/>
                    <a:pt x="120" y="557"/>
                    <a:pt x="310" y="653"/>
                  </a:cubicBezTo>
                  <a:cubicBezTo>
                    <a:pt x="325" y="658"/>
                    <a:pt x="340" y="660"/>
                    <a:pt x="353" y="660"/>
                  </a:cubicBezTo>
                  <a:cubicBezTo>
                    <a:pt x="404" y="660"/>
                    <a:pt x="441" y="626"/>
                    <a:pt x="441" y="569"/>
                  </a:cubicBezTo>
                  <a:cubicBezTo>
                    <a:pt x="441" y="486"/>
                    <a:pt x="430" y="391"/>
                    <a:pt x="430" y="284"/>
                  </a:cubicBezTo>
                  <a:cubicBezTo>
                    <a:pt x="370" y="200"/>
                    <a:pt x="310" y="93"/>
                    <a:pt x="239" y="10"/>
                  </a:cubicBezTo>
                  <a:cubicBezTo>
                    <a:pt x="232" y="3"/>
                    <a:pt x="219" y="0"/>
                    <a:pt x="2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46"/>
            <p:cNvSpPr/>
            <p:nvPr/>
          </p:nvSpPr>
          <p:spPr>
            <a:xfrm>
              <a:off x="4579125" y="2401275"/>
              <a:ext cx="27725" cy="14775"/>
            </a:xfrm>
            <a:custGeom>
              <a:rect b="b" l="l" r="r" t="t"/>
              <a:pathLst>
                <a:path extrusionOk="0" h="591" w="1109">
                  <a:moveTo>
                    <a:pt x="987" y="1"/>
                  </a:moveTo>
                  <a:cubicBezTo>
                    <a:pt x="984" y="1"/>
                    <a:pt x="980" y="1"/>
                    <a:pt x="977" y="2"/>
                  </a:cubicBezTo>
                  <a:cubicBezTo>
                    <a:pt x="810" y="38"/>
                    <a:pt x="644" y="86"/>
                    <a:pt x="477" y="157"/>
                  </a:cubicBezTo>
                  <a:cubicBezTo>
                    <a:pt x="191" y="264"/>
                    <a:pt x="1" y="478"/>
                    <a:pt x="108" y="550"/>
                  </a:cubicBezTo>
                  <a:cubicBezTo>
                    <a:pt x="157" y="580"/>
                    <a:pt x="205" y="591"/>
                    <a:pt x="251" y="591"/>
                  </a:cubicBezTo>
                  <a:cubicBezTo>
                    <a:pt x="373" y="591"/>
                    <a:pt x="487" y="513"/>
                    <a:pt x="608" y="478"/>
                  </a:cubicBezTo>
                  <a:cubicBezTo>
                    <a:pt x="739" y="419"/>
                    <a:pt x="870" y="359"/>
                    <a:pt x="1001" y="300"/>
                  </a:cubicBezTo>
                  <a:cubicBezTo>
                    <a:pt x="1025" y="288"/>
                    <a:pt x="1060" y="264"/>
                    <a:pt x="1060" y="240"/>
                  </a:cubicBezTo>
                  <a:cubicBezTo>
                    <a:pt x="1084" y="193"/>
                    <a:pt x="1108" y="133"/>
                    <a:pt x="1096" y="86"/>
                  </a:cubicBezTo>
                  <a:cubicBezTo>
                    <a:pt x="1085" y="53"/>
                    <a:pt x="1025" y="1"/>
                    <a:pt x="9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46"/>
            <p:cNvSpPr/>
            <p:nvPr/>
          </p:nvSpPr>
          <p:spPr>
            <a:xfrm>
              <a:off x="4622300" y="2385550"/>
              <a:ext cx="22650" cy="12825"/>
            </a:xfrm>
            <a:custGeom>
              <a:rect b="b" l="l" r="r" t="t"/>
              <a:pathLst>
                <a:path extrusionOk="0" h="513" w="906">
                  <a:moveTo>
                    <a:pt x="548" y="0"/>
                  </a:moveTo>
                  <a:cubicBezTo>
                    <a:pt x="369" y="95"/>
                    <a:pt x="203" y="191"/>
                    <a:pt x="36" y="310"/>
                  </a:cubicBezTo>
                  <a:cubicBezTo>
                    <a:pt x="0" y="334"/>
                    <a:pt x="0" y="405"/>
                    <a:pt x="0" y="465"/>
                  </a:cubicBezTo>
                  <a:cubicBezTo>
                    <a:pt x="0" y="476"/>
                    <a:pt x="36" y="512"/>
                    <a:pt x="48" y="512"/>
                  </a:cubicBezTo>
                  <a:cubicBezTo>
                    <a:pt x="61" y="513"/>
                    <a:pt x="74" y="513"/>
                    <a:pt x="88" y="513"/>
                  </a:cubicBezTo>
                  <a:cubicBezTo>
                    <a:pt x="414" y="513"/>
                    <a:pt x="676" y="372"/>
                    <a:pt x="893" y="155"/>
                  </a:cubicBezTo>
                  <a:cubicBezTo>
                    <a:pt x="905" y="143"/>
                    <a:pt x="846" y="36"/>
                    <a:pt x="810" y="24"/>
                  </a:cubicBezTo>
                  <a:cubicBezTo>
                    <a:pt x="738" y="0"/>
                    <a:pt x="643" y="0"/>
                    <a:pt x="5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46"/>
            <p:cNvSpPr/>
            <p:nvPr/>
          </p:nvSpPr>
          <p:spPr>
            <a:xfrm>
              <a:off x="4549375" y="2417700"/>
              <a:ext cx="19650" cy="11925"/>
            </a:xfrm>
            <a:custGeom>
              <a:rect b="b" l="l" r="r" t="t"/>
              <a:pathLst>
                <a:path extrusionOk="0" h="477" w="786">
                  <a:moveTo>
                    <a:pt x="631" y="0"/>
                  </a:moveTo>
                  <a:cubicBezTo>
                    <a:pt x="548" y="12"/>
                    <a:pt x="464" y="48"/>
                    <a:pt x="357" y="71"/>
                  </a:cubicBezTo>
                  <a:cubicBezTo>
                    <a:pt x="274" y="119"/>
                    <a:pt x="167" y="167"/>
                    <a:pt x="72" y="226"/>
                  </a:cubicBezTo>
                  <a:cubicBezTo>
                    <a:pt x="36" y="250"/>
                    <a:pt x="0" y="322"/>
                    <a:pt x="12" y="369"/>
                  </a:cubicBezTo>
                  <a:cubicBezTo>
                    <a:pt x="24" y="405"/>
                    <a:pt x="83" y="476"/>
                    <a:pt x="131" y="476"/>
                  </a:cubicBezTo>
                  <a:cubicBezTo>
                    <a:pt x="369" y="476"/>
                    <a:pt x="584" y="393"/>
                    <a:pt x="750" y="226"/>
                  </a:cubicBezTo>
                  <a:cubicBezTo>
                    <a:pt x="786" y="191"/>
                    <a:pt x="786" y="107"/>
                    <a:pt x="774" y="60"/>
                  </a:cubicBezTo>
                  <a:cubicBezTo>
                    <a:pt x="750" y="24"/>
                    <a:pt x="679" y="0"/>
                    <a:pt x="6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46"/>
            <p:cNvSpPr/>
            <p:nvPr/>
          </p:nvSpPr>
          <p:spPr>
            <a:xfrm>
              <a:off x="4278200" y="2218550"/>
              <a:ext cx="13100" cy="24575"/>
            </a:xfrm>
            <a:custGeom>
              <a:rect b="b" l="l" r="r" t="t"/>
              <a:pathLst>
                <a:path extrusionOk="0" h="983" w="524">
                  <a:moveTo>
                    <a:pt x="143" y="1"/>
                  </a:moveTo>
                  <a:cubicBezTo>
                    <a:pt x="120" y="1"/>
                    <a:pt x="84" y="1"/>
                    <a:pt x="60" y="13"/>
                  </a:cubicBezTo>
                  <a:cubicBezTo>
                    <a:pt x="36" y="25"/>
                    <a:pt x="1" y="48"/>
                    <a:pt x="1" y="60"/>
                  </a:cubicBezTo>
                  <a:cubicBezTo>
                    <a:pt x="12" y="203"/>
                    <a:pt x="36" y="334"/>
                    <a:pt x="60" y="441"/>
                  </a:cubicBezTo>
                  <a:cubicBezTo>
                    <a:pt x="167" y="644"/>
                    <a:pt x="132" y="894"/>
                    <a:pt x="370" y="977"/>
                  </a:cubicBezTo>
                  <a:cubicBezTo>
                    <a:pt x="381" y="980"/>
                    <a:pt x="391" y="982"/>
                    <a:pt x="400" y="982"/>
                  </a:cubicBezTo>
                  <a:cubicBezTo>
                    <a:pt x="524" y="982"/>
                    <a:pt x="513" y="701"/>
                    <a:pt x="370" y="358"/>
                  </a:cubicBezTo>
                  <a:cubicBezTo>
                    <a:pt x="322" y="227"/>
                    <a:pt x="286" y="84"/>
                    <a:pt x="1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46"/>
            <p:cNvSpPr/>
            <p:nvPr/>
          </p:nvSpPr>
          <p:spPr>
            <a:xfrm>
              <a:off x="4290100" y="2255850"/>
              <a:ext cx="13725" cy="22600"/>
            </a:xfrm>
            <a:custGeom>
              <a:rect b="b" l="l" r="r" t="t"/>
              <a:pathLst>
                <a:path extrusionOk="0" h="904" w="549">
                  <a:moveTo>
                    <a:pt x="131" y="1"/>
                  </a:moveTo>
                  <a:cubicBezTo>
                    <a:pt x="112" y="1"/>
                    <a:pt x="96" y="7"/>
                    <a:pt x="84" y="21"/>
                  </a:cubicBezTo>
                  <a:cubicBezTo>
                    <a:pt x="1" y="128"/>
                    <a:pt x="37" y="235"/>
                    <a:pt x="84" y="342"/>
                  </a:cubicBezTo>
                  <a:cubicBezTo>
                    <a:pt x="156" y="533"/>
                    <a:pt x="179" y="747"/>
                    <a:pt x="346" y="890"/>
                  </a:cubicBezTo>
                  <a:cubicBezTo>
                    <a:pt x="361" y="900"/>
                    <a:pt x="383" y="904"/>
                    <a:pt x="406" y="904"/>
                  </a:cubicBezTo>
                  <a:cubicBezTo>
                    <a:pt x="438" y="904"/>
                    <a:pt x="473" y="897"/>
                    <a:pt x="501" y="890"/>
                  </a:cubicBezTo>
                  <a:cubicBezTo>
                    <a:pt x="525" y="890"/>
                    <a:pt x="548" y="842"/>
                    <a:pt x="548" y="819"/>
                  </a:cubicBezTo>
                  <a:cubicBezTo>
                    <a:pt x="537" y="711"/>
                    <a:pt x="525" y="592"/>
                    <a:pt x="525" y="545"/>
                  </a:cubicBezTo>
                  <a:cubicBezTo>
                    <a:pt x="465" y="402"/>
                    <a:pt x="441" y="319"/>
                    <a:pt x="406" y="247"/>
                  </a:cubicBezTo>
                  <a:cubicBezTo>
                    <a:pt x="348" y="112"/>
                    <a:pt x="212" y="1"/>
                    <a:pt x="1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2" name="Google Shape;712;p46"/>
          <p:cNvSpPr/>
          <p:nvPr/>
        </p:nvSpPr>
        <p:spPr>
          <a:xfrm>
            <a:off x="4518854" y="3336881"/>
            <a:ext cx="2447989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" name="Google Shape;713;p46"/>
          <p:cNvSpPr txBox="1"/>
          <p:nvPr>
            <p:ph idx="1" type="body"/>
          </p:nvPr>
        </p:nvSpPr>
        <p:spPr>
          <a:xfrm>
            <a:off x="695728" y="3201743"/>
            <a:ext cx="7713300" cy="47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the diameter of the planet Neptune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4" name="Google Shape;714;p46"/>
          <p:cNvGrpSpPr/>
          <p:nvPr/>
        </p:nvGrpSpPr>
        <p:grpSpPr>
          <a:xfrm rot="1533986">
            <a:off x="7879984" y="2569644"/>
            <a:ext cx="340777" cy="1131537"/>
            <a:chOff x="3820725" y="4490525"/>
            <a:chExt cx="105400" cy="350050"/>
          </a:xfrm>
        </p:grpSpPr>
        <p:sp>
          <p:nvSpPr>
            <p:cNvPr id="715" name="Google Shape;715;p46"/>
            <p:cNvSpPr/>
            <p:nvPr/>
          </p:nvSpPr>
          <p:spPr>
            <a:xfrm>
              <a:off x="3850500" y="4766400"/>
              <a:ext cx="74725" cy="74175"/>
            </a:xfrm>
            <a:custGeom>
              <a:rect b="b" l="l" r="r" t="t"/>
              <a:pathLst>
                <a:path extrusionOk="0" h="2967" w="2989">
                  <a:moveTo>
                    <a:pt x="1929" y="361"/>
                  </a:moveTo>
                  <a:cubicBezTo>
                    <a:pt x="2167" y="563"/>
                    <a:pt x="2405" y="777"/>
                    <a:pt x="2655" y="968"/>
                  </a:cubicBezTo>
                  <a:cubicBezTo>
                    <a:pt x="2655" y="992"/>
                    <a:pt x="2655" y="1027"/>
                    <a:pt x="2655" y="1063"/>
                  </a:cubicBezTo>
                  <a:cubicBezTo>
                    <a:pt x="2417" y="872"/>
                    <a:pt x="2179" y="706"/>
                    <a:pt x="1941" y="515"/>
                  </a:cubicBezTo>
                  <a:cubicBezTo>
                    <a:pt x="1929" y="468"/>
                    <a:pt x="1929" y="408"/>
                    <a:pt x="1929" y="361"/>
                  </a:cubicBezTo>
                  <a:close/>
                  <a:moveTo>
                    <a:pt x="1941" y="599"/>
                  </a:moveTo>
                  <a:lnTo>
                    <a:pt x="1941" y="599"/>
                  </a:lnTo>
                  <a:cubicBezTo>
                    <a:pt x="2179" y="777"/>
                    <a:pt x="2405" y="968"/>
                    <a:pt x="2643" y="1146"/>
                  </a:cubicBezTo>
                  <a:cubicBezTo>
                    <a:pt x="2631" y="1325"/>
                    <a:pt x="2655" y="1515"/>
                    <a:pt x="2655" y="1694"/>
                  </a:cubicBezTo>
                  <a:cubicBezTo>
                    <a:pt x="2560" y="1611"/>
                    <a:pt x="2453" y="1527"/>
                    <a:pt x="2346" y="1432"/>
                  </a:cubicBezTo>
                  <a:cubicBezTo>
                    <a:pt x="2227" y="1325"/>
                    <a:pt x="2107" y="1218"/>
                    <a:pt x="1988" y="1111"/>
                  </a:cubicBezTo>
                  <a:cubicBezTo>
                    <a:pt x="1977" y="944"/>
                    <a:pt x="1953" y="765"/>
                    <a:pt x="1941" y="599"/>
                  </a:cubicBezTo>
                  <a:close/>
                  <a:moveTo>
                    <a:pt x="1667" y="432"/>
                  </a:moveTo>
                  <a:cubicBezTo>
                    <a:pt x="1679" y="872"/>
                    <a:pt x="1703" y="1301"/>
                    <a:pt x="1774" y="1742"/>
                  </a:cubicBezTo>
                  <a:cubicBezTo>
                    <a:pt x="1691" y="1734"/>
                    <a:pt x="1607" y="1731"/>
                    <a:pt x="1524" y="1731"/>
                  </a:cubicBezTo>
                  <a:cubicBezTo>
                    <a:pt x="1357" y="1731"/>
                    <a:pt x="1191" y="1742"/>
                    <a:pt x="1024" y="1742"/>
                  </a:cubicBezTo>
                  <a:cubicBezTo>
                    <a:pt x="845" y="1754"/>
                    <a:pt x="667" y="1754"/>
                    <a:pt x="476" y="1777"/>
                  </a:cubicBezTo>
                  <a:cubicBezTo>
                    <a:pt x="476" y="1527"/>
                    <a:pt x="441" y="1265"/>
                    <a:pt x="429" y="1015"/>
                  </a:cubicBezTo>
                  <a:cubicBezTo>
                    <a:pt x="417" y="837"/>
                    <a:pt x="405" y="670"/>
                    <a:pt x="381" y="491"/>
                  </a:cubicBezTo>
                  <a:lnTo>
                    <a:pt x="381" y="491"/>
                  </a:lnTo>
                  <a:cubicBezTo>
                    <a:pt x="504" y="505"/>
                    <a:pt x="627" y="511"/>
                    <a:pt x="751" y="511"/>
                  </a:cubicBezTo>
                  <a:cubicBezTo>
                    <a:pt x="1059" y="511"/>
                    <a:pt x="1369" y="474"/>
                    <a:pt x="1667" y="432"/>
                  </a:cubicBezTo>
                  <a:close/>
                  <a:moveTo>
                    <a:pt x="2000" y="1242"/>
                  </a:moveTo>
                  <a:cubicBezTo>
                    <a:pt x="2203" y="1456"/>
                    <a:pt x="2417" y="1682"/>
                    <a:pt x="2655" y="1849"/>
                  </a:cubicBezTo>
                  <a:cubicBezTo>
                    <a:pt x="2655" y="1980"/>
                    <a:pt x="2655" y="2099"/>
                    <a:pt x="2655" y="2230"/>
                  </a:cubicBezTo>
                  <a:cubicBezTo>
                    <a:pt x="2488" y="2039"/>
                    <a:pt x="2262" y="1873"/>
                    <a:pt x="2048" y="1742"/>
                  </a:cubicBezTo>
                  <a:cubicBezTo>
                    <a:pt x="2036" y="1575"/>
                    <a:pt x="2012" y="1408"/>
                    <a:pt x="2000" y="1242"/>
                  </a:cubicBezTo>
                  <a:close/>
                  <a:moveTo>
                    <a:pt x="2048" y="1837"/>
                  </a:moveTo>
                  <a:lnTo>
                    <a:pt x="2048" y="1837"/>
                  </a:lnTo>
                  <a:cubicBezTo>
                    <a:pt x="2274" y="2004"/>
                    <a:pt x="2465" y="2194"/>
                    <a:pt x="2667" y="2396"/>
                  </a:cubicBezTo>
                  <a:cubicBezTo>
                    <a:pt x="2667" y="2480"/>
                    <a:pt x="2667" y="2551"/>
                    <a:pt x="2679" y="2635"/>
                  </a:cubicBezTo>
                  <a:lnTo>
                    <a:pt x="2524" y="2635"/>
                  </a:lnTo>
                  <a:cubicBezTo>
                    <a:pt x="2310" y="2444"/>
                    <a:pt x="2072" y="2266"/>
                    <a:pt x="1834" y="2087"/>
                  </a:cubicBezTo>
                  <a:cubicBezTo>
                    <a:pt x="1857" y="2075"/>
                    <a:pt x="1869" y="2075"/>
                    <a:pt x="1881" y="2075"/>
                  </a:cubicBezTo>
                  <a:cubicBezTo>
                    <a:pt x="1905" y="2063"/>
                    <a:pt x="1917" y="2063"/>
                    <a:pt x="1929" y="2051"/>
                  </a:cubicBezTo>
                  <a:cubicBezTo>
                    <a:pt x="2000" y="2051"/>
                    <a:pt x="2060" y="2015"/>
                    <a:pt x="2060" y="1932"/>
                  </a:cubicBezTo>
                  <a:cubicBezTo>
                    <a:pt x="2060" y="1896"/>
                    <a:pt x="2048" y="1861"/>
                    <a:pt x="2048" y="1837"/>
                  </a:cubicBezTo>
                  <a:close/>
                  <a:moveTo>
                    <a:pt x="1715" y="2111"/>
                  </a:moveTo>
                  <a:cubicBezTo>
                    <a:pt x="1917" y="2289"/>
                    <a:pt x="2119" y="2468"/>
                    <a:pt x="2334" y="2635"/>
                  </a:cubicBezTo>
                  <a:cubicBezTo>
                    <a:pt x="2203" y="2647"/>
                    <a:pt x="2060" y="2658"/>
                    <a:pt x="1929" y="2670"/>
                  </a:cubicBezTo>
                  <a:cubicBezTo>
                    <a:pt x="1822" y="2551"/>
                    <a:pt x="1679" y="2468"/>
                    <a:pt x="1560" y="2373"/>
                  </a:cubicBezTo>
                  <a:cubicBezTo>
                    <a:pt x="1453" y="2301"/>
                    <a:pt x="1357" y="2218"/>
                    <a:pt x="1250" y="2146"/>
                  </a:cubicBezTo>
                  <a:cubicBezTo>
                    <a:pt x="1405" y="2146"/>
                    <a:pt x="1560" y="2135"/>
                    <a:pt x="1715" y="2111"/>
                  </a:cubicBezTo>
                  <a:close/>
                  <a:moveTo>
                    <a:pt x="476" y="2051"/>
                  </a:moveTo>
                  <a:lnTo>
                    <a:pt x="476" y="2051"/>
                  </a:lnTo>
                  <a:cubicBezTo>
                    <a:pt x="655" y="2099"/>
                    <a:pt x="857" y="2123"/>
                    <a:pt x="1048" y="2135"/>
                  </a:cubicBezTo>
                  <a:cubicBezTo>
                    <a:pt x="1167" y="2242"/>
                    <a:pt x="1322" y="2337"/>
                    <a:pt x="1441" y="2432"/>
                  </a:cubicBezTo>
                  <a:cubicBezTo>
                    <a:pt x="1548" y="2504"/>
                    <a:pt x="1655" y="2599"/>
                    <a:pt x="1762" y="2670"/>
                  </a:cubicBezTo>
                  <a:cubicBezTo>
                    <a:pt x="1584" y="2682"/>
                    <a:pt x="1393" y="2682"/>
                    <a:pt x="1215" y="2682"/>
                  </a:cubicBezTo>
                  <a:cubicBezTo>
                    <a:pt x="1131" y="2539"/>
                    <a:pt x="976" y="2420"/>
                    <a:pt x="845" y="2313"/>
                  </a:cubicBezTo>
                  <a:cubicBezTo>
                    <a:pt x="726" y="2230"/>
                    <a:pt x="607" y="2123"/>
                    <a:pt x="476" y="2051"/>
                  </a:cubicBezTo>
                  <a:close/>
                  <a:moveTo>
                    <a:pt x="1757" y="0"/>
                  </a:moveTo>
                  <a:cubicBezTo>
                    <a:pt x="1724" y="0"/>
                    <a:pt x="1696" y="26"/>
                    <a:pt x="1679" y="51"/>
                  </a:cubicBezTo>
                  <a:lnTo>
                    <a:pt x="1619" y="51"/>
                  </a:lnTo>
                  <a:cubicBezTo>
                    <a:pt x="1191" y="110"/>
                    <a:pt x="762" y="110"/>
                    <a:pt x="333" y="182"/>
                  </a:cubicBezTo>
                  <a:cubicBezTo>
                    <a:pt x="310" y="182"/>
                    <a:pt x="286" y="194"/>
                    <a:pt x="274" y="218"/>
                  </a:cubicBezTo>
                  <a:cubicBezTo>
                    <a:pt x="226" y="218"/>
                    <a:pt x="191" y="241"/>
                    <a:pt x="167" y="277"/>
                  </a:cubicBezTo>
                  <a:cubicBezTo>
                    <a:pt x="0" y="765"/>
                    <a:pt x="0" y="1408"/>
                    <a:pt x="155" y="1896"/>
                  </a:cubicBezTo>
                  <a:cubicBezTo>
                    <a:pt x="167" y="1944"/>
                    <a:pt x="202" y="1968"/>
                    <a:pt x="238" y="1992"/>
                  </a:cubicBezTo>
                  <a:cubicBezTo>
                    <a:pt x="202" y="2015"/>
                    <a:pt x="191" y="2063"/>
                    <a:pt x="214" y="2099"/>
                  </a:cubicBezTo>
                  <a:cubicBezTo>
                    <a:pt x="322" y="2277"/>
                    <a:pt x="488" y="2420"/>
                    <a:pt x="643" y="2551"/>
                  </a:cubicBezTo>
                  <a:cubicBezTo>
                    <a:pt x="738" y="2635"/>
                    <a:pt x="857" y="2742"/>
                    <a:pt x="988" y="2801"/>
                  </a:cubicBezTo>
                  <a:cubicBezTo>
                    <a:pt x="976" y="2849"/>
                    <a:pt x="1000" y="2897"/>
                    <a:pt x="1060" y="2897"/>
                  </a:cubicBezTo>
                  <a:cubicBezTo>
                    <a:pt x="1329" y="2939"/>
                    <a:pt x="1630" y="2967"/>
                    <a:pt x="1929" y="2967"/>
                  </a:cubicBezTo>
                  <a:cubicBezTo>
                    <a:pt x="2211" y="2967"/>
                    <a:pt x="2490" y="2942"/>
                    <a:pt x="2739" y="2885"/>
                  </a:cubicBezTo>
                  <a:cubicBezTo>
                    <a:pt x="2762" y="2873"/>
                    <a:pt x="2774" y="2873"/>
                    <a:pt x="2786" y="2861"/>
                  </a:cubicBezTo>
                  <a:cubicBezTo>
                    <a:pt x="2794" y="2863"/>
                    <a:pt x="2802" y="2864"/>
                    <a:pt x="2810" y="2864"/>
                  </a:cubicBezTo>
                  <a:cubicBezTo>
                    <a:pt x="2849" y="2864"/>
                    <a:pt x="2883" y="2839"/>
                    <a:pt x="2893" y="2789"/>
                  </a:cubicBezTo>
                  <a:cubicBezTo>
                    <a:pt x="2941" y="2468"/>
                    <a:pt x="2953" y="2146"/>
                    <a:pt x="2941" y="1825"/>
                  </a:cubicBezTo>
                  <a:cubicBezTo>
                    <a:pt x="2941" y="1575"/>
                    <a:pt x="2953" y="1289"/>
                    <a:pt x="2905" y="1039"/>
                  </a:cubicBezTo>
                  <a:cubicBezTo>
                    <a:pt x="2965" y="992"/>
                    <a:pt x="2989" y="896"/>
                    <a:pt x="2917" y="849"/>
                  </a:cubicBezTo>
                  <a:cubicBezTo>
                    <a:pt x="2560" y="551"/>
                    <a:pt x="2179" y="277"/>
                    <a:pt x="1798" y="15"/>
                  </a:cubicBezTo>
                  <a:cubicBezTo>
                    <a:pt x="1784" y="5"/>
                    <a:pt x="1770" y="0"/>
                    <a:pt x="17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46"/>
            <p:cNvSpPr/>
            <p:nvPr/>
          </p:nvSpPr>
          <p:spPr>
            <a:xfrm>
              <a:off x="3820725" y="4490525"/>
              <a:ext cx="105400" cy="246725"/>
            </a:xfrm>
            <a:custGeom>
              <a:rect b="b" l="l" r="r" t="t"/>
              <a:pathLst>
                <a:path extrusionOk="0" h="9869" w="4216">
                  <a:moveTo>
                    <a:pt x="3013" y="537"/>
                  </a:moveTo>
                  <a:cubicBezTo>
                    <a:pt x="3072" y="573"/>
                    <a:pt x="3132" y="597"/>
                    <a:pt x="3179" y="632"/>
                  </a:cubicBezTo>
                  <a:cubicBezTo>
                    <a:pt x="3394" y="763"/>
                    <a:pt x="3620" y="882"/>
                    <a:pt x="3846" y="978"/>
                  </a:cubicBezTo>
                  <a:cubicBezTo>
                    <a:pt x="3846" y="1132"/>
                    <a:pt x="3846" y="1299"/>
                    <a:pt x="3846" y="1454"/>
                  </a:cubicBezTo>
                  <a:cubicBezTo>
                    <a:pt x="3584" y="1204"/>
                    <a:pt x="3298" y="978"/>
                    <a:pt x="3037" y="751"/>
                  </a:cubicBezTo>
                  <a:cubicBezTo>
                    <a:pt x="3025" y="680"/>
                    <a:pt x="3025" y="608"/>
                    <a:pt x="3013" y="537"/>
                  </a:cubicBezTo>
                  <a:close/>
                  <a:moveTo>
                    <a:pt x="3048" y="894"/>
                  </a:moveTo>
                  <a:lnTo>
                    <a:pt x="3048" y="894"/>
                  </a:lnTo>
                  <a:cubicBezTo>
                    <a:pt x="3310" y="1156"/>
                    <a:pt x="3572" y="1430"/>
                    <a:pt x="3846" y="1680"/>
                  </a:cubicBezTo>
                  <a:cubicBezTo>
                    <a:pt x="3858" y="1894"/>
                    <a:pt x="3858" y="2097"/>
                    <a:pt x="3858" y="2311"/>
                  </a:cubicBezTo>
                  <a:cubicBezTo>
                    <a:pt x="3751" y="2192"/>
                    <a:pt x="3620" y="2097"/>
                    <a:pt x="3501" y="1978"/>
                  </a:cubicBezTo>
                  <a:cubicBezTo>
                    <a:pt x="3358" y="1847"/>
                    <a:pt x="3227" y="1704"/>
                    <a:pt x="3084" y="1561"/>
                  </a:cubicBezTo>
                  <a:cubicBezTo>
                    <a:pt x="3072" y="1335"/>
                    <a:pt x="3060" y="1120"/>
                    <a:pt x="3048" y="894"/>
                  </a:cubicBezTo>
                  <a:close/>
                  <a:moveTo>
                    <a:pt x="3084" y="1668"/>
                  </a:moveTo>
                  <a:lnTo>
                    <a:pt x="3084" y="1668"/>
                  </a:lnTo>
                  <a:cubicBezTo>
                    <a:pt x="3215" y="1799"/>
                    <a:pt x="3346" y="1930"/>
                    <a:pt x="3477" y="2061"/>
                  </a:cubicBezTo>
                  <a:cubicBezTo>
                    <a:pt x="3596" y="2192"/>
                    <a:pt x="3727" y="2335"/>
                    <a:pt x="3870" y="2442"/>
                  </a:cubicBezTo>
                  <a:cubicBezTo>
                    <a:pt x="3870" y="2668"/>
                    <a:pt x="3882" y="2894"/>
                    <a:pt x="3894" y="3109"/>
                  </a:cubicBezTo>
                  <a:cubicBezTo>
                    <a:pt x="3751" y="2990"/>
                    <a:pt x="3596" y="2871"/>
                    <a:pt x="3453" y="2752"/>
                  </a:cubicBezTo>
                  <a:cubicBezTo>
                    <a:pt x="3334" y="2644"/>
                    <a:pt x="3227" y="2537"/>
                    <a:pt x="3108" y="2430"/>
                  </a:cubicBezTo>
                  <a:cubicBezTo>
                    <a:pt x="3108" y="2180"/>
                    <a:pt x="3096" y="1918"/>
                    <a:pt x="3084" y="1668"/>
                  </a:cubicBezTo>
                  <a:close/>
                  <a:moveTo>
                    <a:pt x="3120" y="2561"/>
                  </a:moveTo>
                  <a:lnTo>
                    <a:pt x="3120" y="2561"/>
                  </a:lnTo>
                  <a:cubicBezTo>
                    <a:pt x="3215" y="2656"/>
                    <a:pt x="3310" y="2752"/>
                    <a:pt x="3406" y="2847"/>
                  </a:cubicBezTo>
                  <a:cubicBezTo>
                    <a:pt x="3560" y="2990"/>
                    <a:pt x="3715" y="3156"/>
                    <a:pt x="3894" y="3275"/>
                  </a:cubicBezTo>
                  <a:cubicBezTo>
                    <a:pt x="3906" y="3514"/>
                    <a:pt x="3906" y="3752"/>
                    <a:pt x="3918" y="4002"/>
                  </a:cubicBezTo>
                  <a:cubicBezTo>
                    <a:pt x="3679" y="3764"/>
                    <a:pt x="3394" y="3549"/>
                    <a:pt x="3132" y="3335"/>
                  </a:cubicBezTo>
                  <a:cubicBezTo>
                    <a:pt x="3120" y="3073"/>
                    <a:pt x="3120" y="2823"/>
                    <a:pt x="3120" y="2561"/>
                  </a:cubicBezTo>
                  <a:close/>
                  <a:moveTo>
                    <a:pt x="3132" y="3454"/>
                  </a:moveTo>
                  <a:cubicBezTo>
                    <a:pt x="3382" y="3704"/>
                    <a:pt x="3632" y="3942"/>
                    <a:pt x="3918" y="4133"/>
                  </a:cubicBezTo>
                  <a:cubicBezTo>
                    <a:pt x="3918" y="4347"/>
                    <a:pt x="3918" y="4549"/>
                    <a:pt x="3918" y="4764"/>
                  </a:cubicBezTo>
                  <a:cubicBezTo>
                    <a:pt x="3787" y="4633"/>
                    <a:pt x="3644" y="4526"/>
                    <a:pt x="3525" y="4407"/>
                  </a:cubicBezTo>
                  <a:cubicBezTo>
                    <a:pt x="3394" y="4276"/>
                    <a:pt x="3263" y="4145"/>
                    <a:pt x="3144" y="4002"/>
                  </a:cubicBezTo>
                  <a:cubicBezTo>
                    <a:pt x="3132" y="3823"/>
                    <a:pt x="3132" y="3645"/>
                    <a:pt x="3132" y="3454"/>
                  </a:cubicBezTo>
                  <a:close/>
                  <a:moveTo>
                    <a:pt x="3144" y="4145"/>
                  </a:moveTo>
                  <a:cubicBezTo>
                    <a:pt x="3370" y="4418"/>
                    <a:pt x="3632" y="4704"/>
                    <a:pt x="3918" y="4907"/>
                  </a:cubicBezTo>
                  <a:cubicBezTo>
                    <a:pt x="3906" y="4990"/>
                    <a:pt x="3906" y="5073"/>
                    <a:pt x="3906" y="5157"/>
                  </a:cubicBezTo>
                  <a:cubicBezTo>
                    <a:pt x="3906" y="5311"/>
                    <a:pt x="3894" y="5466"/>
                    <a:pt x="3894" y="5621"/>
                  </a:cubicBezTo>
                  <a:cubicBezTo>
                    <a:pt x="3668" y="5383"/>
                    <a:pt x="3418" y="5169"/>
                    <a:pt x="3168" y="4942"/>
                  </a:cubicBezTo>
                  <a:cubicBezTo>
                    <a:pt x="3168" y="4811"/>
                    <a:pt x="3156" y="4668"/>
                    <a:pt x="3156" y="4526"/>
                  </a:cubicBezTo>
                  <a:cubicBezTo>
                    <a:pt x="3144" y="4407"/>
                    <a:pt x="3144" y="4276"/>
                    <a:pt x="3144" y="4145"/>
                  </a:cubicBezTo>
                  <a:close/>
                  <a:moveTo>
                    <a:pt x="3168" y="5049"/>
                  </a:moveTo>
                  <a:lnTo>
                    <a:pt x="3168" y="5049"/>
                  </a:lnTo>
                  <a:cubicBezTo>
                    <a:pt x="3406" y="5288"/>
                    <a:pt x="3632" y="5526"/>
                    <a:pt x="3882" y="5728"/>
                  </a:cubicBezTo>
                  <a:cubicBezTo>
                    <a:pt x="3882" y="5954"/>
                    <a:pt x="3870" y="6181"/>
                    <a:pt x="3858" y="6407"/>
                  </a:cubicBezTo>
                  <a:cubicBezTo>
                    <a:pt x="3691" y="6145"/>
                    <a:pt x="3441" y="5931"/>
                    <a:pt x="3203" y="5740"/>
                  </a:cubicBezTo>
                  <a:cubicBezTo>
                    <a:pt x="3191" y="5502"/>
                    <a:pt x="3179" y="5276"/>
                    <a:pt x="3168" y="5049"/>
                  </a:cubicBezTo>
                  <a:close/>
                  <a:moveTo>
                    <a:pt x="3203" y="5847"/>
                  </a:moveTo>
                  <a:lnTo>
                    <a:pt x="3203" y="5847"/>
                  </a:lnTo>
                  <a:cubicBezTo>
                    <a:pt x="3298" y="5931"/>
                    <a:pt x="3382" y="6014"/>
                    <a:pt x="3465" y="6097"/>
                  </a:cubicBezTo>
                  <a:cubicBezTo>
                    <a:pt x="3608" y="6240"/>
                    <a:pt x="3715" y="6407"/>
                    <a:pt x="3858" y="6550"/>
                  </a:cubicBezTo>
                  <a:cubicBezTo>
                    <a:pt x="3846" y="6788"/>
                    <a:pt x="3834" y="7026"/>
                    <a:pt x="3822" y="7264"/>
                  </a:cubicBezTo>
                  <a:cubicBezTo>
                    <a:pt x="3632" y="7014"/>
                    <a:pt x="3429" y="6776"/>
                    <a:pt x="3239" y="6526"/>
                  </a:cubicBezTo>
                  <a:cubicBezTo>
                    <a:pt x="3227" y="6300"/>
                    <a:pt x="3215" y="6073"/>
                    <a:pt x="3203" y="5847"/>
                  </a:cubicBezTo>
                  <a:close/>
                  <a:moveTo>
                    <a:pt x="3239" y="6633"/>
                  </a:moveTo>
                  <a:lnTo>
                    <a:pt x="3239" y="6633"/>
                  </a:lnTo>
                  <a:cubicBezTo>
                    <a:pt x="3418" y="6883"/>
                    <a:pt x="3608" y="7145"/>
                    <a:pt x="3822" y="7371"/>
                  </a:cubicBezTo>
                  <a:cubicBezTo>
                    <a:pt x="3822" y="7550"/>
                    <a:pt x="3810" y="7728"/>
                    <a:pt x="3810" y="7895"/>
                  </a:cubicBezTo>
                  <a:cubicBezTo>
                    <a:pt x="3632" y="7693"/>
                    <a:pt x="3441" y="7478"/>
                    <a:pt x="3263" y="7264"/>
                  </a:cubicBezTo>
                  <a:cubicBezTo>
                    <a:pt x="3251" y="7050"/>
                    <a:pt x="3251" y="6835"/>
                    <a:pt x="3239" y="6633"/>
                  </a:cubicBezTo>
                  <a:close/>
                  <a:moveTo>
                    <a:pt x="3263" y="7443"/>
                  </a:moveTo>
                  <a:cubicBezTo>
                    <a:pt x="3429" y="7669"/>
                    <a:pt x="3608" y="7895"/>
                    <a:pt x="3799" y="8086"/>
                  </a:cubicBezTo>
                  <a:cubicBezTo>
                    <a:pt x="3799" y="8217"/>
                    <a:pt x="3799" y="8359"/>
                    <a:pt x="3799" y="8490"/>
                  </a:cubicBezTo>
                  <a:cubicBezTo>
                    <a:pt x="3703" y="8419"/>
                    <a:pt x="3608" y="8336"/>
                    <a:pt x="3525" y="8252"/>
                  </a:cubicBezTo>
                  <a:cubicBezTo>
                    <a:pt x="3429" y="8169"/>
                    <a:pt x="3334" y="8074"/>
                    <a:pt x="3251" y="7978"/>
                  </a:cubicBezTo>
                  <a:cubicBezTo>
                    <a:pt x="3263" y="7800"/>
                    <a:pt x="3263" y="7621"/>
                    <a:pt x="3263" y="7443"/>
                  </a:cubicBezTo>
                  <a:close/>
                  <a:moveTo>
                    <a:pt x="2739" y="323"/>
                  </a:moveTo>
                  <a:cubicBezTo>
                    <a:pt x="2691" y="1228"/>
                    <a:pt x="2727" y="2156"/>
                    <a:pt x="2763" y="3073"/>
                  </a:cubicBezTo>
                  <a:cubicBezTo>
                    <a:pt x="2751" y="3085"/>
                    <a:pt x="2751" y="3097"/>
                    <a:pt x="2763" y="3121"/>
                  </a:cubicBezTo>
                  <a:cubicBezTo>
                    <a:pt x="2787" y="3645"/>
                    <a:pt x="2822" y="4168"/>
                    <a:pt x="2834" y="4692"/>
                  </a:cubicBezTo>
                  <a:cubicBezTo>
                    <a:pt x="2870" y="5954"/>
                    <a:pt x="2822" y="7276"/>
                    <a:pt x="2989" y="8526"/>
                  </a:cubicBezTo>
                  <a:cubicBezTo>
                    <a:pt x="2965" y="8526"/>
                    <a:pt x="2941" y="8562"/>
                    <a:pt x="2965" y="8586"/>
                  </a:cubicBezTo>
                  <a:cubicBezTo>
                    <a:pt x="2977" y="8598"/>
                    <a:pt x="2989" y="8609"/>
                    <a:pt x="3013" y="8621"/>
                  </a:cubicBezTo>
                  <a:cubicBezTo>
                    <a:pt x="3013" y="8657"/>
                    <a:pt x="3013" y="8681"/>
                    <a:pt x="3025" y="8717"/>
                  </a:cubicBezTo>
                  <a:cubicBezTo>
                    <a:pt x="2948" y="8699"/>
                    <a:pt x="2867" y="8693"/>
                    <a:pt x="2786" y="8693"/>
                  </a:cubicBezTo>
                  <a:cubicBezTo>
                    <a:pt x="2591" y="8693"/>
                    <a:pt x="2388" y="8729"/>
                    <a:pt x="2203" y="8729"/>
                  </a:cubicBezTo>
                  <a:cubicBezTo>
                    <a:pt x="1894" y="8740"/>
                    <a:pt x="1596" y="8740"/>
                    <a:pt x="1286" y="8764"/>
                  </a:cubicBezTo>
                  <a:cubicBezTo>
                    <a:pt x="1274" y="7324"/>
                    <a:pt x="1036" y="5883"/>
                    <a:pt x="858" y="4442"/>
                  </a:cubicBezTo>
                  <a:cubicBezTo>
                    <a:pt x="703" y="3121"/>
                    <a:pt x="524" y="1775"/>
                    <a:pt x="322" y="454"/>
                  </a:cubicBezTo>
                  <a:lnTo>
                    <a:pt x="322" y="454"/>
                  </a:lnTo>
                  <a:cubicBezTo>
                    <a:pt x="462" y="465"/>
                    <a:pt x="602" y="469"/>
                    <a:pt x="744" y="469"/>
                  </a:cubicBezTo>
                  <a:cubicBezTo>
                    <a:pt x="1048" y="469"/>
                    <a:pt x="1355" y="450"/>
                    <a:pt x="1655" y="442"/>
                  </a:cubicBezTo>
                  <a:cubicBezTo>
                    <a:pt x="2025" y="418"/>
                    <a:pt x="2394" y="442"/>
                    <a:pt x="2727" y="323"/>
                  </a:cubicBezTo>
                  <a:close/>
                  <a:moveTo>
                    <a:pt x="3251" y="8097"/>
                  </a:moveTo>
                  <a:cubicBezTo>
                    <a:pt x="3418" y="8300"/>
                    <a:pt x="3596" y="8502"/>
                    <a:pt x="3799" y="8645"/>
                  </a:cubicBezTo>
                  <a:cubicBezTo>
                    <a:pt x="3799" y="8848"/>
                    <a:pt x="3799" y="9050"/>
                    <a:pt x="3799" y="9252"/>
                  </a:cubicBezTo>
                  <a:cubicBezTo>
                    <a:pt x="3715" y="9169"/>
                    <a:pt x="3620" y="9086"/>
                    <a:pt x="3537" y="9002"/>
                  </a:cubicBezTo>
                  <a:cubicBezTo>
                    <a:pt x="3429" y="8907"/>
                    <a:pt x="3322" y="8800"/>
                    <a:pt x="3203" y="8705"/>
                  </a:cubicBezTo>
                  <a:cubicBezTo>
                    <a:pt x="3227" y="8502"/>
                    <a:pt x="3239" y="8300"/>
                    <a:pt x="3251" y="8097"/>
                  </a:cubicBezTo>
                  <a:close/>
                  <a:moveTo>
                    <a:pt x="2787" y="8979"/>
                  </a:moveTo>
                  <a:cubicBezTo>
                    <a:pt x="2894" y="9086"/>
                    <a:pt x="3013" y="9193"/>
                    <a:pt x="3120" y="9300"/>
                  </a:cubicBezTo>
                  <a:cubicBezTo>
                    <a:pt x="3191" y="9360"/>
                    <a:pt x="3251" y="9419"/>
                    <a:pt x="3310" y="9491"/>
                  </a:cubicBezTo>
                  <a:cubicBezTo>
                    <a:pt x="3179" y="9491"/>
                    <a:pt x="3037" y="9502"/>
                    <a:pt x="2894" y="9514"/>
                  </a:cubicBezTo>
                  <a:cubicBezTo>
                    <a:pt x="2787" y="9419"/>
                    <a:pt x="2656" y="9324"/>
                    <a:pt x="2548" y="9229"/>
                  </a:cubicBezTo>
                  <a:cubicBezTo>
                    <a:pt x="2453" y="9157"/>
                    <a:pt x="2358" y="9086"/>
                    <a:pt x="2263" y="9014"/>
                  </a:cubicBezTo>
                  <a:cubicBezTo>
                    <a:pt x="2429" y="9014"/>
                    <a:pt x="2608" y="9014"/>
                    <a:pt x="2787" y="8979"/>
                  </a:cubicBezTo>
                  <a:close/>
                  <a:moveTo>
                    <a:pt x="3191" y="8812"/>
                  </a:moveTo>
                  <a:cubicBezTo>
                    <a:pt x="3287" y="8895"/>
                    <a:pt x="3370" y="8990"/>
                    <a:pt x="3465" y="9074"/>
                  </a:cubicBezTo>
                  <a:cubicBezTo>
                    <a:pt x="3572" y="9193"/>
                    <a:pt x="3679" y="9324"/>
                    <a:pt x="3810" y="9443"/>
                  </a:cubicBezTo>
                  <a:cubicBezTo>
                    <a:pt x="3810" y="9479"/>
                    <a:pt x="3810" y="9514"/>
                    <a:pt x="3810" y="9550"/>
                  </a:cubicBezTo>
                  <a:cubicBezTo>
                    <a:pt x="3787" y="9514"/>
                    <a:pt x="3763" y="9491"/>
                    <a:pt x="3715" y="9491"/>
                  </a:cubicBezTo>
                  <a:cubicBezTo>
                    <a:pt x="3656" y="9491"/>
                    <a:pt x="3584" y="9479"/>
                    <a:pt x="3513" y="9479"/>
                  </a:cubicBezTo>
                  <a:cubicBezTo>
                    <a:pt x="3418" y="9383"/>
                    <a:pt x="3298" y="9288"/>
                    <a:pt x="3191" y="9193"/>
                  </a:cubicBezTo>
                  <a:cubicBezTo>
                    <a:pt x="3096" y="9110"/>
                    <a:pt x="3001" y="9038"/>
                    <a:pt x="2906" y="8955"/>
                  </a:cubicBezTo>
                  <a:cubicBezTo>
                    <a:pt x="2965" y="8943"/>
                    <a:pt x="3013" y="8919"/>
                    <a:pt x="3060" y="8895"/>
                  </a:cubicBezTo>
                  <a:cubicBezTo>
                    <a:pt x="3072" y="8883"/>
                    <a:pt x="3084" y="8871"/>
                    <a:pt x="3096" y="8859"/>
                  </a:cubicBezTo>
                  <a:cubicBezTo>
                    <a:pt x="3102" y="8862"/>
                    <a:pt x="3109" y="8863"/>
                    <a:pt x="3115" y="8863"/>
                  </a:cubicBezTo>
                  <a:cubicBezTo>
                    <a:pt x="3144" y="8863"/>
                    <a:pt x="3172" y="8841"/>
                    <a:pt x="3191" y="8812"/>
                  </a:cubicBezTo>
                  <a:close/>
                  <a:moveTo>
                    <a:pt x="2155" y="9014"/>
                  </a:moveTo>
                  <a:cubicBezTo>
                    <a:pt x="2275" y="9121"/>
                    <a:pt x="2406" y="9229"/>
                    <a:pt x="2525" y="9336"/>
                  </a:cubicBezTo>
                  <a:cubicBezTo>
                    <a:pt x="2596" y="9407"/>
                    <a:pt x="2667" y="9467"/>
                    <a:pt x="2739" y="9538"/>
                  </a:cubicBezTo>
                  <a:cubicBezTo>
                    <a:pt x="2667" y="9550"/>
                    <a:pt x="2596" y="9550"/>
                    <a:pt x="2525" y="9562"/>
                  </a:cubicBezTo>
                  <a:cubicBezTo>
                    <a:pt x="2525" y="9550"/>
                    <a:pt x="2525" y="9550"/>
                    <a:pt x="2513" y="9538"/>
                  </a:cubicBezTo>
                  <a:cubicBezTo>
                    <a:pt x="2394" y="9407"/>
                    <a:pt x="2227" y="9336"/>
                    <a:pt x="2096" y="9229"/>
                  </a:cubicBezTo>
                  <a:cubicBezTo>
                    <a:pt x="2013" y="9157"/>
                    <a:pt x="1941" y="9086"/>
                    <a:pt x="1858" y="9014"/>
                  </a:cubicBezTo>
                  <a:close/>
                  <a:moveTo>
                    <a:pt x="1274" y="8931"/>
                  </a:moveTo>
                  <a:cubicBezTo>
                    <a:pt x="1417" y="8967"/>
                    <a:pt x="1572" y="8990"/>
                    <a:pt x="1727" y="9002"/>
                  </a:cubicBezTo>
                  <a:cubicBezTo>
                    <a:pt x="1822" y="9121"/>
                    <a:pt x="1917" y="9229"/>
                    <a:pt x="2036" y="9324"/>
                  </a:cubicBezTo>
                  <a:cubicBezTo>
                    <a:pt x="2144" y="9407"/>
                    <a:pt x="2263" y="9526"/>
                    <a:pt x="2394" y="9586"/>
                  </a:cubicBezTo>
                  <a:cubicBezTo>
                    <a:pt x="2251" y="9598"/>
                    <a:pt x="2108" y="9621"/>
                    <a:pt x="1965" y="9633"/>
                  </a:cubicBezTo>
                  <a:cubicBezTo>
                    <a:pt x="1894" y="9502"/>
                    <a:pt x="1751" y="9395"/>
                    <a:pt x="1644" y="9288"/>
                  </a:cubicBezTo>
                  <a:cubicBezTo>
                    <a:pt x="1524" y="9169"/>
                    <a:pt x="1393" y="9050"/>
                    <a:pt x="1274" y="8931"/>
                  </a:cubicBezTo>
                  <a:close/>
                  <a:moveTo>
                    <a:pt x="2222" y="1"/>
                  </a:moveTo>
                  <a:cubicBezTo>
                    <a:pt x="1968" y="1"/>
                    <a:pt x="1708" y="35"/>
                    <a:pt x="1465" y="49"/>
                  </a:cubicBezTo>
                  <a:cubicBezTo>
                    <a:pt x="1036" y="73"/>
                    <a:pt x="608" y="85"/>
                    <a:pt x="179" y="168"/>
                  </a:cubicBezTo>
                  <a:cubicBezTo>
                    <a:pt x="108" y="180"/>
                    <a:pt x="84" y="227"/>
                    <a:pt x="84" y="275"/>
                  </a:cubicBezTo>
                  <a:cubicBezTo>
                    <a:pt x="36" y="299"/>
                    <a:pt x="0" y="347"/>
                    <a:pt x="0" y="406"/>
                  </a:cubicBezTo>
                  <a:cubicBezTo>
                    <a:pt x="203" y="1859"/>
                    <a:pt x="417" y="3311"/>
                    <a:pt x="608" y="4776"/>
                  </a:cubicBezTo>
                  <a:cubicBezTo>
                    <a:pt x="774" y="6121"/>
                    <a:pt x="870" y="7490"/>
                    <a:pt x="1143" y="8836"/>
                  </a:cubicBezTo>
                  <a:cubicBezTo>
                    <a:pt x="1096" y="8836"/>
                    <a:pt x="1048" y="8883"/>
                    <a:pt x="1072" y="8931"/>
                  </a:cubicBezTo>
                  <a:cubicBezTo>
                    <a:pt x="1191" y="9110"/>
                    <a:pt x="1310" y="9288"/>
                    <a:pt x="1453" y="9443"/>
                  </a:cubicBezTo>
                  <a:cubicBezTo>
                    <a:pt x="1536" y="9550"/>
                    <a:pt x="1644" y="9693"/>
                    <a:pt x="1763" y="9776"/>
                  </a:cubicBezTo>
                  <a:cubicBezTo>
                    <a:pt x="1774" y="9800"/>
                    <a:pt x="1798" y="9824"/>
                    <a:pt x="1846" y="9824"/>
                  </a:cubicBezTo>
                  <a:cubicBezTo>
                    <a:pt x="1858" y="9824"/>
                    <a:pt x="1870" y="9836"/>
                    <a:pt x="1882" y="9836"/>
                  </a:cubicBezTo>
                  <a:lnTo>
                    <a:pt x="1917" y="9836"/>
                  </a:lnTo>
                  <a:cubicBezTo>
                    <a:pt x="2135" y="9854"/>
                    <a:pt x="2369" y="9868"/>
                    <a:pt x="2606" y="9868"/>
                  </a:cubicBezTo>
                  <a:cubicBezTo>
                    <a:pt x="3004" y="9868"/>
                    <a:pt x="3408" y="9827"/>
                    <a:pt x="3751" y="9693"/>
                  </a:cubicBezTo>
                  <a:cubicBezTo>
                    <a:pt x="3787" y="9681"/>
                    <a:pt x="3810" y="9645"/>
                    <a:pt x="3822" y="9598"/>
                  </a:cubicBezTo>
                  <a:cubicBezTo>
                    <a:pt x="3834" y="9626"/>
                    <a:pt x="3861" y="9641"/>
                    <a:pt x="3888" y="9641"/>
                  </a:cubicBezTo>
                  <a:cubicBezTo>
                    <a:pt x="3918" y="9641"/>
                    <a:pt x="3947" y="9623"/>
                    <a:pt x="3953" y="9586"/>
                  </a:cubicBezTo>
                  <a:cubicBezTo>
                    <a:pt x="3953" y="9574"/>
                    <a:pt x="3953" y="9550"/>
                    <a:pt x="3953" y="9538"/>
                  </a:cubicBezTo>
                  <a:cubicBezTo>
                    <a:pt x="3977" y="9526"/>
                    <a:pt x="3989" y="9502"/>
                    <a:pt x="3977" y="9479"/>
                  </a:cubicBezTo>
                  <a:cubicBezTo>
                    <a:pt x="3977" y="9467"/>
                    <a:pt x="3965" y="9467"/>
                    <a:pt x="3965" y="9455"/>
                  </a:cubicBezTo>
                  <a:cubicBezTo>
                    <a:pt x="4156" y="8097"/>
                    <a:pt x="4168" y="6693"/>
                    <a:pt x="4156" y="5323"/>
                  </a:cubicBezTo>
                  <a:cubicBezTo>
                    <a:pt x="4144" y="4192"/>
                    <a:pt x="4180" y="3037"/>
                    <a:pt x="4144" y="1894"/>
                  </a:cubicBezTo>
                  <a:cubicBezTo>
                    <a:pt x="4180" y="1894"/>
                    <a:pt x="4215" y="1823"/>
                    <a:pt x="4180" y="1787"/>
                  </a:cubicBezTo>
                  <a:cubicBezTo>
                    <a:pt x="4168" y="1775"/>
                    <a:pt x="4156" y="1763"/>
                    <a:pt x="4132" y="1740"/>
                  </a:cubicBezTo>
                  <a:cubicBezTo>
                    <a:pt x="4132" y="1501"/>
                    <a:pt x="4108" y="1251"/>
                    <a:pt x="4096" y="1001"/>
                  </a:cubicBezTo>
                  <a:cubicBezTo>
                    <a:pt x="4156" y="954"/>
                    <a:pt x="4168" y="835"/>
                    <a:pt x="4072" y="775"/>
                  </a:cubicBezTo>
                  <a:cubicBezTo>
                    <a:pt x="4072" y="763"/>
                    <a:pt x="4072" y="751"/>
                    <a:pt x="4072" y="739"/>
                  </a:cubicBezTo>
                  <a:cubicBezTo>
                    <a:pt x="4065" y="668"/>
                    <a:pt x="4011" y="631"/>
                    <a:pt x="3958" y="631"/>
                  </a:cubicBezTo>
                  <a:cubicBezTo>
                    <a:pt x="3923" y="631"/>
                    <a:pt x="3889" y="647"/>
                    <a:pt x="3870" y="680"/>
                  </a:cubicBezTo>
                  <a:cubicBezTo>
                    <a:pt x="3679" y="597"/>
                    <a:pt x="3501" y="501"/>
                    <a:pt x="3322" y="406"/>
                  </a:cubicBezTo>
                  <a:cubicBezTo>
                    <a:pt x="3144" y="299"/>
                    <a:pt x="2965" y="144"/>
                    <a:pt x="2775" y="73"/>
                  </a:cubicBezTo>
                  <a:lnTo>
                    <a:pt x="2751" y="73"/>
                  </a:lnTo>
                  <a:cubicBezTo>
                    <a:pt x="2582" y="18"/>
                    <a:pt x="2403" y="1"/>
                    <a:pt x="22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7" name="Google Shape;717;p46"/>
          <p:cNvSpPr txBox="1"/>
          <p:nvPr>
            <p:ph type="title"/>
          </p:nvPr>
        </p:nvSpPr>
        <p:spPr>
          <a:xfrm>
            <a:off x="695728" y="1787868"/>
            <a:ext cx="7713300" cy="126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49,244 km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47"/>
          <p:cNvSpPr/>
          <p:nvPr/>
        </p:nvSpPr>
        <p:spPr>
          <a:xfrm>
            <a:off x="838001" y="820450"/>
            <a:ext cx="2447990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47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Table</a:t>
            </a:r>
            <a:endParaRPr/>
          </a:p>
        </p:txBody>
      </p:sp>
      <p:graphicFrame>
        <p:nvGraphicFramePr>
          <p:cNvPr id="724" name="Google Shape;724;p47"/>
          <p:cNvGraphicFramePr/>
          <p:nvPr/>
        </p:nvGraphicFramePr>
        <p:xfrm>
          <a:off x="1453600" y="1945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{9B5C11D9-918E-476A-B6B2-8126892957A5}</a:tableStyleId>
              </a:tblPr>
              <a:tblGrid>
                <a:gridCol w="1559200"/>
                <a:gridCol w="1559200"/>
                <a:gridCol w="1559200"/>
                <a:gridCol w="1559200"/>
              </a:tblGrid>
              <a:tr h="541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Sriracha"/>
                        <a:ea typeface="Sriracha"/>
                        <a:cs typeface="Sriracha"/>
                        <a:sym typeface="Srirach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A3A5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A3A5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1"/>
                          </a:solidFill>
                          <a:latin typeface="Sriracha"/>
                          <a:ea typeface="Sriracha"/>
                          <a:cs typeface="Sriracha"/>
                          <a:sym typeface="Sriracha"/>
                        </a:rPr>
                        <a:t>Factor 1</a:t>
                      </a:r>
                      <a:endParaRPr sz="1600">
                        <a:solidFill>
                          <a:schemeClr val="accent1"/>
                        </a:solidFill>
                        <a:latin typeface="Sriracha"/>
                        <a:ea typeface="Sriracha"/>
                        <a:cs typeface="Sriracha"/>
                        <a:sym typeface="Srirach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accent1"/>
                          </a:solidFill>
                          <a:latin typeface="Sriracha"/>
                          <a:ea typeface="Sriracha"/>
                          <a:cs typeface="Sriracha"/>
                          <a:sym typeface="Sriracha"/>
                        </a:rPr>
                        <a:t>Factor 2</a:t>
                      </a:r>
                      <a:endParaRPr sz="1600">
                        <a:solidFill>
                          <a:schemeClr val="accent1"/>
                        </a:solidFill>
                        <a:latin typeface="Sriracha"/>
                        <a:ea typeface="Sriracha"/>
                        <a:cs typeface="Sriracha"/>
                        <a:sym typeface="Srirach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Sriracha"/>
                          <a:ea typeface="Sriracha"/>
                          <a:cs typeface="Sriracha"/>
                          <a:sym typeface="Sriracha"/>
                        </a:rPr>
                        <a:t>Factor 3</a:t>
                      </a:r>
                      <a:endParaRPr sz="1600">
                        <a:solidFill>
                          <a:schemeClr val="dk1"/>
                        </a:solidFill>
                        <a:latin typeface="Sriracha"/>
                        <a:ea typeface="Sriracha"/>
                        <a:cs typeface="Sriracha"/>
                        <a:sym typeface="Srirach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541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Sriracha"/>
                          <a:ea typeface="Sriracha"/>
                          <a:cs typeface="Sriracha"/>
                          <a:sym typeface="Sriracha"/>
                        </a:rPr>
                        <a:t>Mercury</a:t>
                      </a:r>
                      <a:endParaRPr sz="1600">
                        <a:solidFill>
                          <a:schemeClr val="dk1"/>
                        </a:solidFill>
                        <a:latin typeface="Sriracha"/>
                        <a:ea typeface="Sriracha"/>
                        <a:cs typeface="Sriracha"/>
                        <a:sym typeface="Srirach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Yes</a:t>
                      </a:r>
                      <a:endParaRPr sz="1600">
                        <a:solidFill>
                          <a:schemeClr val="dk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No</a:t>
                      </a:r>
                      <a:endParaRPr sz="1600">
                        <a:solidFill>
                          <a:schemeClr val="dk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No</a:t>
                      </a:r>
                      <a:endParaRPr sz="1600">
                        <a:solidFill>
                          <a:schemeClr val="dk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1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Sriracha"/>
                          <a:ea typeface="Sriracha"/>
                          <a:cs typeface="Sriracha"/>
                          <a:sym typeface="Sriracha"/>
                        </a:rPr>
                        <a:t>Jupiter</a:t>
                      </a:r>
                      <a:endParaRPr sz="1600">
                        <a:solidFill>
                          <a:schemeClr val="dk1"/>
                        </a:solidFill>
                        <a:latin typeface="Sriracha"/>
                        <a:ea typeface="Sriracha"/>
                        <a:cs typeface="Sriracha"/>
                        <a:sym typeface="Srirach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No</a:t>
                      </a:r>
                      <a:endParaRPr sz="1600">
                        <a:solidFill>
                          <a:schemeClr val="dk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Yes</a:t>
                      </a:r>
                      <a:endParaRPr sz="1600">
                        <a:solidFill>
                          <a:schemeClr val="dk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No</a:t>
                      </a:r>
                      <a:endParaRPr sz="1600">
                        <a:solidFill>
                          <a:schemeClr val="dk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1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Sriracha"/>
                          <a:ea typeface="Sriracha"/>
                          <a:cs typeface="Sriracha"/>
                          <a:sym typeface="Sriracha"/>
                        </a:rPr>
                        <a:t>Venus</a:t>
                      </a:r>
                      <a:endParaRPr sz="1600">
                        <a:solidFill>
                          <a:schemeClr val="dk1"/>
                        </a:solidFill>
                        <a:latin typeface="Sriracha"/>
                        <a:ea typeface="Sriracha"/>
                        <a:cs typeface="Sriracha"/>
                        <a:sym typeface="Sriracha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No</a:t>
                      </a:r>
                      <a:endParaRPr sz="1600">
                        <a:solidFill>
                          <a:schemeClr val="dk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Yes</a:t>
                      </a:r>
                      <a:endParaRPr sz="1600">
                        <a:solidFill>
                          <a:schemeClr val="dk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Quicksand"/>
                          <a:ea typeface="Quicksand"/>
                          <a:cs typeface="Quicksand"/>
                          <a:sym typeface="Quicksand"/>
                        </a:rPr>
                        <a:t>Yes</a:t>
                      </a:r>
                      <a:endParaRPr sz="1600">
                        <a:solidFill>
                          <a:schemeClr val="dk1"/>
                        </a:solidFill>
                        <a:latin typeface="Quicksand"/>
                        <a:ea typeface="Quicksand"/>
                        <a:cs typeface="Quicksand"/>
                        <a:sym typeface="Quicksan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25" name="Google Shape;725;p47"/>
          <p:cNvSpPr/>
          <p:nvPr/>
        </p:nvSpPr>
        <p:spPr>
          <a:xfrm flipH="1" rot="-2835560">
            <a:off x="1816977" y="1715831"/>
            <a:ext cx="791888" cy="921649"/>
          </a:xfrm>
          <a:custGeom>
            <a:rect b="b" l="l" r="r" t="t"/>
            <a:pathLst>
              <a:path extrusionOk="0" h="25250" w="21695">
                <a:moveTo>
                  <a:pt x="18754" y="316"/>
                </a:moveTo>
                <a:cubicBezTo>
                  <a:pt x="19302" y="482"/>
                  <a:pt x="19861" y="637"/>
                  <a:pt x="20338" y="959"/>
                </a:cubicBezTo>
                <a:cubicBezTo>
                  <a:pt x="20802" y="1268"/>
                  <a:pt x="21028" y="1673"/>
                  <a:pt x="21314" y="2113"/>
                </a:cubicBezTo>
                <a:cubicBezTo>
                  <a:pt x="21302" y="2125"/>
                  <a:pt x="21278" y="2125"/>
                  <a:pt x="21278" y="2137"/>
                </a:cubicBezTo>
                <a:cubicBezTo>
                  <a:pt x="20897" y="2483"/>
                  <a:pt x="20599" y="2959"/>
                  <a:pt x="20326" y="3387"/>
                </a:cubicBezTo>
                <a:cubicBezTo>
                  <a:pt x="20111" y="3042"/>
                  <a:pt x="19861" y="2744"/>
                  <a:pt x="19659" y="2578"/>
                </a:cubicBezTo>
                <a:cubicBezTo>
                  <a:pt x="19314" y="2268"/>
                  <a:pt x="18456" y="1780"/>
                  <a:pt x="17730" y="1649"/>
                </a:cubicBezTo>
                <a:cubicBezTo>
                  <a:pt x="17742" y="1637"/>
                  <a:pt x="17754" y="1625"/>
                  <a:pt x="17754" y="1601"/>
                </a:cubicBezTo>
                <a:cubicBezTo>
                  <a:pt x="17790" y="1482"/>
                  <a:pt x="17980" y="1328"/>
                  <a:pt x="18052" y="1220"/>
                </a:cubicBezTo>
                <a:cubicBezTo>
                  <a:pt x="18147" y="1101"/>
                  <a:pt x="18242" y="982"/>
                  <a:pt x="18337" y="863"/>
                </a:cubicBezTo>
                <a:cubicBezTo>
                  <a:pt x="18480" y="697"/>
                  <a:pt x="18635" y="518"/>
                  <a:pt x="18754" y="316"/>
                </a:cubicBezTo>
                <a:close/>
                <a:moveTo>
                  <a:pt x="17537" y="1971"/>
                </a:moveTo>
                <a:cubicBezTo>
                  <a:pt x="18102" y="1971"/>
                  <a:pt x="18734" y="2321"/>
                  <a:pt x="19147" y="2614"/>
                </a:cubicBezTo>
                <a:cubicBezTo>
                  <a:pt x="19671" y="2983"/>
                  <a:pt x="21230" y="4495"/>
                  <a:pt x="19933" y="4959"/>
                </a:cubicBezTo>
                <a:cubicBezTo>
                  <a:pt x="19766" y="4352"/>
                  <a:pt x="19123" y="3614"/>
                  <a:pt x="18802" y="3364"/>
                </a:cubicBezTo>
                <a:cubicBezTo>
                  <a:pt x="18349" y="3018"/>
                  <a:pt x="17409" y="2423"/>
                  <a:pt x="16670" y="2411"/>
                </a:cubicBezTo>
                <a:cubicBezTo>
                  <a:pt x="16899" y="2090"/>
                  <a:pt x="17207" y="1971"/>
                  <a:pt x="17537" y="1971"/>
                </a:cubicBezTo>
                <a:close/>
                <a:moveTo>
                  <a:pt x="17016" y="4757"/>
                </a:moveTo>
                <a:cubicBezTo>
                  <a:pt x="17063" y="4792"/>
                  <a:pt x="17111" y="4828"/>
                  <a:pt x="17147" y="4876"/>
                </a:cubicBezTo>
                <a:cubicBezTo>
                  <a:pt x="17218" y="4935"/>
                  <a:pt x="17290" y="5007"/>
                  <a:pt x="17349" y="5078"/>
                </a:cubicBezTo>
                <a:cubicBezTo>
                  <a:pt x="17349" y="5078"/>
                  <a:pt x="17337" y="5090"/>
                  <a:pt x="17325" y="5102"/>
                </a:cubicBezTo>
                <a:cubicBezTo>
                  <a:pt x="17218" y="5233"/>
                  <a:pt x="17123" y="5352"/>
                  <a:pt x="17016" y="5483"/>
                </a:cubicBezTo>
                <a:cubicBezTo>
                  <a:pt x="17028" y="5233"/>
                  <a:pt x="17039" y="4995"/>
                  <a:pt x="17016" y="4757"/>
                </a:cubicBezTo>
                <a:close/>
                <a:moveTo>
                  <a:pt x="16679" y="2734"/>
                </a:moveTo>
                <a:cubicBezTo>
                  <a:pt x="17246" y="2734"/>
                  <a:pt x="17885" y="3152"/>
                  <a:pt x="18302" y="3435"/>
                </a:cubicBezTo>
                <a:cubicBezTo>
                  <a:pt x="18599" y="3637"/>
                  <a:pt x="20445" y="5090"/>
                  <a:pt x="19278" y="5531"/>
                </a:cubicBezTo>
                <a:cubicBezTo>
                  <a:pt x="19278" y="5531"/>
                  <a:pt x="19266" y="5531"/>
                  <a:pt x="19254" y="5542"/>
                </a:cubicBezTo>
                <a:cubicBezTo>
                  <a:pt x="19075" y="4971"/>
                  <a:pt x="18516" y="4459"/>
                  <a:pt x="18135" y="4102"/>
                </a:cubicBezTo>
                <a:cubicBezTo>
                  <a:pt x="17603" y="3626"/>
                  <a:pt x="16959" y="2995"/>
                  <a:pt x="16201" y="2995"/>
                </a:cubicBezTo>
                <a:cubicBezTo>
                  <a:pt x="16144" y="2995"/>
                  <a:pt x="16086" y="2999"/>
                  <a:pt x="16027" y="3006"/>
                </a:cubicBezTo>
                <a:lnTo>
                  <a:pt x="16016" y="3006"/>
                </a:lnTo>
                <a:cubicBezTo>
                  <a:pt x="16208" y="2810"/>
                  <a:pt x="16437" y="2734"/>
                  <a:pt x="16679" y="2734"/>
                </a:cubicBezTo>
                <a:close/>
                <a:moveTo>
                  <a:pt x="16623" y="4459"/>
                </a:moveTo>
                <a:lnTo>
                  <a:pt x="16623" y="4459"/>
                </a:lnTo>
                <a:cubicBezTo>
                  <a:pt x="16730" y="4530"/>
                  <a:pt x="16825" y="4602"/>
                  <a:pt x="16909" y="4673"/>
                </a:cubicBezTo>
                <a:cubicBezTo>
                  <a:pt x="16909" y="4685"/>
                  <a:pt x="16897" y="4697"/>
                  <a:pt x="16897" y="4709"/>
                </a:cubicBezTo>
                <a:cubicBezTo>
                  <a:pt x="16861" y="5007"/>
                  <a:pt x="16885" y="5328"/>
                  <a:pt x="16897" y="5638"/>
                </a:cubicBezTo>
                <a:cubicBezTo>
                  <a:pt x="16801" y="5757"/>
                  <a:pt x="16706" y="5876"/>
                  <a:pt x="16611" y="5983"/>
                </a:cubicBezTo>
                <a:cubicBezTo>
                  <a:pt x="16635" y="5542"/>
                  <a:pt x="16623" y="5078"/>
                  <a:pt x="16551" y="4638"/>
                </a:cubicBezTo>
                <a:cubicBezTo>
                  <a:pt x="16575" y="4626"/>
                  <a:pt x="16587" y="4602"/>
                  <a:pt x="16599" y="4590"/>
                </a:cubicBezTo>
                <a:cubicBezTo>
                  <a:pt x="16635" y="4542"/>
                  <a:pt x="16635" y="4507"/>
                  <a:pt x="16623" y="4459"/>
                </a:cubicBezTo>
                <a:close/>
                <a:moveTo>
                  <a:pt x="16049" y="3326"/>
                </a:moveTo>
                <a:cubicBezTo>
                  <a:pt x="16637" y="3326"/>
                  <a:pt x="17414" y="3882"/>
                  <a:pt x="17813" y="4245"/>
                </a:cubicBezTo>
                <a:cubicBezTo>
                  <a:pt x="18004" y="4411"/>
                  <a:pt x="18194" y="4578"/>
                  <a:pt x="18361" y="4769"/>
                </a:cubicBezTo>
                <a:cubicBezTo>
                  <a:pt x="18528" y="4947"/>
                  <a:pt x="18671" y="5138"/>
                  <a:pt x="18802" y="5340"/>
                </a:cubicBezTo>
                <a:cubicBezTo>
                  <a:pt x="19159" y="5816"/>
                  <a:pt x="18956" y="6162"/>
                  <a:pt x="18230" y="6388"/>
                </a:cubicBezTo>
                <a:cubicBezTo>
                  <a:pt x="18313" y="6281"/>
                  <a:pt x="18397" y="6173"/>
                  <a:pt x="18480" y="6054"/>
                </a:cubicBezTo>
                <a:cubicBezTo>
                  <a:pt x="18504" y="6043"/>
                  <a:pt x="18504" y="6019"/>
                  <a:pt x="18516" y="5995"/>
                </a:cubicBezTo>
                <a:cubicBezTo>
                  <a:pt x="18540" y="5959"/>
                  <a:pt x="18552" y="5900"/>
                  <a:pt x="18504" y="5840"/>
                </a:cubicBezTo>
                <a:cubicBezTo>
                  <a:pt x="17909" y="5030"/>
                  <a:pt x="16956" y="3971"/>
                  <a:pt x="15908" y="3757"/>
                </a:cubicBezTo>
                <a:cubicBezTo>
                  <a:pt x="15880" y="3714"/>
                  <a:pt x="15835" y="3684"/>
                  <a:pt x="15789" y="3684"/>
                </a:cubicBezTo>
                <a:cubicBezTo>
                  <a:pt x="15756" y="3684"/>
                  <a:pt x="15723" y="3699"/>
                  <a:pt x="15694" y="3733"/>
                </a:cubicBezTo>
                <a:cubicBezTo>
                  <a:pt x="15563" y="3852"/>
                  <a:pt x="15432" y="3983"/>
                  <a:pt x="15313" y="4114"/>
                </a:cubicBezTo>
                <a:cubicBezTo>
                  <a:pt x="15403" y="3532"/>
                  <a:pt x="15691" y="3326"/>
                  <a:pt x="16049" y="3326"/>
                </a:cubicBezTo>
                <a:close/>
                <a:moveTo>
                  <a:pt x="16420" y="4804"/>
                </a:moveTo>
                <a:cubicBezTo>
                  <a:pt x="16444" y="5269"/>
                  <a:pt x="16468" y="5721"/>
                  <a:pt x="16456" y="6173"/>
                </a:cubicBezTo>
                <a:cubicBezTo>
                  <a:pt x="16325" y="6340"/>
                  <a:pt x="16194" y="6507"/>
                  <a:pt x="16051" y="6674"/>
                </a:cubicBezTo>
                <a:cubicBezTo>
                  <a:pt x="16075" y="6424"/>
                  <a:pt x="16051" y="6162"/>
                  <a:pt x="16051" y="5912"/>
                </a:cubicBezTo>
                <a:cubicBezTo>
                  <a:pt x="16063" y="5685"/>
                  <a:pt x="16075" y="5447"/>
                  <a:pt x="16075" y="5221"/>
                </a:cubicBezTo>
                <a:cubicBezTo>
                  <a:pt x="16182" y="5078"/>
                  <a:pt x="16301" y="4947"/>
                  <a:pt x="16420" y="4804"/>
                </a:cubicBezTo>
                <a:close/>
                <a:moveTo>
                  <a:pt x="15896" y="5435"/>
                </a:moveTo>
                <a:cubicBezTo>
                  <a:pt x="15849" y="5852"/>
                  <a:pt x="15873" y="6328"/>
                  <a:pt x="15956" y="6709"/>
                </a:cubicBezTo>
                <a:cubicBezTo>
                  <a:pt x="15968" y="6733"/>
                  <a:pt x="15980" y="6745"/>
                  <a:pt x="16004" y="6745"/>
                </a:cubicBezTo>
                <a:cubicBezTo>
                  <a:pt x="15837" y="6947"/>
                  <a:pt x="15670" y="7150"/>
                  <a:pt x="15504" y="7352"/>
                </a:cubicBezTo>
                <a:cubicBezTo>
                  <a:pt x="15504" y="6864"/>
                  <a:pt x="15515" y="6388"/>
                  <a:pt x="15504" y="5900"/>
                </a:cubicBezTo>
                <a:cubicBezTo>
                  <a:pt x="15635" y="5745"/>
                  <a:pt x="15766" y="5590"/>
                  <a:pt x="15896" y="5435"/>
                </a:cubicBezTo>
                <a:close/>
                <a:moveTo>
                  <a:pt x="15349" y="6090"/>
                </a:moveTo>
                <a:lnTo>
                  <a:pt x="15349" y="6090"/>
                </a:lnTo>
                <a:cubicBezTo>
                  <a:pt x="15325" y="6554"/>
                  <a:pt x="15361" y="7031"/>
                  <a:pt x="15396" y="7495"/>
                </a:cubicBezTo>
                <a:cubicBezTo>
                  <a:pt x="15218" y="7697"/>
                  <a:pt x="15051" y="7912"/>
                  <a:pt x="14884" y="8126"/>
                </a:cubicBezTo>
                <a:cubicBezTo>
                  <a:pt x="14908" y="7614"/>
                  <a:pt x="14944" y="7102"/>
                  <a:pt x="14920" y="6602"/>
                </a:cubicBezTo>
                <a:cubicBezTo>
                  <a:pt x="15063" y="6435"/>
                  <a:pt x="15206" y="6269"/>
                  <a:pt x="15349" y="6090"/>
                </a:cubicBezTo>
                <a:close/>
                <a:moveTo>
                  <a:pt x="14753" y="6805"/>
                </a:moveTo>
                <a:lnTo>
                  <a:pt x="14753" y="6805"/>
                </a:lnTo>
                <a:cubicBezTo>
                  <a:pt x="14730" y="7293"/>
                  <a:pt x="14753" y="7781"/>
                  <a:pt x="14765" y="8257"/>
                </a:cubicBezTo>
                <a:cubicBezTo>
                  <a:pt x="14634" y="8424"/>
                  <a:pt x="14492" y="8602"/>
                  <a:pt x="14349" y="8769"/>
                </a:cubicBezTo>
                <a:cubicBezTo>
                  <a:pt x="14396" y="8257"/>
                  <a:pt x="14432" y="7721"/>
                  <a:pt x="14408" y="7209"/>
                </a:cubicBezTo>
                <a:cubicBezTo>
                  <a:pt x="14527" y="7078"/>
                  <a:pt x="14634" y="6947"/>
                  <a:pt x="14753" y="6805"/>
                </a:cubicBezTo>
                <a:close/>
                <a:moveTo>
                  <a:pt x="14253" y="7412"/>
                </a:moveTo>
                <a:lnTo>
                  <a:pt x="14253" y="7412"/>
                </a:lnTo>
                <a:cubicBezTo>
                  <a:pt x="14218" y="7912"/>
                  <a:pt x="14218" y="8424"/>
                  <a:pt x="14218" y="8924"/>
                </a:cubicBezTo>
                <a:cubicBezTo>
                  <a:pt x="14111" y="9067"/>
                  <a:pt x="13991" y="9210"/>
                  <a:pt x="13872" y="9352"/>
                </a:cubicBezTo>
                <a:cubicBezTo>
                  <a:pt x="13884" y="8852"/>
                  <a:pt x="13908" y="8340"/>
                  <a:pt x="13896" y="7840"/>
                </a:cubicBezTo>
                <a:cubicBezTo>
                  <a:pt x="14015" y="7697"/>
                  <a:pt x="14134" y="7555"/>
                  <a:pt x="14253" y="7412"/>
                </a:cubicBezTo>
                <a:close/>
                <a:moveTo>
                  <a:pt x="13765" y="7995"/>
                </a:moveTo>
                <a:lnTo>
                  <a:pt x="13765" y="7995"/>
                </a:lnTo>
                <a:cubicBezTo>
                  <a:pt x="13718" y="8483"/>
                  <a:pt x="13741" y="8983"/>
                  <a:pt x="13765" y="9471"/>
                </a:cubicBezTo>
                <a:cubicBezTo>
                  <a:pt x="13610" y="9674"/>
                  <a:pt x="13444" y="9876"/>
                  <a:pt x="13277" y="10067"/>
                </a:cubicBezTo>
                <a:cubicBezTo>
                  <a:pt x="13277" y="9555"/>
                  <a:pt x="13313" y="9043"/>
                  <a:pt x="13313" y="8531"/>
                </a:cubicBezTo>
                <a:cubicBezTo>
                  <a:pt x="13468" y="8352"/>
                  <a:pt x="13610" y="8174"/>
                  <a:pt x="13765" y="7995"/>
                </a:cubicBezTo>
                <a:close/>
                <a:moveTo>
                  <a:pt x="13146" y="8733"/>
                </a:moveTo>
                <a:lnTo>
                  <a:pt x="13146" y="8733"/>
                </a:lnTo>
                <a:cubicBezTo>
                  <a:pt x="13110" y="9210"/>
                  <a:pt x="13134" y="9686"/>
                  <a:pt x="13170" y="10150"/>
                </a:cubicBezTo>
                <a:cubicBezTo>
                  <a:pt x="13170" y="10162"/>
                  <a:pt x="13182" y="10174"/>
                  <a:pt x="13182" y="10186"/>
                </a:cubicBezTo>
                <a:cubicBezTo>
                  <a:pt x="13063" y="10329"/>
                  <a:pt x="12944" y="10472"/>
                  <a:pt x="12825" y="10614"/>
                </a:cubicBezTo>
                <a:cubicBezTo>
                  <a:pt x="12848" y="10114"/>
                  <a:pt x="12872" y="9602"/>
                  <a:pt x="12837" y="9102"/>
                </a:cubicBezTo>
                <a:cubicBezTo>
                  <a:pt x="12932" y="8983"/>
                  <a:pt x="13039" y="8864"/>
                  <a:pt x="13146" y="8733"/>
                </a:cubicBezTo>
                <a:close/>
                <a:moveTo>
                  <a:pt x="12670" y="9305"/>
                </a:moveTo>
                <a:lnTo>
                  <a:pt x="12670" y="9305"/>
                </a:lnTo>
                <a:cubicBezTo>
                  <a:pt x="12646" y="9793"/>
                  <a:pt x="12670" y="10293"/>
                  <a:pt x="12694" y="10781"/>
                </a:cubicBezTo>
                <a:cubicBezTo>
                  <a:pt x="12539" y="10960"/>
                  <a:pt x="12396" y="11150"/>
                  <a:pt x="12241" y="11329"/>
                </a:cubicBezTo>
                <a:cubicBezTo>
                  <a:pt x="12289" y="10805"/>
                  <a:pt x="12325" y="10269"/>
                  <a:pt x="12313" y="9733"/>
                </a:cubicBezTo>
                <a:cubicBezTo>
                  <a:pt x="12432" y="9591"/>
                  <a:pt x="12551" y="9448"/>
                  <a:pt x="12670" y="9305"/>
                </a:cubicBezTo>
                <a:close/>
                <a:moveTo>
                  <a:pt x="12182" y="9900"/>
                </a:moveTo>
                <a:cubicBezTo>
                  <a:pt x="12158" y="10412"/>
                  <a:pt x="12146" y="10936"/>
                  <a:pt x="12134" y="11448"/>
                </a:cubicBezTo>
                <a:cubicBezTo>
                  <a:pt x="12003" y="11615"/>
                  <a:pt x="11872" y="11769"/>
                  <a:pt x="11741" y="11924"/>
                </a:cubicBezTo>
                <a:cubicBezTo>
                  <a:pt x="11789" y="11388"/>
                  <a:pt x="11836" y="10841"/>
                  <a:pt x="11836" y="10305"/>
                </a:cubicBezTo>
                <a:cubicBezTo>
                  <a:pt x="11956" y="10162"/>
                  <a:pt x="12063" y="10031"/>
                  <a:pt x="12182" y="9900"/>
                </a:cubicBezTo>
                <a:close/>
                <a:moveTo>
                  <a:pt x="11682" y="10495"/>
                </a:moveTo>
                <a:lnTo>
                  <a:pt x="11682" y="10495"/>
                </a:lnTo>
                <a:cubicBezTo>
                  <a:pt x="11646" y="11007"/>
                  <a:pt x="11646" y="11531"/>
                  <a:pt x="11646" y="12043"/>
                </a:cubicBezTo>
                <a:cubicBezTo>
                  <a:pt x="11551" y="12162"/>
                  <a:pt x="11444" y="12281"/>
                  <a:pt x="11336" y="12412"/>
                </a:cubicBezTo>
                <a:cubicBezTo>
                  <a:pt x="11348" y="11912"/>
                  <a:pt x="11360" y="11412"/>
                  <a:pt x="11313" y="10936"/>
                </a:cubicBezTo>
                <a:cubicBezTo>
                  <a:pt x="11432" y="10781"/>
                  <a:pt x="11563" y="10638"/>
                  <a:pt x="11682" y="10495"/>
                </a:cubicBezTo>
                <a:close/>
                <a:moveTo>
                  <a:pt x="11182" y="11103"/>
                </a:moveTo>
                <a:cubicBezTo>
                  <a:pt x="11146" y="11579"/>
                  <a:pt x="11182" y="12079"/>
                  <a:pt x="11217" y="12555"/>
                </a:cubicBezTo>
                <a:cubicBezTo>
                  <a:pt x="11039" y="12770"/>
                  <a:pt x="10872" y="12972"/>
                  <a:pt x="10693" y="13186"/>
                </a:cubicBezTo>
                <a:cubicBezTo>
                  <a:pt x="10741" y="12650"/>
                  <a:pt x="10789" y="12103"/>
                  <a:pt x="10789" y="11567"/>
                </a:cubicBezTo>
                <a:cubicBezTo>
                  <a:pt x="10920" y="11412"/>
                  <a:pt x="11051" y="11257"/>
                  <a:pt x="11182" y="11103"/>
                </a:cubicBezTo>
                <a:close/>
                <a:moveTo>
                  <a:pt x="10646" y="11734"/>
                </a:moveTo>
                <a:lnTo>
                  <a:pt x="10646" y="11734"/>
                </a:lnTo>
                <a:cubicBezTo>
                  <a:pt x="10610" y="12258"/>
                  <a:pt x="10610" y="12793"/>
                  <a:pt x="10586" y="13317"/>
                </a:cubicBezTo>
                <a:cubicBezTo>
                  <a:pt x="10479" y="13448"/>
                  <a:pt x="10360" y="13591"/>
                  <a:pt x="10241" y="13734"/>
                </a:cubicBezTo>
                <a:cubicBezTo>
                  <a:pt x="10277" y="13496"/>
                  <a:pt x="10277" y="13270"/>
                  <a:pt x="10289" y="13043"/>
                </a:cubicBezTo>
                <a:cubicBezTo>
                  <a:pt x="10301" y="12734"/>
                  <a:pt x="10324" y="12436"/>
                  <a:pt x="10324" y="12127"/>
                </a:cubicBezTo>
                <a:cubicBezTo>
                  <a:pt x="10432" y="11996"/>
                  <a:pt x="10539" y="11865"/>
                  <a:pt x="10646" y="11734"/>
                </a:cubicBezTo>
                <a:close/>
                <a:moveTo>
                  <a:pt x="10181" y="12305"/>
                </a:moveTo>
                <a:lnTo>
                  <a:pt x="10181" y="12305"/>
                </a:lnTo>
                <a:cubicBezTo>
                  <a:pt x="10170" y="12543"/>
                  <a:pt x="10158" y="12793"/>
                  <a:pt x="10158" y="13043"/>
                </a:cubicBezTo>
                <a:cubicBezTo>
                  <a:pt x="10146" y="13305"/>
                  <a:pt x="10110" y="13591"/>
                  <a:pt x="10146" y="13853"/>
                </a:cubicBezTo>
                <a:cubicBezTo>
                  <a:pt x="9991" y="14032"/>
                  <a:pt x="9848" y="14210"/>
                  <a:pt x="9705" y="14389"/>
                </a:cubicBezTo>
                <a:cubicBezTo>
                  <a:pt x="9753" y="13853"/>
                  <a:pt x="9800" y="13317"/>
                  <a:pt x="9789" y="12793"/>
                </a:cubicBezTo>
                <a:cubicBezTo>
                  <a:pt x="9848" y="12710"/>
                  <a:pt x="9908" y="12639"/>
                  <a:pt x="9967" y="12567"/>
                </a:cubicBezTo>
                <a:cubicBezTo>
                  <a:pt x="10039" y="12472"/>
                  <a:pt x="10110" y="12389"/>
                  <a:pt x="10181" y="12305"/>
                </a:cubicBezTo>
                <a:close/>
                <a:moveTo>
                  <a:pt x="9658" y="12948"/>
                </a:moveTo>
                <a:cubicBezTo>
                  <a:pt x="9598" y="13472"/>
                  <a:pt x="9586" y="14008"/>
                  <a:pt x="9586" y="14532"/>
                </a:cubicBezTo>
                <a:cubicBezTo>
                  <a:pt x="9431" y="14710"/>
                  <a:pt x="9277" y="14889"/>
                  <a:pt x="9134" y="15079"/>
                </a:cubicBezTo>
                <a:cubicBezTo>
                  <a:pt x="9205" y="14520"/>
                  <a:pt x="9277" y="13960"/>
                  <a:pt x="9300" y="13401"/>
                </a:cubicBezTo>
                <a:cubicBezTo>
                  <a:pt x="9419" y="13246"/>
                  <a:pt x="9539" y="13103"/>
                  <a:pt x="9658" y="12948"/>
                </a:cubicBezTo>
                <a:close/>
                <a:moveTo>
                  <a:pt x="9134" y="13603"/>
                </a:moveTo>
                <a:cubicBezTo>
                  <a:pt x="9062" y="14139"/>
                  <a:pt x="9027" y="14686"/>
                  <a:pt x="9003" y="15234"/>
                </a:cubicBezTo>
                <a:cubicBezTo>
                  <a:pt x="8872" y="15389"/>
                  <a:pt x="8741" y="15544"/>
                  <a:pt x="8610" y="15710"/>
                </a:cubicBezTo>
                <a:cubicBezTo>
                  <a:pt x="8681" y="15198"/>
                  <a:pt x="8741" y="14675"/>
                  <a:pt x="8669" y="14186"/>
                </a:cubicBezTo>
                <a:cubicBezTo>
                  <a:pt x="8824" y="13996"/>
                  <a:pt x="8979" y="13793"/>
                  <a:pt x="9134" y="13603"/>
                </a:cubicBezTo>
                <a:close/>
                <a:moveTo>
                  <a:pt x="8550" y="14329"/>
                </a:moveTo>
                <a:lnTo>
                  <a:pt x="8550" y="14329"/>
                </a:lnTo>
                <a:cubicBezTo>
                  <a:pt x="8491" y="14841"/>
                  <a:pt x="8491" y="15365"/>
                  <a:pt x="8467" y="15877"/>
                </a:cubicBezTo>
                <a:cubicBezTo>
                  <a:pt x="8336" y="16044"/>
                  <a:pt x="8205" y="16199"/>
                  <a:pt x="8074" y="16365"/>
                </a:cubicBezTo>
                <a:cubicBezTo>
                  <a:pt x="8110" y="15865"/>
                  <a:pt x="8146" y="15365"/>
                  <a:pt x="8134" y="14877"/>
                </a:cubicBezTo>
                <a:cubicBezTo>
                  <a:pt x="8265" y="14698"/>
                  <a:pt x="8419" y="14520"/>
                  <a:pt x="8550" y="14329"/>
                </a:cubicBezTo>
                <a:close/>
                <a:moveTo>
                  <a:pt x="8015" y="15020"/>
                </a:moveTo>
                <a:cubicBezTo>
                  <a:pt x="7943" y="15508"/>
                  <a:pt x="7943" y="16008"/>
                  <a:pt x="7967" y="16496"/>
                </a:cubicBezTo>
                <a:cubicBezTo>
                  <a:pt x="7848" y="16627"/>
                  <a:pt x="7741" y="16758"/>
                  <a:pt x="7634" y="16901"/>
                </a:cubicBezTo>
                <a:cubicBezTo>
                  <a:pt x="7657" y="16437"/>
                  <a:pt x="7693" y="15960"/>
                  <a:pt x="7657" y="15496"/>
                </a:cubicBezTo>
                <a:cubicBezTo>
                  <a:pt x="7657" y="15496"/>
                  <a:pt x="7645" y="15496"/>
                  <a:pt x="7645" y="15484"/>
                </a:cubicBezTo>
                <a:cubicBezTo>
                  <a:pt x="7765" y="15329"/>
                  <a:pt x="7895" y="15175"/>
                  <a:pt x="8015" y="15020"/>
                </a:cubicBezTo>
                <a:close/>
                <a:moveTo>
                  <a:pt x="7562" y="15603"/>
                </a:moveTo>
                <a:cubicBezTo>
                  <a:pt x="7503" y="16079"/>
                  <a:pt x="7503" y="16568"/>
                  <a:pt x="7503" y="17056"/>
                </a:cubicBezTo>
                <a:cubicBezTo>
                  <a:pt x="7324" y="17270"/>
                  <a:pt x="7157" y="17472"/>
                  <a:pt x="6979" y="17687"/>
                </a:cubicBezTo>
                <a:cubicBezTo>
                  <a:pt x="7026" y="17199"/>
                  <a:pt x="7086" y="16687"/>
                  <a:pt x="7098" y="16199"/>
                </a:cubicBezTo>
                <a:cubicBezTo>
                  <a:pt x="7253" y="15996"/>
                  <a:pt x="7407" y="15794"/>
                  <a:pt x="7562" y="15603"/>
                </a:cubicBezTo>
                <a:close/>
                <a:moveTo>
                  <a:pt x="6967" y="16365"/>
                </a:moveTo>
                <a:lnTo>
                  <a:pt x="6967" y="16365"/>
                </a:lnTo>
                <a:cubicBezTo>
                  <a:pt x="6895" y="16830"/>
                  <a:pt x="6895" y="17318"/>
                  <a:pt x="6907" y="17794"/>
                </a:cubicBezTo>
                <a:cubicBezTo>
                  <a:pt x="6788" y="17925"/>
                  <a:pt x="6681" y="18068"/>
                  <a:pt x="6574" y="18199"/>
                </a:cubicBezTo>
                <a:cubicBezTo>
                  <a:pt x="6586" y="17734"/>
                  <a:pt x="6598" y="17282"/>
                  <a:pt x="6598" y="16818"/>
                </a:cubicBezTo>
                <a:cubicBezTo>
                  <a:pt x="6717" y="16663"/>
                  <a:pt x="6848" y="16508"/>
                  <a:pt x="6967" y="16365"/>
                </a:cubicBezTo>
                <a:close/>
                <a:moveTo>
                  <a:pt x="6502" y="16937"/>
                </a:moveTo>
                <a:cubicBezTo>
                  <a:pt x="6467" y="17389"/>
                  <a:pt x="6467" y="17842"/>
                  <a:pt x="6491" y="18294"/>
                </a:cubicBezTo>
                <a:cubicBezTo>
                  <a:pt x="6348" y="18473"/>
                  <a:pt x="6205" y="18639"/>
                  <a:pt x="6074" y="18818"/>
                </a:cubicBezTo>
                <a:cubicBezTo>
                  <a:pt x="6110" y="18354"/>
                  <a:pt x="6145" y="17877"/>
                  <a:pt x="6145" y="17401"/>
                </a:cubicBezTo>
                <a:cubicBezTo>
                  <a:pt x="6264" y="17246"/>
                  <a:pt x="6383" y="17091"/>
                  <a:pt x="6502" y="16937"/>
                </a:cubicBezTo>
                <a:close/>
                <a:moveTo>
                  <a:pt x="6050" y="17520"/>
                </a:moveTo>
                <a:lnTo>
                  <a:pt x="6050" y="17520"/>
                </a:lnTo>
                <a:cubicBezTo>
                  <a:pt x="5990" y="17996"/>
                  <a:pt x="5990" y="18473"/>
                  <a:pt x="5967" y="18937"/>
                </a:cubicBezTo>
                <a:cubicBezTo>
                  <a:pt x="5871" y="19080"/>
                  <a:pt x="5764" y="19211"/>
                  <a:pt x="5657" y="19342"/>
                </a:cubicBezTo>
                <a:cubicBezTo>
                  <a:pt x="5669" y="18889"/>
                  <a:pt x="5681" y="18437"/>
                  <a:pt x="5681" y="17984"/>
                </a:cubicBezTo>
                <a:cubicBezTo>
                  <a:pt x="5800" y="17830"/>
                  <a:pt x="5919" y="17675"/>
                  <a:pt x="6050" y="17520"/>
                </a:cubicBezTo>
                <a:close/>
                <a:moveTo>
                  <a:pt x="5574" y="18115"/>
                </a:moveTo>
                <a:lnTo>
                  <a:pt x="5574" y="18115"/>
                </a:lnTo>
                <a:cubicBezTo>
                  <a:pt x="5538" y="18556"/>
                  <a:pt x="5538" y="19008"/>
                  <a:pt x="5574" y="19449"/>
                </a:cubicBezTo>
                <a:cubicBezTo>
                  <a:pt x="5443" y="19616"/>
                  <a:pt x="5300" y="19770"/>
                  <a:pt x="5169" y="19949"/>
                </a:cubicBezTo>
                <a:cubicBezTo>
                  <a:pt x="5217" y="19473"/>
                  <a:pt x="5240" y="18996"/>
                  <a:pt x="5240" y="18520"/>
                </a:cubicBezTo>
                <a:cubicBezTo>
                  <a:pt x="5359" y="18389"/>
                  <a:pt x="5467" y="18246"/>
                  <a:pt x="5574" y="18115"/>
                </a:cubicBezTo>
                <a:close/>
                <a:moveTo>
                  <a:pt x="15825" y="3983"/>
                </a:moveTo>
                <a:cubicBezTo>
                  <a:pt x="16051" y="4102"/>
                  <a:pt x="16266" y="4233"/>
                  <a:pt x="16468" y="4364"/>
                </a:cubicBezTo>
                <a:cubicBezTo>
                  <a:pt x="16456" y="4364"/>
                  <a:pt x="16432" y="4376"/>
                  <a:pt x="16408" y="4399"/>
                </a:cubicBezTo>
                <a:cubicBezTo>
                  <a:pt x="14099" y="7043"/>
                  <a:pt x="11884" y="9769"/>
                  <a:pt x="9670" y="12496"/>
                </a:cubicBezTo>
                <a:cubicBezTo>
                  <a:pt x="7598" y="15044"/>
                  <a:pt x="5407" y="17568"/>
                  <a:pt x="3550" y="20294"/>
                </a:cubicBezTo>
                <a:cubicBezTo>
                  <a:pt x="3514" y="20139"/>
                  <a:pt x="3407" y="19997"/>
                  <a:pt x="3312" y="19901"/>
                </a:cubicBezTo>
                <a:cubicBezTo>
                  <a:pt x="3216" y="19794"/>
                  <a:pt x="3073" y="19723"/>
                  <a:pt x="2931" y="19687"/>
                </a:cubicBezTo>
                <a:cubicBezTo>
                  <a:pt x="2954" y="19628"/>
                  <a:pt x="2978" y="19568"/>
                  <a:pt x="3014" y="19508"/>
                </a:cubicBezTo>
                <a:cubicBezTo>
                  <a:pt x="3966" y="18437"/>
                  <a:pt x="4752" y="17151"/>
                  <a:pt x="5609" y="16008"/>
                </a:cubicBezTo>
                <a:cubicBezTo>
                  <a:pt x="6729" y="14544"/>
                  <a:pt x="7860" y="13103"/>
                  <a:pt x="9038" y="11674"/>
                </a:cubicBezTo>
                <a:cubicBezTo>
                  <a:pt x="11217" y="9031"/>
                  <a:pt x="13539" y="6531"/>
                  <a:pt x="15825" y="3983"/>
                </a:cubicBezTo>
                <a:close/>
                <a:moveTo>
                  <a:pt x="5145" y="18651"/>
                </a:moveTo>
                <a:lnTo>
                  <a:pt x="5145" y="18651"/>
                </a:lnTo>
                <a:cubicBezTo>
                  <a:pt x="5109" y="19116"/>
                  <a:pt x="5098" y="19580"/>
                  <a:pt x="5086" y="20044"/>
                </a:cubicBezTo>
                <a:cubicBezTo>
                  <a:pt x="4990" y="20175"/>
                  <a:pt x="4895" y="20294"/>
                  <a:pt x="4788" y="20425"/>
                </a:cubicBezTo>
                <a:cubicBezTo>
                  <a:pt x="4824" y="19961"/>
                  <a:pt x="4859" y="19473"/>
                  <a:pt x="4847" y="19008"/>
                </a:cubicBezTo>
                <a:cubicBezTo>
                  <a:pt x="4943" y="18889"/>
                  <a:pt x="5038" y="18770"/>
                  <a:pt x="5145" y="18651"/>
                </a:cubicBezTo>
                <a:close/>
                <a:moveTo>
                  <a:pt x="4062" y="19937"/>
                </a:moveTo>
                <a:lnTo>
                  <a:pt x="4062" y="19937"/>
                </a:lnTo>
                <a:cubicBezTo>
                  <a:pt x="4038" y="20128"/>
                  <a:pt x="4026" y="20330"/>
                  <a:pt x="4038" y="20520"/>
                </a:cubicBezTo>
                <a:cubicBezTo>
                  <a:pt x="3944" y="20464"/>
                  <a:pt x="3827" y="20430"/>
                  <a:pt x="3718" y="20430"/>
                </a:cubicBezTo>
                <a:cubicBezTo>
                  <a:pt x="3689" y="20430"/>
                  <a:pt x="3660" y="20432"/>
                  <a:pt x="3633" y="20437"/>
                </a:cubicBezTo>
                <a:cubicBezTo>
                  <a:pt x="3776" y="20270"/>
                  <a:pt x="3919" y="20104"/>
                  <a:pt x="4062" y="19937"/>
                </a:cubicBezTo>
                <a:close/>
                <a:moveTo>
                  <a:pt x="4752" y="19116"/>
                </a:moveTo>
                <a:cubicBezTo>
                  <a:pt x="4705" y="19580"/>
                  <a:pt x="4705" y="20068"/>
                  <a:pt x="4705" y="20532"/>
                </a:cubicBezTo>
                <a:cubicBezTo>
                  <a:pt x="4621" y="20651"/>
                  <a:pt x="4526" y="20759"/>
                  <a:pt x="4443" y="20866"/>
                </a:cubicBezTo>
                <a:cubicBezTo>
                  <a:pt x="4455" y="20366"/>
                  <a:pt x="4502" y="19878"/>
                  <a:pt x="4562" y="19377"/>
                </a:cubicBezTo>
                <a:cubicBezTo>
                  <a:pt x="4562" y="19366"/>
                  <a:pt x="4550" y="19366"/>
                  <a:pt x="4550" y="19366"/>
                </a:cubicBezTo>
                <a:cubicBezTo>
                  <a:pt x="4621" y="19282"/>
                  <a:pt x="4681" y="19199"/>
                  <a:pt x="4752" y="19116"/>
                </a:cubicBezTo>
                <a:close/>
                <a:moveTo>
                  <a:pt x="4455" y="19485"/>
                </a:moveTo>
                <a:lnTo>
                  <a:pt x="4455" y="19485"/>
                </a:lnTo>
                <a:cubicBezTo>
                  <a:pt x="4359" y="19937"/>
                  <a:pt x="4347" y="20425"/>
                  <a:pt x="4383" y="20890"/>
                </a:cubicBezTo>
                <a:cubicBezTo>
                  <a:pt x="4383" y="20913"/>
                  <a:pt x="4395" y="20913"/>
                  <a:pt x="4395" y="20925"/>
                </a:cubicBezTo>
                <a:cubicBezTo>
                  <a:pt x="4383" y="20949"/>
                  <a:pt x="4359" y="20985"/>
                  <a:pt x="4336" y="21009"/>
                </a:cubicBezTo>
                <a:cubicBezTo>
                  <a:pt x="4312" y="20854"/>
                  <a:pt x="4240" y="20711"/>
                  <a:pt x="4133" y="20604"/>
                </a:cubicBezTo>
                <a:cubicBezTo>
                  <a:pt x="4133" y="20354"/>
                  <a:pt x="4145" y="20092"/>
                  <a:pt x="4145" y="19842"/>
                </a:cubicBezTo>
                <a:cubicBezTo>
                  <a:pt x="4252" y="19723"/>
                  <a:pt x="4347" y="19604"/>
                  <a:pt x="4455" y="19485"/>
                </a:cubicBezTo>
                <a:close/>
                <a:moveTo>
                  <a:pt x="17587" y="5316"/>
                </a:moveTo>
                <a:cubicBezTo>
                  <a:pt x="17754" y="5507"/>
                  <a:pt x="17932" y="5697"/>
                  <a:pt x="18099" y="5888"/>
                </a:cubicBezTo>
                <a:cubicBezTo>
                  <a:pt x="16004" y="8709"/>
                  <a:pt x="13837" y="11472"/>
                  <a:pt x="11610" y="14198"/>
                </a:cubicBezTo>
                <a:cubicBezTo>
                  <a:pt x="9574" y="16675"/>
                  <a:pt x="7300" y="19020"/>
                  <a:pt x="5371" y="21592"/>
                </a:cubicBezTo>
                <a:cubicBezTo>
                  <a:pt x="5211" y="21294"/>
                  <a:pt x="4862" y="21139"/>
                  <a:pt x="4517" y="21139"/>
                </a:cubicBezTo>
                <a:cubicBezTo>
                  <a:pt x="4504" y="21139"/>
                  <a:pt x="4491" y="21139"/>
                  <a:pt x="4478" y="21140"/>
                </a:cubicBezTo>
                <a:cubicBezTo>
                  <a:pt x="8634" y="16401"/>
                  <a:pt x="12491" y="11388"/>
                  <a:pt x="16551" y="6554"/>
                </a:cubicBezTo>
                <a:cubicBezTo>
                  <a:pt x="16551" y="6554"/>
                  <a:pt x="16563" y="6543"/>
                  <a:pt x="16563" y="6531"/>
                </a:cubicBezTo>
                <a:cubicBezTo>
                  <a:pt x="16897" y="6138"/>
                  <a:pt x="17230" y="5733"/>
                  <a:pt x="17563" y="5340"/>
                </a:cubicBezTo>
                <a:cubicBezTo>
                  <a:pt x="17575" y="5340"/>
                  <a:pt x="17575" y="5328"/>
                  <a:pt x="17587" y="5316"/>
                </a:cubicBezTo>
                <a:close/>
                <a:moveTo>
                  <a:pt x="2788" y="19997"/>
                </a:moveTo>
                <a:cubicBezTo>
                  <a:pt x="2895" y="20020"/>
                  <a:pt x="3002" y="20068"/>
                  <a:pt x="3085" y="20163"/>
                </a:cubicBezTo>
                <a:cubicBezTo>
                  <a:pt x="3204" y="20282"/>
                  <a:pt x="3193" y="20437"/>
                  <a:pt x="3288" y="20568"/>
                </a:cubicBezTo>
                <a:cubicBezTo>
                  <a:pt x="3288" y="20580"/>
                  <a:pt x="3300" y="20592"/>
                  <a:pt x="3312" y="20604"/>
                </a:cubicBezTo>
                <a:cubicBezTo>
                  <a:pt x="3270" y="20665"/>
                  <a:pt x="3309" y="20754"/>
                  <a:pt x="3382" y="20754"/>
                </a:cubicBezTo>
                <a:cubicBezTo>
                  <a:pt x="3393" y="20754"/>
                  <a:pt x="3406" y="20752"/>
                  <a:pt x="3419" y="20747"/>
                </a:cubicBezTo>
                <a:cubicBezTo>
                  <a:pt x="3472" y="20730"/>
                  <a:pt x="3527" y="20721"/>
                  <a:pt x="3579" y="20721"/>
                </a:cubicBezTo>
                <a:cubicBezTo>
                  <a:pt x="3819" y="20721"/>
                  <a:pt x="4021" y="20892"/>
                  <a:pt x="3943" y="21175"/>
                </a:cubicBezTo>
                <a:cubicBezTo>
                  <a:pt x="3919" y="21247"/>
                  <a:pt x="3943" y="21306"/>
                  <a:pt x="3978" y="21342"/>
                </a:cubicBezTo>
                <a:cubicBezTo>
                  <a:pt x="3978" y="21409"/>
                  <a:pt x="4051" y="21486"/>
                  <a:pt x="4129" y="21486"/>
                </a:cubicBezTo>
                <a:cubicBezTo>
                  <a:pt x="4134" y="21486"/>
                  <a:pt x="4140" y="21486"/>
                  <a:pt x="4145" y="21485"/>
                </a:cubicBezTo>
                <a:cubicBezTo>
                  <a:pt x="4211" y="21473"/>
                  <a:pt x="4277" y="21466"/>
                  <a:pt x="4342" y="21466"/>
                </a:cubicBezTo>
                <a:cubicBezTo>
                  <a:pt x="4466" y="21466"/>
                  <a:pt x="4588" y="21490"/>
                  <a:pt x="4705" y="21544"/>
                </a:cubicBezTo>
                <a:cubicBezTo>
                  <a:pt x="4859" y="21604"/>
                  <a:pt x="4955" y="21711"/>
                  <a:pt x="5074" y="21830"/>
                </a:cubicBezTo>
                <a:cubicBezTo>
                  <a:pt x="4038" y="22259"/>
                  <a:pt x="3050" y="22890"/>
                  <a:pt x="2085" y="23545"/>
                </a:cubicBezTo>
                <a:cubicBezTo>
                  <a:pt x="2026" y="23402"/>
                  <a:pt x="1847" y="23295"/>
                  <a:pt x="1728" y="23235"/>
                </a:cubicBezTo>
                <a:cubicBezTo>
                  <a:pt x="1585" y="23164"/>
                  <a:pt x="1442" y="23116"/>
                  <a:pt x="1288" y="23104"/>
                </a:cubicBezTo>
                <a:cubicBezTo>
                  <a:pt x="1799" y="22068"/>
                  <a:pt x="2311" y="21044"/>
                  <a:pt x="2788" y="19997"/>
                </a:cubicBezTo>
                <a:close/>
                <a:moveTo>
                  <a:pt x="18715" y="0"/>
                </a:moveTo>
                <a:cubicBezTo>
                  <a:pt x="18691" y="0"/>
                  <a:pt x="18665" y="6"/>
                  <a:pt x="18635" y="18"/>
                </a:cubicBezTo>
                <a:cubicBezTo>
                  <a:pt x="18611" y="30"/>
                  <a:pt x="18587" y="54"/>
                  <a:pt x="18575" y="77"/>
                </a:cubicBezTo>
                <a:cubicBezTo>
                  <a:pt x="18313" y="304"/>
                  <a:pt x="18123" y="637"/>
                  <a:pt x="17921" y="911"/>
                </a:cubicBezTo>
                <a:cubicBezTo>
                  <a:pt x="17790" y="1078"/>
                  <a:pt x="17468" y="1363"/>
                  <a:pt x="17551" y="1601"/>
                </a:cubicBezTo>
                <a:cubicBezTo>
                  <a:pt x="17551" y="1613"/>
                  <a:pt x="17563" y="1613"/>
                  <a:pt x="17563" y="1625"/>
                </a:cubicBezTo>
                <a:cubicBezTo>
                  <a:pt x="17510" y="1621"/>
                  <a:pt x="17457" y="1618"/>
                  <a:pt x="17406" y="1618"/>
                </a:cubicBezTo>
                <a:cubicBezTo>
                  <a:pt x="16943" y="1618"/>
                  <a:pt x="16578" y="1821"/>
                  <a:pt x="16492" y="2399"/>
                </a:cubicBezTo>
                <a:cubicBezTo>
                  <a:pt x="16492" y="2411"/>
                  <a:pt x="16492" y="2411"/>
                  <a:pt x="16492" y="2423"/>
                </a:cubicBezTo>
                <a:cubicBezTo>
                  <a:pt x="16170" y="2459"/>
                  <a:pt x="15885" y="2649"/>
                  <a:pt x="15730" y="3054"/>
                </a:cubicBezTo>
                <a:cubicBezTo>
                  <a:pt x="15730" y="3066"/>
                  <a:pt x="15730" y="3066"/>
                  <a:pt x="15730" y="3078"/>
                </a:cubicBezTo>
                <a:cubicBezTo>
                  <a:pt x="15242" y="3268"/>
                  <a:pt x="14968" y="3745"/>
                  <a:pt x="15075" y="4280"/>
                </a:cubicBezTo>
                <a:cubicBezTo>
                  <a:pt x="15075" y="4304"/>
                  <a:pt x="15087" y="4316"/>
                  <a:pt x="15099" y="4328"/>
                </a:cubicBezTo>
                <a:cubicBezTo>
                  <a:pt x="12837" y="6614"/>
                  <a:pt x="10741" y="9090"/>
                  <a:pt x="8717" y="11567"/>
                </a:cubicBezTo>
                <a:cubicBezTo>
                  <a:pt x="7693" y="12817"/>
                  <a:pt x="6693" y="14079"/>
                  <a:pt x="5717" y="15365"/>
                </a:cubicBezTo>
                <a:cubicBezTo>
                  <a:pt x="4728" y="16675"/>
                  <a:pt x="3538" y="18020"/>
                  <a:pt x="2764" y="19485"/>
                </a:cubicBezTo>
                <a:cubicBezTo>
                  <a:pt x="2716" y="19556"/>
                  <a:pt x="2669" y="19628"/>
                  <a:pt x="2633" y="19699"/>
                </a:cubicBezTo>
                <a:lnTo>
                  <a:pt x="2621" y="19699"/>
                </a:lnTo>
                <a:cubicBezTo>
                  <a:pt x="2550" y="19723"/>
                  <a:pt x="2526" y="19782"/>
                  <a:pt x="2526" y="19842"/>
                </a:cubicBezTo>
                <a:cubicBezTo>
                  <a:pt x="1490" y="21449"/>
                  <a:pt x="728" y="23307"/>
                  <a:pt x="37" y="25045"/>
                </a:cubicBezTo>
                <a:cubicBezTo>
                  <a:pt x="0" y="25147"/>
                  <a:pt x="101" y="25250"/>
                  <a:pt x="198" y="25250"/>
                </a:cubicBezTo>
                <a:cubicBezTo>
                  <a:pt x="225" y="25250"/>
                  <a:pt x="252" y="25242"/>
                  <a:pt x="275" y="25223"/>
                </a:cubicBezTo>
                <a:cubicBezTo>
                  <a:pt x="1085" y="24616"/>
                  <a:pt x="1930" y="24057"/>
                  <a:pt x="2788" y="23509"/>
                </a:cubicBezTo>
                <a:cubicBezTo>
                  <a:pt x="3645" y="22973"/>
                  <a:pt x="4586" y="22533"/>
                  <a:pt x="5395" y="21937"/>
                </a:cubicBezTo>
                <a:cubicBezTo>
                  <a:pt x="5431" y="21914"/>
                  <a:pt x="5443" y="21866"/>
                  <a:pt x="5443" y="21818"/>
                </a:cubicBezTo>
                <a:cubicBezTo>
                  <a:pt x="6645" y="20675"/>
                  <a:pt x="7717" y="19354"/>
                  <a:pt x="8800" y="18104"/>
                </a:cubicBezTo>
                <a:cubicBezTo>
                  <a:pt x="9943" y="16782"/>
                  <a:pt x="11063" y="15437"/>
                  <a:pt x="12170" y="14091"/>
                </a:cubicBezTo>
                <a:cubicBezTo>
                  <a:pt x="14134" y="11698"/>
                  <a:pt x="16039" y="9269"/>
                  <a:pt x="17909" y="6816"/>
                </a:cubicBezTo>
                <a:cubicBezTo>
                  <a:pt x="18040" y="6862"/>
                  <a:pt x="18176" y="6885"/>
                  <a:pt x="18309" y="6885"/>
                </a:cubicBezTo>
                <a:cubicBezTo>
                  <a:pt x="18766" y="6885"/>
                  <a:pt x="19191" y="6618"/>
                  <a:pt x="19302" y="6102"/>
                </a:cubicBezTo>
                <a:cubicBezTo>
                  <a:pt x="19314" y="5995"/>
                  <a:pt x="19325" y="5900"/>
                  <a:pt x="19314" y="5792"/>
                </a:cubicBezTo>
                <a:cubicBezTo>
                  <a:pt x="19754" y="5733"/>
                  <a:pt x="19933" y="5542"/>
                  <a:pt x="19957" y="5292"/>
                </a:cubicBezTo>
                <a:lnTo>
                  <a:pt x="19968" y="5292"/>
                </a:lnTo>
                <a:cubicBezTo>
                  <a:pt x="20909" y="5114"/>
                  <a:pt x="20826" y="4352"/>
                  <a:pt x="20480" y="3661"/>
                </a:cubicBezTo>
                <a:cubicBezTo>
                  <a:pt x="20849" y="3256"/>
                  <a:pt x="21278" y="2816"/>
                  <a:pt x="21528" y="2340"/>
                </a:cubicBezTo>
                <a:cubicBezTo>
                  <a:pt x="21540" y="2316"/>
                  <a:pt x="21540" y="2292"/>
                  <a:pt x="21540" y="2268"/>
                </a:cubicBezTo>
                <a:cubicBezTo>
                  <a:pt x="21623" y="2244"/>
                  <a:pt x="21695" y="2161"/>
                  <a:pt x="21671" y="2054"/>
                </a:cubicBezTo>
                <a:cubicBezTo>
                  <a:pt x="21492" y="804"/>
                  <a:pt x="19909" y="101"/>
                  <a:pt x="18778" y="18"/>
                </a:cubicBezTo>
                <a:cubicBezTo>
                  <a:pt x="18760" y="6"/>
                  <a:pt x="18739" y="0"/>
                  <a:pt x="1871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48"/>
          <p:cNvSpPr/>
          <p:nvPr/>
        </p:nvSpPr>
        <p:spPr>
          <a:xfrm>
            <a:off x="838000" y="820450"/>
            <a:ext cx="3640728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48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an Infographic</a:t>
            </a:r>
            <a:endParaRPr/>
          </a:p>
        </p:txBody>
      </p:sp>
      <p:sp>
        <p:nvSpPr>
          <p:cNvPr id="732" name="Google Shape;732;p48"/>
          <p:cNvSpPr/>
          <p:nvPr/>
        </p:nvSpPr>
        <p:spPr>
          <a:xfrm rot="5400000">
            <a:off x="6894579" y="2768535"/>
            <a:ext cx="203720" cy="379816"/>
          </a:xfrm>
          <a:custGeom>
            <a:rect b="b" l="l" r="r" t="t"/>
            <a:pathLst>
              <a:path extrusionOk="0" h="22228" w="11924">
                <a:moveTo>
                  <a:pt x="4803" y="1222"/>
                </a:moveTo>
                <a:cubicBezTo>
                  <a:pt x="4816" y="1247"/>
                  <a:pt x="4830" y="1273"/>
                  <a:pt x="4843" y="1299"/>
                </a:cubicBezTo>
                <a:cubicBezTo>
                  <a:pt x="4831" y="1346"/>
                  <a:pt x="4819" y="1406"/>
                  <a:pt x="4819" y="1454"/>
                </a:cubicBezTo>
                <a:cubicBezTo>
                  <a:pt x="4808" y="1382"/>
                  <a:pt x="4819" y="1323"/>
                  <a:pt x="4808" y="1251"/>
                </a:cubicBezTo>
                <a:cubicBezTo>
                  <a:pt x="4807" y="1241"/>
                  <a:pt x="4805" y="1231"/>
                  <a:pt x="4803" y="1222"/>
                </a:cubicBezTo>
                <a:close/>
                <a:moveTo>
                  <a:pt x="5546" y="2763"/>
                </a:moveTo>
                <a:cubicBezTo>
                  <a:pt x="5593" y="2870"/>
                  <a:pt x="5641" y="2966"/>
                  <a:pt x="5689" y="3073"/>
                </a:cubicBezTo>
                <a:cubicBezTo>
                  <a:pt x="5629" y="3073"/>
                  <a:pt x="5570" y="3109"/>
                  <a:pt x="5546" y="3180"/>
                </a:cubicBezTo>
                <a:cubicBezTo>
                  <a:pt x="5534" y="3216"/>
                  <a:pt x="5522" y="3240"/>
                  <a:pt x="5510" y="3275"/>
                </a:cubicBezTo>
                <a:cubicBezTo>
                  <a:pt x="5522" y="3097"/>
                  <a:pt x="5534" y="2930"/>
                  <a:pt x="5546" y="2763"/>
                </a:cubicBezTo>
                <a:close/>
                <a:moveTo>
                  <a:pt x="5081" y="1787"/>
                </a:moveTo>
                <a:cubicBezTo>
                  <a:pt x="5200" y="2037"/>
                  <a:pt x="5319" y="2287"/>
                  <a:pt x="5439" y="2549"/>
                </a:cubicBezTo>
                <a:cubicBezTo>
                  <a:pt x="5409" y="2534"/>
                  <a:pt x="5376" y="2526"/>
                  <a:pt x="5344" y="2526"/>
                </a:cubicBezTo>
                <a:cubicBezTo>
                  <a:pt x="5272" y="2526"/>
                  <a:pt x="5205" y="2566"/>
                  <a:pt x="5189" y="2656"/>
                </a:cubicBezTo>
                <a:cubicBezTo>
                  <a:pt x="5129" y="2990"/>
                  <a:pt x="5034" y="3323"/>
                  <a:pt x="4927" y="3656"/>
                </a:cubicBezTo>
                <a:cubicBezTo>
                  <a:pt x="4860" y="3866"/>
                  <a:pt x="4770" y="4075"/>
                  <a:pt x="4756" y="4291"/>
                </a:cubicBezTo>
                <a:lnTo>
                  <a:pt x="4756" y="4291"/>
                </a:lnTo>
                <a:cubicBezTo>
                  <a:pt x="4755" y="4277"/>
                  <a:pt x="4752" y="4264"/>
                  <a:pt x="4748" y="4252"/>
                </a:cubicBezTo>
                <a:cubicBezTo>
                  <a:pt x="4784" y="3799"/>
                  <a:pt x="4950" y="3347"/>
                  <a:pt x="5010" y="2894"/>
                </a:cubicBezTo>
                <a:cubicBezTo>
                  <a:pt x="5046" y="2525"/>
                  <a:pt x="5069" y="2156"/>
                  <a:pt x="5081" y="1787"/>
                </a:cubicBezTo>
                <a:close/>
                <a:moveTo>
                  <a:pt x="4188" y="4275"/>
                </a:moveTo>
                <a:cubicBezTo>
                  <a:pt x="4188" y="4275"/>
                  <a:pt x="4200" y="4287"/>
                  <a:pt x="4200" y="4287"/>
                </a:cubicBezTo>
                <a:cubicBezTo>
                  <a:pt x="4188" y="4287"/>
                  <a:pt x="4188" y="4287"/>
                  <a:pt x="4188" y="4299"/>
                </a:cubicBezTo>
                <a:cubicBezTo>
                  <a:pt x="4188" y="4287"/>
                  <a:pt x="4188" y="4275"/>
                  <a:pt x="4188" y="4275"/>
                </a:cubicBezTo>
                <a:close/>
                <a:moveTo>
                  <a:pt x="4754" y="4325"/>
                </a:moveTo>
                <a:cubicBezTo>
                  <a:pt x="4752" y="4367"/>
                  <a:pt x="4754" y="4411"/>
                  <a:pt x="4760" y="4454"/>
                </a:cubicBezTo>
                <a:cubicBezTo>
                  <a:pt x="4748" y="4442"/>
                  <a:pt x="4724" y="4430"/>
                  <a:pt x="4700" y="4418"/>
                </a:cubicBezTo>
                <a:lnTo>
                  <a:pt x="4712" y="4418"/>
                </a:lnTo>
                <a:cubicBezTo>
                  <a:pt x="4712" y="4406"/>
                  <a:pt x="4724" y="4394"/>
                  <a:pt x="4736" y="4371"/>
                </a:cubicBezTo>
                <a:cubicBezTo>
                  <a:pt x="4745" y="4357"/>
                  <a:pt x="4751" y="4341"/>
                  <a:pt x="4754" y="4325"/>
                </a:cubicBezTo>
                <a:close/>
                <a:moveTo>
                  <a:pt x="5140" y="4614"/>
                </a:moveTo>
                <a:cubicBezTo>
                  <a:pt x="5129" y="4672"/>
                  <a:pt x="5129" y="4730"/>
                  <a:pt x="5129" y="4787"/>
                </a:cubicBezTo>
                <a:cubicBezTo>
                  <a:pt x="5093" y="4752"/>
                  <a:pt x="5058" y="4716"/>
                  <a:pt x="5022" y="4668"/>
                </a:cubicBezTo>
                <a:cubicBezTo>
                  <a:pt x="5058" y="4668"/>
                  <a:pt x="5093" y="4656"/>
                  <a:pt x="5129" y="4621"/>
                </a:cubicBezTo>
                <a:cubicBezTo>
                  <a:pt x="5129" y="4621"/>
                  <a:pt x="5137" y="4621"/>
                  <a:pt x="5140" y="4614"/>
                </a:cubicBezTo>
                <a:close/>
                <a:moveTo>
                  <a:pt x="4569" y="763"/>
                </a:moveTo>
                <a:cubicBezTo>
                  <a:pt x="4641" y="897"/>
                  <a:pt x="4705" y="1030"/>
                  <a:pt x="4773" y="1164"/>
                </a:cubicBezTo>
                <a:lnTo>
                  <a:pt x="4773" y="1164"/>
                </a:lnTo>
                <a:cubicBezTo>
                  <a:pt x="4748" y="1135"/>
                  <a:pt x="4713" y="1121"/>
                  <a:pt x="4677" y="1121"/>
                </a:cubicBezTo>
                <a:cubicBezTo>
                  <a:pt x="4626" y="1121"/>
                  <a:pt x="4572" y="1151"/>
                  <a:pt x="4546" y="1216"/>
                </a:cubicBezTo>
                <a:cubicBezTo>
                  <a:pt x="4307" y="1775"/>
                  <a:pt x="4188" y="2370"/>
                  <a:pt x="4010" y="2954"/>
                </a:cubicBezTo>
                <a:cubicBezTo>
                  <a:pt x="3831" y="3525"/>
                  <a:pt x="3593" y="4085"/>
                  <a:pt x="3462" y="4668"/>
                </a:cubicBezTo>
                <a:cubicBezTo>
                  <a:pt x="3462" y="4680"/>
                  <a:pt x="3462" y="4680"/>
                  <a:pt x="3462" y="4692"/>
                </a:cubicBezTo>
                <a:cubicBezTo>
                  <a:pt x="3426" y="4716"/>
                  <a:pt x="3391" y="4740"/>
                  <a:pt x="3355" y="4775"/>
                </a:cubicBezTo>
                <a:cubicBezTo>
                  <a:pt x="3319" y="4799"/>
                  <a:pt x="3284" y="4823"/>
                  <a:pt x="3260" y="4847"/>
                </a:cubicBezTo>
                <a:cubicBezTo>
                  <a:pt x="3855" y="3585"/>
                  <a:pt x="4034" y="2061"/>
                  <a:pt x="4569" y="763"/>
                </a:cubicBezTo>
                <a:close/>
                <a:moveTo>
                  <a:pt x="2688" y="5240"/>
                </a:moveTo>
                <a:cubicBezTo>
                  <a:pt x="2688" y="5264"/>
                  <a:pt x="2688" y="5287"/>
                  <a:pt x="2688" y="5311"/>
                </a:cubicBezTo>
                <a:cubicBezTo>
                  <a:pt x="2676" y="5323"/>
                  <a:pt x="2652" y="5335"/>
                  <a:pt x="2641" y="5347"/>
                </a:cubicBezTo>
                <a:cubicBezTo>
                  <a:pt x="2664" y="5311"/>
                  <a:pt x="2676" y="5276"/>
                  <a:pt x="2688" y="5240"/>
                </a:cubicBezTo>
                <a:close/>
                <a:moveTo>
                  <a:pt x="3081" y="3644"/>
                </a:moveTo>
                <a:lnTo>
                  <a:pt x="3081" y="3644"/>
                </a:lnTo>
                <a:cubicBezTo>
                  <a:pt x="3022" y="3811"/>
                  <a:pt x="2974" y="3978"/>
                  <a:pt x="2914" y="4144"/>
                </a:cubicBezTo>
                <a:cubicBezTo>
                  <a:pt x="2903" y="4156"/>
                  <a:pt x="2891" y="4168"/>
                  <a:pt x="2879" y="4192"/>
                </a:cubicBezTo>
                <a:cubicBezTo>
                  <a:pt x="2724" y="4454"/>
                  <a:pt x="2569" y="4716"/>
                  <a:pt x="2414" y="4990"/>
                </a:cubicBezTo>
                <a:cubicBezTo>
                  <a:pt x="2331" y="5133"/>
                  <a:pt x="2224" y="5276"/>
                  <a:pt x="2176" y="5430"/>
                </a:cubicBezTo>
                <a:cubicBezTo>
                  <a:pt x="2152" y="5395"/>
                  <a:pt x="2117" y="5383"/>
                  <a:pt x="2081" y="5371"/>
                </a:cubicBezTo>
                <a:cubicBezTo>
                  <a:pt x="2426" y="4811"/>
                  <a:pt x="2760" y="4228"/>
                  <a:pt x="3081" y="3644"/>
                </a:cubicBezTo>
                <a:close/>
                <a:moveTo>
                  <a:pt x="2164" y="5657"/>
                </a:moveTo>
                <a:cubicBezTo>
                  <a:pt x="2176" y="5680"/>
                  <a:pt x="2188" y="5704"/>
                  <a:pt x="2200" y="5716"/>
                </a:cubicBezTo>
                <a:cubicBezTo>
                  <a:pt x="2176" y="5728"/>
                  <a:pt x="2164" y="5740"/>
                  <a:pt x="2141" y="5752"/>
                </a:cubicBezTo>
                <a:cubicBezTo>
                  <a:pt x="2152" y="5728"/>
                  <a:pt x="2152" y="5692"/>
                  <a:pt x="2164" y="5657"/>
                </a:cubicBezTo>
                <a:close/>
                <a:moveTo>
                  <a:pt x="1879" y="5680"/>
                </a:moveTo>
                <a:cubicBezTo>
                  <a:pt x="1879" y="5776"/>
                  <a:pt x="1867" y="5871"/>
                  <a:pt x="1879" y="5954"/>
                </a:cubicBezTo>
                <a:cubicBezTo>
                  <a:pt x="1771" y="6026"/>
                  <a:pt x="1664" y="6097"/>
                  <a:pt x="1557" y="6168"/>
                </a:cubicBezTo>
                <a:cubicBezTo>
                  <a:pt x="1664" y="6002"/>
                  <a:pt x="1783" y="5847"/>
                  <a:pt x="1879" y="5680"/>
                </a:cubicBezTo>
                <a:close/>
                <a:moveTo>
                  <a:pt x="5831" y="3394"/>
                </a:moveTo>
                <a:cubicBezTo>
                  <a:pt x="6296" y="4442"/>
                  <a:pt x="6736" y="5514"/>
                  <a:pt x="7117" y="6597"/>
                </a:cubicBezTo>
                <a:cubicBezTo>
                  <a:pt x="6927" y="6454"/>
                  <a:pt x="6748" y="6311"/>
                  <a:pt x="6558" y="6168"/>
                </a:cubicBezTo>
                <a:cubicBezTo>
                  <a:pt x="6629" y="6133"/>
                  <a:pt x="6653" y="6049"/>
                  <a:pt x="6617" y="5966"/>
                </a:cubicBezTo>
                <a:cubicBezTo>
                  <a:pt x="6641" y="5966"/>
                  <a:pt x="6653" y="5954"/>
                  <a:pt x="6653" y="5930"/>
                </a:cubicBezTo>
                <a:cubicBezTo>
                  <a:pt x="6641" y="5811"/>
                  <a:pt x="6605" y="5704"/>
                  <a:pt x="6570" y="5597"/>
                </a:cubicBezTo>
                <a:cubicBezTo>
                  <a:pt x="6570" y="5585"/>
                  <a:pt x="6558" y="5585"/>
                  <a:pt x="6558" y="5585"/>
                </a:cubicBezTo>
                <a:cubicBezTo>
                  <a:pt x="6558" y="5573"/>
                  <a:pt x="6558" y="5573"/>
                  <a:pt x="6570" y="5561"/>
                </a:cubicBezTo>
                <a:cubicBezTo>
                  <a:pt x="6677" y="5454"/>
                  <a:pt x="6577" y="5268"/>
                  <a:pt x="6453" y="5268"/>
                </a:cubicBezTo>
                <a:cubicBezTo>
                  <a:pt x="6425" y="5268"/>
                  <a:pt x="6396" y="5277"/>
                  <a:pt x="6367" y="5299"/>
                </a:cubicBezTo>
                <a:cubicBezTo>
                  <a:pt x="6343" y="5323"/>
                  <a:pt x="6320" y="5347"/>
                  <a:pt x="6296" y="5371"/>
                </a:cubicBezTo>
                <a:cubicBezTo>
                  <a:pt x="6308" y="5133"/>
                  <a:pt x="6308" y="4895"/>
                  <a:pt x="6308" y="4680"/>
                </a:cubicBezTo>
                <a:cubicBezTo>
                  <a:pt x="6308" y="4609"/>
                  <a:pt x="6272" y="4573"/>
                  <a:pt x="6224" y="4549"/>
                </a:cubicBezTo>
                <a:cubicBezTo>
                  <a:pt x="6192" y="4522"/>
                  <a:pt x="6146" y="4507"/>
                  <a:pt x="6099" y="4507"/>
                </a:cubicBezTo>
                <a:cubicBezTo>
                  <a:pt x="6024" y="4507"/>
                  <a:pt x="5949" y="4545"/>
                  <a:pt x="5927" y="4633"/>
                </a:cubicBezTo>
                <a:cubicBezTo>
                  <a:pt x="5891" y="4764"/>
                  <a:pt x="5855" y="4906"/>
                  <a:pt x="5820" y="5037"/>
                </a:cubicBezTo>
                <a:cubicBezTo>
                  <a:pt x="5784" y="5192"/>
                  <a:pt x="5760" y="5287"/>
                  <a:pt x="5855" y="5418"/>
                </a:cubicBezTo>
                <a:cubicBezTo>
                  <a:pt x="5867" y="5418"/>
                  <a:pt x="5867" y="5430"/>
                  <a:pt x="5867" y="5430"/>
                </a:cubicBezTo>
                <a:cubicBezTo>
                  <a:pt x="5855" y="5466"/>
                  <a:pt x="5843" y="5502"/>
                  <a:pt x="5843" y="5537"/>
                </a:cubicBezTo>
                <a:cubicBezTo>
                  <a:pt x="5748" y="5454"/>
                  <a:pt x="5665" y="5383"/>
                  <a:pt x="5570" y="5299"/>
                </a:cubicBezTo>
                <a:cubicBezTo>
                  <a:pt x="5558" y="5276"/>
                  <a:pt x="5534" y="5252"/>
                  <a:pt x="5510" y="5228"/>
                </a:cubicBezTo>
                <a:cubicBezTo>
                  <a:pt x="5534" y="5204"/>
                  <a:pt x="5558" y="5180"/>
                  <a:pt x="5570" y="5145"/>
                </a:cubicBezTo>
                <a:cubicBezTo>
                  <a:pt x="5665" y="4871"/>
                  <a:pt x="5653" y="4561"/>
                  <a:pt x="5677" y="4275"/>
                </a:cubicBezTo>
                <a:cubicBezTo>
                  <a:pt x="5712" y="3978"/>
                  <a:pt x="5760" y="3692"/>
                  <a:pt x="5831" y="3394"/>
                </a:cubicBezTo>
                <a:close/>
                <a:moveTo>
                  <a:pt x="4754" y="1"/>
                </a:moveTo>
                <a:cubicBezTo>
                  <a:pt x="4585" y="1"/>
                  <a:pt x="4410" y="146"/>
                  <a:pt x="4403" y="334"/>
                </a:cubicBezTo>
                <a:cubicBezTo>
                  <a:pt x="4331" y="430"/>
                  <a:pt x="4272" y="537"/>
                  <a:pt x="4212" y="632"/>
                </a:cubicBezTo>
                <a:cubicBezTo>
                  <a:pt x="2498" y="2347"/>
                  <a:pt x="1629" y="4811"/>
                  <a:pt x="200" y="6752"/>
                </a:cubicBezTo>
                <a:cubicBezTo>
                  <a:pt x="1" y="7039"/>
                  <a:pt x="295" y="7317"/>
                  <a:pt x="576" y="7317"/>
                </a:cubicBezTo>
                <a:cubicBezTo>
                  <a:pt x="597" y="7317"/>
                  <a:pt x="619" y="7315"/>
                  <a:pt x="640" y="7311"/>
                </a:cubicBezTo>
                <a:cubicBezTo>
                  <a:pt x="1319" y="7216"/>
                  <a:pt x="1771" y="6859"/>
                  <a:pt x="2319" y="6442"/>
                </a:cubicBezTo>
                <a:cubicBezTo>
                  <a:pt x="2688" y="6168"/>
                  <a:pt x="3474" y="5371"/>
                  <a:pt x="4057" y="5168"/>
                </a:cubicBezTo>
                <a:lnTo>
                  <a:pt x="4057" y="5168"/>
                </a:lnTo>
                <a:cubicBezTo>
                  <a:pt x="3367" y="7026"/>
                  <a:pt x="3617" y="9478"/>
                  <a:pt x="3581" y="11419"/>
                </a:cubicBezTo>
                <a:cubicBezTo>
                  <a:pt x="3545" y="13634"/>
                  <a:pt x="3343" y="16182"/>
                  <a:pt x="4212" y="18265"/>
                </a:cubicBezTo>
                <a:cubicBezTo>
                  <a:pt x="5171" y="20589"/>
                  <a:pt x="7578" y="22227"/>
                  <a:pt x="10050" y="22227"/>
                </a:cubicBezTo>
                <a:cubicBezTo>
                  <a:pt x="10619" y="22227"/>
                  <a:pt x="11190" y="22141"/>
                  <a:pt x="11749" y="21956"/>
                </a:cubicBezTo>
                <a:cubicBezTo>
                  <a:pt x="11924" y="21898"/>
                  <a:pt x="11916" y="21622"/>
                  <a:pt x="11725" y="21622"/>
                </a:cubicBezTo>
                <a:cubicBezTo>
                  <a:pt x="11721" y="21622"/>
                  <a:pt x="11717" y="21623"/>
                  <a:pt x="11713" y="21623"/>
                </a:cubicBezTo>
                <a:cubicBezTo>
                  <a:pt x="11598" y="21627"/>
                  <a:pt x="11483" y="21630"/>
                  <a:pt x="11369" y="21630"/>
                </a:cubicBezTo>
                <a:cubicBezTo>
                  <a:pt x="7698" y="21630"/>
                  <a:pt x="5002" y="19221"/>
                  <a:pt x="4760" y="15491"/>
                </a:cubicBezTo>
                <a:cubicBezTo>
                  <a:pt x="4641" y="13753"/>
                  <a:pt x="4712" y="11979"/>
                  <a:pt x="4760" y="10252"/>
                </a:cubicBezTo>
                <a:cubicBezTo>
                  <a:pt x="4796" y="8740"/>
                  <a:pt x="5141" y="7014"/>
                  <a:pt x="4915" y="5502"/>
                </a:cubicBezTo>
                <a:lnTo>
                  <a:pt x="4915" y="5502"/>
                </a:lnTo>
                <a:cubicBezTo>
                  <a:pt x="5272" y="5859"/>
                  <a:pt x="5629" y="6359"/>
                  <a:pt x="5903" y="6585"/>
                </a:cubicBezTo>
                <a:cubicBezTo>
                  <a:pt x="6451" y="7061"/>
                  <a:pt x="7034" y="7490"/>
                  <a:pt x="7641" y="7883"/>
                </a:cubicBezTo>
                <a:cubicBezTo>
                  <a:pt x="7693" y="7914"/>
                  <a:pt x="7751" y="7928"/>
                  <a:pt x="7809" y="7928"/>
                </a:cubicBezTo>
                <a:cubicBezTo>
                  <a:pt x="8043" y="7928"/>
                  <a:pt x="8284" y="7702"/>
                  <a:pt x="8189" y="7454"/>
                </a:cubicBezTo>
                <a:cubicBezTo>
                  <a:pt x="7248" y="4966"/>
                  <a:pt x="6236" y="2537"/>
                  <a:pt x="5010" y="168"/>
                </a:cubicBezTo>
                <a:cubicBezTo>
                  <a:pt x="4949" y="50"/>
                  <a:pt x="4852" y="1"/>
                  <a:pt x="475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48"/>
          <p:cNvSpPr/>
          <p:nvPr/>
        </p:nvSpPr>
        <p:spPr>
          <a:xfrm>
            <a:off x="4493023" y="2192271"/>
            <a:ext cx="139284" cy="280035"/>
          </a:xfrm>
          <a:custGeom>
            <a:rect b="b" l="l" r="r" t="t"/>
            <a:pathLst>
              <a:path extrusionOk="0" h="15274" w="7597">
                <a:moveTo>
                  <a:pt x="3798" y="557"/>
                </a:moveTo>
                <a:cubicBezTo>
                  <a:pt x="4894" y="1974"/>
                  <a:pt x="5965" y="3426"/>
                  <a:pt x="7120" y="4784"/>
                </a:cubicBezTo>
                <a:cubicBezTo>
                  <a:pt x="6775" y="4784"/>
                  <a:pt x="6418" y="4819"/>
                  <a:pt x="6061" y="4831"/>
                </a:cubicBezTo>
                <a:cubicBezTo>
                  <a:pt x="5715" y="4855"/>
                  <a:pt x="5346" y="4831"/>
                  <a:pt x="5025" y="4986"/>
                </a:cubicBezTo>
                <a:cubicBezTo>
                  <a:pt x="5011" y="4983"/>
                  <a:pt x="4996" y="4981"/>
                  <a:pt x="4982" y="4981"/>
                </a:cubicBezTo>
                <a:cubicBezTo>
                  <a:pt x="4897" y="4981"/>
                  <a:pt x="4810" y="5038"/>
                  <a:pt x="4810" y="5129"/>
                </a:cubicBezTo>
                <a:cubicBezTo>
                  <a:pt x="4537" y="8201"/>
                  <a:pt x="5418" y="11439"/>
                  <a:pt x="5846" y="14487"/>
                </a:cubicBezTo>
                <a:cubicBezTo>
                  <a:pt x="4441" y="14535"/>
                  <a:pt x="3048" y="14535"/>
                  <a:pt x="1655" y="14594"/>
                </a:cubicBezTo>
                <a:cubicBezTo>
                  <a:pt x="2143" y="11582"/>
                  <a:pt x="3108" y="8153"/>
                  <a:pt x="2715" y="5129"/>
                </a:cubicBezTo>
                <a:cubicBezTo>
                  <a:pt x="2715" y="5105"/>
                  <a:pt x="2703" y="5093"/>
                  <a:pt x="2691" y="5069"/>
                </a:cubicBezTo>
                <a:cubicBezTo>
                  <a:pt x="2691" y="5046"/>
                  <a:pt x="2667" y="5022"/>
                  <a:pt x="2644" y="5010"/>
                </a:cubicBezTo>
                <a:cubicBezTo>
                  <a:pt x="2644" y="5010"/>
                  <a:pt x="2632" y="5010"/>
                  <a:pt x="2632" y="4998"/>
                </a:cubicBezTo>
                <a:cubicBezTo>
                  <a:pt x="2620" y="4998"/>
                  <a:pt x="2608" y="4986"/>
                  <a:pt x="2596" y="4986"/>
                </a:cubicBezTo>
                <a:cubicBezTo>
                  <a:pt x="2274" y="4831"/>
                  <a:pt x="1893" y="4855"/>
                  <a:pt x="1536" y="4831"/>
                </a:cubicBezTo>
                <a:cubicBezTo>
                  <a:pt x="1191" y="4819"/>
                  <a:pt x="834" y="4784"/>
                  <a:pt x="477" y="4784"/>
                </a:cubicBezTo>
                <a:cubicBezTo>
                  <a:pt x="1631" y="3426"/>
                  <a:pt x="2715" y="1974"/>
                  <a:pt x="3798" y="557"/>
                </a:cubicBezTo>
                <a:close/>
                <a:moveTo>
                  <a:pt x="3729" y="1"/>
                </a:moveTo>
                <a:cubicBezTo>
                  <a:pt x="3654" y="1"/>
                  <a:pt x="3576" y="32"/>
                  <a:pt x="3513" y="105"/>
                </a:cubicBezTo>
                <a:cubicBezTo>
                  <a:pt x="2334" y="1629"/>
                  <a:pt x="750" y="3176"/>
                  <a:pt x="24" y="4986"/>
                </a:cubicBezTo>
                <a:cubicBezTo>
                  <a:pt x="0" y="5034"/>
                  <a:pt x="12" y="5069"/>
                  <a:pt x="48" y="5093"/>
                </a:cubicBezTo>
                <a:cubicBezTo>
                  <a:pt x="48" y="5105"/>
                  <a:pt x="48" y="5117"/>
                  <a:pt x="48" y="5117"/>
                </a:cubicBezTo>
                <a:cubicBezTo>
                  <a:pt x="60" y="5200"/>
                  <a:pt x="155" y="5296"/>
                  <a:pt x="238" y="5308"/>
                </a:cubicBezTo>
                <a:cubicBezTo>
                  <a:pt x="517" y="5358"/>
                  <a:pt x="808" y="5373"/>
                  <a:pt x="1103" y="5373"/>
                </a:cubicBezTo>
                <a:cubicBezTo>
                  <a:pt x="1223" y="5373"/>
                  <a:pt x="1344" y="5371"/>
                  <a:pt x="1465" y="5367"/>
                </a:cubicBezTo>
                <a:cubicBezTo>
                  <a:pt x="1546" y="5367"/>
                  <a:pt x="1630" y="5368"/>
                  <a:pt x="1714" y="5368"/>
                </a:cubicBezTo>
                <a:cubicBezTo>
                  <a:pt x="1925" y="5368"/>
                  <a:pt x="2142" y="5362"/>
                  <a:pt x="2346" y="5320"/>
                </a:cubicBezTo>
                <a:lnTo>
                  <a:pt x="2346" y="5320"/>
                </a:lnTo>
                <a:cubicBezTo>
                  <a:pt x="1953" y="6915"/>
                  <a:pt x="1882" y="8606"/>
                  <a:pt x="1631" y="10213"/>
                </a:cubicBezTo>
                <a:cubicBezTo>
                  <a:pt x="1405" y="11749"/>
                  <a:pt x="1155" y="13285"/>
                  <a:pt x="965" y="14821"/>
                </a:cubicBezTo>
                <a:cubicBezTo>
                  <a:pt x="965" y="14821"/>
                  <a:pt x="965" y="14833"/>
                  <a:pt x="965" y="14844"/>
                </a:cubicBezTo>
                <a:cubicBezTo>
                  <a:pt x="905" y="15035"/>
                  <a:pt x="1000" y="15273"/>
                  <a:pt x="1262" y="15273"/>
                </a:cubicBezTo>
                <a:cubicBezTo>
                  <a:pt x="2917" y="15214"/>
                  <a:pt x="4572" y="15225"/>
                  <a:pt x="6227" y="15154"/>
                </a:cubicBezTo>
                <a:cubicBezTo>
                  <a:pt x="6394" y="15154"/>
                  <a:pt x="6596" y="15011"/>
                  <a:pt x="6573" y="14821"/>
                </a:cubicBezTo>
                <a:cubicBezTo>
                  <a:pt x="6156" y="11677"/>
                  <a:pt x="5846" y="8403"/>
                  <a:pt x="5168" y="5296"/>
                </a:cubicBezTo>
                <a:lnTo>
                  <a:pt x="5168" y="5296"/>
                </a:lnTo>
                <a:cubicBezTo>
                  <a:pt x="5374" y="5359"/>
                  <a:pt x="5596" y="5370"/>
                  <a:pt x="5817" y="5370"/>
                </a:cubicBezTo>
                <a:cubicBezTo>
                  <a:pt x="5927" y="5370"/>
                  <a:pt x="6037" y="5367"/>
                  <a:pt x="6144" y="5367"/>
                </a:cubicBezTo>
                <a:cubicBezTo>
                  <a:pt x="6261" y="5371"/>
                  <a:pt x="6380" y="5373"/>
                  <a:pt x="6498" y="5373"/>
                </a:cubicBezTo>
                <a:cubicBezTo>
                  <a:pt x="6789" y="5373"/>
                  <a:pt x="7083" y="5358"/>
                  <a:pt x="7370" y="5308"/>
                </a:cubicBezTo>
                <a:cubicBezTo>
                  <a:pt x="7454" y="5296"/>
                  <a:pt x="7537" y="5200"/>
                  <a:pt x="7549" y="5117"/>
                </a:cubicBezTo>
                <a:cubicBezTo>
                  <a:pt x="7549" y="5117"/>
                  <a:pt x="7549" y="5105"/>
                  <a:pt x="7561" y="5093"/>
                </a:cubicBezTo>
                <a:cubicBezTo>
                  <a:pt x="7585" y="5069"/>
                  <a:pt x="7597" y="5034"/>
                  <a:pt x="7585" y="4986"/>
                </a:cubicBezTo>
                <a:cubicBezTo>
                  <a:pt x="6846" y="3188"/>
                  <a:pt x="5263" y="1629"/>
                  <a:pt x="4084" y="105"/>
                </a:cubicBezTo>
                <a:cubicBezTo>
                  <a:pt x="4030" y="32"/>
                  <a:pt x="3947" y="1"/>
                  <a:pt x="3869" y="1"/>
                </a:cubicBezTo>
                <a:cubicBezTo>
                  <a:pt x="3845" y="1"/>
                  <a:pt x="3821" y="4"/>
                  <a:pt x="3798" y="9"/>
                </a:cubicBezTo>
                <a:cubicBezTo>
                  <a:pt x="3776" y="4"/>
                  <a:pt x="3753" y="1"/>
                  <a:pt x="372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4" name="Google Shape;734;p48"/>
          <p:cNvSpPr/>
          <p:nvPr/>
        </p:nvSpPr>
        <p:spPr>
          <a:xfrm rot="-5400000">
            <a:off x="5371809" y="2836303"/>
            <a:ext cx="182860" cy="367525"/>
          </a:xfrm>
          <a:custGeom>
            <a:rect b="b" l="l" r="r" t="t"/>
            <a:pathLst>
              <a:path extrusionOk="0" h="15269" w="7597">
                <a:moveTo>
                  <a:pt x="5942" y="667"/>
                </a:moveTo>
                <a:lnTo>
                  <a:pt x="5942" y="667"/>
                </a:lnTo>
                <a:cubicBezTo>
                  <a:pt x="5454" y="3680"/>
                  <a:pt x="4501" y="7121"/>
                  <a:pt x="4882" y="10133"/>
                </a:cubicBezTo>
                <a:cubicBezTo>
                  <a:pt x="4882" y="10157"/>
                  <a:pt x="4894" y="10181"/>
                  <a:pt x="4906" y="10192"/>
                </a:cubicBezTo>
                <a:cubicBezTo>
                  <a:pt x="4906" y="10216"/>
                  <a:pt x="4930" y="10240"/>
                  <a:pt x="4954" y="10252"/>
                </a:cubicBezTo>
                <a:cubicBezTo>
                  <a:pt x="4954" y="10264"/>
                  <a:pt x="4966" y="10264"/>
                  <a:pt x="4966" y="10264"/>
                </a:cubicBezTo>
                <a:cubicBezTo>
                  <a:pt x="4978" y="10276"/>
                  <a:pt x="4989" y="10276"/>
                  <a:pt x="5001" y="10276"/>
                </a:cubicBezTo>
                <a:cubicBezTo>
                  <a:pt x="5323" y="10431"/>
                  <a:pt x="5704" y="10419"/>
                  <a:pt x="6061" y="10431"/>
                </a:cubicBezTo>
                <a:cubicBezTo>
                  <a:pt x="6406" y="10454"/>
                  <a:pt x="6763" y="10478"/>
                  <a:pt x="7121" y="10478"/>
                </a:cubicBezTo>
                <a:cubicBezTo>
                  <a:pt x="5966" y="11836"/>
                  <a:pt x="4882" y="13300"/>
                  <a:pt x="3799" y="14717"/>
                </a:cubicBezTo>
                <a:cubicBezTo>
                  <a:pt x="2715" y="13300"/>
                  <a:pt x="1632" y="11836"/>
                  <a:pt x="477" y="10478"/>
                </a:cubicBezTo>
                <a:cubicBezTo>
                  <a:pt x="822" y="10478"/>
                  <a:pt x="1179" y="10454"/>
                  <a:pt x="1537" y="10431"/>
                </a:cubicBezTo>
                <a:cubicBezTo>
                  <a:pt x="1882" y="10419"/>
                  <a:pt x="2263" y="10431"/>
                  <a:pt x="2584" y="10288"/>
                </a:cubicBezTo>
                <a:cubicBezTo>
                  <a:pt x="2597" y="10291"/>
                  <a:pt x="2609" y="10293"/>
                  <a:pt x="2623" y="10293"/>
                </a:cubicBezTo>
                <a:cubicBezTo>
                  <a:pt x="2700" y="10293"/>
                  <a:pt x="2788" y="10235"/>
                  <a:pt x="2799" y="10133"/>
                </a:cubicBezTo>
                <a:cubicBezTo>
                  <a:pt x="3061" y="7061"/>
                  <a:pt x="2180" y="3823"/>
                  <a:pt x="1751" y="775"/>
                </a:cubicBezTo>
                <a:cubicBezTo>
                  <a:pt x="3156" y="739"/>
                  <a:pt x="4549" y="727"/>
                  <a:pt x="5942" y="667"/>
                </a:cubicBezTo>
                <a:close/>
                <a:moveTo>
                  <a:pt x="6353" y="0"/>
                </a:moveTo>
                <a:cubicBezTo>
                  <a:pt x="6347" y="0"/>
                  <a:pt x="6341" y="0"/>
                  <a:pt x="6335" y="1"/>
                </a:cubicBezTo>
                <a:cubicBezTo>
                  <a:pt x="4680" y="48"/>
                  <a:pt x="3025" y="36"/>
                  <a:pt x="1370" y="108"/>
                </a:cubicBezTo>
                <a:cubicBezTo>
                  <a:pt x="1203" y="120"/>
                  <a:pt x="1001" y="263"/>
                  <a:pt x="1025" y="453"/>
                </a:cubicBezTo>
                <a:cubicBezTo>
                  <a:pt x="1441" y="3596"/>
                  <a:pt x="1751" y="6871"/>
                  <a:pt x="2430" y="9966"/>
                </a:cubicBezTo>
                <a:cubicBezTo>
                  <a:pt x="2120" y="9883"/>
                  <a:pt x="1775" y="9907"/>
                  <a:pt x="1453" y="9895"/>
                </a:cubicBezTo>
                <a:cubicBezTo>
                  <a:pt x="1048" y="9895"/>
                  <a:pt x="632" y="9895"/>
                  <a:pt x="227" y="9966"/>
                </a:cubicBezTo>
                <a:cubicBezTo>
                  <a:pt x="144" y="9978"/>
                  <a:pt x="60" y="10061"/>
                  <a:pt x="48" y="10145"/>
                </a:cubicBezTo>
                <a:cubicBezTo>
                  <a:pt x="48" y="10157"/>
                  <a:pt x="48" y="10157"/>
                  <a:pt x="48" y="10169"/>
                </a:cubicBezTo>
                <a:cubicBezTo>
                  <a:pt x="13" y="10192"/>
                  <a:pt x="1" y="10240"/>
                  <a:pt x="13" y="10276"/>
                </a:cubicBezTo>
                <a:cubicBezTo>
                  <a:pt x="751" y="12086"/>
                  <a:pt x="2334" y="13633"/>
                  <a:pt x="3513" y="15157"/>
                </a:cubicBezTo>
                <a:cubicBezTo>
                  <a:pt x="3565" y="15235"/>
                  <a:pt x="3642" y="15263"/>
                  <a:pt x="3717" y="15263"/>
                </a:cubicBezTo>
                <a:cubicBezTo>
                  <a:pt x="3745" y="15263"/>
                  <a:pt x="3773" y="15259"/>
                  <a:pt x="3799" y="15253"/>
                </a:cubicBezTo>
                <a:cubicBezTo>
                  <a:pt x="3826" y="15263"/>
                  <a:pt x="3854" y="15268"/>
                  <a:pt x="3882" y="15268"/>
                </a:cubicBezTo>
                <a:cubicBezTo>
                  <a:pt x="3953" y="15268"/>
                  <a:pt x="4025" y="15234"/>
                  <a:pt x="4085" y="15157"/>
                </a:cubicBezTo>
                <a:cubicBezTo>
                  <a:pt x="5263" y="13633"/>
                  <a:pt x="6847" y="12086"/>
                  <a:pt x="7573" y="10276"/>
                </a:cubicBezTo>
                <a:cubicBezTo>
                  <a:pt x="7597" y="10240"/>
                  <a:pt x="7585" y="10192"/>
                  <a:pt x="7549" y="10169"/>
                </a:cubicBezTo>
                <a:cubicBezTo>
                  <a:pt x="7549" y="10157"/>
                  <a:pt x="7549" y="10157"/>
                  <a:pt x="7549" y="10145"/>
                </a:cubicBezTo>
                <a:cubicBezTo>
                  <a:pt x="7537" y="10061"/>
                  <a:pt x="7442" y="9978"/>
                  <a:pt x="7371" y="9966"/>
                </a:cubicBezTo>
                <a:cubicBezTo>
                  <a:pt x="6966" y="9895"/>
                  <a:pt x="6549" y="9895"/>
                  <a:pt x="6132" y="9895"/>
                </a:cubicBezTo>
                <a:cubicBezTo>
                  <a:pt x="5847" y="9907"/>
                  <a:pt x="5537" y="9883"/>
                  <a:pt x="5251" y="9942"/>
                </a:cubicBezTo>
                <a:cubicBezTo>
                  <a:pt x="5644" y="8359"/>
                  <a:pt x="5716" y="6668"/>
                  <a:pt x="5966" y="5049"/>
                </a:cubicBezTo>
                <a:cubicBezTo>
                  <a:pt x="6192" y="3513"/>
                  <a:pt x="6442" y="1989"/>
                  <a:pt x="6632" y="453"/>
                </a:cubicBezTo>
                <a:cubicBezTo>
                  <a:pt x="6632" y="441"/>
                  <a:pt x="6632" y="429"/>
                  <a:pt x="6632" y="429"/>
                </a:cubicBezTo>
                <a:cubicBezTo>
                  <a:pt x="6691" y="243"/>
                  <a:pt x="6601" y="0"/>
                  <a:pt x="635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5" name="Google Shape;735;p48"/>
          <p:cNvSpPr/>
          <p:nvPr/>
        </p:nvSpPr>
        <p:spPr>
          <a:xfrm>
            <a:off x="5325731" y="1664236"/>
            <a:ext cx="338870" cy="182354"/>
          </a:xfrm>
          <a:custGeom>
            <a:rect b="b" l="l" r="r" t="t"/>
            <a:pathLst>
              <a:path extrusionOk="0" h="5639" w="10479">
                <a:moveTo>
                  <a:pt x="5990" y="1"/>
                </a:moveTo>
                <a:cubicBezTo>
                  <a:pt x="5820" y="1"/>
                  <a:pt x="5675" y="130"/>
                  <a:pt x="5656" y="323"/>
                </a:cubicBezTo>
                <a:cubicBezTo>
                  <a:pt x="5621" y="763"/>
                  <a:pt x="5585" y="1192"/>
                  <a:pt x="5549" y="1632"/>
                </a:cubicBezTo>
                <a:cubicBezTo>
                  <a:pt x="3775" y="1716"/>
                  <a:pt x="1965" y="1954"/>
                  <a:pt x="203" y="2180"/>
                </a:cubicBezTo>
                <a:cubicBezTo>
                  <a:pt x="60" y="2192"/>
                  <a:pt x="1" y="2406"/>
                  <a:pt x="168" y="2454"/>
                </a:cubicBezTo>
                <a:cubicBezTo>
                  <a:pt x="703" y="2594"/>
                  <a:pt x="1256" y="2644"/>
                  <a:pt x="1817" y="2644"/>
                </a:cubicBezTo>
                <a:cubicBezTo>
                  <a:pt x="3165" y="2644"/>
                  <a:pt x="4559" y="2353"/>
                  <a:pt x="5871" y="2311"/>
                </a:cubicBezTo>
                <a:cubicBezTo>
                  <a:pt x="6061" y="2311"/>
                  <a:pt x="6204" y="2156"/>
                  <a:pt x="6216" y="1966"/>
                </a:cubicBezTo>
                <a:cubicBezTo>
                  <a:pt x="6240" y="1597"/>
                  <a:pt x="6264" y="1216"/>
                  <a:pt x="6275" y="846"/>
                </a:cubicBezTo>
                <a:cubicBezTo>
                  <a:pt x="7371" y="1430"/>
                  <a:pt x="8419" y="2097"/>
                  <a:pt x="9419" y="2823"/>
                </a:cubicBezTo>
                <a:cubicBezTo>
                  <a:pt x="8419" y="3537"/>
                  <a:pt x="7371" y="4216"/>
                  <a:pt x="6275" y="4787"/>
                </a:cubicBezTo>
                <a:cubicBezTo>
                  <a:pt x="6264" y="4418"/>
                  <a:pt x="6240" y="4049"/>
                  <a:pt x="6216" y="3668"/>
                </a:cubicBezTo>
                <a:cubicBezTo>
                  <a:pt x="6204" y="3478"/>
                  <a:pt x="6061" y="3335"/>
                  <a:pt x="5871" y="3323"/>
                </a:cubicBezTo>
                <a:cubicBezTo>
                  <a:pt x="4553" y="3289"/>
                  <a:pt x="3152" y="2992"/>
                  <a:pt x="1798" y="2992"/>
                </a:cubicBezTo>
                <a:cubicBezTo>
                  <a:pt x="1243" y="2992"/>
                  <a:pt x="697" y="3042"/>
                  <a:pt x="168" y="3180"/>
                </a:cubicBezTo>
                <a:cubicBezTo>
                  <a:pt x="1" y="3228"/>
                  <a:pt x="60" y="3442"/>
                  <a:pt x="203" y="3466"/>
                </a:cubicBezTo>
                <a:cubicBezTo>
                  <a:pt x="1965" y="3680"/>
                  <a:pt x="3775" y="3918"/>
                  <a:pt x="5549" y="4002"/>
                </a:cubicBezTo>
                <a:cubicBezTo>
                  <a:pt x="5585" y="4442"/>
                  <a:pt x="5621" y="4883"/>
                  <a:pt x="5656" y="5323"/>
                </a:cubicBezTo>
                <a:cubicBezTo>
                  <a:pt x="5674" y="5505"/>
                  <a:pt x="5817" y="5638"/>
                  <a:pt x="5985" y="5638"/>
                </a:cubicBezTo>
                <a:cubicBezTo>
                  <a:pt x="6037" y="5638"/>
                  <a:pt x="6091" y="5625"/>
                  <a:pt x="6144" y="5597"/>
                </a:cubicBezTo>
                <a:cubicBezTo>
                  <a:pt x="7549" y="4883"/>
                  <a:pt x="8895" y="4121"/>
                  <a:pt x="10181" y="3228"/>
                </a:cubicBezTo>
                <a:cubicBezTo>
                  <a:pt x="10300" y="3204"/>
                  <a:pt x="10395" y="3097"/>
                  <a:pt x="10443" y="2966"/>
                </a:cubicBezTo>
                <a:cubicBezTo>
                  <a:pt x="10455" y="2954"/>
                  <a:pt x="10455" y="2930"/>
                  <a:pt x="10466" y="2918"/>
                </a:cubicBezTo>
                <a:cubicBezTo>
                  <a:pt x="10466" y="2906"/>
                  <a:pt x="10466" y="2906"/>
                  <a:pt x="10466" y="2906"/>
                </a:cubicBezTo>
                <a:cubicBezTo>
                  <a:pt x="10466" y="2882"/>
                  <a:pt x="10466" y="2870"/>
                  <a:pt x="10478" y="2847"/>
                </a:cubicBezTo>
                <a:cubicBezTo>
                  <a:pt x="10478" y="2835"/>
                  <a:pt x="10478" y="2823"/>
                  <a:pt x="10478" y="2823"/>
                </a:cubicBezTo>
                <a:cubicBezTo>
                  <a:pt x="10478" y="2811"/>
                  <a:pt x="10478" y="2799"/>
                  <a:pt x="10478" y="2787"/>
                </a:cubicBezTo>
                <a:cubicBezTo>
                  <a:pt x="10478" y="2775"/>
                  <a:pt x="10466" y="2751"/>
                  <a:pt x="10466" y="2728"/>
                </a:cubicBezTo>
                <a:cubicBezTo>
                  <a:pt x="10455" y="2704"/>
                  <a:pt x="10455" y="2680"/>
                  <a:pt x="10443" y="2668"/>
                </a:cubicBezTo>
                <a:cubicBezTo>
                  <a:pt x="10395" y="2537"/>
                  <a:pt x="10300" y="2442"/>
                  <a:pt x="10181" y="2406"/>
                </a:cubicBezTo>
                <a:cubicBezTo>
                  <a:pt x="8883" y="1513"/>
                  <a:pt x="7549" y="751"/>
                  <a:pt x="6144" y="37"/>
                </a:cubicBezTo>
                <a:cubicBezTo>
                  <a:pt x="6093" y="12"/>
                  <a:pt x="6040" y="1"/>
                  <a:pt x="59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48"/>
          <p:cNvSpPr/>
          <p:nvPr/>
        </p:nvSpPr>
        <p:spPr>
          <a:xfrm rot="5400000">
            <a:off x="1971753" y="2894766"/>
            <a:ext cx="139293" cy="250617"/>
          </a:xfrm>
          <a:custGeom>
            <a:rect b="b" l="l" r="r" t="t"/>
            <a:pathLst>
              <a:path extrusionOk="0" h="10412" w="5787">
                <a:moveTo>
                  <a:pt x="2409" y="1"/>
                </a:moveTo>
                <a:cubicBezTo>
                  <a:pt x="2337" y="1"/>
                  <a:pt x="2258" y="58"/>
                  <a:pt x="2251" y="148"/>
                </a:cubicBezTo>
                <a:cubicBezTo>
                  <a:pt x="2037" y="1899"/>
                  <a:pt x="1787" y="3708"/>
                  <a:pt x="1703" y="5482"/>
                </a:cubicBezTo>
                <a:cubicBezTo>
                  <a:pt x="1275" y="5518"/>
                  <a:pt x="834" y="5554"/>
                  <a:pt x="393" y="5590"/>
                </a:cubicBezTo>
                <a:cubicBezTo>
                  <a:pt x="143" y="5613"/>
                  <a:pt x="1" y="5851"/>
                  <a:pt x="120" y="6078"/>
                </a:cubicBezTo>
                <a:cubicBezTo>
                  <a:pt x="822" y="7483"/>
                  <a:pt x="1584" y="8828"/>
                  <a:pt x="2477" y="10114"/>
                </a:cubicBezTo>
                <a:cubicBezTo>
                  <a:pt x="2513" y="10233"/>
                  <a:pt x="2608" y="10340"/>
                  <a:pt x="2739" y="10388"/>
                </a:cubicBezTo>
                <a:cubicBezTo>
                  <a:pt x="2763" y="10388"/>
                  <a:pt x="2775" y="10400"/>
                  <a:pt x="2799" y="10400"/>
                </a:cubicBezTo>
                <a:lnTo>
                  <a:pt x="2810" y="10400"/>
                </a:lnTo>
                <a:cubicBezTo>
                  <a:pt x="2822" y="10400"/>
                  <a:pt x="2846" y="10412"/>
                  <a:pt x="2858" y="10412"/>
                </a:cubicBezTo>
                <a:lnTo>
                  <a:pt x="2918" y="10412"/>
                </a:lnTo>
                <a:cubicBezTo>
                  <a:pt x="2941" y="10412"/>
                  <a:pt x="2965" y="10400"/>
                  <a:pt x="2977" y="10400"/>
                </a:cubicBezTo>
                <a:cubicBezTo>
                  <a:pt x="3001" y="10400"/>
                  <a:pt x="3025" y="10388"/>
                  <a:pt x="3049" y="10376"/>
                </a:cubicBezTo>
                <a:cubicBezTo>
                  <a:pt x="3168" y="10340"/>
                  <a:pt x="3275" y="10233"/>
                  <a:pt x="3299" y="10114"/>
                </a:cubicBezTo>
                <a:cubicBezTo>
                  <a:pt x="4203" y="8828"/>
                  <a:pt x="4954" y="7483"/>
                  <a:pt x="5668" y="6078"/>
                </a:cubicBezTo>
                <a:cubicBezTo>
                  <a:pt x="5787" y="5851"/>
                  <a:pt x="5644" y="5613"/>
                  <a:pt x="5394" y="5590"/>
                </a:cubicBezTo>
                <a:cubicBezTo>
                  <a:pt x="4954" y="5554"/>
                  <a:pt x="4513" y="5518"/>
                  <a:pt x="4073" y="5482"/>
                </a:cubicBezTo>
                <a:cubicBezTo>
                  <a:pt x="4001" y="3708"/>
                  <a:pt x="3751" y="1899"/>
                  <a:pt x="3537" y="148"/>
                </a:cubicBezTo>
                <a:cubicBezTo>
                  <a:pt x="3523" y="58"/>
                  <a:pt x="3445" y="1"/>
                  <a:pt x="3372" y="1"/>
                </a:cubicBezTo>
                <a:cubicBezTo>
                  <a:pt x="3320" y="1"/>
                  <a:pt x="3271" y="31"/>
                  <a:pt x="3251" y="101"/>
                </a:cubicBezTo>
                <a:cubicBezTo>
                  <a:pt x="2787" y="1922"/>
                  <a:pt x="3346" y="3946"/>
                  <a:pt x="3394" y="5804"/>
                </a:cubicBezTo>
                <a:cubicBezTo>
                  <a:pt x="3406" y="5994"/>
                  <a:pt x="3549" y="6137"/>
                  <a:pt x="3739" y="6149"/>
                </a:cubicBezTo>
                <a:cubicBezTo>
                  <a:pt x="4120" y="6173"/>
                  <a:pt x="4489" y="6197"/>
                  <a:pt x="4870" y="6209"/>
                </a:cubicBezTo>
                <a:cubicBezTo>
                  <a:pt x="4287" y="7304"/>
                  <a:pt x="3608" y="8352"/>
                  <a:pt x="2894" y="9352"/>
                </a:cubicBezTo>
                <a:cubicBezTo>
                  <a:pt x="2168" y="8352"/>
                  <a:pt x="1501" y="7304"/>
                  <a:pt x="917" y="6209"/>
                </a:cubicBezTo>
                <a:cubicBezTo>
                  <a:pt x="1286" y="6197"/>
                  <a:pt x="1667" y="6173"/>
                  <a:pt x="2037" y="6149"/>
                </a:cubicBezTo>
                <a:cubicBezTo>
                  <a:pt x="2227" y="6137"/>
                  <a:pt x="2382" y="6006"/>
                  <a:pt x="2382" y="5804"/>
                </a:cubicBezTo>
                <a:cubicBezTo>
                  <a:pt x="2441" y="3946"/>
                  <a:pt x="3001" y="1934"/>
                  <a:pt x="2525" y="101"/>
                </a:cubicBezTo>
                <a:cubicBezTo>
                  <a:pt x="2510" y="31"/>
                  <a:pt x="2461" y="1"/>
                  <a:pt x="24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7" name="Google Shape;737;p48"/>
          <p:cNvGrpSpPr/>
          <p:nvPr/>
        </p:nvGrpSpPr>
        <p:grpSpPr>
          <a:xfrm>
            <a:off x="4063785" y="2551463"/>
            <a:ext cx="1057355" cy="996806"/>
            <a:chOff x="4063785" y="2551463"/>
            <a:chExt cx="1057355" cy="996806"/>
          </a:xfrm>
        </p:grpSpPr>
        <p:sp>
          <p:nvSpPr>
            <p:cNvPr id="738" name="Google Shape;738;p48"/>
            <p:cNvSpPr/>
            <p:nvPr/>
          </p:nvSpPr>
          <p:spPr>
            <a:xfrm>
              <a:off x="4190750" y="2594301"/>
              <a:ext cx="879747" cy="851523"/>
            </a:xfrm>
            <a:custGeom>
              <a:rect b="b" l="l" r="r" t="t"/>
              <a:pathLst>
                <a:path extrusionOk="0" h="28028" w="28957">
                  <a:moveTo>
                    <a:pt x="28957" y="1"/>
                  </a:moveTo>
                  <a:lnTo>
                    <a:pt x="1" y="929"/>
                  </a:lnTo>
                  <a:lnTo>
                    <a:pt x="1870" y="28028"/>
                  </a:lnTo>
                  <a:lnTo>
                    <a:pt x="28183" y="27087"/>
                  </a:lnTo>
                  <a:lnTo>
                    <a:pt x="289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Sriracha"/>
                  <a:ea typeface="Sriracha"/>
                  <a:cs typeface="Sriracha"/>
                  <a:sym typeface="Sriracha"/>
                </a:rPr>
                <a:t>Earth</a:t>
              </a:r>
              <a:endParaRPr sz="2000">
                <a:solidFill>
                  <a:schemeClr val="dk1"/>
                </a:solidFill>
                <a:latin typeface="Sriracha"/>
                <a:ea typeface="Sriracha"/>
                <a:cs typeface="Sriracha"/>
                <a:sym typeface="Sriracha"/>
              </a:endParaRPr>
            </a:p>
          </p:txBody>
        </p:sp>
        <p:sp>
          <p:nvSpPr>
            <p:cNvPr id="739" name="Google Shape;739;p48"/>
            <p:cNvSpPr/>
            <p:nvPr/>
          </p:nvSpPr>
          <p:spPr>
            <a:xfrm>
              <a:off x="4063785" y="2551463"/>
              <a:ext cx="1057355" cy="996806"/>
            </a:xfrm>
            <a:custGeom>
              <a:rect b="b" l="l" r="r" t="t"/>
              <a:pathLst>
                <a:path extrusionOk="0" h="32810" w="34803">
                  <a:moveTo>
                    <a:pt x="2823" y="1172"/>
                  </a:moveTo>
                  <a:cubicBezTo>
                    <a:pt x="2823" y="1422"/>
                    <a:pt x="2823" y="1672"/>
                    <a:pt x="2823" y="1911"/>
                  </a:cubicBezTo>
                  <a:cubicBezTo>
                    <a:pt x="2370" y="2125"/>
                    <a:pt x="1965" y="2470"/>
                    <a:pt x="1584" y="2756"/>
                  </a:cubicBezTo>
                  <a:cubicBezTo>
                    <a:pt x="1227" y="3030"/>
                    <a:pt x="894" y="3316"/>
                    <a:pt x="560" y="3625"/>
                  </a:cubicBezTo>
                  <a:cubicBezTo>
                    <a:pt x="537" y="3387"/>
                    <a:pt x="513" y="3161"/>
                    <a:pt x="489" y="2923"/>
                  </a:cubicBezTo>
                  <a:cubicBezTo>
                    <a:pt x="501" y="2923"/>
                    <a:pt x="525" y="2923"/>
                    <a:pt x="537" y="2911"/>
                  </a:cubicBezTo>
                  <a:cubicBezTo>
                    <a:pt x="1049" y="2673"/>
                    <a:pt x="1477" y="2161"/>
                    <a:pt x="1930" y="1839"/>
                  </a:cubicBezTo>
                  <a:cubicBezTo>
                    <a:pt x="2227" y="1613"/>
                    <a:pt x="2537" y="1411"/>
                    <a:pt x="2823" y="1172"/>
                  </a:cubicBezTo>
                  <a:close/>
                  <a:moveTo>
                    <a:pt x="2823" y="2196"/>
                  </a:moveTo>
                  <a:cubicBezTo>
                    <a:pt x="2823" y="2494"/>
                    <a:pt x="2823" y="2804"/>
                    <a:pt x="2823" y="3113"/>
                  </a:cubicBezTo>
                  <a:cubicBezTo>
                    <a:pt x="2418" y="3351"/>
                    <a:pt x="2049" y="3673"/>
                    <a:pt x="1692" y="3947"/>
                  </a:cubicBezTo>
                  <a:cubicBezTo>
                    <a:pt x="1346" y="4220"/>
                    <a:pt x="1013" y="4494"/>
                    <a:pt x="679" y="4768"/>
                  </a:cubicBezTo>
                  <a:cubicBezTo>
                    <a:pt x="656" y="4447"/>
                    <a:pt x="620" y="4137"/>
                    <a:pt x="584" y="3827"/>
                  </a:cubicBezTo>
                  <a:cubicBezTo>
                    <a:pt x="1001" y="3494"/>
                    <a:pt x="1430" y="3161"/>
                    <a:pt x="1870" y="2851"/>
                  </a:cubicBezTo>
                  <a:cubicBezTo>
                    <a:pt x="2168" y="2625"/>
                    <a:pt x="2513" y="2434"/>
                    <a:pt x="2823" y="2196"/>
                  </a:cubicBezTo>
                  <a:close/>
                  <a:moveTo>
                    <a:pt x="2823" y="3399"/>
                  </a:moveTo>
                  <a:cubicBezTo>
                    <a:pt x="2835" y="3756"/>
                    <a:pt x="2835" y="4125"/>
                    <a:pt x="2835" y="4494"/>
                  </a:cubicBezTo>
                  <a:cubicBezTo>
                    <a:pt x="2144" y="4875"/>
                    <a:pt x="1489" y="5471"/>
                    <a:pt x="870" y="5935"/>
                  </a:cubicBezTo>
                  <a:cubicBezTo>
                    <a:pt x="811" y="5974"/>
                    <a:pt x="841" y="6054"/>
                    <a:pt x="894" y="6054"/>
                  </a:cubicBezTo>
                  <a:cubicBezTo>
                    <a:pt x="905" y="6054"/>
                    <a:pt x="917" y="6050"/>
                    <a:pt x="930" y="6042"/>
                  </a:cubicBezTo>
                  <a:cubicBezTo>
                    <a:pt x="1537" y="5649"/>
                    <a:pt x="2251" y="5268"/>
                    <a:pt x="2846" y="4792"/>
                  </a:cubicBezTo>
                  <a:cubicBezTo>
                    <a:pt x="2846" y="5018"/>
                    <a:pt x="2858" y="5244"/>
                    <a:pt x="2858" y="5459"/>
                  </a:cubicBezTo>
                  <a:cubicBezTo>
                    <a:pt x="2561" y="5673"/>
                    <a:pt x="2275" y="5935"/>
                    <a:pt x="1989" y="6161"/>
                  </a:cubicBezTo>
                  <a:cubicBezTo>
                    <a:pt x="1620" y="6459"/>
                    <a:pt x="1251" y="6768"/>
                    <a:pt x="882" y="7090"/>
                  </a:cubicBezTo>
                  <a:cubicBezTo>
                    <a:pt x="822" y="6375"/>
                    <a:pt x="763" y="5661"/>
                    <a:pt x="703" y="4947"/>
                  </a:cubicBezTo>
                  <a:cubicBezTo>
                    <a:pt x="1108" y="4673"/>
                    <a:pt x="1513" y="4387"/>
                    <a:pt x="1918" y="4089"/>
                  </a:cubicBezTo>
                  <a:cubicBezTo>
                    <a:pt x="2215" y="3863"/>
                    <a:pt x="2537" y="3637"/>
                    <a:pt x="2823" y="3399"/>
                  </a:cubicBezTo>
                  <a:close/>
                  <a:moveTo>
                    <a:pt x="2870" y="5744"/>
                  </a:moveTo>
                  <a:cubicBezTo>
                    <a:pt x="2870" y="6006"/>
                    <a:pt x="2882" y="6256"/>
                    <a:pt x="2894" y="6506"/>
                  </a:cubicBezTo>
                  <a:cubicBezTo>
                    <a:pt x="2203" y="6887"/>
                    <a:pt x="1561" y="7459"/>
                    <a:pt x="953" y="7983"/>
                  </a:cubicBezTo>
                  <a:cubicBezTo>
                    <a:pt x="930" y="7745"/>
                    <a:pt x="918" y="7495"/>
                    <a:pt x="894" y="7256"/>
                  </a:cubicBezTo>
                  <a:cubicBezTo>
                    <a:pt x="1263" y="6983"/>
                    <a:pt x="1632" y="6709"/>
                    <a:pt x="1989" y="6423"/>
                  </a:cubicBezTo>
                  <a:cubicBezTo>
                    <a:pt x="2275" y="6209"/>
                    <a:pt x="2584" y="5994"/>
                    <a:pt x="2870" y="5744"/>
                  </a:cubicBezTo>
                  <a:close/>
                  <a:moveTo>
                    <a:pt x="2894" y="6745"/>
                  </a:moveTo>
                  <a:cubicBezTo>
                    <a:pt x="2906" y="7066"/>
                    <a:pt x="2918" y="7387"/>
                    <a:pt x="2930" y="7709"/>
                  </a:cubicBezTo>
                  <a:cubicBezTo>
                    <a:pt x="2549" y="7911"/>
                    <a:pt x="2203" y="8197"/>
                    <a:pt x="1870" y="8447"/>
                  </a:cubicBezTo>
                  <a:cubicBezTo>
                    <a:pt x="1584" y="8650"/>
                    <a:pt x="1311" y="8864"/>
                    <a:pt x="1025" y="9078"/>
                  </a:cubicBezTo>
                  <a:cubicBezTo>
                    <a:pt x="1001" y="8780"/>
                    <a:pt x="989" y="8483"/>
                    <a:pt x="965" y="8185"/>
                  </a:cubicBezTo>
                  <a:cubicBezTo>
                    <a:pt x="1620" y="7733"/>
                    <a:pt x="2334" y="7292"/>
                    <a:pt x="2894" y="6745"/>
                  </a:cubicBezTo>
                  <a:close/>
                  <a:moveTo>
                    <a:pt x="2942" y="7923"/>
                  </a:moveTo>
                  <a:cubicBezTo>
                    <a:pt x="2954" y="8280"/>
                    <a:pt x="2965" y="8626"/>
                    <a:pt x="2989" y="8983"/>
                  </a:cubicBezTo>
                  <a:cubicBezTo>
                    <a:pt x="2704" y="9161"/>
                    <a:pt x="2442" y="9400"/>
                    <a:pt x="2192" y="9590"/>
                  </a:cubicBezTo>
                  <a:cubicBezTo>
                    <a:pt x="1834" y="9864"/>
                    <a:pt x="1477" y="10126"/>
                    <a:pt x="1108" y="10376"/>
                  </a:cubicBezTo>
                  <a:cubicBezTo>
                    <a:pt x="1084" y="10007"/>
                    <a:pt x="1060" y="9638"/>
                    <a:pt x="1037" y="9269"/>
                  </a:cubicBezTo>
                  <a:cubicBezTo>
                    <a:pt x="1370" y="9031"/>
                    <a:pt x="1715" y="8804"/>
                    <a:pt x="2049" y="8578"/>
                  </a:cubicBezTo>
                  <a:cubicBezTo>
                    <a:pt x="2334" y="8364"/>
                    <a:pt x="2668" y="8173"/>
                    <a:pt x="2942" y="7923"/>
                  </a:cubicBezTo>
                  <a:close/>
                  <a:moveTo>
                    <a:pt x="3001" y="9281"/>
                  </a:moveTo>
                  <a:cubicBezTo>
                    <a:pt x="3013" y="9542"/>
                    <a:pt x="3025" y="9793"/>
                    <a:pt x="3037" y="10043"/>
                  </a:cubicBezTo>
                  <a:cubicBezTo>
                    <a:pt x="2358" y="10352"/>
                    <a:pt x="1739" y="10840"/>
                    <a:pt x="1168" y="11316"/>
                  </a:cubicBezTo>
                  <a:cubicBezTo>
                    <a:pt x="1144" y="11066"/>
                    <a:pt x="1132" y="10816"/>
                    <a:pt x="1120" y="10566"/>
                  </a:cubicBezTo>
                  <a:cubicBezTo>
                    <a:pt x="1132" y="10555"/>
                    <a:pt x="1132" y="10555"/>
                    <a:pt x="1144" y="10555"/>
                  </a:cubicBezTo>
                  <a:cubicBezTo>
                    <a:pt x="1584" y="10281"/>
                    <a:pt x="2025" y="9995"/>
                    <a:pt x="2442" y="9697"/>
                  </a:cubicBezTo>
                  <a:cubicBezTo>
                    <a:pt x="2620" y="9566"/>
                    <a:pt x="2823" y="9435"/>
                    <a:pt x="3001" y="9281"/>
                  </a:cubicBezTo>
                  <a:close/>
                  <a:moveTo>
                    <a:pt x="3049" y="10281"/>
                  </a:moveTo>
                  <a:cubicBezTo>
                    <a:pt x="3061" y="10638"/>
                    <a:pt x="3085" y="11007"/>
                    <a:pt x="3108" y="11364"/>
                  </a:cubicBezTo>
                  <a:cubicBezTo>
                    <a:pt x="2465" y="11757"/>
                    <a:pt x="1870" y="12221"/>
                    <a:pt x="1239" y="12614"/>
                  </a:cubicBezTo>
                  <a:cubicBezTo>
                    <a:pt x="1215" y="12257"/>
                    <a:pt x="1203" y="11900"/>
                    <a:pt x="1180" y="11531"/>
                  </a:cubicBezTo>
                  <a:cubicBezTo>
                    <a:pt x="1787" y="11114"/>
                    <a:pt x="2454" y="10733"/>
                    <a:pt x="3049" y="10281"/>
                  </a:cubicBezTo>
                  <a:close/>
                  <a:moveTo>
                    <a:pt x="3120" y="11674"/>
                  </a:moveTo>
                  <a:cubicBezTo>
                    <a:pt x="3132" y="11924"/>
                    <a:pt x="3156" y="12162"/>
                    <a:pt x="3168" y="12412"/>
                  </a:cubicBezTo>
                  <a:cubicBezTo>
                    <a:pt x="2870" y="12555"/>
                    <a:pt x="2608" y="12745"/>
                    <a:pt x="2334" y="12924"/>
                  </a:cubicBezTo>
                  <a:cubicBezTo>
                    <a:pt x="1989" y="13126"/>
                    <a:pt x="1644" y="13341"/>
                    <a:pt x="1287" y="13543"/>
                  </a:cubicBezTo>
                  <a:cubicBezTo>
                    <a:pt x="1275" y="13293"/>
                    <a:pt x="1263" y="13043"/>
                    <a:pt x="1251" y="12793"/>
                  </a:cubicBezTo>
                  <a:cubicBezTo>
                    <a:pt x="1870" y="12459"/>
                    <a:pt x="2549" y="12114"/>
                    <a:pt x="3120" y="11674"/>
                  </a:cubicBezTo>
                  <a:close/>
                  <a:moveTo>
                    <a:pt x="3180" y="12638"/>
                  </a:moveTo>
                  <a:cubicBezTo>
                    <a:pt x="3192" y="12912"/>
                    <a:pt x="3216" y="13174"/>
                    <a:pt x="3227" y="13448"/>
                  </a:cubicBezTo>
                  <a:cubicBezTo>
                    <a:pt x="2942" y="13602"/>
                    <a:pt x="2668" y="13817"/>
                    <a:pt x="2394" y="14007"/>
                  </a:cubicBezTo>
                  <a:cubicBezTo>
                    <a:pt x="2049" y="14245"/>
                    <a:pt x="1703" y="14507"/>
                    <a:pt x="1358" y="14757"/>
                  </a:cubicBezTo>
                  <a:cubicBezTo>
                    <a:pt x="1334" y="14424"/>
                    <a:pt x="1322" y="14079"/>
                    <a:pt x="1299" y="13745"/>
                  </a:cubicBezTo>
                  <a:cubicBezTo>
                    <a:pt x="1692" y="13543"/>
                    <a:pt x="2073" y="13329"/>
                    <a:pt x="2442" y="13102"/>
                  </a:cubicBezTo>
                  <a:cubicBezTo>
                    <a:pt x="2680" y="12960"/>
                    <a:pt x="2954" y="12817"/>
                    <a:pt x="3180" y="12638"/>
                  </a:cubicBezTo>
                  <a:close/>
                  <a:moveTo>
                    <a:pt x="3251" y="13710"/>
                  </a:moveTo>
                  <a:cubicBezTo>
                    <a:pt x="3275" y="14031"/>
                    <a:pt x="3287" y="14353"/>
                    <a:pt x="3311" y="14674"/>
                  </a:cubicBezTo>
                  <a:cubicBezTo>
                    <a:pt x="2751" y="15067"/>
                    <a:pt x="2251" y="15543"/>
                    <a:pt x="1656" y="15888"/>
                  </a:cubicBezTo>
                  <a:cubicBezTo>
                    <a:pt x="1574" y="15929"/>
                    <a:pt x="1624" y="16041"/>
                    <a:pt x="1700" y="16041"/>
                  </a:cubicBezTo>
                  <a:cubicBezTo>
                    <a:pt x="1713" y="16041"/>
                    <a:pt x="1726" y="16038"/>
                    <a:pt x="1739" y="16031"/>
                  </a:cubicBezTo>
                  <a:cubicBezTo>
                    <a:pt x="2287" y="15769"/>
                    <a:pt x="2906" y="15424"/>
                    <a:pt x="3335" y="14948"/>
                  </a:cubicBezTo>
                  <a:cubicBezTo>
                    <a:pt x="3346" y="15174"/>
                    <a:pt x="3358" y="15412"/>
                    <a:pt x="3382" y="15650"/>
                  </a:cubicBezTo>
                  <a:cubicBezTo>
                    <a:pt x="3120" y="15829"/>
                    <a:pt x="2882" y="16055"/>
                    <a:pt x="2632" y="16258"/>
                  </a:cubicBezTo>
                  <a:cubicBezTo>
                    <a:pt x="2263" y="16555"/>
                    <a:pt x="1882" y="16853"/>
                    <a:pt x="1501" y="17127"/>
                  </a:cubicBezTo>
                  <a:cubicBezTo>
                    <a:pt x="1501" y="17043"/>
                    <a:pt x="1489" y="16960"/>
                    <a:pt x="1489" y="16877"/>
                  </a:cubicBezTo>
                  <a:cubicBezTo>
                    <a:pt x="1441" y="16222"/>
                    <a:pt x="1406" y="15579"/>
                    <a:pt x="1370" y="14924"/>
                  </a:cubicBezTo>
                  <a:cubicBezTo>
                    <a:pt x="1751" y="14686"/>
                    <a:pt x="2132" y="14448"/>
                    <a:pt x="2513" y="14198"/>
                  </a:cubicBezTo>
                  <a:cubicBezTo>
                    <a:pt x="2751" y="14043"/>
                    <a:pt x="3013" y="13888"/>
                    <a:pt x="3251" y="13710"/>
                  </a:cubicBezTo>
                  <a:close/>
                  <a:moveTo>
                    <a:pt x="3394" y="15900"/>
                  </a:moveTo>
                  <a:cubicBezTo>
                    <a:pt x="3418" y="16222"/>
                    <a:pt x="3442" y="16531"/>
                    <a:pt x="3466" y="16853"/>
                  </a:cubicBezTo>
                  <a:cubicBezTo>
                    <a:pt x="3192" y="17031"/>
                    <a:pt x="2918" y="17258"/>
                    <a:pt x="2656" y="17448"/>
                  </a:cubicBezTo>
                  <a:cubicBezTo>
                    <a:pt x="2299" y="17710"/>
                    <a:pt x="1942" y="17972"/>
                    <a:pt x="1572" y="18210"/>
                  </a:cubicBezTo>
                  <a:cubicBezTo>
                    <a:pt x="1549" y="17901"/>
                    <a:pt x="1537" y="17591"/>
                    <a:pt x="1513" y="17282"/>
                  </a:cubicBezTo>
                  <a:cubicBezTo>
                    <a:pt x="2144" y="16889"/>
                    <a:pt x="2858" y="16448"/>
                    <a:pt x="3394" y="15900"/>
                  </a:cubicBezTo>
                  <a:close/>
                  <a:moveTo>
                    <a:pt x="3489" y="17151"/>
                  </a:moveTo>
                  <a:cubicBezTo>
                    <a:pt x="3513" y="17401"/>
                    <a:pt x="3525" y="17651"/>
                    <a:pt x="3549" y="17889"/>
                  </a:cubicBezTo>
                  <a:cubicBezTo>
                    <a:pt x="3275" y="18044"/>
                    <a:pt x="3037" y="18258"/>
                    <a:pt x="2799" y="18448"/>
                  </a:cubicBezTo>
                  <a:cubicBezTo>
                    <a:pt x="2418" y="18758"/>
                    <a:pt x="2049" y="19091"/>
                    <a:pt x="1680" y="19425"/>
                  </a:cubicBezTo>
                  <a:cubicBezTo>
                    <a:pt x="1613" y="19472"/>
                    <a:pt x="1675" y="19549"/>
                    <a:pt x="1739" y="19549"/>
                  </a:cubicBezTo>
                  <a:cubicBezTo>
                    <a:pt x="1755" y="19549"/>
                    <a:pt x="1772" y="19544"/>
                    <a:pt x="1787" y="19532"/>
                  </a:cubicBezTo>
                  <a:cubicBezTo>
                    <a:pt x="2168" y="19222"/>
                    <a:pt x="2549" y="18925"/>
                    <a:pt x="2942" y="18627"/>
                  </a:cubicBezTo>
                  <a:cubicBezTo>
                    <a:pt x="3144" y="18460"/>
                    <a:pt x="3370" y="18305"/>
                    <a:pt x="3573" y="18127"/>
                  </a:cubicBezTo>
                  <a:cubicBezTo>
                    <a:pt x="3597" y="18484"/>
                    <a:pt x="3620" y="18841"/>
                    <a:pt x="3656" y="19198"/>
                  </a:cubicBezTo>
                  <a:cubicBezTo>
                    <a:pt x="3477" y="19341"/>
                    <a:pt x="3311" y="19484"/>
                    <a:pt x="3156" y="19615"/>
                  </a:cubicBezTo>
                  <a:cubicBezTo>
                    <a:pt x="2751" y="19937"/>
                    <a:pt x="2346" y="20246"/>
                    <a:pt x="1930" y="20532"/>
                  </a:cubicBezTo>
                  <a:cubicBezTo>
                    <a:pt x="1859" y="20583"/>
                    <a:pt x="1900" y="20685"/>
                    <a:pt x="1972" y="20685"/>
                  </a:cubicBezTo>
                  <a:cubicBezTo>
                    <a:pt x="1985" y="20685"/>
                    <a:pt x="1999" y="20682"/>
                    <a:pt x="2013" y="20675"/>
                  </a:cubicBezTo>
                  <a:cubicBezTo>
                    <a:pt x="2454" y="20413"/>
                    <a:pt x="2894" y="20139"/>
                    <a:pt x="3311" y="19829"/>
                  </a:cubicBezTo>
                  <a:cubicBezTo>
                    <a:pt x="3430" y="19734"/>
                    <a:pt x="3561" y="19651"/>
                    <a:pt x="3680" y="19556"/>
                  </a:cubicBezTo>
                  <a:cubicBezTo>
                    <a:pt x="3704" y="19806"/>
                    <a:pt x="3716" y="20056"/>
                    <a:pt x="3739" y="20306"/>
                  </a:cubicBezTo>
                  <a:cubicBezTo>
                    <a:pt x="3513" y="20449"/>
                    <a:pt x="3299" y="20615"/>
                    <a:pt x="3096" y="20782"/>
                  </a:cubicBezTo>
                  <a:cubicBezTo>
                    <a:pt x="2739" y="21056"/>
                    <a:pt x="2382" y="21342"/>
                    <a:pt x="2037" y="21639"/>
                  </a:cubicBezTo>
                  <a:cubicBezTo>
                    <a:pt x="1978" y="21678"/>
                    <a:pt x="2024" y="21758"/>
                    <a:pt x="2082" y="21758"/>
                  </a:cubicBezTo>
                  <a:cubicBezTo>
                    <a:pt x="2095" y="21758"/>
                    <a:pt x="2108" y="21755"/>
                    <a:pt x="2120" y="21746"/>
                  </a:cubicBezTo>
                  <a:cubicBezTo>
                    <a:pt x="2537" y="21473"/>
                    <a:pt x="2954" y="21199"/>
                    <a:pt x="3358" y="20901"/>
                  </a:cubicBezTo>
                  <a:cubicBezTo>
                    <a:pt x="3489" y="20794"/>
                    <a:pt x="3632" y="20699"/>
                    <a:pt x="3763" y="20603"/>
                  </a:cubicBezTo>
                  <a:cubicBezTo>
                    <a:pt x="3775" y="20794"/>
                    <a:pt x="3799" y="20984"/>
                    <a:pt x="3811" y="21187"/>
                  </a:cubicBezTo>
                  <a:cubicBezTo>
                    <a:pt x="3489" y="21401"/>
                    <a:pt x="3192" y="21675"/>
                    <a:pt x="2882" y="21913"/>
                  </a:cubicBezTo>
                  <a:cubicBezTo>
                    <a:pt x="2549" y="22175"/>
                    <a:pt x="2203" y="22425"/>
                    <a:pt x="1858" y="22663"/>
                  </a:cubicBezTo>
                  <a:cubicBezTo>
                    <a:pt x="1763" y="21246"/>
                    <a:pt x="1668" y="19818"/>
                    <a:pt x="1584" y="18401"/>
                  </a:cubicBezTo>
                  <a:cubicBezTo>
                    <a:pt x="1584" y="18401"/>
                    <a:pt x="1596" y="18401"/>
                    <a:pt x="1596" y="18389"/>
                  </a:cubicBezTo>
                  <a:cubicBezTo>
                    <a:pt x="2203" y="18032"/>
                    <a:pt x="2942" y="17651"/>
                    <a:pt x="3489" y="17151"/>
                  </a:cubicBezTo>
                  <a:close/>
                  <a:moveTo>
                    <a:pt x="3835" y="21473"/>
                  </a:moveTo>
                  <a:cubicBezTo>
                    <a:pt x="3858" y="21758"/>
                    <a:pt x="3882" y="22044"/>
                    <a:pt x="3906" y="22330"/>
                  </a:cubicBezTo>
                  <a:cubicBezTo>
                    <a:pt x="3549" y="22556"/>
                    <a:pt x="3239" y="22842"/>
                    <a:pt x="2906" y="23092"/>
                  </a:cubicBezTo>
                  <a:cubicBezTo>
                    <a:pt x="2596" y="23330"/>
                    <a:pt x="2275" y="23544"/>
                    <a:pt x="1942" y="23759"/>
                  </a:cubicBezTo>
                  <a:cubicBezTo>
                    <a:pt x="1918" y="23461"/>
                    <a:pt x="1894" y="23163"/>
                    <a:pt x="1870" y="22866"/>
                  </a:cubicBezTo>
                  <a:cubicBezTo>
                    <a:pt x="2537" y="22473"/>
                    <a:pt x="3299" y="22032"/>
                    <a:pt x="3835" y="21473"/>
                  </a:cubicBezTo>
                  <a:close/>
                  <a:moveTo>
                    <a:pt x="3930" y="22604"/>
                  </a:moveTo>
                  <a:cubicBezTo>
                    <a:pt x="3954" y="22889"/>
                    <a:pt x="3978" y="23187"/>
                    <a:pt x="4001" y="23473"/>
                  </a:cubicBezTo>
                  <a:cubicBezTo>
                    <a:pt x="3656" y="23711"/>
                    <a:pt x="3335" y="23997"/>
                    <a:pt x="3001" y="24235"/>
                  </a:cubicBezTo>
                  <a:cubicBezTo>
                    <a:pt x="2680" y="24473"/>
                    <a:pt x="2346" y="24687"/>
                    <a:pt x="2013" y="24902"/>
                  </a:cubicBezTo>
                  <a:cubicBezTo>
                    <a:pt x="1989" y="24580"/>
                    <a:pt x="1977" y="24270"/>
                    <a:pt x="1953" y="23949"/>
                  </a:cubicBezTo>
                  <a:cubicBezTo>
                    <a:pt x="2632" y="23604"/>
                    <a:pt x="3406" y="23175"/>
                    <a:pt x="3930" y="22604"/>
                  </a:cubicBezTo>
                  <a:close/>
                  <a:moveTo>
                    <a:pt x="4013" y="23723"/>
                  </a:moveTo>
                  <a:cubicBezTo>
                    <a:pt x="4037" y="24032"/>
                    <a:pt x="4073" y="24330"/>
                    <a:pt x="4097" y="24628"/>
                  </a:cubicBezTo>
                  <a:cubicBezTo>
                    <a:pt x="3763" y="24794"/>
                    <a:pt x="3442" y="25032"/>
                    <a:pt x="3156" y="25235"/>
                  </a:cubicBezTo>
                  <a:cubicBezTo>
                    <a:pt x="2787" y="25485"/>
                    <a:pt x="2442" y="25747"/>
                    <a:pt x="2096" y="26021"/>
                  </a:cubicBezTo>
                  <a:cubicBezTo>
                    <a:pt x="2073" y="25711"/>
                    <a:pt x="2049" y="25390"/>
                    <a:pt x="2025" y="25080"/>
                  </a:cubicBezTo>
                  <a:cubicBezTo>
                    <a:pt x="2715" y="24735"/>
                    <a:pt x="3477" y="24306"/>
                    <a:pt x="4013" y="23723"/>
                  </a:cubicBezTo>
                  <a:close/>
                  <a:moveTo>
                    <a:pt x="4120" y="24925"/>
                  </a:moveTo>
                  <a:cubicBezTo>
                    <a:pt x="4132" y="25187"/>
                    <a:pt x="4156" y="25449"/>
                    <a:pt x="4180" y="25711"/>
                  </a:cubicBezTo>
                  <a:cubicBezTo>
                    <a:pt x="3858" y="25914"/>
                    <a:pt x="3561" y="26175"/>
                    <a:pt x="3263" y="26402"/>
                  </a:cubicBezTo>
                  <a:cubicBezTo>
                    <a:pt x="2894" y="26687"/>
                    <a:pt x="2537" y="26973"/>
                    <a:pt x="2180" y="27259"/>
                  </a:cubicBezTo>
                  <a:cubicBezTo>
                    <a:pt x="2168" y="27057"/>
                    <a:pt x="2156" y="26854"/>
                    <a:pt x="2132" y="26652"/>
                  </a:cubicBezTo>
                  <a:cubicBezTo>
                    <a:pt x="2132" y="26521"/>
                    <a:pt x="2120" y="26378"/>
                    <a:pt x="2108" y="26247"/>
                  </a:cubicBezTo>
                  <a:cubicBezTo>
                    <a:pt x="2513" y="25949"/>
                    <a:pt x="2930" y="25675"/>
                    <a:pt x="3358" y="25402"/>
                  </a:cubicBezTo>
                  <a:cubicBezTo>
                    <a:pt x="3597" y="25235"/>
                    <a:pt x="3870" y="25092"/>
                    <a:pt x="4120" y="24925"/>
                  </a:cubicBezTo>
                  <a:close/>
                  <a:moveTo>
                    <a:pt x="4204" y="25985"/>
                  </a:moveTo>
                  <a:cubicBezTo>
                    <a:pt x="4228" y="26271"/>
                    <a:pt x="4251" y="26556"/>
                    <a:pt x="4275" y="26842"/>
                  </a:cubicBezTo>
                  <a:cubicBezTo>
                    <a:pt x="3561" y="27307"/>
                    <a:pt x="2906" y="27842"/>
                    <a:pt x="2227" y="28342"/>
                  </a:cubicBezTo>
                  <a:cubicBezTo>
                    <a:pt x="2215" y="28045"/>
                    <a:pt x="2203" y="27747"/>
                    <a:pt x="2192" y="27449"/>
                  </a:cubicBezTo>
                  <a:cubicBezTo>
                    <a:pt x="2608" y="27152"/>
                    <a:pt x="3037" y="26854"/>
                    <a:pt x="3454" y="26545"/>
                  </a:cubicBezTo>
                  <a:cubicBezTo>
                    <a:pt x="3692" y="26366"/>
                    <a:pt x="3954" y="26187"/>
                    <a:pt x="4204" y="25985"/>
                  </a:cubicBezTo>
                  <a:close/>
                  <a:moveTo>
                    <a:pt x="4287" y="27128"/>
                  </a:moveTo>
                  <a:cubicBezTo>
                    <a:pt x="4311" y="27402"/>
                    <a:pt x="4335" y="27688"/>
                    <a:pt x="4359" y="27973"/>
                  </a:cubicBezTo>
                  <a:cubicBezTo>
                    <a:pt x="4049" y="28152"/>
                    <a:pt x="3775" y="28402"/>
                    <a:pt x="3489" y="28604"/>
                  </a:cubicBezTo>
                  <a:cubicBezTo>
                    <a:pt x="3085" y="28890"/>
                    <a:pt x="2680" y="29200"/>
                    <a:pt x="2287" y="29497"/>
                  </a:cubicBezTo>
                  <a:cubicBezTo>
                    <a:pt x="2263" y="29176"/>
                    <a:pt x="2251" y="28842"/>
                    <a:pt x="2239" y="28521"/>
                  </a:cubicBezTo>
                  <a:cubicBezTo>
                    <a:pt x="2656" y="28235"/>
                    <a:pt x="3085" y="27949"/>
                    <a:pt x="3501" y="27664"/>
                  </a:cubicBezTo>
                  <a:cubicBezTo>
                    <a:pt x="3704" y="27521"/>
                    <a:pt x="3918" y="27378"/>
                    <a:pt x="4120" y="27235"/>
                  </a:cubicBezTo>
                  <a:cubicBezTo>
                    <a:pt x="4168" y="27199"/>
                    <a:pt x="4228" y="27164"/>
                    <a:pt x="4287" y="27128"/>
                  </a:cubicBezTo>
                  <a:close/>
                  <a:moveTo>
                    <a:pt x="19161" y="648"/>
                  </a:moveTo>
                  <a:cubicBezTo>
                    <a:pt x="24120" y="648"/>
                    <a:pt x="29068" y="775"/>
                    <a:pt x="34017" y="934"/>
                  </a:cubicBezTo>
                  <a:cubicBezTo>
                    <a:pt x="33386" y="5447"/>
                    <a:pt x="33600" y="10221"/>
                    <a:pt x="33541" y="14757"/>
                  </a:cubicBezTo>
                  <a:cubicBezTo>
                    <a:pt x="33481" y="19579"/>
                    <a:pt x="33267" y="24485"/>
                    <a:pt x="33576" y="29295"/>
                  </a:cubicBezTo>
                  <a:cubicBezTo>
                    <a:pt x="28802" y="29509"/>
                    <a:pt x="24028" y="29628"/>
                    <a:pt x="19241" y="29712"/>
                  </a:cubicBezTo>
                  <a:cubicBezTo>
                    <a:pt x="14574" y="29795"/>
                    <a:pt x="9823" y="29759"/>
                    <a:pt x="5168" y="30200"/>
                  </a:cubicBezTo>
                  <a:cubicBezTo>
                    <a:pt x="5168" y="30188"/>
                    <a:pt x="5168" y="30188"/>
                    <a:pt x="5168" y="30188"/>
                  </a:cubicBezTo>
                  <a:cubicBezTo>
                    <a:pt x="4632" y="20437"/>
                    <a:pt x="4454" y="10566"/>
                    <a:pt x="3132" y="899"/>
                  </a:cubicBezTo>
                  <a:lnTo>
                    <a:pt x="3132" y="899"/>
                  </a:lnTo>
                  <a:cubicBezTo>
                    <a:pt x="3704" y="933"/>
                    <a:pt x="4280" y="947"/>
                    <a:pt x="4857" y="947"/>
                  </a:cubicBezTo>
                  <a:cubicBezTo>
                    <a:pt x="6860" y="947"/>
                    <a:pt x="8884" y="781"/>
                    <a:pt x="10871" y="744"/>
                  </a:cubicBezTo>
                  <a:cubicBezTo>
                    <a:pt x="13407" y="684"/>
                    <a:pt x="15955" y="649"/>
                    <a:pt x="18503" y="649"/>
                  </a:cubicBezTo>
                  <a:cubicBezTo>
                    <a:pt x="18722" y="648"/>
                    <a:pt x="18942" y="648"/>
                    <a:pt x="19161" y="648"/>
                  </a:cubicBezTo>
                  <a:close/>
                  <a:moveTo>
                    <a:pt x="4382" y="28271"/>
                  </a:moveTo>
                  <a:cubicBezTo>
                    <a:pt x="4406" y="28557"/>
                    <a:pt x="4430" y="28854"/>
                    <a:pt x="4442" y="29140"/>
                  </a:cubicBezTo>
                  <a:cubicBezTo>
                    <a:pt x="3716" y="29593"/>
                    <a:pt x="3037" y="30188"/>
                    <a:pt x="2346" y="30700"/>
                  </a:cubicBezTo>
                  <a:cubicBezTo>
                    <a:pt x="2323" y="30343"/>
                    <a:pt x="2311" y="29997"/>
                    <a:pt x="2287" y="29652"/>
                  </a:cubicBezTo>
                  <a:cubicBezTo>
                    <a:pt x="2727" y="29366"/>
                    <a:pt x="3168" y="29081"/>
                    <a:pt x="3608" y="28783"/>
                  </a:cubicBezTo>
                  <a:cubicBezTo>
                    <a:pt x="3847" y="28616"/>
                    <a:pt x="4132" y="28461"/>
                    <a:pt x="4382" y="28271"/>
                  </a:cubicBezTo>
                  <a:close/>
                  <a:moveTo>
                    <a:pt x="4466" y="29473"/>
                  </a:moveTo>
                  <a:cubicBezTo>
                    <a:pt x="4489" y="29712"/>
                    <a:pt x="4513" y="29950"/>
                    <a:pt x="4525" y="30200"/>
                  </a:cubicBezTo>
                  <a:cubicBezTo>
                    <a:pt x="4192" y="30438"/>
                    <a:pt x="3882" y="30736"/>
                    <a:pt x="3561" y="30986"/>
                  </a:cubicBezTo>
                  <a:cubicBezTo>
                    <a:pt x="3204" y="31259"/>
                    <a:pt x="2835" y="31509"/>
                    <a:pt x="2442" y="31748"/>
                  </a:cubicBezTo>
                  <a:cubicBezTo>
                    <a:pt x="2406" y="31450"/>
                    <a:pt x="2382" y="31152"/>
                    <a:pt x="2358" y="30855"/>
                  </a:cubicBezTo>
                  <a:cubicBezTo>
                    <a:pt x="3049" y="30438"/>
                    <a:pt x="3823" y="29997"/>
                    <a:pt x="4466" y="29473"/>
                  </a:cubicBezTo>
                  <a:close/>
                  <a:moveTo>
                    <a:pt x="32957" y="30105"/>
                  </a:moveTo>
                  <a:lnTo>
                    <a:pt x="32957" y="30105"/>
                  </a:lnTo>
                  <a:cubicBezTo>
                    <a:pt x="32505" y="30462"/>
                    <a:pt x="32064" y="30831"/>
                    <a:pt x="31624" y="31200"/>
                  </a:cubicBezTo>
                  <a:cubicBezTo>
                    <a:pt x="31481" y="31307"/>
                    <a:pt x="31005" y="31593"/>
                    <a:pt x="30731" y="31902"/>
                  </a:cubicBezTo>
                  <a:cubicBezTo>
                    <a:pt x="30540" y="31902"/>
                    <a:pt x="30362" y="31914"/>
                    <a:pt x="30171" y="31914"/>
                  </a:cubicBezTo>
                  <a:cubicBezTo>
                    <a:pt x="30826" y="31402"/>
                    <a:pt x="31421" y="30843"/>
                    <a:pt x="31921" y="30176"/>
                  </a:cubicBezTo>
                  <a:cubicBezTo>
                    <a:pt x="32267" y="30152"/>
                    <a:pt x="32612" y="30128"/>
                    <a:pt x="32957" y="30105"/>
                  </a:cubicBezTo>
                  <a:close/>
                  <a:moveTo>
                    <a:pt x="31791" y="30176"/>
                  </a:moveTo>
                  <a:lnTo>
                    <a:pt x="31791" y="30176"/>
                  </a:lnTo>
                  <a:cubicBezTo>
                    <a:pt x="31100" y="30724"/>
                    <a:pt x="30445" y="31319"/>
                    <a:pt x="29802" y="31926"/>
                  </a:cubicBezTo>
                  <a:cubicBezTo>
                    <a:pt x="29457" y="31938"/>
                    <a:pt x="29112" y="31938"/>
                    <a:pt x="28754" y="31950"/>
                  </a:cubicBezTo>
                  <a:cubicBezTo>
                    <a:pt x="28885" y="31843"/>
                    <a:pt x="29004" y="31724"/>
                    <a:pt x="29124" y="31593"/>
                  </a:cubicBezTo>
                  <a:cubicBezTo>
                    <a:pt x="29540" y="31188"/>
                    <a:pt x="30040" y="30759"/>
                    <a:pt x="30350" y="30247"/>
                  </a:cubicBezTo>
                  <a:cubicBezTo>
                    <a:pt x="30826" y="30235"/>
                    <a:pt x="31314" y="30212"/>
                    <a:pt x="31791" y="30176"/>
                  </a:cubicBezTo>
                  <a:close/>
                  <a:moveTo>
                    <a:pt x="22015" y="30402"/>
                  </a:moveTo>
                  <a:cubicBezTo>
                    <a:pt x="21837" y="30581"/>
                    <a:pt x="21670" y="30783"/>
                    <a:pt x="21504" y="30950"/>
                  </a:cubicBezTo>
                  <a:cubicBezTo>
                    <a:pt x="21170" y="31295"/>
                    <a:pt x="20837" y="31629"/>
                    <a:pt x="20503" y="31974"/>
                  </a:cubicBezTo>
                  <a:cubicBezTo>
                    <a:pt x="20436" y="31970"/>
                    <a:pt x="20370" y="31969"/>
                    <a:pt x="20304" y="31969"/>
                  </a:cubicBezTo>
                  <a:cubicBezTo>
                    <a:pt x="20173" y="31969"/>
                    <a:pt x="20043" y="31974"/>
                    <a:pt x="19908" y="31974"/>
                  </a:cubicBezTo>
                  <a:cubicBezTo>
                    <a:pt x="20051" y="31831"/>
                    <a:pt x="20206" y="31700"/>
                    <a:pt x="20349" y="31569"/>
                  </a:cubicBezTo>
                  <a:cubicBezTo>
                    <a:pt x="20658" y="31283"/>
                    <a:pt x="21063" y="30986"/>
                    <a:pt x="21253" y="30605"/>
                  </a:cubicBezTo>
                  <a:cubicBezTo>
                    <a:pt x="21283" y="30556"/>
                    <a:pt x="21248" y="30515"/>
                    <a:pt x="21202" y="30515"/>
                  </a:cubicBezTo>
                  <a:cubicBezTo>
                    <a:pt x="21192" y="30515"/>
                    <a:pt x="21181" y="30517"/>
                    <a:pt x="21170" y="30521"/>
                  </a:cubicBezTo>
                  <a:cubicBezTo>
                    <a:pt x="20789" y="30700"/>
                    <a:pt x="20480" y="31093"/>
                    <a:pt x="20182" y="31402"/>
                  </a:cubicBezTo>
                  <a:cubicBezTo>
                    <a:pt x="20003" y="31593"/>
                    <a:pt x="19825" y="31783"/>
                    <a:pt x="19634" y="31974"/>
                  </a:cubicBezTo>
                  <a:lnTo>
                    <a:pt x="18444" y="31974"/>
                  </a:lnTo>
                  <a:cubicBezTo>
                    <a:pt x="18670" y="31771"/>
                    <a:pt x="18908" y="31557"/>
                    <a:pt x="19134" y="31355"/>
                  </a:cubicBezTo>
                  <a:cubicBezTo>
                    <a:pt x="19456" y="31069"/>
                    <a:pt x="19837" y="30771"/>
                    <a:pt x="20063" y="30414"/>
                  </a:cubicBezTo>
                  <a:cubicBezTo>
                    <a:pt x="20718" y="30402"/>
                    <a:pt x="21373" y="30402"/>
                    <a:pt x="22015" y="30402"/>
                  </a:cubicBezTo>
                  <a:close/>
                  <a:moveTo>
                    <a:pt x="26028" y="30366"/>
                  </a:moveTo>
                  <a:cubicBezTo>
                    <a:pt x="25337" y="30843"/>
                    <a:pt x="24694" y="31462"/>
                    <a:pt x="24063" y="31974"/>
                  </a:cubicBezTo>
                  <a:lnTo>
                    <a:pt x="20801" y="31974"/>
                  </a:lnTo>
                  <a:cubicBezTo>
                    <a:pt x="21111" y="31700"/>
                    <a:pt x="21408" y="31426"/>
                    <a:pt x="21706" y="31152"/>
                  </a:cubicBezTo>
                  <a:cubicBezTo>
                    <a:pt x="21956" y="30914"/>
                    <a:pt x="22242" y="30664"/>
                    <a:pt x="22480" y="30390"/>
                  </a:cubicBezTo>
                  <a:lnTo>
                    <a:pt x="23194" y="30390"/>
                  </a:lnTo>
                  <a:cubicBezTo>
                    <a:pt x="23087" y="30497"/>
                    <a:pt x="22980" y="30605"/>
                    <a:pt x="22873" y="30712"/>
                  </a:cubicBezTo>
                  <a:cubicBezTo>
                    <a:pt x="22480" y="31081"/>
                    <a:pt x="22051" y="31426"/>
                    <a:pt x="21623" y="31783"/>
                  </a:cubicBezTo>
                  <a:cubicBezTo>
                    <a:pt x="21562" y="31834"/>
                    <a:pt x="21622" y="31936"/>
                    <a:pt x="21700" y="31936"/>
                  </a:cubicBezTo>
                  <a:cubicBezTo>
                    <a:pt x="21713" y="31936"/>
                    <a:pt x="21727" y="31933"/>
                    <a:pt x="21742" y="31926"/>
                  </a:cubicBezTo>
                  <a:cubicBezTo>
                    <a:pt x="22206" y="31652"/>
                    <a:pt x="22623" y="31319"/>
                    <a:pt x="23016" y="30962"/>
                  </a:cubicBezTo>
                  <a:cubicBezTo>
                    <a:pt x="23218" y="30795"/>
                    <a:pt x="23432" y="30593"/>
                    <a:pt x="23623" y="30390"/>
                  </a:cubicBezTo>
                  <a:cubicBezTo>
                    <a:pt x="23968" y="30390"/>
                    <a:pt x="24325" y="30378"/>
                    <a:pt x="24671" y="30378"/>
                  </a:cubicBezTo>
                  <a:cubicBezTo>
                    <a:pt x="24504" y="30533"/>
                    <a:pt x="24337" y="30700"/>
                    <a:pt x="24194" y="30831"/>
                  </a:cubicBezTo>
                  <a:cubicBezTo>
                    <a:pt x="23861" y="31128"/>
                    <a:pt x="23539" y="31426"/>
                    <a:pt x="23218" y="31736"/>
                  </a:cubicBezTo>
                  <a:cubicBezTo>
                    <a:pt x="23143" y="31801"/>
                    <a:pt x="23208" y="31889"/>
                    <a:pt x="23285" y="31889"/>
                  </a:cubicBezTo>
                  <a:cubicBezTo>
                    <a:pt x="23306" y="31889"/>
                    <a:pt x="23329" y="31882"/>
                    <a:pt x="23349" y="31867"/>
                  </a:cubicBezTo>
                  <a:cubicBezTo>
                    <a:pt x="23670" y="31605"/>
                    <a:pt x="24004" y="31343"/>
                    <a:pt x="24325" y="31069"/>
                  </a:cubicBezTo>
                  <a:cubicBezTo>
                    <a:pt x="24480" y="30938"/>
                    <a:pt x="24623" y="30819"/>
                    <a:pt x="24778" y="30688"/>
                  </a:cubicBezTo>
                  <a:cubicBezTo>
                    <a:pt x="24873" y="30605"/>
                    <a:pt x="25040" y="30486"/>
                    <a:pt x="25147" y="30378"/>
                  </a:cubicBezTo>
                  <a:cubicBezTo>
                    <a:pt x="25433" y="30378"/>
                    <a:pt x="25730" y="30366"/>
                    <a:pt x="26028" y="30366"/>
                  </a:cubicBezTo>
                  <a:close/>
                  <a:moveTo>
                    <a:pt x="27445" y="30343"/>
                  </a:moveTo>
                  <a:cubicBezTo>
                    <a:pt x="27242" y="30533"/>
                    <a:pt x="27040" y="30747"/>
                    <a:pt x="26838" y="30938"/>
                  </a:cubicBezTo>
                  <a:cubicBezTo>
                    <a:pt x="26468" y="31283"/>
                    <a:pt x="26111" y="31629"/>
                    <a:pt x="25754" y="31974"/>
                  </a:cubicBezTo>
                  <a:lnTo>
                    <a:pt x="24421" y="31974"/>
                  </a:lnTo>
                  <a:cubicBezTo>
                    <a:pt x="25147" y="31474"/>
                    <a:pt x="25968" y="30974"/>
                    <a:pt x="26599" y="30355"/>
                  </a:cubicBezTo>
                  <a:cubicBezTo>
                    <a:pt x="26885" y="30355"/>
                    <a:pt x="27171" y="30343"/>
                    <a:pt x="27445" y="30343"/>
                  </a:cubicBezTo>
                  <a:close/>
                  <a:moveTo>
                    <a:pt x="28469" y="30319"/>
                  </a:moveTo>
                  <a:cubicBezTo>
                    <a:pt x="27873" y="30795"/>
                    <a:pt x="27326" y="31390"/>
                    <a:pt x="26814" y="31902"/>
                  </a:cubicBezTo>
                  <a:cubicBezTo>
                    <a:pt x="26790" y="31926"/>
                    <a:pt x="26790" y="31950"/>
                    <a:pt x="26790" y="31974"/>
                  </a:cubicBezTo>
                  <a:lnTo>
                    <a:pt x="26028" y="31974"/>
                  </a:lnTo>
                  <a:cubicBezTo>
                    <a:pt x="26361" y="31688"/>
                    <a:pt x="26695" y="31414"/>
                    <a:pt x="27028" y="31117"/>
                  </a:cubicBezTo>
                  <a:cubicBezTo>
                    <a:pt x="27314" y="30867"/>
                    <a:pt x="27659" y="30628"/>
                    <a:pt x="27933" y="30331"/>
                  </a:cubicBezTo>
                  <a:cubicBezTo>
                    <a:pt x="28111" y="30331"/>
                    <a:pt x="28290" y="30319"/>
                    <a:pt x="28469" y="30319"/>
                  </a:cubicBezTo>
                  <a:close/>
                  <a:moveTo>
                    <a:pt x="30124" y="30259"/>
                  </a:moveTo>
                  <a:lnTo>
                    <a:pt x="30124" y="30259"/>
                  </a:lnTo>
                  <a:cubicBezTo>
                    <a:pt x="29790" y="30521"/>
                    <a:pt x="29493" y="30855"/>
                    <a:pt x="29207" y="31152"/>
                  </a:cubicBezTo>
                  <a:cubicBezTo>
                    <a:pt x="28945" y="31414"/>
                    <a:pt x="28695" y="31736"/>
                    <a:pt x="28385" y="31950"/>
                  </a:cubicBezTo>
                  <a:cubicBezTo>
                    <a:pt x="27933" y="31962"/>
                    <a:pt x="27469" y="31962"/>
                    <a:pt x="27004" y="31974"/>
                  </a:cubicBezTo>
                  <a:cubicBezTo>
                    <a:pt x="27635" y="31414"/>
                    <a:pt x="28350" y="30902"/>
                    <a:pt x="28957" y="30307"/>
                  </a:cubicBezTo>
                  <a:cubicBezTo>
                    <a:pt x="29338" y="30295"/>
                    <a:pt x="29731" y="30283"/>
                    <a:pt x="30124" y="30259"/>
                  </a:cubicBezTo>
                  <a:close/>
                  <a:moveTo>
                    <a:pt x="2954" y="31640"/>
                  </a:moveTo>
                  <a:cubicBezTo>
                    <a:pt x="2787" y="31759"/>
                    <a:pt x="2632" y="31879"/>
                    <a:pt x="2465" y="31986"/>
                  </a:cubicBezTo>
                  <a:cubicBezTo>
                    <a:pt x="2465" y="31950"/>
                    <a:pt x="2465" y="31926"/>
                    <a:pt x="2454" y="31890"/>
                  </a:cubicBezTo>
                  <a:cubicBezTo>
                    <a:pt x="2620" y="31819"/>
                    <a:pt x="2787" y="31736"/>
                    <a:pt x="2954" y="31640"/>
                  </a:cubicBezTo>
                  <a:close/>
                  <a:moveTo>
                    <a:pt x="19741" y="30414"/>
                  </a:moveTo>
                  <a:cubicBezTo>
                    <a:pt x="19444" y="30628"/>
                    <a:pt x="19194" y="30926"/>
                    <a:pt x="18944" y="31164"/>
                  </a:cubicBezTo>
                  <a:cubicBezTo>
                    <a:pt x="18682" y="31426"/>
                    <a:pt x="18420" y="31700"/>
                    <a:pt x="18158" y="31974"/>
                  </a:cubicBezTo>
                  <a:cubicBezTo>
                    <a:pt x="17753" y="31974"/>
                    <a:pt x="17348" y="31974"/>
                    <a:pt x="16943" y="31986"/>
                  </a:cubicBezTo>
                  <a:lnTo>
                    <a:pt x="16824" y="31986"/>
                  </a:lnTo>
                  <a:cubicBezTo>
                    <a:pt x="17158" y="31712"/>
                    <a:pt x="17491" y="31438"/>
                    <a:pt x="17813" y="31164"/>
                  </a:cubicBezTo>
                  <a:cubicBezTo>
                    <a:pt x="18075" y="30938"/>
                    <a:pt x="18372" y="30700"/>
                    <a:pt x="18598" y="30426"/>
                  </a:cubicBezTo>
                  <a:cubicBezTo>
                    <a:pt x="18813" y="30426"/>
                    <a:pt x="19027" y="30426"/>
                    <a:pt x="19229" y="30414"/>
                  </a:cubicBezTo>
                  <a:close/>
                  <a:moveTo>
                    <a:pt x="13598" y="30569"/>
                  </a:moveTo>
                  <a:cubicBezTo>
                    <a:pt x="13324" y="30795"/>
                    <a:pt x="13062" y="31057"/>
                    <a:pt x="12800" y="31295"/>
                  </a:cubicBezTo>
                  <a:cubicBezTo>
                    <a:pt x="12550" y="31533"/>
                    <a:pt x="12312" y="31759"/>
                    <a:pt x="12062" y="31998"/>
                  </a:cubicBezTo>
                  <a:lnTo>
                    <a:pt x="11074" y="31998"/>
                  </a:lnTo>
                  <a:cubicBezTo>
                    <a:pt x="11657" y="31569"/>
                    <a:pt x="12240" y="31128"/>
                    <a:pt x="12705" y="30593"/>
                  </a:cubicBezTo>
                  <a:cubicBezTo>
                    <a:pt x="13002" y="30581"/>
                    <a:pt x="13300" y="30581"/>
                    <a:pt x="13598" y="30569"/>
                  </a:cubicBezTo>
                  <a:close/>
                  <a:moveTo>
                    <a:pt x="15241" y="30509"/>
                  </a:moveTo>
                  <a:lnTo>
                    <a:pt x="15241" y="30509"/>
                  </a:lnTo>
                  <a:cubicBezTo>
                    <a:pt x="14979" y="30712"/>
                    <a:pt x="14729" y="30962"/>
                    <a:pt x="14491" y="31176"/>
                  </a:cubicBezTo>
                  <a:cubicBezTo>
                    <a:pt x="14193" y="31450"/>
                    <a:pt x="13907" y="31724"/>
                    <a:pt x="13610" y="31998"/>
                  </a:cubicBezTo>
                  <a:lnTo>
                    <a:pt x="12371" y="31998"/>
                  </a:lnTo>
                  <a:cubicBezTo>
                    <a:pt x="12574" y="31819"/>
                    <a:pt x="12776" y="31652"/>
                    <a:pt x="12967" y="31474"/>
                  </a:cubicBezTo>
                  <a:cubicBezTo>
                    <a:pt x="13300" y="31176"/>
                    <a:pt x="13645" y="30890"/>
                    <a:pt x="13931" y="30557"/>
                  </a:cubicBezTo>
                  <a:cubicBezTo>
                    <a:pt x="14372" y="30545"/>
                    <a:pt x="14800" y="30533"/>
                    <a:pt x="15241" y="30509"/>
                  </a:cubicBezTo>
                  <a:close/>
                  <a:moveTo>
                    <a:pt x="16360" y="30486"/>
                  </a:moveTo>
                  <a:cubicBezTo>
                    <a:pt x="16158" y="30652"/>
                    <a:pt x="15967" y="30843"/>
                    <a:pt x="15789" y="31009"/>
                  </a:cubicBezTo>
                  <a:cubicBezTo>
                    <a:pt x="15455" y="31319"/>
                    <a:pt x="15146" y="31652"/>
                    <a:pt x="14836" y="31998"/>
                  </a:cubicBezTo>
                  <a:lnTo>
                    <a:pt x="13955" y="31998"/>
                  </a:lnTo>
                  <a:cubicBezTo>
                    <a:pt x="14205" y="31795"/>
                    <a:pt x="14443" y="31581"/>
                    <a:pt x="14681" y="31367"/>
                  </a:cubicBezTo>
                  <a:cubicBezTo>
                    <a:pt x="14991" y="31105"/>
                    <a:pt x="15336" y="30831"/>
                    <a:pt x="15574" y="30509"/>
                  </a:cubicBezTo>
                  <a:cubicBezTo>
                    <a:pt x="15836" y="30497"/>
                    <a:pt x="16098" y="30486"/>
                    <a:pt x="16360" y="30486"/>
                  </a:cubicBezTo>
                  <a:close/>
                  <a:moveTo>
                    <a:pt x="18205" y="30438"/>
                  </a:moveTo>
                  <a:cubicBezTo>
                    <a:pt x="18003" y="30605"/>
                    <a:pt x="17801" y="30795"/>
                    <a:pt x="17610" y="30962"/>
                  </a:cubicBezTo>
                  <a:cubicBezTo>
                    <a:pt x="17253" y="31283"/>
                    <a:pt x="16908" y="31605"/>
                    <a:pt x="16562" y="31938"/>
                  </a:cubicBezTo>
                  <a:cubicBezTo>
                    <a:pt x="16551" y="31950"/>
                    <a:pt x="16539" y="31974"/>
                    <a:pt x="16539" y="31986"/>
                  </a:cubicBezTo>
                  <a:cubicBezTo>
                    <a:pt x="16074" y="31986"/>
                    <a:pt x="15610" y="31998"/>
                    <a:pt x="15146" y="31998"/>
                  </a:cubicBezTo>
                  <a:cubicBezTo>
                    <a:pt x="15396" y="31748"/>
                    <a:pt x="15646" y="31498"/>
                    <a:pt x="15908" y="31259"/>
                  </a:cubicBezTo>
                  <a:cubicBezTo>
                    <a:pt x="16193" y="30997"/>
                    <a:pt x="16515" y="30747"/>
                    <a:pt x="16789" y="30474"/>
                  </a:cubicBezTo>
                  <a:cubicBezTo>
                    <a:pt x="17265" y="30462"/>
                    <a:pt x="17741" y="30450"/>
                    <a:pt x="18205" y="30438"/>
                  </a:cubicBezTo>
                  <a:close/>
                  <a:moveTo>
                    <a:pt x="12479" y="30605"/>
                  </a:moveTo>
                  <a:lnTo>
                    <a:pt x="12479" y="30605"/>
                  </a:lnTo>
                  <a:cubicBezTo>
                    <a:pt x="11824" y="30986"/>
                    <a:pt x="11228" y="31498"/>
                    <a:pt x="10657" y="31998"/>
                  </a:cubicBezTo>
                  <a:cubicBezTo>
                    <a:pt x="10228" y="31998"/>
                    <a:pt x="9800" y="32010"/>
                    <a:pt x="9359" y="32010"/>
                  </a:cubicBezTo>
                  <a:cubicBezTo>
                    <a:pt x="9657" y="31759"/>
                    <a:pt x="9966" y="31509"/>
                    <a:pt x="10276" y="31283"/>
                  </a:cubicBezTo>
                  <a:cubicBezTo>
                    <a:pt x="10585" y="31057"/>
                    <a:pt x="10907" y="30855"/>
                    <a:pt x="11217" y="30628"/>
                  </a:cubicBezTo>
                  <a:cubicBezTo>
                    <a:pt x="11633" y="30616"/>
                    <a:pt x="12062" y="30616"/>
                    <a:pt x="12479" y="30605"/>
                  </a:cubicBezTo>
                  <a:close/>
                  <a:moveTo>
                    <a:pt x="10740" y="30640"/>
                  </a:moveTo>
                  <a:lnTo>
                    <a:pt x="10740" y="30640"/>
                  </a:lnTo>
                  <a:cubicBezTo>
                    <a:pt x="10133" y="31009"/>
                    <a:pt x="9562" y="31521"/>
                    <a:pt x="9061" y="32010"/>
                  </a:cubicBezTo>
                  <a:cubicBezTo>
                    <a:pt x="8800" y="32021"/>
                    <a:pt x="8538" y="32021"/>
                    <a:pt x="8276" y="32021"/>
                  </a:cubicBezTo>
                  <a:cubicBezTo>
                    <a:pt x="8835" y="31640"/>
                    <a:pt x="9419" y="31271"/>
                    <a:pt x="9907" y="30807"/>
                  </a:cubicBezTo>
                  <a:cubicBezTo>
                    <a:pt x="9938" y="30786"/>
                    <a:pt x="9915" y="30719"/>
                    <a:pt x="9876" y="30719"/>
                  </a:cubicBezTo>
                  <a:cubicBezTo>
                    <a:pt x="9871" y="30719"/>
                    <a:pt x="9865" y="30721"/>
                    <a:pt x="9859" y="30724"/>
                  </a:cubicBezTo>
                  <a:cubicBezTo>
                    <a:pt x="9145" y="31009"/>
                    <a:pt x="8490" y="31521"/>
                    <a:pt x="7883" y="32033"/>
                  </a:cubicBezTo>
                  <a:cubicBezTo>
                    <a:pt x="7526" y="32045"/>
                    <a:pt x="7168" y="32045"/>
                    <a:pt x="6823" y="32057"/>
                  </a:cubicBezTo>
                  <a:cubicBezTo>
                    <a:pt x="7049" y="31867"/>
                    <a:pt x="7276" y="31676"/>
                    <a:pt x="7502" y="31498"/>
                  </a:cubicBezTo>
                  <a:cubicBezTo>
                    <a:pt x="7859" y="31212"/>
                    <a:pt x="8264" y="30962"/>
                    <a:pt x="8609" y="30664"/>
                  </a:cubicBezTo>
                  <a:cubicBezTo>
                    <a:pt x="9312" y="30664"/>
                    <a:pt x="10026" y="30652"/>
                    <a:pt x="10740" y="30640"/>
                  </a:cubicBezTo>
                  <a:close/>
                  <a:moveTo>
                    <a:pt x="8216" y="30664"/>
                  </a:moveTo>
                  <a:cubicBezTo>
                    <a:pt x="7966" y="30843"/>
                    <a:pt x="7728" y="31045"/>
                    <a:pt x="7502" y="31224"/>
                  </a:cubicBezTo>
                  <a:cubicBezTo>
                    <a:pt x="7168" y="31486"/>
                    <a:pt x="6847" y="31771"/>
                    <a:pt x="6537" y="32069"/>
                  </a:cubicBezTo>
                  <a:cubicBezTo>
                    <a:pt x="6323" y="32081"/>
                    <a:pt x="6097" y="32093"/>
                    <a:pt x="5883" y="32093"/>
                  </a:cubicBezTo>
                  <a:cubicBezTo>
                    <a:pt x="6049" y="31950"/>
                    <a:pt x="6216" y="31807"/>
                    <a:pt x="6383" y="31676"/>
                  </a:cubicBezTo>
                  <a:cubicBezTo>
                    <a:pt x="6764" y="31355"/>
                    <a:pt x="7240" y="31093"/>
                    <a:pt x="7561" y="30712"/>
                  </a:cubicBezTo>
                  <a:cubicBezTo>
                    <a:pt x="7561" y="30700"/>
                    <a:pt x="7573" y="30676"/>
                    <a:pt x="7561" y="30664"/>
                  </a:cubicBezTo>
                  <a:close/>
                  <a:moveTo>
                    <a:pt x="6394" y="30640"/>
                  </a:moveTo>
                  <a:cubicBezTo>
                    <a:pt x="6728" y="30652"/>
                    <a:pt x="7061" y="30652"/>
                    <a:pt x="7407" y="30664"/>
                  </a:cubicBezTo>
                  <a:cubicBezTo>
                    <a:pt x="7014" y="30843"/>
                    <a:pt x="6692" y="31152"/>
                    <a:pt x="6371" y="31426"/>
                  </a:cubicBezTo>
                  <a:cubicBezTo>
                    <a:pt x="6121" y="31640"/>
                    <a:pt x="5883" y="31879"/>
                    <a:pt x="5644" y="32105"/>
                  </a:cubicBezTo>
                  <a:cubicBezTo>
                    <a:pt x="5323" y="32129"/>
                    <a:pt x="5013" y="32129"/>
                    <a:pt x="4692" y="32152"/>
                  </a:cubicBezTo>
                  <a:cubicBezTo>
                    <a:pt x="4930" y="31926"/>
                    <a:pt x="5168" y="31700"/>
                    <a:pt x="5406" y="31474"/>
                  </a:cubicBezTo>
                  <a:cubicBezTo>
                    <a:pt x="5728" y="31200"/>
                    <a:pt x="6085" y="30938"/>
                    <a:pt x="6394" y="30640"/>
                  </a:cubicBezTo>
                  <a:close/>
                  <a:moveTo>
                    <a:pt x="5085" y="30605"/>
                  </a:moveTo>
                  <a:cubicBezTo>
                    <a:pt x="5382" y="30616"/>
                    <a:pt x="5692" y="30616"/>
                    <a:pt x="5990" y="30628"/>
                  </a:cubicBezTo>
                  <a:cubicBezTo>
                    <a:pt x="5406" y="31045"/>
                    <a:pt x="4870" y="31629"/>
                    <a:pt x="4406" y="32176"/>
                  </a:cubicBezTo>
                  <a:cubicBezTo>
                    <a:pt x="3918" y="32200"/>
                    <a:pt x="3430" y="32236"/>
                    <a:pt x="2942" y="32271"/>
                  </a:cubicBezTo>
                  <a:cubicBezTo>
                    <a:pt x="3251" y="32021"/>
                    <a:pt x="3549" y="31771"/>
                    <a:pt x="3858" y="31521"/>
                  </a:cubicBezTo>
                  <a:cubicBezTo>
                    <a:pt x="4180" y="31259"/>
                    <a:pt x="4609" y="30997"/>
                    <a:pt x="4906" y="30664"/>
                  </a:cubicBezTo>
                  <a:cubicBezTo>
                    <a:pt x="4978" y="30664"/>
                    <a:pt x="5037" y="30640"/>
                    <a:pt x="5085" y="30605"/>
                  </a:cubicBezTo>
                  <a:close/>
                  <a:moveTo>
                    <a:pt x="21766" y="1"/>
                  </a:moveTo>
                  <a:cubicBezTo>
                    <a:pt x="20575" y="1"/>
                    <a:pt x="19384" y="7"/>
                    <a:pt x="18194" y="17"/>
                  </a:cubicBezTo>
                  <a:cubicBezTo>
                    <a:pt x="15550" y="41"/>
                    <a:pt x="12907" y="101"/>
                    <a:pt x="10252" y="196"/>
                  </a:cubicBezTo>
                  <a:cubicBezTo>
                    <a:pt x="7859" y="279"/>
                    <a:pt x="5359" y="244"/>
                    <a:pt x="2989" y="637"/>
                  </a:cubicBezTo>
                  <a:cubicBezTo>
                    <a:pt x="2965" y="637"/>
                    <a:pt x="2954" y="637"/>
                    <a:pt x="2942" y="649"/>
                  </a:cubicBezTo>
                  <a:lnTo>
                    <a:pt x="2894" y="649"/>
                  </a:lnTo>
                  <a:cubicBezTo>
                    <a:pt x="2858" y="660"/>
                    <a:pt x="2835" y="684"/>
                    <a:pt x="2823" y="708"/>
                  </a:cubicBezTo>
                  <a:cubicBezTo>
                    <a:pt x="2334" y="863"/>
                    <a:pt x="1894" y="1149"/>
                    <a:pt x="1489" y="1446"/>
                  </a:cubicBezTo>
                  <a:cubicBezTo>
                    <a:pt x="1084" y="1744"/>
                    <a:pt x="549" y="2065"/>
                    <a:pt x="263" y="2494"/>
                  </a:cubicBezTo>
                  <a:cubicBezTo>
                    <a:pt x="227" y="2506"/>
                    <a:pt x="203" y="2530"/>
                    <a:pt x="203" y="2577"/>
                  </a:cubicBezTo>
                  <a:cubicBezTo>
                    <a:pt x="203" y="2589"/>
                    <a:pt x="203" y="2601"/>
                    <a:pt x="203" y="2601"/>
                  </a:cubicBezTo>
                  <a:cubicBezTo>
                    <a:pt x="168" y="2661"/>
                    <a:pt x="168" y="2708"/>
                    <a:pt x="179" y="2756"/>
                  </a:cubicBezTo>
                  <a:cubicBezTo>
                    <a:pt x="1" y="4292"/>
                    <a:pt x="144" y="5887"/>
                    <a:pt x="203" y="7423"/>
                  </a:cubicBezTo>
                  <a:cubicBezTo>
                    <a:pt x="334" y="10638"/>
                    <a:pt x="584" y="13841"/>
                    <a:pt x="810" y="17043"/>
                  </a:cubicBezTo>
                  <a:cubicBezTo>
                    <a:pt x="1144" y="22115"/>
                    <a:pt x="1334" y="27247"/>
                    <a:pt x="2144" y="32271"/>
                  </a:cubicBezTo>
                  <a:cubicBezTo>
                    <a:pt x="2120" y="32319"/>
                    <a:pt x="2108" y="32379"/>
                    <a:pt x="2132" y="32438"/>
                  </a:cubicBezTo>
                  <a:cubicBezTo>
                    <a:pt x="2144" y="32462"/>
                    <a:pt x="2144" y="32474"/>
                    <a:pt x="2156" y="32498"/>
                  </a:cubicBezTo>
                  <a:cubicBezTo>
                    <a:pt x="2168" y="32510"/>
                    <a:pt x="2168" y="32510"/>
                    <a:pt x="2180" y="32521"/>
                  </a:cubicBezTo>
                  <a:cubicBezTo>
                    <a:pt x="2197" y="32608"/>
                    <a:pt x="2251" y="32644"/>
                    <a:pt x="2316" y="32644"/>
                  </a:cubicBezTo>
                  <a:cubicBezTo>
                    <a:pt x="2341" y="32644"/>
                    <a:pt x="2368" y="32639"/>
                    <a:pt x="2394" y="32629"/>
                  </a:cubicBezTo>
                  <a:cubicBezTo>
                    <a:pt x="2407" y="32632"/>
                    <a:pt x="2420" y="32633"/>
                    <a:pt x="2434" y="32633"/>
                  </a:cubicBezTo>
                  <a:cubicBezTo>
                    <a:pt x="2472" y="32633"/>
                    <a:pt x="2511" y="32622"/>
                    <a:pt x="2537" y="32605"/>
                  </a:cubicBezTo>
                  <a:cubicBezTo>
                    <a:pt x="2561" y="32581"/>
                    <a:pt x="2584" y="32569"/>
                    <a:pt x="2608" y="32545"/>
                  </a:cubicBezTo>
                  <a:cubicBezTo>
                    <a:pt x="4360" y="32745"/>
                    <a:pt x="6141" y="32809"/>
                    <a:pt x="7929" y="32809"/>
                  </a:cubicBezTo>
                  <a:cubicBezTo>
                    <a:pt x="10942" y="32809"/>
                    <a:pt x="13978" y="32627"/>
                    <a:pt x="16943" y="32605"/>
                  </a:cubicBezTo>
                  <a:cubicBezTo>
                    <a:pt x="17272" y="32604"/>
                    <a:pt x="17600" y="32604"/>
                    <a:pt x="17929" y="32604"/>
                  </a:cubicBezTo>
                  <a:cubicBezTo>
                    <a:pt x="19794" y="32604"/>
                    <a:pt x="21660" y="32615"/>
                    <a:pt x="23524" y="32615"/>
                  </a:cubicBezTo>
                  <a:cubicBezTo>
                    <a:pt x="25901" y="32615"/>
                    <a:pt x="28276" y="32596"/>
                    <a:pt x="30648" y="32510"/>
                  </a:cubicBezTo>
                  <a:cubicBezTo>
                    <a:pt x="30721" y="32576"/>
                    <a:pt x="30799" y="32610"/>
                    <a:pt x="30887" y="32610"/>
                  </a:cubicBezTo>
                  <a:cubicBezTo>
                    <a:pt x="30941" y="32610"/>
                    <a:pt x="31000" y="32597"/>
                    <a:pt x="31064" y="32569"/>
                  </a:cubicBezTo>
                  <a:cubicBezTo>
                    <a:pt x="31719" y="32295"/>
                    <a:pt x="32302" y="31640"/>
                    <a:pt x="32838" y="31176"/>
                  </a:cubicBezTo>
                  <a:cubicBezTo>
                    <a:pt x="33326" y="30736"/>
                    <a:pt x="33946" y="30331"/>
                    <a:pt x="34196" y="29700"/>
                  </a:cubicBezTo>
                  <a:cubicBezTo>
                    <a:pt x="34219" y="29628"/>
                    <a:pt x="34207" y="29557"/>
                    <a:pt x="34160" y="29509"/>
                  </a:cubicBezTo>
                  <a:cubicBezTo>
                    <a:pt x="34446" y="24723"/>
                    <a:pt x="34267" y="19865"/>
                    <a:pt x="34315" y="15067"/>
                  </a:cubicBezTo>
                  <a:cubicBezTo>
                    <a:pt x="34374" y="10352"/>
                    <a:pt x="34803" y="5459"/>
                    <a:pt x="34374" y="756"/>
                  </a:cubicBezTo>
                  <a:cubicBezTo>
                    <a:pt x="34469" y="565"/>
                    <a:pt x="34374" y="268"/>
                    <a:pt x="34077" y="256"/>
                  </a:cubicBezTo>
                  <a:cubicBezTo>
                    <a:pt x="29978" y="71"/>
                    <a:pt x="25873" y="1"/>
                    <a:pt x="21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" name="Google Shape;740;p48"/>
          <p:cNvGrpSpPr/>
          <p:nvPr/>
        </p:nvGrpSpPr>
        <p:grpSpPr>
          <a:xfrm>
            <a:off x="4119291" y="1397737"/>
            <a:ext cx="886766" cy="715373"/>
            <a:chOff x="4119291" y="1397737"/>
            <a:chExt cx="886766" cy="715373"/>
          </a:xfrm>
        </p:grpSpPr>
        <p:sp>
          <p:nvSpPr>
            <p:cNvPr id="741" name="Google Shape;741;p48"/>
            <p:cNvSpPr/>
            <p:nvPr/>
          </p:nvSpPr>
          <p:spPr>
            <a:xfrm>
              <a:off x="4244621" y="1468276"/>
              <a:ext cx="706003" cy="574291"/>
            </a:xfrm>
            <a:custGeom>
              <a:rect b="b" l="l" r="r" t="t"/>
              <a:pathLst>
                <a:path extrusionOk="0" h="20349" w="25016">
                  <a:moveTo>
                    <a:pt x="0" y="1"/>
                  </a:moveTo>
                  <a:cubicBezTo>
                    <a:pt x="0" y="1"/>
                    <a:pt x="0" y="6954"/>
                    <a:pt x="107" y="12252"/>
                  </a:cubicBezTo>
                  <a:cubicBezTo>
                    <a:pt x="203" y="17551"/>
                    <a:pt x="107" y="20349"/>
                    <a:pt x="107" y="20349"/>
                  </a:cubicBezTo>
                  <a:lnTo>
                    <a:pt x="24908" y="19932"/>
                  </a:lnTo>
                  <a:lnTo>
                    <a:pt x="25015" y="5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1"/>
                  </a:solidFill>
                  <a:latin typeface="Quicksand"/>
                  <a:ea typeface="Quicksand"/>
                  <a:cs typeface="Quicksand"/>
                  <a:sym typeface="Quicksand"/>
                </a:rPr>
                <a:t>Pluto</a:t>
              </a:r>
              <a:endParaRPr sz="1600"/>
            </a:p>
          </p:txBody>
        </p:sp>
        <p:sp>
          <p:nvSpPr>
            <p:cNvPr id="742" name="Google Shape;742;p48"/>
            <p:cNvSpPr/>
            <p:nvPr/>
          </p:nvSpPr>
          <p:spPr>
            <a:xfrm>
              <a:off x="4119291" y="1397737"/>
              <a:ext cx="886766" cy="715373"/>
            </a:xfrm>
            <a:custGeom>
              <a:rect b="b" l="l" r="r" t="t"/>
              <a:pathLst>
                <a:path extrusionOk="0" h="25348" w="31421">
                  <a:moveTo>
                    <a:pt x="3239" y="972"/>
                  </a:moveTo>
                  <a:lnTo>
                    <a:pt x="3239" y="972"/>
                  </a:lnTo>
                  <a:cubicBezTo>
                    <a:pt x="3227" y="1329"/>
                    <a:pt x="3215" y="1686"/>
                    <a:pt x="3191" y="2043"/>
                  </a:cubicBezTo>
                  <a:cubicBezTo>
                    <a:pt x="2405" y="2436"/>
                    <a:pt x="1667" y="3019"/>
                    <a:pt x="953" y="3531"/>
                  </a:cubicBezTo>
                  <a:cubicBezTo>
                    <a:pt x="941" y="3269"/>
                    <a:pt x="941" y="3007"/>
                    <a:pt x="941" y="2757"/>
                  </a:cubicBezTo>
                  <a:cubicBezTo>
                    <a:pt x="1405" y="2507"/>
                    <a:pt x="1822" y="2031"/>
                    <a:pt x="2239" y="1722"/>
                  </a:cubicBezTo>
                  <a:cubicBezTo>
                    <a:pt x="2584" y="1483"/>
                    <a:pt x="2929" y="1245"/>
                    <a:pt x="3239" y="972"/>
                  </a:cubicBezTo>
                  <a:close/>
                  <a:moveTo>
                    <a:pt x="3179" y="2198"/>
                  </a:moveTo>
                  <a:cubicBezTo>
                    <a:pt x="3167" y="2531"/>
                    <a:pt x="3155" y="2865"/>
                    <a:pt x="3132" y="3210"/>
                  </a:cubicBezTo>
                  <a:cubicBezTo>
                    <a:pt x="2774" y="3388"/>
                    <a:pt x="2441" y="3662"/>
                    <a:pt x="2108" y="3877"/>
                  </a:cubicBezTo>
                  <a:cubicBezTo>
                    <a:pt x="1727" y="4115"/>
                    <a:pt x="1334" y="4353"/>
                    <a:pt x="953" y="4591"/>
                  </a:cubicBezTo>
                  <a:cubicBezTo>
                    <a:pt x="953" y="4281"/>
                    <a:pt x="953" y="3984"/>
                    <a:pt x="953" y="3674"/>
                  </a:cubicBezTo>
                  <a:cubicBezTo>
                    <a:pt x="1691" y="3198"/>
                    <a:pt x="2500" y="2746"/>
                    <a:pt x="3179" y="2198"/>
                  </a:cubicBezTo>
                  <a:close/>
                  <a:moveTo>
                    <a:pt x="3120" y="3424"/>
                  </a:moveTo>
                  <a:lnTo>
                    <a:pt x="3120" y="3424"/>
                  </a:lnTo>
                  <a:cubicBezTo>
                    <a:pt x="3108" y="3769"/>
                    <a:pt x="3096" y="4115"/>
                    <a:pt x="3084" y="4472"/>
                  </a:cubicBezTo>
                  <a:cubicBezTo>
                    <a:pt x="2346" y="4853"/>
                    <a:pt x="1643" y="5353"/>
                    <a:pt x="965" y="5853"/>
                  </a:cubicBezTo>
                  <a:cubicBezTo>
                    <a:pt x="965" y="5484"/>
                    <a:pt x="965" y="5115"/>
                    <a:pt x="953" y="4746"/>
                  </a:cubicBezTo>
                  <a:cubicBezTo>
                    <a:pt x="1381" y="4520"/>
                    <a:pt x="1786" y="4281"/>
                    <a:pt x="2191" y="4031"/>
                  </a:cubicBezTo>
                  <a:cubicBezTo>
                    <a:pt x="2500" y="3841"/>
                    <a:pt x="2834" y="3650"/>
                    <a:pt x="3120" y="3424"/>
                  </a:cubicBezTo>
                  <a:close/>
                  <a:moveTo>
                    <a:pt x="3072" y="4674"/>
                  </a:moveTo>
                  <a:lnTo>
                    <a:pt x="3072" y="4674"/>
                  </a:lnTo>
                  <a:cubicBezTo>
                    <a:pt x="3060" y="5032"/>
                    <a:pt x="3036" y="5401"/>
                    <a:pt x="3024" y="5758"/>
                  </a:cubicBezTo>
                  <a:cubicBezTo>
                    <a:pt x="2691" y="5889"/>
                    <a:pt x="2381" y="6091"/>
                    <a:pt x="2084" y="6258"/>
                  </a:cubicBezTo>
                  <a:cubicBezTo>
                    <a:pt x="1715" y="6460"/>
                    <a:pt x="1334" y="6675"/>
                    <a:pt x="965" y="6889"/>
                  </a:cubicBezTo>
                  <a:cubicBezTo>
                    <a:pt x="965" y="6603"/>
                    <a:pt x="965" y="6317"/>
                    <a:pt x="965" y="6032"/>
                  </a:cubicBezTo>
                  <a:cubicBezTo>
                    <a:pt x="1679" y="5615"/>
                    <a:pt x="2417" y="5174"/>
                    <a:pt x="3072" y="4674"/>
                  </a:cubicBezTo>
                  <a:close/>
                  <a:moveTo>
                    <a:pt x="3012" y="5972"/>
                  </a:moveTo>
                  <a:lnTo>
                    <a:pt x="3012" y="5972"/>
                  </a:lnTo>
                  <a:cubicBezTo>
                    <a:pt x="3001" y="6365"/>
                    <a:pt x="2989" y="6758"/>
                    <a:pt x="2977" y="7151"/>
                  </a:cubicBezTo>
                  <a:cubicBezTo>
                    <a:pt x="2262" y="7389"/>
                    <a:pt x="1596" y="7877"/>
                    <a:pt x="976" y="8318"/>
                  </a:cubicBezTo>
                  <a:cubicBezTo>
                    <a:pt x="976" y="7877"/>
                    <a:pt x="976" y="7449"/>
                    <a:pt x="976" y="7020"/>
                  </a:cubicBezTo>
                  <a:cubicBezTo>
                    <a:pt x="1369" y="6817"/>
                    <a:pt x="1774" y="6615"/>
                    <a:pt x="2167" y="6413"/>
                  </a:cubicBezTo>
                  <a:cubicBezTo>
                    <a:pt x="2441" y="6270"/>
                    <a:pt x="2751" y="6139"/>
                    <a:pt x="3012" y="5972"/>
                  </a:cubicBezTo>
                  <a:close/>
                  <a:moveTo>
                    <a:pt x="2965" y="7282"/>
                  </a:moveTo>
                  <a:lnTo>
                    <a:pt x="2965" y="7282"/>
                  </a:lnTo>
                  <a:cubicBezTo>
                    <a:pt x="2953" y="7699"/>
                    <a:pt x="2941" y="8103"/>
                    <a:pt x="2929" y="8520"/>
                  </a:cubicBezTo>
                  <a:cubicBezTo>
                    <a:pt x="2620" y="8592"/>
                    <a:pt x="2346" y="8758"/>
                    <a:pt x="2072" y="8901"/>
                  </a:cubicBezTo>
                  <a:cubicBezTo>
                    <a:pt x="1703" y="9080"/>
                    <a:pt x="1334" y="9270"/>
                    <a:pt x="976" y="9461"/>
                  </a:cubicBezTo>
                  <a:cubicBezTo>
                    <a:pt x="976" y="9127"/>
                    <a:pt x="976" y="8806"/>
                    <a:pt x="976" y="8472"/>
                  </a:cubicBezTo>
                  <a:cubicBezTo>
                    <a:pt x="1631" y="8080"/>
                    <a:pt x="2358" y="7746"/>
                    <a:pt x="2965" y="7282"/>
                  </a:cubicBezTo>
                  <a:close/>
                  <a:moveTo>
                    <a:pt x="2917" y="8722"/>
                  </a:moveTo>
                  <a:cubicBezTo>
                    <a:pt x="2893" y="9389"/>
                    <a:pt x="2881" y="10056"/>
                    <a:pt x="2870" y="10723"/>
                  </a:cubicBezTo>
                  <a:cubicBezTo>
                    <a:pt x="2227" y="10913"/>
                    <a:pt x="1619" y="11354"/>
                    <a:pt x="1084" y="11687"/>
                  </a:cubicBezTo>
                  <a:cubicBezTo>
                    <a:pt x="1034" y="11727"/>
                    <a:pt x="1059" y="11791"/>
                    <a:pt x="1103" y="11791"/>
                  </a:cubicBezTo>
                  <a:cubicBezTo>
                    <a:pt x="1112" y="11791"/>
                    <a:pt x="1121" y="11788"/>
                    <a:pt x="1131" y="11782"/>
                  </a:cubicBezTo>
                  <a:cubicBezTo>
                    <a:pt x="1477" y="11592"/>
                    <a:pt x="1834" y="11425"/>
                    <a:pt x="2179" y="11270"/>
                  </a:cubicBezTo>
                  <a:cubicBezTo>
                    <a:pt x="2405" y="11163"/>
                    <a:pt x="2643" y="11068"/>
                    <a:pt x="2870" y="10961"/>
                  </a:cubicBezTo>
                  <a:lnTo>
                    <a:pt x="2870" y="10961"/>
                  </a:lnTo>
                  <a:cubicBezTo>
                    <a:pt x="2858" y="11306"/>
                    <a:pt x="2846" y="11651"/>
                    <a:pt x="2846" y="12009"/>
                  </a:cubicBezTo>
                  <a:cubicBezTo>
                    <a:pt x="2191" y="12175"/>
                    <a:pt x="1548" y="12592"/>
                    <a:pt x="988" y="12961"/>
                  </a:cubicBezTo>
                  <a:cubicBezTo>
                    <a:pt x="988" y="12247"/>
                    <a:pt x="976" y="11532"/>
                    <a:pt x="976" y="10818"/>
                  </a:cubicBezTo>
                  <a:cubicBezTo>
                    <a:pt x="1596" y="10485"/>
                    <a:pt x="2370" y="10199"/>
                    <a:pt x="2858" y="9711"/>
                  </a:cubicBezTo>
                  <a:cubicBezTo>
                    <a:pt x="2879" y="9689"/>
                    <a:pt x="2862" y="9638"/>
                    <a:pt x="2822" y="9638"/>
                  </a:cubicBezTo>
                  <a:cubicBezTo>
                    <a:pt x="2818" y="9638"/>
                    <a:pt x="2814" y="9638"/>
                    <a:pt x="2810" y="9639"/>
                  </a:cubicBezTo>
                  <a:cubicBezTo>
                    <a:pt x="2167" y="9818"/>
                    <a:pt x="1548" y="10306"/>
                    <a:pt x="976" y="10663"/>
                  </a:cubicBezTo>
                  <a:cubicBezTo>
                    <a:pt x="976" y="10318"/>
                    <a:pt x="976" y="9961"/>
                    <a:pt x="976" y="9615"/>
                  </a:cubicBezTo>
                  <a:cubicBezTo>
                    <a:pt x="1357" y="9461"/>
                    <a:pt x="1727" y="9294"/>
                    <a:pt x="2096" y="9115"/>
                  </a:cubicBezTo>
                  <a:cubicBezTo>
                    <a:pt x="2370" y="8996"/>
                    <a:pt x="2667" y="8889"/>
                    <a:pt x="2917" y="8722"/>
                  </a:cubicBezTo>
                  <a:close/>
                  <a:moveTo>
                    <a:pt x="2846" y="12223"/>
                  </a:moveTo>
                  <a:cubicBezTo>
                    <a:pt x="2834" y="12568"/>
                    <a:pt x="2834" y="12902"/>
                    <a:pt x="2834" y="13247"/>
                  </a:cubicBezTo>
                  <a:cubicBezTo>
                    <a:pt x="2179" y="13402"/>
                    <a:pt x="1572" y="13747"/>
                    <a:pt x="988" y="14092"/>
                  </a:cubicBezTo>
                  <a:cubicBezTo>
                    <a:pt x="988" y="14045"/>
                    <a:pt x="988" y="14009"/>
                    <a:pt x="988" y="13973"/>
                  </a:cubicBezTo>
                  <a:cubicBezTo>
                    <a:pt x="988" y="13699"/>
                    <a:pt x="988" y="13425"/>
                    <a:pt x="988" y="13152"/>
                  </a:cubicBezTo>
                  <a:cubicBezTo>
                    <a:pt x="1310" y="12973"/>
                    <a:pt x="1631" y="12806"/>
                    <a:pt x="1953" y="12640"/>
                  </a:cubicBezTo>
                  <a:cubicBezTo>
                    <a:pt x="2239" y="12497"/>
                    <a:pt x="2560" y="12378"/>
                    <a:pt x="2846" y="12223"/>
                  </a:cubicBezTo>
                  <a:close/>
                  <a:moveTo>
                    <a:pt x="2834" y="13437"/>
                  </a:moveTo>
                  <a:cubicBezTo>
                    <a:pt x="2834" y="13735"/>
                    <a:pt x="2822" y="14045"/>
                    <a:pt x="2822" y="14342"/>
                  </a:cubicBezTo>
                  <a:cubicBezTo>
                    <a:pt x="2560" y="14437"/>
                    <a:pt x="2286" y="14628"/>
                    <a:pt x="2060" y="14747"/>
                  </a:cubicBezTo>
                  <a:cubicBezTo>
                    <a:pt x="1703" y="14949"/>
                    <a:pt x="1346" y="15164"/>
                    <a:pt x="1000" y="15378"/>
                  </a:cubicBezTo>
                  <a:cubicBezTo>
                    <a:pt x="988" y="15009"/>
                    <a:pt x="988" y="14640"/>
                    <a:pt x="988" y="14271"/>
                  </a:cubicBezTo>
                  <a:cubicBezTo>
                    <a:pt x="1596" y="13985"/>
                    <a:pt x="2250" y="13759"/>
                    <a:pt x="2834" y="13437"/>
                  </a:cubicBezTo>
                  <a:close/>
                  <a:moveTo>
                    <a:pt x="2822" y="14545"/>
                  </a:moveTo>
                  <a:cubicBezTo>
                    <a:pt x="2822" y="14926"/>
                    <a:pt x="2834" y="15295"/>
                    <a:pt x="2834" y="15676"/>
                  </a:cubicBezTo>
                  <a:cubicBezTo>
                    <a:pt x="2179" y="15795"/>
                    <a:pt x="1548" y="16188"/>
                    <a:pt x="1000" y="16569"/>
                  </a:cubicBezTo>
                  <a:cubicBezTo>
                    <a:pt x="1000" y="16223"/>
                    <a:pt x="1000" y="15878"/>
                    <a:pt x="1000" y="15533"/>
                  </a:cubicBezTo>
                  <a:cubicBezTo>
                    <a:pt x="1334" y="15366"/>
                    <a:pt x="1679" y="15188"/>
                    <a:pt x="2012" y="15021"/>
                  </a:cubicBezTo>
                  <a:cubicBezTo>
                    <a:pt x="2191" y="14926"/>
                    <a:pt x="2370" y="14830"/>
                    <a:pt x="2548" y="14735"/>
                  </a:cubicBezTo>
                  <a:cubicBezTo>
                    <a:pt x="2608" y="14699"/>
                    <a:pt x="2715" y="14604"/>
                    <a:pt x="2822" y="14545"/>
                  </a:cubicBezTo>
                  <a:close/>
                  <a:moveTo>
                    <a:pt x="2834" y="15854"/>
                  </a:moveTo>
                  <a:cubicBezTo>
                    <a:pt x="2834" y="16211"/>
                    <a:pt x="2846" y="16569"/>
                    <a:pt x="2846" y="16938"/>
                  </a:cubicBezTo>
                  <a:cubicBezTo>
                    <a:pt x="2524" y="17045"/>
                    <a:pt x="2227" y="17235"/>
                    <a:pt x="1929" y="17414"/>
                  </a:cubicBezTo>
                  <a:cubicBezTo>
                    <a:pt x="1619" y="17593"/>
                    <a:pt x="1322" y="17783"/>
                    <a:pt x="1024" y="17986"/>
                  </a:cubicBezTo>
                  <a:cubicBezTo>
                    <a:pt x="1024" y="17581"/>
                    <a:pt x="1012" y="17176"/>
                    <a:pt x="1000" y="16771"/>
                  </a:cubicBezTo>
                  <a:cubicBezTo>
                    <a:pt x="1310" y="16592"/>
                    <a:pt x="1619" y="16414"/>
                    <a:pt x="1941" y="16259"/>
                  </a:cubicBezTo>
                  <a:cubicBezTo>
                    <a:pt x="2227" y="16116"/>
                    <a:pt x="2548" y="15997"/>
                    <a:pt x="2834" y="15854"/>
                  </a:cubicBezTo>
                  <a:close/>
                  <a:moveTo>
                    <a:pt x="2846" y="17140"/>
                  </a:moveTo>
                  <a:cubicBezTo>
                    <a:pt x="2846" y="17235"/>
                    <a:pt x="2846" y="17331"/>
                    <a:pt x="2846" y="17426"/>
                  </a:cubicBezTo>
                  <a:cubicBezTo>
                    <a:pt x="2858" y="17616"/>
                    <a:pt x="2858" y="17807"/>
                    <a:pt x="2858" y="17997"/>
                  </a:cubicBezTo>
                  <a:cubicBezTo>
                    <a:pt x="2572" y="18116"/>
                    <a:pt x="2322" y="18283"/>
                    <a:pt x="2060" y="18438"/>
                  </a:cubicBezTo>
                  <a:cubicBezTo>
                    <a:pt x="1715" y="18628"/>
                    <a:pt x="1381" y="18831"/>
                    <a:pt x="1048" y="19045"/>
                  </a:cubicBezTo>
                  <a:cubicBezTo>
                    <a:pt x="1036" y="18748"/>
                    <a:pt x="1036" y="18462"/>
                    <a:pt x="1024" y="18176"/>
                  </a:cubicBezTo>
                  <a:cubicBezTo>
                    <a:pt x="1369" y="17986"/>
                    <a:pt x="1703" y="17795"/>
                    <a:pt x="2048" y="17605"/>
                  </a:cubicBezTo>
                  <a:cubicBezTo>
                    <a:pt x="2310" y="17462"/>
                    <a:pt x="2596" y="17319"/>
                    <a:pt x="2846" y="17140"/>
                  </a:cubicBezTo>
                  <a:close/>
                  <a:moveTo>
                    <a:pt x="2846" y="18259"/>
                  </a:moveTo>
                  <a:cubicBezTo>
                    <a:pt x="2846" y="18533"/>
                    <a:pt x="2846" y="18819"/>
                    <a:pt x="2834" y="19093"/>
                  </a:cubicBezTo>
                  <a:cubicBezTo>
                    <a:pt x="2215" y="19319"/>
                    <a:pt x="1619" y="19640"/>
                    <a:pt x="1072" y="20010"/>
                  </a:cubicBezTo>
                  <a:cubicBezTo>
                    <a:pt x="1060" y="19891"/>
                    <a:pt x="1060" y="19783"/>
                    <a:pt x="1060" y="19664"/>
                  </a:cubicBezTo>
                  <a:cubicBezTo>
                    <a:pt x="1048" y="19521"/>
                    <a:pt x="1048" y="19379"/>
                    <a:pt x="1048" y="19248"/>
                  </a:cubicBezTo>
                  <a:cubicBezTo>
                    <a:pt x="1631" y="18974"/>
                    <a:pt x="2322" y="18676"/>
                    <a:pt x="2846" y="18259"/>
                  </a:cubicBezTo>
                  <a:close/>
                  <a:moveTo>
                    <a:pt x="2834" y="19319"/>
                  </a:moveTo>
                  <a:cubicBezTo>
                    <a:pt x="2834" y="19581"/>
                    <a:pt x="2834" y="19843"/>
                    <a:pt x="2834" y="20105"/>
                  </a:cubicBezTo>
                  <a:cubicBezTo>
                    <a:pt x="2667" y="20176"/>
                    <a:pt x="2512" y="20272"/>
                    <a:pt x="2358" y="20367"/>
                  </a:cubicBezTo>
                  <a:cubicBezTo>
                    <a:pt x="1941" y="20617"/>
                    <a:pt x="1536" y="20891"/>
                    <a:pt x="1155" y="21164"/>
                  </a:cubicBezTo>
                  <a:cubicBezTo>
                    <a:pt x="1119" y="20843"/>
                    <a:pt x="1096" y="20510"/>
                    <a:pt x="1084" y="20200"/>
                  </a:cubicBezTo>
                  <a:cubicBezTo>
                    <a:pt x="1381" y="20010"/>
                    <a:pt x="1703" y="19819"/>
                    <a:pt x="2024" y="19664"/>
                  </a:cubicBezTo>
                  <a:cubicBezTo>
                    <a:pt x="2286" y="19545"/>
                    <a:pt x="2548" y="19426"/>
                    <a:pt x="2810" y="19319"/>
                  </a:cubicBezTo>
                  <a:close/>
                  <a:moveTo>
                    <a:pt x="2846" y="20391"/>
                  </a:moveTo>
                  <a:cubicBezTo>
                    <a:pt x="2858" y="20724"/>
                    <a:pt x="2870" y="21057"/>
                    <a:pt x="2917" y="21379"/>
                  </a:cubicBezTo>
                  <a:cubicBezTo>
                    <a:pt x="2679" y="21498"/>
                    <a:pt x="2453" y="21665"/>
                    <a:pt x="2215" y="21807"/>
                  </a:cubicBezTo>
                  <a:cubicBezTo>
                    <a:pt x="1893" y="21998"/>
                    <a:pt x="1572" y="22188"/>
                    <a:pt x="1238" y="22367"/>
                  </a:cubicBezTo>
                  <a:cubicBezTo>
                    <a:pt x="1215" y="22022"/>
                    <a:pt x="1191" y="21688"/>
                    <a:pt x="1167" y="21343"/>
                  </a:cubicBezTo>
                  <a:cubicBezTo>
                    <a:pt x="1727" y="21022"/>
                    <a:pt x="2274" y="20700"/>
                    <a:pt x="2846" y="20391"/>
                  </a:cubicBezTo>
                  <a:close/>
                  <a:moveTo>
                    <a:pt x="3584" y="805"/>
                  </a:moveTo>
                  <a:cubicBezTo>
                    <a:pt x="4902" y="878"/>
                    <a:pt x="6227" y="901"/>
                    <a:pt x="7554" y="901"/>
                  </a:cubicBezTo>
                  <a:cubicBezTo>
                    <a:pt x="9916" y="901"/>
                    <a:pt x="12287" y="827"/>
                    <a:pt x="14652" y="827"/>
                  </a:cubicBezTo>
                  <a:cubicBezTo>
                    <a:pt x="15520" y="827"/>
                    <a:pt x="16387" y="837"/>
                    <a:pt x="17252" y="864"/>
                  </a:cubicBezTo>
                  <a:cubicBezTo>
                    <a:pt x="19503" y="936"/>
                    <a:pt x="21741" y="1019"/>
                    <a:pt x="23991" y="1138"/>
                  </a:cubicBezTo>
                  <a:cubicBezTo>
                    <a:pt x="25546" y="1212"/>
                    <a:pt x="27208" y="1459"/>
                    <a:pt x="28817" y="1459"/>
                  </a:cubicBezTo>
                  <a:cubicBezTo>
                    <a:pt x="29278" y="1459"/>
                    <a:pt x="29734" y="1439"/>
                    <a:pt x="30183" y="1388"/>
                  </a:cubicBezTo>
                  <a:cubicBezTo>
                    <a:pt x="30242" y="5008"/>
                    <a:pt x="30337" y="8639"/>
                    <a:pt x="30325" y="12259"/>
                  </a:cubicBezTo>
                  <a:cubicBezTo>
                    <a:pt x="30325" y="14056"/>
                    <a:pt x="30337" y="15842"/>
                    <a:pt x="30325" y="17640"/>
                  </a:cubicBezTo>
                  <a:cubicBezTo>
                    <a:pt x="30313" y="19188"/>
                    <a:pt x="30063" y="20962"/>
                    <a:pt x="30337" y="22510"/>
                  </a:cubicBezTo>
                  <a:cubicBezTo>
                    <a:pt x="29518" y="22342"/>
                    <a:pt x="28651" y="22293"/>
                    <a:pt x="27776" y="22293"/>
                  </a:cubicBezTo>
                  <a:cubicBezTo>
                    <a:pt x="26540" y="22293"/>
                    <a:pt x="25286" y="22391"/>
                    <a:pt x="24122" y="22391"/>
                  </a:cubicBezTo>
                  <a:lnTo>
                    <a:pt x="17145" y="22391"/>
                  </a:lnTo>
                  <a:cubicBezTo>
                    <a:pt x="14812" y="22403"/>
                    <a:pt x="12490" y="22403"/>
                    <a:pt x="10168" y="22415"/>
                  </a:cubicBezTo>
                  <a:cubicBezTo>
                    <a:pt x="9171" y="22415"/>
                    <a:pt x="8158" y="22383"/>
                    <a:pt x="7146" y="22383"/>
                  </a:cubicBezTo>
                  <a:cubicBezTo>
                    <a:pt x="6008" y="22383"/>
                    <a:pt x="4872" y="22423"/>
                    <a:pt x="3763" y="22593"/>
                  </a:cubicBezTo>
                  <a:cubicBezTo>
                    <a:pt x="4084" y="21057"/>
                    <a:pt x="3739" y="19271"/>
                    <a:pt x="3703" y="17724"/>
                  </a:cubicBezTo>
                  <a:cubicBezTo>
                    <a:pt x="3655" y="15842"/>
                    <a:pt x="3632" y="13961"/>
                    <a:pt x="3632" y="12068"/>
                  </a:cubicBezTo>
                  <a:cubicBezTo>
                    <a:pt x="3620" y="8330"/>
                    <a:pt x="3632" y="4579"/>
                    <a:pt x="3584" y="829"/>
                  </a:cubicBezTo>
                  <a:cubicBezTo>
                    <a:pt x="3584" y="817"/>
                    <a:pt x="3584" y="817"/>
                    <a:pt x="3584" y="805"/>
                  </a:cubicBezTo>
                  <a:close/>
                  <a:moveTo>
                    <a:pt x="2953" y="21617"/>
                  </a:moveTo>
                  <a:cubicBezTo>
                    <a:pt x="3001" y="21998"/>
                    <a:pt x="3084" y="22367"/>
                    <a:pt x="3203" y="22700"/>
                  </a:cubicBezTo>
                  <a:cubicBezTo>
                    <a:pt x="2715" y="22843"/>
                    <a:pt x="2274" y="23153"/>
                    <a:pt x="1858" y="23450"/>
                  </a:cubicBezTo>
                  <a:cubicBezTo>
                    <a:pt x="1655" y="23593"/>
                    <a:pt x="1429" y="23736"/>
                    <a:pt x="1215" y="23903"/>
                  </a:cubicBezTo>
                  <a:cubicBezTo>
                    <a:pt x="1262" y="23474"/>
                    <a:pt x="1262" y="23022"/>
                    <a:pt x="1238" y="22569"/>
                  </a:cubicBezTo>
                  <a:cubicBezTo>
                    <a:pt x="1608" y="22379"/>
                    <a:pt x="1977" y="22188"/>
                    <a:pt x="2334" y="21986"/>
                  </a:cubicBezTo>
                  <a:cubicBezTo>
                    <a:pt x="2536" y="21879"/>
                    <a:pt x="2751" y="21760"/>
                    <a:pt x="2953" y="21617"/>
                  </a:cubicBezTo>
                  <a:close/>
                  <a:moveTo>
                    <a:pt x="4667" y="23093"/>
                  </a:moveTo>
                  <a:cubicBezTo>
                    <a:pt x="5108" y="23129"/>
                    <a:pt x="5548" y="23165"/>
                    <a:pt x="5989" y="23177"/>
                  </a:cubicBezTo>
                  <a:cubicBezTo>
                    <a:pt x="5537" y="23486"/>
                    <a:pt x="5132" y="23915"/>
                    <a:pt x="4739" y="24320"/>
                  </a:cubicBezTo>
                  <a:cubicBezTo>
                    <a:pt x="4495" y="24314"/>
                    <a:pt x="4251" y="24311"/>
                    <a:pt x="4007" y="24311"/>
                  </a:cubicBezTo>
                  <a:cubicBezTo>
                    <a:pt x="3763" y="24311"/>
                    <a:pt x="3518" y="24314"/>
                    <a:pt x="3274" y="24320"/>
                  </a:cubicBezTo>
                  <a:cubicBezTo>
                    <a:pt x="3524" y="24105"/>
                    <a:pt x="3763" y="23879"/>
                    <a:pt x="4013" y="23665"/>
                  </a:cubicBezTo>
                  <a:cubicBezTo>
                    <a:pt x="4239" y="23486"/>
                    <a:pt x="4489" y="23320"/>
                    <a:pt x="4667" y="23093"/>
                  </a:cubicBezTo>
                  <a:close/>
                  <a:moveTo>
                    <a:pt x="6156" y="23177"/>
                  </a:moveTo>
                  <a:cubicBezTo>
                    <a:pt x="6656" y="23189"/>
                    <a:pt x="7168" y="23189"/>
                    <a:pt x="7680" y="23189"/>
                  </a:cubicBezTo>
                  <a:cubicBezTo>
                    <a:pt x="7346" y="23343"/>
                    <a:pt x="7084" y="23629"/>
                    <a:pt x="6834" y="23879"/>
                  </a:cubicBezTo>
                  <a:cubicBezTo>
                    <a:pt x="6691" y="24034"/>
                    <a:pt x="6549" y="24189"/>
                    <a:pt x="6394" y="24343"/>
                  </a:cubicBezTo>
                  <a:cubicBezTo>
                    <a:pt x="5918" y="24332"/>
                    <a:pt x="5429" y="24320"/>
                    <a:pt x="4929" y="24320"/>
                  </a:cubicBezTo>
                  <a:cubicBezTo>
                    <a:pt x="5358" y="23962"/>
                    <a:pt x="5810" y="23605"/>
                    <a:pt x="6156" y="23177"/>
                  </a:cubicBezTo>
                  <a:close/>
                  <a:moveTo>
                    <a:pt x="8763" y="23177"/>
                  </a:moveTo>
                  <a:cubicBezTo>
                    <a:pt x="8299" y="23510"/>
                    <a:pt x="7894" y="23939"/>
                    <a:pt x="7501" y="24355"/>
                  </a:cubicBezTo>
                  <a:lnTo>
                    <a:pt x="7346" y="24355"/>
                  </a:lnTo>
                  <a:cubicBezTo>
                    <a:pt x="7108" y="24355"/>
                    <a:pt x="6870" y="24355"/>
                    <a:pt x="6632" y="24343"/>
                  </a:cubicBezTo>
                  <a:cubicBezTo>
                    <a:pt x="6680" y="24296"/>
                    <a:pt x="6739" y="24248"/>
                    <a:pt x="6787" y="24201"/>
                  </a:cubicBezTo>
                  <a:cubicBezTo>
                    <a:pt x="7120" y="23867"/>
                    <a:pt x="7501" y="23558"/>
                    <a:pt x="7834" y="23224"/>
                  </a:cubicBezTo>
                  <a:cubicBezTo>
                    <a:pt x="7846" y="23212"/>
                    <a:pt x="7846" y="23200"/>
                    <a:pt x="7846" y="23189"/>
                  </a:cubicBezTo>
                  <a:cubicBezTo>
                    <a:pt x="8156" y="23177"/>
                    <a:pt x="8454" y="23177"/>
                    <a:pt x="8763" y="23177"/>
                  </a:cubicBezTo>
                  <a:close/>
                  <a:moveTo>
                    <a:pt x="9747" y="23159"/>
                  </a:moveTo>
                  <a:cubicBezTo>
                    <a:pt x="9885" y="23159"/>
                    <a:pt x="10021" y="23161"/>
                    <a:pt x="10156" y="23165"/>
                  </a:cubicBezTo>
                  <a:lnTo>
                    <a:pt x="10299" y="23165"/>
                  </a:lnTo>
                  <a:cubicBezTo>
                    <a:pt x="9811" y="23450"/>
                    <a:pt x="9382" y="23927"/>
                    <a:pt x="8977" y="24367"/>
                  </a:cubicBezTo>
                  <a:cubicBezTo>
                    <a:pt x="8549" y="24367"/>
                    <a:pt x="8132" y="24355"/>
                    <a:pt x="7704" y="24355"/>
                  </a:cubicBezTo>
                  <a:cubicBezTo>
                    <a:pt x="8120" y="23974"/>
                    <a:pt x="8549" y="23605"/>
                    <a:pt x="8906" y="23165"/>
                  </a:cubicBezTo>
                  <a:cubicBezTo>
                    <a:pt x="9192" y="23165"/>
                    <a:pt x="9472" y="23159"/>
                    <a:pt x="9747" y="23159"/>
                  </a:cubicBezTo>
                  <a:close/>
                  <a:moveTo>
                    <a:pt x="11490" y="23165"/>
                  </a:moveTo>
                  <a:cubicBezTo>
                    <a:pt x="11299" y="23296"/>
                    <a:pt x="11121" y="23462"/>
                    <a:pt x="10954" y="23605"/>
                  </a:cubicBezTo>
                  <a:cubicBezTo>
                    <a:pt x="10704" y="23843"/>
                    <a:pt x="10466" y="24082"/>
                    <a:pt x="10228" y="24320"/>
                  </a:cubicBezTo>
                  <a:cubicBezTo>
                    <a:pt x="10204" y="24332"/>
                    <a:pt x="10204" y="24355"/>
                    <a:pt x="10204" y="24367"/>
                  </a:cubicBezTo>
                  <a:lnTo>
                    <a:pt x="9251" y="24367"/>
                  </a:lnTo>
                  <a:cubicBezTo>
                    <a:pt x="9716" y="24010"/>
                    <a:pt x="10204" y="23629"/>
                    <a:pt x="10501" y="23165"/>
                  </a:cubicBezTo>
                  <a:close/>
                  <a:moveTo>
                    <a:pt x="13216" y="23165"/>
                  </a:moveTo>
                  <a:cubicBezTo>
                    <a:pt x="12918" y="23355"/>
                    <a:pt x="12657" y="23605"/>
                    <a:pt x="12406" y="23831"/>
                  </a:cubicBezTo>
                  <a:cubicBezTo>
                    <a:pt x="12204" y="24010"/>
                    <a:pt x="12002" y="24201"/>
                    <a:pt x="11799" y="24379"/>
                  </a:cubicBezTo>
                  <a:cubicBezTo>
                    <a:pt x="11323" y="24379"/>
                    <a:pt x="10847" y="24379"/>
                    <a:pt x="10371" y="24367"/>
                  </a:cubicBezTo>
                  <a:cubicBezTo>
                    <a:pt x="10609" y="24153"/>
                    <a:pt x="10847" y="23951"/>
                    <a:pt x="11097" y="23748"/>
                  </a:cubicBezTo>
                  <a:cubicBezTo>
                    <a:pt x="11311" y="23558"/>
                    <a:pt x="11549" y="23379"/>
                    <a:pt x="11728" y="23165"/>
                  </a:cubicBezTo>
                  <a:close/>
                  <a:moveTo>
                    <a:pt x="25956" y="23224"/>
                  </a:moveTo>
                  <a:cubicBezTo>
                    <a:pt x="26253" y="23236"/>
                    <a:pt x="26551" y="23248"/>
                    <a:pt x="26861" y="23260"/>
                  </a:cubicBezTo>
                  <a:cubicBezTo>
                    <a:pt x="26765" y="23355"/>
                    <a:pt x="26694" y="23439"/>
                    <a:pt x="26623" y="23510"/>
                  </a:cubicBezTo>
                  <a:cubicBezTo>
                    <a:pt x="26313" y="23784"/>
                    <a:pt x="26015" y="24082"/>
                    <a:pt x="25718" y="24367"/>
                  </a:cubicBezTo>
                  <a:cubicBezTo>
                    <a:pt x="25585" y="24364"/>
                    <a:pt x="25453" y="24362"/>
                    <a:pt x="25320" y="24362"/>
                  </a:cubicBezTo>
                  <a:cubicBezTo>
                    <a:pt x="24999" y="24362"/>
                    <a:pt x="24677" y="24371"/>
                    <a:pt x="24348" y="24379"/>
                  </a:cubicBezTo>
                  <a:cubicBezTo>
                    <a:pt x="24682" y="24165"/>
                    <a:pt x="25003" y="23951"/>
                    <a:pt x="25313" y="23724"/>
                  </a:cubicBezTo>
                  <a:cubicBezTo>
                    <a:pt x="25515" y="23570"/>
                    <a:pt x="25753" y="23415"/>
                    <a:pt x="25956" y="23224"/>
                  </a:cubicBezTo>
                  <a:close/>
                  <a:moveTo>
                    <a:pt x="14621" y="23165"/>
                  </a:moveTo>
                  <a:cubicBezTo>
                    <a:pt x="14335" y="23379"/>
                    <a:pt x="14085" y="23641"/>
                    <a:pt x="13823" y="23879"/>
                  </a:cubicBezTo>
                  <a:cubicBezTo>
                    <a:pt x="13645" y="24046"/>
                    <a:pt x="13454" y="24212"/>
                    <a:pt x="13264" y="24391"/>
                  </a:cubicBezTo>
                  <a:cubicBezTo>
                    <a:pt x="12859" y="24379"/>
                    <a:pt x="12442" y="24379"/>
                    <a:pt x="12025" y="24379"/>
                  </a:cubicBezTo>
                  <a:cubicBezTo>
                    <a:pt x="12180" y="24260"/>
                    <a:pt x="12335" y="24141"/>
                    <a:pt x="12478" y="24022"/>
                  </a:cubicBezTo>
                  <a:cubicBezTo>
                    <a:pt x="12799" y="23760"/>
                    <a:pt x="13168" y="23498"/>
                    <a:pt x="13419" y="23165"/>
                  </a:cubicBezTo>
                  <a:close/>
                  <a:moveTo>
                    <a:pt x="16086" y="23177"/>
                  </a:moveTo>
                  <a:cubicBezTo>
                    <a:pt x="15764" y="23379"/>
                    <a:pt x="15490" y="23665"/>
                    <a:pt x="15216" y="23927"/>
                  </a:cubicBezTo>
                  <a:cubicBezTo>
                    <a:pt x="15050" y="24082"/>
                    <a:pt x="14895" y="24236"/>
                    <a:pt x="14740" y="24391"/>
                  </a:cubicBezTo>
                  <a:lnTo>
                    <a:pt x="13585" y="24391"/>
                  </a:lnTo>
                  <a:cubicBezTo>
                    <a:pt x="14050" y="24034"/>
                    <a:pt x="14502" y="23629"/>
                    <a:pt x="14800" y="23177"/>
                  </a:cubicBezTo>
                  <a:close/>
                  <a:moveTo>
                    <a:pt x="19086" y="23177"/>
                  </a:moveTo>
                  <a:cubicBezTo>
                    <a:pt x="18717" y="23355"/>
                    <a:pt x="18383" y="23617"/>
                    <a:pt x="18062" y="23843"/>
                  </a:cubicBezTo>
                  <a:cubicBezTo>
                    <a:pt x="17812" y="24034"/>
                    <a:pt x="17562" y="24224"/>
                    <a:pt x="17312" y="24415"/>
                  </a:cubicBezTo>
                  <a:cubicBezTo>
                    <a:pt x="16990" y="24415"/>
                    <a:pt x="16657" y="24403"/>
                    <a:pt x="16324" y="24403"/>
                  </a:cubicBezTo>
                  <a:cubicBezTo>
                    <a:pt x="16490" y="24284"/>
                    <a:pt x="16669" y="24165"/>
                    <a:pt x="16836" y="24046"/>
                  </a:cubicBezTo>
                  <a:cubicBezTo>
                    <a:pt x="17145" y="23820"/>
                    <a:pt x="17490" y="23605"/>
                    <a:pt x="17717" y="23296"/>
                  </a:cubicBezTo>
                  <a:cubicBezTo>
                    <a:pt x="17738" y="23252"/>
                    <a:pt x="17701" y="23199"/>
                    <a:pt x="17658" y="23199"/>
                  </a:cubicBezTo>
                  <a:cubicBezTo>
                    <a:pt x="17654" y="23199"/>
                    <a:pt x="17649" y="23199"/>
                    <a:pt x="17645" y="23200"/>
                  </a:cubicBezTo>
                  <a:cubicBezTo>
                    <a:pt x="17288" y="23331"/>
                    <a:pt x="16990" y="23617"/>
                    <a:pt x="16693" y="23855"/>
                  </a:cubicBezTo>
                  <a:cubicBezTo>
                    <a:pt x="16455" y="24034"/>
                    <a:pt x="16228" y="24224"/>
                    <a:pt x="16002" y="24403"/>
                  </a:cubicBezTo>
                  <a:cubicBezTo>
                    <a:pt x="15657" y="24403"/>
                    <a:pt x="15312" y="24403"/>
                    <a:pt x="14954" y="24391"/>
                  </a:cubicBezTo>
                  <a:cubicBezTo>
                    <a:pt x="15085" y="24284"/>
                    <a:pt x="15216" y="24177"/>
                    <a:pt x="15347" y="24058"/>
                  </a:cubicBezTo>
                  <a:cubicBezTo>
                    <a:pt x="15657" y="23772"/>
                    <a:pt x="16002" y="23510"/>
                    <a:pt x="16264" y="23177"/>
                  </a:cubicBezTo>
                  <a:close/>
                  <a:moveTo>
                    <a:pt x="20157" y="23177"/>
                  </a:moveTo>
                  <a:cubicBezTo>
                    <a:pt x="19931" y="23331"/>
                    <a:pt x="19717" y="23534"/>
                    <a:pt x="19515" y="23701"/>
                  </a:cubicBezTo>
                  <a:cubicBezTo>
                    <a:pt x="19229" y="23939"/>
                    <a:pt x="18955" y="24189"/>
                    <a:pt x="18657" y="24427"/>
                  </a:cubicBezTo>
                  <a:cubicBezTo>
                    <a:pt x="18312" y="24415"/>
                    <a:pt x="17955" y="24415"/>
                    <a:pt x="17610" y="24415"/>
                  </a:cubicBezTo>
                  <a:cubicBezTo>
                    <a:pt x="17800" y="24284"/>
                    <a:pt x="17979" y="24153"/>
                    <a:pt x="18169" y="24034"/>
                  </a:cubicBezTo>
                  <a:cubicBezTo>
                    <a:pt x="18550" y="23772"/>
                    <a:pt x="18979" y="23534"/>
                    <a:pt x="19300" y="23200"/>
                  </a:cubicBezTo>
                  <a:cubicBezTo>
                    <a:pt x="19300" y="23189"/>
                    <a:pt x="19300" y="23189"/>
                    <a:pt x="19312" y="23177"/>
                  </a:cubicBezTo>
                  <a:close/>
                  <a:moveTo>
                    <a:pt x="24277" y="23177"/>
                  </a:moveTo>
                  <a:cubicBezTo>
                    <a:pt x="24706" y="23189"/>
                    <a:pt x="25146" y="23200"/>
                    <a:pt x="25587" y="23212"/>
                  </a:cubicBezTo>
                  <a:cubicBezTo>
                    <a:pt x="25468" y="23308"/>
                    <a:pt x="25349" y="23415"/>
                    <a:pt x="25241" y="23498"/>
                  </a:cubicBezTo>
                  <a:cubicBezTo>
                    <a:pt x="24872" y="23808"/>
                    <a:pt x="24491" y="24093"/>
                    <a:pt x="24110" y="24391"/>
                  </a:cubicBezTo>
                  <a:cubicBezTo>
                    <a:pt x="23741" y="24403"/>
                    <a:pt x="23372" y="24415"/>
                    <a:pt x="23015" y="24427"/>
                  </a:cubicBezTo>
                  <a:cubicBezTo>
                    <a:pt x="23265" y="24153"/>
                    <a:pt x="23527" y="23891"/>
                    <a:pt x="23789" y="23629"/>
                  </a:cubicBezTo>
                  <a:cubicBezTo>
                    <a:pt x="23944" y="23474"/>
                    <a:pt x="24110" y="23331"/>
                    <a:pt x="24277" y="23177"/>
                  </a:cubicBezTo>
                  <a:close/>
                  <a:moveTo>
                    <a:pt x="3560" y="22950"/>
                  </a:moveTo>
                  <a:cubicBezTo>
                    <a:pt x="3882" y="23010"/>
                    <a:pt x="4203" y="23046"/>
                    <a:pt x="4536" y="23081"/>
                  </a:cubicBezTo>
                  <a:cubicBezTo>
                    <a:pt x="4310" y="23212"/>
                    <a:pt x="4108" y="23415"/>
                    <a:pt x="3929" y="23581"/>
                  </a:cubicBezTo>
                  <a:cubicBezTo>
                    <a:pt x="3667" y="23808"/>
                    <a:pt x="3417" y="24034"/>
                    <a:pt x="3179" y="24272"/>
                  </a:cubicBezTo>
                  <a:cubicBezTo>
                    <a:pt x="3155" y="24284"/>
                    <a:pt x="3155" y="24308"/>
                    <a:pt x="3167" y="24332"/>
                  </a:cubicBezTo>
                  <a:cubicBezTo>
                    <a:pt x="2643" y="24343"/>
                    <a:pt x="2108" y="24379"/>
                    <a:pt x="1584" y="24439"/>
                  </a:cubicBezTo>
                  <a:cubicBezTo>
                    <a:pt x="1834" y="24236"/>
                    <a:pt x="2060" y="24010"/>
                    <a:pt x="2298" y="23831"/>
                  </a:cubicBezTo>
                  <a:cubicBezTo>
                    <a:pt x="2679" y="23558"/>
                    <a:pt x="3096" y="23284"/>
                    <a:pt x="3429" y="22950"/>
                  </a:cubicBezTo>
                  <a:cubicBezTo>
                    <a:pt x="3453" y="22956"/>
                    <a:pt x="3474" y="22959"/>
                    <a:pt x="3495" y="22959"/>
                  </a:cubicBezTo>
                  <a:cubicBezTo>
                    <a:pt x="3515" y="22959"/>
                    <a:pt x="3536" y="22956"/>
                    <a:pt x="3560" y="22950"/>
                  </a:cubicBezTo>
                  <a:close/>
                  <a:moveTo>
                    <a:pt x="21550" y="23177"/>
                  </a:moveTo>
                  <a:cubicBezTo>
                    <a:pt x="21312" y="23331"/>
                    <a:pt x="21110" y="23546"/>
                    <a:pt x="20908" y="23712"/>
                  </a:cubicBezTo>
                  <a:cubicBezTo>
                    <a:pt x="20634" y="23951"/>
                    <a:pt x="20372" y="24189"/>
                    <a:pt x="20110" y="24439"/>
                  </a:cubicBezTo>
                  <a:cubicBezTo>
                    <a:pt x="19717" y="24427"/>
                    <a:pt x="19324" y="24427"/>
                    <a:pt x="18931" y="24427"/>
                  </a:cubicBezTo>
                  <a:cubicBezTo>
                    <a:pt x="19181" y="24260"/>
                    <a:pt x="19431" y="24082"/>
                    <a:pt x="19669" y="23903"/>
                  </a:cubicBezTo>
                  <a:cubicBezTo>
                    <a:pt x="19943" y="23689"/>
                    <a:pt x="20288" y="23462"/>
                    <a:pt x="20491" y="23177"/>
                  </a:cubicBezTo>
                  <a:close/>
                  <a:moveTo>
                    <a:pt x="22753" y="23177"/>
                  </a:moveTo>
                  <a:cubicBezTo>
                    <a:pt x="22598" y="23331"/>
                    <a:pt x="22443" y="23498"/>
                    <a:pt x="22289" y="23653"/>
                  </a:cubicBezTo>
                  <a:cubicBezTo>
                    <a:pt x="22015" y="23915"/>
                    <a:pt x="21753" y="24177"/>
                    <a:pt x="21491" y="24439"/>
                  </a:cubicBezTo>
                  <a:lnTo>
                    <a:pt x="20372" y="24439"/>
                  </a:lnTo>
                  <a:cubicBezTo>
                    <a:pt x="20586" y="24272"/>
                    <a:pt x="20800" y="24105"/>
                    <a:pt x="21015" y="23927"/>
                  </a:cubicBezTo>
                  <a:cubicBezTo>
                    <a:pt x="21300" y="23712"/>
                    <a:pt x="21646" y="23486"/>
                    <a:pt x="21848" y="23177"/>
                  </a:cubicBezTo>
                  <a:close/>
                  <a:moveTo>
                    <a:pt x="23944" y="23177"/>
                  </a:moveTo>
                  <a:cubicBezTo>
                    <a:pt x="23848" y="23284"/>
                    <a:pt x="23741" y="23391"/>
                    <a:pt x="23646" y="23486"/>
                  </a:cubicBezTo>
                  <a:cubicBezTo>
                    <a:pt x="23348" y="23784"/>
                    <a:pt x="23063" y="24105"/>
                    <a:pt x="22801" y="24427"/>
                  </a:cubicBezTo>
                  <a:cubicBezTo>
                    <a:pt x="22432" y="24439"/>
                    <a:pt x="22074" y="24451"/>
                    <a:pt x="21729" y="24451"/>
                  </a:cubicBezTo>
                  <a:lnTo>
                    <a:pt x="21705" y="24451"/>
                  </a:lnTo>
                  <a:cubicBezTo>
                    <a:pt x="21943" y="24212"/>
                    <a:pt x="22170" y="23986"/>
                    <a:pt x="22396" y="23760"/>
                  </a:cubicBezTo>
                  <a:cubicBezTo>
                    <a:pt x="22586" y="23570"/>
                    <a:pt x="22789" y="23379"/>
                    <a:pt x="22979" y="23177"/>
                  </a:cubicBezTo>
                  <a:close/>
                  <a:moveTo>
                    <a:pt x="28551" y="23260"/>
                  </a:moveTo>
                  <a:cubicBezTo>
                    <a:pt x="28266" y="23462"/>
                    <a:pt x="28039" y="23748"/>
                    <a:pt x="27813" y="23998"/>
                  </a:cubicBezTo>
                  <a:cubicBezTo>
                    <a:pt x="27670" y="24165"/>
                    <a:pt x="27539" y="24343"/>
                    <a:pt x="27408" y="24510"/>
                  </a:cubicBezTo>
                  <a:cubicBezTo>
                    <a:pt x="26932" y="24439"/>
                    <a:pt x="26444" y="24403"/>
                    <a:pt x="25944" y="24379"/>
                  </a:cubicBezTo>
                  <a:cubicBezTo>
                    <a:pt x="26158" y="24201"/>
                    <a:pt x="26373" y="24022"/>
                    <a:pt x="26587" y="23843"/>
                  </a:cubicBezTo>
                  <a:cubicBezTo>
                    <a:pt x="26646" y="23784"/>
                    <a:pt x="27063" y="23462"/>
                    <a:pt x="27242" y="23272"/>
                  </a:cubicBezTo>
                  <a:cubicBezTo>
                    <a:pt x="27424" y="23277"/>
                    <a:pt x="27605" y="23280"/>
                    <a:pt x="27785" y="23280"/>
                  </a:cubicBezTo>
                  <a:cubicBezTo>
                    <a:pt x="28039" y="23280"/>
                    <a:pt x="28293" y="23274"/>
                    <a:pt x="28551" y="23260"/>
                  </a:cubicBezTo>
                  <a:close/>
                  <a:moveTo>
                    <a:pt x="29802" y="23153"/>
                  </a:moveTo>
                  <a:lnTo>
                    <a:pt x="29802" y="23153"/>
                  </a:lnTo>
                  <a:cubicBezTo>
                    <a:pt x="29599" y="23284"/>
                    <a:pt x="29397" y="23415"/>
                    <a:pt x="29206" y="23558"/>
                  </a:cubicBezTo>
                  <a:cubicBezTo>
                    <a:pt x="28789" y="23855"/>
                    <a:pt x="28254" y="24177"/>
                    <a:pt x="27968" y="24617"/>
                  </a:cubicBezTo>
                  <a:cubicBezTo>
                    <a:pt x="27861" y="24593"/>
                    <a:pt x="27742" y="24570"/>
                    <a:pt x="27623" y="24558"/>
                  </a:cubicBezTo>
                  <a:cubicBezTo>
                    <a:pt x="27754" y="24415"/>
                    <a:pt x="27897" y="24272"/>
                    <a:pt x="28027" y="24129"/>
                  </a:cubicBezTo>
                  <a:cubicBezTo>
                    <a:pt x="28289" y="23867"/>
                    <a:pt x="28599" y="23617"/>
                    <a:pt x="28801" y="23320"/>
                  </a:cubicBezTo>
                  <a:cubicBezTo>
                    <a:pt x="28825" y="23296"/>
                    <a:pt x="28825" y="23272"/>
                    <a:pt x="28813" y="23248"/>
                  </a:cubicBezTo>
                  <a:cubicBezTo>
                    <a:pt x="29147" y="23224"/>
                    <a:pt x="29480" y="23200"/>
                    <a:pt x="29802" y="23153"/>
                  </a:cubicBezTo>
                  <a:close/>
                  <a:moveTo>
                    <a:pt x="11093" y="1"/>
                  </a:moveTo>
                  <a:cubicBezTo>
                    <a:pt x="8526" y="1"/>
                    <a:pt x="5954" y="112"/>
                    <a:pt x="3489" y="543"/>
                  </a:cubicBezTo>
                  <a:cubicBezTo>
                    <a:pt x="3465" y="531"/>
                    <a:pt x="3441" y="531"/>
                    <a:pt x="3405" y="531"/>
                  </a:cubicBezTo>
                  <a:cubicBezTo>
                    <a:pt x="2810" y="638"/>
                    <a:pt x="2286" y="983"/>
                    <a:pt x="1798" y="1341"/>
                  </a:cubicBezTo>
                  <a:cubicBezTo>
                    <a:pt x="1369" y="1650"/>
                    <a:pt x="786" y="1995"/>
                    <a:pt x="524" y="2472"/>
                  </a:cubicBezTo>
                  <a:cubicBezTo>
                    <a:pt x="453" y="2603"/>
                    <a:pt x="500" y="2722"/>
                    <a:pt x="595" y="2781"/>
                  </a:cubicBezTo>
                  <a:cubicBezTo>
                    <a:pt x="417" y="6508"/>
                    <a:pt x="238" y="10235"/>
                    <a:pt x="191" y="13973"/>
                  </a:cubicBezTo>
                  <a:cubicBezTo>
                    <a:pt x="167" y="15771"/>
                    <a:pt x="167" y="17569"/>
                    <a:pt x="203" y="19367"/>
                  </a:cubicBezTo>
                  <a:cubicBezTo>
                    <a:pt x="238" y="21022"/>
                    <a:pt x="0" y="23058"/>
                    <a:pt x="548" y="24641"/>
                  </a:cubicBezTo>
                  <a:cubicBezTo>
                    <a:pt x="505" y="24801"/>
                    <a:pt x="634" y="24932"/>
                    <a:pt x="782" y="24932"/>
                  </a:cubicBezTo>
                  <a:cubicBezTo>
                    <a:pt x="799" y="24932"/>
                    <a:pt x="816" y="24931"/>
                    <a:pt x="834" y="24927"/>
                  </a:cubicBezTo>
                  <a:cubicBezTo>
                    <a:pt x="848" y="24930"/>
                    <a:pt x="863" y="24931"/>
                    <a:pt x="876" y="24931"/>
                  </a:cubicBezTo>
                  <a:cubicBezTo>
                    <a:pt x="917" y="24931"/>
                    <a:pt x="953" y="24918"/>
                    <a:pt x="988" y="24891"/>
                  </a:cubicBezTo>
                  <a:cubicBezTo>
                    <a:pt x="2163" y="25080"/>
                    <a:pt x="3376" y="25116"/>
                    <a:pt x="4588" y="25116"/>
                  </a:cubicBezTo>
                  <a:cubicBezTo>
                    <a:pt x="5331" y="25116"/>
                    <a:pt x="6073" y="25103"/>
                    <a:pt x="6807" y="25103"/>
                  </a:cubicBezTo>
                  <a:cubicBezTo>
                    <a:pt x="6987" y="25103"/>
                    <a:pt x="7167" y="25103"/>
                    <a:pt x="7346" y="25105"/>
                  </a:cubicBezTo>
                  <a:cubicBezTo>
                    <a:pt x="9739" y="25117"/>
                    <a:pt x="12133" y="25153"/>
                    <a:pt x="14538" y="25177"/>
                  </a:cubicBezTo>
                  <a:cubicBezTo>
                    <a:pt x="16931" y="25201"/>
                    <a:pt x="19324" y="25225"/>
                    <a:pt x="21729" y="25236"/>
                  </a:cubicBezTo>
                  <a:cubicBezTo>
                    <a:pt x="22880" y="25243"/>
                    <a:pt x="24134" y="25348"/>
                    <a:pt x="25368" y="25348"/>
                  </a:cubicBezTo>
                  <a:cubicBezTo>
                    <a:pt x="26367" y="25348"/>
                    <a:pt x="27355" y="25279"/>
                    <a:pt x="28266" y="25034"/>
                  </a:cubicBezTo>
                  <a:cubicBezTo>
                    <a:pt x="28313" y="25022"/>
                    <a:pt x="28337" y="24998"/>
                    <a:pt x="28361" y="24963"/>
                  </a:cubicBezTo>
                  <a:cubicBezTo>
                    <a:pt x="28825" y="24713"/>
                    <a:pt x="29230" y="24248"/>
                    <a:pt x="29647" y="23939"/>
                  </a:cubicBezTo>
                  <a:cubicBezTo>
                    <a:pt x="29980" y="23689"/>
                    <a:pt x="30337" y="23462"/>
                    <a:pt x="30647" y="23189"/>
                  </a:cubicBezTo>
                  <a:cubicBezTo>
                    <a:pt x="30664" y="23192"/>
                    <a:pt x="30681" y="23194"/>
                    <a:pt x="30699" y="23194"/>
                  </a:cubicBezTo>
                  <a:cubicBezTo>
                    <a:pt x="30805" y="23194"/>
                    <a:pt x="30916" y="23132"/>
                    <a:pt x="30956" y="23010"/>
                  </a:cubicBezTo>
                  <a:cubicBezTo>
                    <a:pt x="31421" y="21450"/>
                    <a:pt x="31183" y="19557"/>
                    <a:pt x="31195" y="17938"/>
                  </a:cubicBezTo>
                  <a:cubicBezTo>
                    <a:pt x="31195" y="16045"/>
                    <a:pt x="31195" y="14152"/>
                    <a:pt x="31147" y="12259"/>
                  </a:cubicBezTo>
                  <a:cubicBezTo>
                    <a:pt x="31040" y="8603"/>
                    <a:pt x="30897" y="4972"/>
                    <a:pt x="30540" y="1329"/>
                  </a:cubicBezTo>
                  <a:cubicBezTo>
                    <a:pt x="30742" y="1245"/>
                    <a:pt x="30694" y="900"/>
                    <a:pt x="30480" y="841"/>
                  </a:cubicBezTo>
                  <a:cubicBezTo>
                    <a:pt x="28468" y="281"/>
                    <a:pt x="26075" y="460"/>
                    <a:pt x="23991" y="352"/>
                  </a:cubicBezTo>
                  <a:cubicBezTo>
                    <a:pt x="21646" y="233"/>
                    <a:pt x="19300" y="150"/>
                    <a:pt x="16943" y="102"/>
                  </a:cubicBezTo>
                  <a:cubicBezTo>
                    <a:pt x="15030" y="66"/>
                    <a:pt x="13063" y="1"/>
                    <a:pt x="110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3" name="Google Shape;743;p48"/>
          <p:cNvGrpSpPr/>
          <p:nvPr/>
        </p:nvGrpSpPr>
        <p:grpSpPr>
          <a:xfrm>
            <a:off x="2352131" y="2652316"/>
            <a:ext cx="992706" cy="735497"/>
            <a:chOff x="2352131" y="2652316"/>
            <a:chExt cx="992706" cy="735497"/>
          </a:xfrm>
        </p:grpSpPr>
        <p:sp>
          <p:nvSpPr>
            <p:cNvPr id="744" name="Google Shape;744;p48"/>
            <p:cNvSpPr/>
            <p:nvPr/>
          </p:nvSpPr>
          <p:spPr>
            <a:xfrm>
              <a:off x="2480195" y="2708173"/>
              <a:ext cx="812463" cy="585711"/>
            </a:xfrm>
            <a:custGeom>
              <a:rect b="b" l="l" r="r" t="t"/>
              <a:pathLst>
                <a:path extrusionOk="0" h="18789" w="26063">
                  <a:moveTo>
                    <a:pt x="26063" y="0"/>
                  </a:moveTo>
                  <a:lnTo>
                    <a:pt x="0" y="1143"/>
                  </a:lnTo>
                  <a:cubicBezTo>
                    <a:pt x="0" y="1143"/>
                    <a:pt x="727" y="8204"/>
                    <a:pt x="834" y="11109"/>
                  </a:cubicBezTo>
                  <a:cubicBezTo>
                    <a:pt x="941" y="14014"/>
                    <a:pt x="727" y="18788"/>
                    <a:pt x="727" y="18788"/>
                  </a:cubicBezTo>
                  <a:cubicBezTo>
                    <a:pt x="727" y="18788"/>
                    <a:pt x="9966" y="18693"/>
                    <a:pt x="15371" y="18479"/>
                  </a:cubicBezTo>
                  <a:cubicBezTo>
                    <a:pt x="16425" y="18439"/>
                    <a:pt x="17452" y="18423"/>
                    <a:pt x="18422" y="18423"/>
                  </a:cubicBezTo>
                  <a:cubicBezTo>
                    <a:pt x="22415" y="18423"/>
                    <a:pt x="25444" y="18693"/>
                    <a:pt x="25444" y="18693"/>
                  </a:cubicBezTo>
                  <a:cubicBezTo>
                    <a:pt x="25444" y="18693"/>
                    <a:pt x="25337" y="11109"/>
                    <a:pt x="25337" y="8204"/>
                  </a:cubicBezTo>
                  <a:cubicBezTo>
                    <a:pt x="25337" y="5298"/>
                    <a:pt x="26063" y="0"/>
                    <a:pt x="260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1"/>
                  </a:solidFill>
                  <a:latin typeface="Quicksand"/>
                  <a:ea typeface="Quicksand"/>
                  <a:cs typeface="Quicksand"/>
                  <a:sym typeface="Quicksand"/>
                </a:rPr>
                <a:t>Venus</a:t>
              </a:r>
              <a:endParaRPr sz="1600"/>
            </a:p>
          </p:txBody>
        </p:sp>
        <p:sp>
          <p:nvSpPr>
            <p:cNvPr id="745" name="Google Shape;745;p48"/>
            <p:cNvSpPr/>
            <p:nvPr/>
          </p:nvSpPr>
          <p:spPr>
            <a:xfrm>
              <a:off x="2352131" y="2652316"/>
              <a:ext cx="992706" cy="735497"/>
            </a:xfrm>
            <a:custGeom>
              <a:rect b="b" l="l" r="r" t="t"/>
              <a:pathLst>
                <a:path extrusionOk="0" h="23594" w="31845">
                  <a:moveTo>
                    <a:pt x="2822" y="1875"/>
                  </a:moveTo>
                  <a:cubicBezTo>
                    <a:pt x="2858" y="2375"/>
                    <a:pt x="2882" y="2887"/>
                    <a:pt x="2918" y="3399"/>
                  </a:cubicBezTo>
                  <a:cubicBezTo>
                    <a:pt x="2584" y="3578"/>
                    <a:pt x="2203" y="4006"/>
                    <a:pt x="2037" y="4161"/>
                  </a:cubicBezTo>
                  <a:cubicBezTo>
                    <a:pt x="1525" y="4613"/>
                    <a:pt x="1048" y="5090"/>
                    <a:pt x="584" y="5590"/>
                  </a:cubicBezTo>
                  <a:cubicBezTo>
                    <a:pt x="548" y="5280"/>
                    <a:pt x="513" y="4983"/>
                    <a:pt x="477" y="4673"/>
                  </a:cubicBezTo>
                  <a:cubicBezTo>
                    <a:pt x="798" y="4375"/>
                    <a:pt x="1120" y="4090"/>
                    <a:pt x="1453" y="3804"/>
                  </a:cubicBezTo>
                  <a:cubicBezTo>
                    <a:pt x="1894" y="3423"/>
                    <a:pt x="2394" y="3078"/>
                    <a:pt x="2787" y="2649"/>
                  </a:cubicBezTo>
                  <a:cubicBezTo>
                    <a:pt x="2827" y="2609"/>
                    <a:pt x="2791" y="2560"/>
                    <a:pt x="2750" y="2560"/>
                  </a:cubicBezTo>
                  <a:cubicBezTo>
                    <a:pt x="2742" y="2560"/>
                    <a:pt x="2735" y="2562"/>
                    <a:pt x="2727" y="2566"/>
                  </a:cubicBezTo>
                  <a:cubicBezTo>
                    <a:pt x="1882" y="3006"/>
                    <a:pt x="1132" y="3756"/>
                    <a:pt x="465" y="4471"/>
                  </a:cubicBezTo>
                  <a:cubicBezTo>
                    <a:pt x="441" y="4256"/>
                    <a:pt x="417" y="4042"/>
                    <a:pt x="393" y="3828"/>
                  </a:cubicBezTo>
                  <a:cubicBezTo>
                    <a:pt x="417" y="3816"/>
                    <a:pt x="429" y="3816"/>
                    <a:pt x="453" y="3804"/>
                  </a:cubicBezTo>
                  <a:cubicBezTo>
                    <a:pt x="905" y="3459"/>
                    <a:pt x="1334" y="3078"/>
                    <a:pt x="1775" y="2720"/>
                  </a:cubicBezTo>
                  <a:cubicBezTo>
                    <a:pt x="2084" y="2458"/>
                    <a:pt x="2513" y="2197"/>
                    <a:pt x="2822" y="1875"/>
                  </a:cubicBezTo>
                  <a:close/>
                  <a:moveTo>
                    <a:pt x="2930" y="3685"/>
                  </a:moveTo>
                  <a:cubicBezTo>
                    <a:pt x="2989" y="4673"/>
                    <a:pt x="3037" y="5673"/>
                    <a:pt x="3072" y="6673"/>
                  </a:cubicBezTo>
                  <a:cubicBezTo>
                    <a:pt x="2668" y="6876"/>
                    <a:pt x="2287" y="7221"/>
                    <a:pt x="1929" y="7507"/>
                  </a:cubicBezTo>
                  <a:cubicBezTo>
                    <a:pt x="1584" y="7781"/>
                    <a:pt x="1227" y="8066"/>
                    <a:pt x="882" y="8352"/>
                  </a:cubicBezTo>
                  <a:cubicBezTo>
                    <a:pt x="858" y="8090"/>
                    <a:pt x="822" y="7840"/>
                    <a:pt x="798" y="7578"/>
                  </a:cubicBezTo>
                  <a:cubicBezTo>
                    <a:pt x="1155" y="7292"/>
                    <a:pt x="1513" y="7007"/>
                    <a:pt x="1870" y="6709"/>
                  </a:cubicBezTo>
                  <a:cubicBezTo>
                    <a:pt x="2215" y="6435"/>
                    <a:pt x="2668" y="6173"/>
                    <a:pt x="2918" y="5792"/>
                  </a:cubicBezTo>
                  <a:cubicBezTo>
                    <a:pt x="2939" y="5749"/>
                    <a:pt x="2902" y="5695"/>
                    <a:pt x="2850" y="5695"/>
                  </a:cubicBezTo>
                  <a:cubicBezTo>
                    <a:pt x="2845" y="5695"/>
                    <a:pt x="2839" y="5696"/>
                    <a:pt x="2834" y="5697"/>
                  </a:cubicBezTo>
                  <a:cubicBezTo>
                    <a:pt x="2429" y="5852"/>
                    <a:pt x="2096" y="6221"/>
                    <a:pt x="1775" y="6495"/>
                  </a:cubicBezTo>
                  <a:cubicBezTo>
                    <a:pt x="1429" y="6792"/>
                    <a:pt x="1108" y="7090"/>
                    <a:pt x="774" y="7400"/>
                  </a:cubicBezTo>
                  <a:cubicBezTo>
                    <a:pt x="751" y="7173"/>
                    <a:pt x="727" y="6959"/>
                    <a:pt x="703" y="6733"/>
                  </a:cubicBezTo>
                  <a:cubicBezTo>
                    <a:pt x="1060" y="6388"/>
                    <a:pt x="1417" y="6066"/>
                    <a:pt x="1798" y="5756"/>
                  </a:cubicBezTo>
                  <a:cubicBezTo>
                    <a:pt x="2132" y="5471"/>
                    <a:pt x="2560" y="5209"/>
                    <a:pt x="2834" y="4852"/>
                  </a:cubicBezTo>
                  <a:cubicBezTo>
                    <a:pt x="2855" y="4821"/>
                    <a:pt x="2822" y="4764"/>
                    <a:pt x="2782" y="4764"/>
                  </a:cubicBezTo>
                  <a:cubicBezTo>
                    <a:pt x="2776" y="4764"/>
                    <a:pt x="2769" y="4765"/>
                    <a:pt x="2763" y="4768"/>
                  </a:cubicBezTo>
                  <a:cubicBezTo>
                    <a:pt x="2358" y="4923"/>
                    <a:pt x="2025" y="5268"/>
                    <a:pt x="1703" y="5542"/>
                  </a:cubicBezTo>
                  <a:cubicBezTo>
                    <a:pt x="1346" y="5852"/>
                    <a:pt x="1013" y="6185"/>
                    <a:pt x="679" y="6530"/>
                  </a:cubicBezTo>
                  <a:cubicBezTo>
                    <a:pt x="655" y="6280"/>
                    <a:pt x="632" y="6030"/>
                    <a:pt x="596" y="5780"/>
                  </a:cubicBezTo>
                  <a:cubicBezTo>
                    <a:pt x="1191" y="5256"/>
                    <a:pt x="2501" y="4102"/>
                    <a:pt x="2930" y="3685"/>
                  </a:cubicBezTo>
                  <a:close/>
                  <a:moveTo>
                    <a:pt x="3084" y="6876"/>
                  </a:moveTo>
                  <a:cubicBezTo>
                    <a:pt x="3096" y="7161"/>
                    <a:pt x="3108" y="7459"/>
                    <a:pt x="3120" y="7757"/>
                  </a:cubicBezTo>
                  <a:cubicBezTo>
                    <a:pt x="2679" y="8031"/>
                    <a:pt x="2310" y="8435"/>
                    <a:pt x="1917" y="8769"/>
                  </a:cubicBezTo>
                  <a:cubicBezTo>
                    <a:pt x="1620" y="9043"/>
                    <a:pt x="1322" y="9328"/>
                    <a:pt x="1013" y="9602"/>
                  </a:cubicBezTo>
                  <a:cubicBezTo>
                    <a:pt x="977" y="9245"/>
                    <a:pt x="941" y="8888"/>
                    <a:pt x="905" y="8531"/>
                  </a:cubicBezTo>
                  <a:cubicBezTo>
                    <a:pt x="1286" y="8245"/>
                    <a:pt x="1679" y="7959"/>
                    <a:pt x="2060" y="7673"/>
                  </a:cubicBezTo>
                  <a:cubicBezTo>
                    <a:pt x="2406" y="7423"/>
                    <a:pt x="2787" y="7173"/>
                    <a:pt x="3084" y="6876"/>
                  </a:cubicBezTo>
                  <a:close/>
                  <a:moveTo>
                    <a:pt x="3120" y="7959"/>
                  </a:moveTo>
                  <a:cubicBezTo>
                    <a:pt x="3132" y="8340"/>
                    <a:pt x="3156" y="8721"/>
                    <a:pt x="3168" y="9114"/>
                  </a:cubicBezTo>
                  <a:cubicBezTo>
                    <a:pt x="2846" y="9269"/>
                    <a:pt x="2572" y="9662"/>
                    <a:pt x="2358" y="9864"/>
                  </a:cubicBezTo>
                  <a:cubicBezTo>
                    <a:pt x="1953" y="10245"/>
                    <a:pt x="1560" y="10638"/>
                    <a:pt x="1167" y="11019"/>
                  </a:cubicBezTo>
                  <a:cubicBezTo>
                    <a:pt x="1120" y="10614"/>
                    <a:pt x="1084" y="10209"/>
                    <a:pt x="1036" y="9805"/>
                  </a:cubicBezTo>
                  <a:cubicBezTo>
                    <a:pt x="1382" y="9507"/>
                    <a:pt x="1727" y="9221"/>
                    <a:pt x="2072" y="8912"/>
                  </a:cubicBezTo>
                  <a:cubicBezTo>
                    <a:pt x="2418" y="8602"/>
                    <a:pt x="2810" y="8304"/>
                    <a:pt x="3120" y="7959"/>
                  </a:cubicBezTo>
                  <a:close/>
                  <a:moveTo>
                    <a:pt x="3168" y="9364"/>
                  </a:moveTo>
                  <a:cubicBezTo>
                    <a:pt x="3180" y="9686"/>
                    <a:pt x="3191" y="10007"/>
                    <a:pt x="3203" y="10328"/>
                  </a:cubicBezTo>
                  <a:cubicBezTo>
                    <a:pt x="2560" y="10924"/>
                    <a:pt x="1941" y="11531"/>
                    <a:pt x="1263" y="12067"/>
                  </a:cubicBezTo>
                  <a:cubicBezTo>
                    <a:pt x="1239" y="11793"/>
                    <a:pt x="1215" y="11519"/>
                    <a:pt x="1179" y="11233"/>
                  </a:cubicBezTo>
                  <a:cubicBezTo>
                    <a:pt x="1501" y="10948"/>
                    <a:pt x="1822" y="10650"/>
                    <a:pt x="2144" y="10364"/>
                  </a:cubicBezTo>
                  <a:cubicBezTo>
                    <a:pt x="2251" y="10257"/>
                    <a:pt x="2822" y="9650"/>
                    <a:pt x="3168" y="9364"/>
                  </a:cubicBezTo>
                  <a:close/>
                  <a:moveTo>
                    <a:pt x="3215" y="10662"/>
                  </a:moveTo>
                  <a:cubicBezTo>
                    <a:pt x="3215" y="10864"/>
                    <a:pt x="3227" y="11067"/>
                    <a:pt x="3227" y="11269"/>
                  </a:cubicBezTo>
                  <a:cubicBezTo>
                    <a:pt x="3227" y="11317"/>
                    <a:pt x="3227" y="11352"/>
                    <a:pt x="3239" y="11400"/>
                  </a:cubicBezTo>
                  <a:cubicBezTo>
                    <a:pt x="2882" y="11626"/>
                    <a:pt x="2584" y="11960"/>
                    <a:pt x="2287" y="12233"/>
                  </a:cubicBezTo>
                  <a:cubicBezTo>
                    <a:pt x="1977" y="12519"/>
                    <a:pt x="1667" y="12829"/>
                    <a:pt x="1358" y="13126"/>
                  </a:cubicBezTo>
                  <a:cubicBezTo>
                    <a:pt x="1334" y="12829"/>
                    <a:pt x="1310" y="12543"/>
                    <a:pt x="1275" y="12245"/>
                  </a:cubicBezTo>
                  <a:cubicBezTo>
                    <a:pt x="1965" y="11793"/>
                    <a:pt x="2644" y="11269"/>
                    <a:pt x="3215" y="10662"/>
                  </a:cubicBezTo>
                  <a:close/>
                  <a:moveTo>
                    <a:pt x="3239" y="11698"/>
                  </a:moveTo>
                  <a:cubicBezTo>
                    <a:pt x="3239" y="11864"/>
                    <a:pt x="3251" y="12031"/>
                    <a:pt x="3251" y="12198"/>
                  </a:cubicBezTo>
                  <a:cubicBezTo>
                    <a:pt x="3025" y="12341"/>
                    <a:pt x="2799" y="12662"/>
                    <a:pt x="2679" y="12793"/>
                  </a:cubicBezTo>
                  <a:cubicBezTo>
                    <a:pt x="2287" y="13186"/>
                    <a:pt x="1858" y="13555"/>
                    <a:pt x="1417" y="13900"/>
                  </a:cubicBezTo>
                  <a:cubicBezTo>
                    <a:pt x="1406" y="13710"/>
                    <a:pt x="1394" y="13507"/>
                    <a:pt x="1370" y="13317"/>
                  </a:cubicBezTo>
                  <a:cubicBezTo>
                    <a:pt x="1739" y="13007"/>
                    <a:pt x="2096" y="12710"/>
                    <a:pt x="2453" y="12400"/>
                  </a:cubicBezTo>
                  <a:cubicBezTo>
                    <a:pt x="2715" y="12174"/>
                    <a:pt x="3001" y="11960"/>
                    <a:pt x="3239" y="11698"/>
                  </a:cubicBezTo>
                  <a:close/>
                  <a:moveTo>
                    <a:pt x="3251" y="12579"/>
                  </a:moveTo>
                  <a:cubicBezTo>
                    <a:pt x="3263" y="12710"/>
                    <a:pt x="3263" y="12853"/>
                    <a:pt x="3263" y="12995"/>
                  </a:cubicBezTo>
                  <a:cubicBezTo>
                    <a:pt x="2930" y="13162"/>
                    <a:pt x="2668" y="13472"/>
                    <a:pt x="2418" y="13722"/>
                  </a:cubicBezTo>
                  <a:cubicBezTo>
                    <a:pt x="2084" y="14043"/>
                    <a:pt x="1775" y="14389"/>
                    <a:pt x="1477" y="14734"/>
                  </a:cubicBezTo>
                  <a:cubicBezTo>
                    <a:pt x="1465" y="14531"/>
                    <a:pt x="1453" y="14317"/>
                    <a:pt x="1441" y="14115"/>
                  </a:cubicBezTo>
                  <a:cubicBezTo>
                    <a:pt x="1798" y="13865"/>
                    <a:pt x="2144" y="13615"/>
                    <a:pt x="2465" y="13341"/>
                  </a:cubicBezTo>
                  <a:cubicBezTo>
                    <a:pt x="2644" y="13186"/>
                    <a:pt x="2810" y="13031"/>
                    <a:pt x="2977" y="12876"/>
                  </a:cubicBezTo>
                  <a:cubicBezTo>
                    <a:pt x="3060" y="12781"/>
                    <a:pt x="3156" y="12686"/>
                    <a:pt x="3239" y="12591"/>
                  </a:cubicBezTo>
                  <a:cubicBezTo>
                    <a:pt x="3239" y="12591"/>
                    <a:pt x="3251" y="12579"/>
                    <a:pt x="3251" y="12579"/>
                  </a:cubicBezTo>
                  <a:close/>
                  <a:moveTo>
                    <a:pt x="3263" y="13281"/>
                  </a:moveTo>
                  <a:cubicBezTo>
                    <a:pt x="3263" y="13519"/>
                    <a:pt x="3263" y="13769"/>
                    <a:pt x="3263" y="14019"/>
                  </a:cubicBezTo>
                  <a:cubicBezTo>
                    <a:pt x="2918" y="14234"/>
                    <a:pt x="2608" y="14531"/>
                    <a:pt x="2310" y="14793"/>
                  </a:cubicBezTo>
                  <a:cubicBezTo>
                    <a:pt x="2048" y="15031"/>
                    <a:pt x="1787" y="15281"/>
                    <a:pt x="1536" y="15532"/>
                  </a:cubicBezTo>
                  <a:cubicBezTo>
                    <a:pt x="1525" y="15341"/>
                    <a:pt x="1513" y="15151"/>
                    <a:pt x="1501" y="14960"/>
                  </a:cubicBezTo>
                  <a:cubicBezTo>
                    <a:pt x="1501" y="14948"/>
                    <a:pt x="1513" y="14948"/>
                    <a:pt x="1525" y="14936"/>
                  </a:cubicBezTo>
                  <a:cubicBezTo>
                    <a:pt x="1846" y="14591"/>
                    <a:pt x="2191" y="14269"/>
                    <a:pt x="2537" y="13936"/>
                  </a:cubicBezTo>
                  <a:cubicBezTo>
                    <a:pt x="2751" y="13722"/>
                    <a:pt x="3049" y="13519"/>
                    <a:pt x="3263" y="13281"/>
                  </a:cubicBezTo>
                  <a:close/>
                  <a:moveTo>
                    <a:pt x="3263" y="14281"/>
                  </a:moveTo>
                  <a:cubicBezTo>
                    <a:pt x="3263" y="14591"/>
                    <a:pt x="3263" y="14912"/>
                    <a:pt x="3251" y="15222"/>
                  </a:cubicBezTo>
                  <a:cubicBezTo>
                    <a:pt x="2965" y="15377"/>
                    <a:pt x="2739" y="15674"/>
                    <a:pt x="2501" y="15889"/>
                  </a:cubicBezTo>
                  <a:cubicBezTo>
                    <a:pt x="2203" y="16163"/>
                    <a:pt x="1906" y="16424"/>
                    <a:pt x="1596" y="16686"/>
                  </a:cubicBezTo>
                  <a:cubicBezTo>
                    <a:pt x="1572" y="16389"/>
                    <a:pt x="1560" y="16079"/>
                    <a:pt x="1548" y="15782"/>
                  </a:cubicBezTo>
                  <a:cubicBezTo>
                    <a:pt x="1858" y="15508"/>
                    <a:pt x="2168" y="15222"/>
                    <a:pt x="2477" y="14960"/>
                  </a:cubicBezTo>
                  <a:cubicBezTo>
                    <a:pt x="2727" y="14734"/>
                    <a:pt x="3013" y="14519"/>
                    <a:pt x="3263" y="14281"/>
                  </a:cubicBezTo>
                  <a:close/>
                  <a:moveTo>
                    <a:pt x="3251" y="15543"/>
                  </a:moveTo>
                  <a:cubicBezTo>
                    <a:pt x="3251" y="15734"/>
                    <a:pt x="3251" y="15924"/>
                    <a:pt x="3251" y="16115"/>
                  </a:cubicBezTo>
                  <a:cubicBezTo>
                    <a:pt x="2691" y="16686"/>
                    <a:pt x="2168" y="17294"/>
                    <a:pt x="1632" y="17889"/>
                  </a:cubicBezTo>
                  <a:cubicBezTo>
                    <a:pt x="1620" y="17567"/>
                    <a:pt x="1608" y="17246"/>
                    <a:pt x="1596" y="16925"/>
                  </a:cubicBezTo>
                  <a:cubicBezTo>
                    <a:pt x="1953" y="16663"/>
                    <a:pt x="2298" y="16401"/>
                    <a:pt x="2632" y="16115"/>
                  </a:cubicBezTo>
                  <a:cubicBezTo>
                    <a:pt x="2834" y="15948"/>
                    <a:pt x="3072" y="15758"/>
                    <a:pt x="3251" y="15543"/>
                  </a:cubicBezTo>
                  <a:close/>
                  <a:moveTo>
                    <a:pt x="3251" y="16496"/>
                  </a:moveTo>
                  <a:cubicBezTo>
                    <a:pt x="3251" y="16746"/>
                    <a:pt x="3251" y="16996"/>
                    <a:pt x="3251" y="17246"/>
                  </a:cubicBezTo>
                  <a:cubicBezTo>
                    <a:pt x="2703" y="17734"/>
                    <a:pt x="2191" y="18258"/>
                    <a:pt x="1644" y="18746"/>
                  </a:cubicBezTo>
                  <a:cubicBezTo>
                    <a:pt x="1644" y="18520"/>
                    <a:pt x="1644" y="18294"/>
                    <a:pt x="1632" y="18079"/>
                  </a:cubicBezTo>
                  <a:cubicBezTo>
                    <a:pt x="1656" y="18079"/>
                    <a:pt x="1667" y="18068"/>
                    <a:pt x="1679" y="18056"/>
                  </a:cubicBezTo>
                  <a:cubicBezTo>
                    <a:pt x="2203" y="17544"/>
                    <a:pt x="2739" y="17032"/>
                    <a:pt x="3251" y="16496"/>
                  </a:cubicBezTo>
                  <a:close/>
                  <a:moveTo>
                    <a:pt x="3251" y="17603"/>
                  </a:moveTo>
                  <a:cubicBezTo>
                    <a:pt x="3251" y="17877"/>
                    <a:pt x="3251" y="18139"/>
                    <a:pt x="3251" y="18413"/>
                  </a:cubicBezTo>
                  <a:cubicBezTo>
                    <a:pt x="2632" y="18782"/>
                    <a:pt x="2251" y="19496"/>
                    <a:pt x="1644" y="19889"/>
                  </a:cubicBezTo>
                  <a:cubicBezTo>
                    <a:pt x="1656" y="19592"/>
                    <a:pt x="1656" y="19294"/>
                    <a:pt x="1656" y="18996"/>
                  </a:cubicBezTo>
                  <a:cubicBezTo>
                    <a:pt x="1977" y="18746"/>
                    <a:pt x="2287" y="18496"/>
                    <a:pt x="2584" y="18222"/>
                  </a:cubicBezTo>
                  <a:cubicBezTo>
                    <a:pt x="2763" y="18068"/>
                    <a:pt x="2941" y="17901"/>
                    <a:pt x="3108" y="17734"/>
                  </a:cubicBezTo>
                  <a:cubicBezTo>
                    <a:pt x="3144" y="17698"/>
                    <a:pt x="3191" y="17651"/>
                    <a:pt x="3251" y="17603"/>
                  </a:cubicBezTo>
                  <a:close/>
                  <a:moveTo>
                    <a:pt x="31445" y="553"/>
                  </a:moveTo>
                  <a:cubicBezTo>
                    <a:pt x="30052" y="6995"/>
                    <a:pt x="30028" y="13877"/>
                    <a:pt x="30231" y="20449"/>
                  </a:cubicBezTo>
                  <a:cubicBezTo>
                    <a:pt x="27735" y="20099"/>
                    <a:pt x="25149" y="20033"/>
                    <a:pt x="22571" y="20033"/>
                  </a:cubicBezTo>
                  <a:cubicBezTo>
                    <a:pt x="20995" y="20033"/>
                    <a:pt x="19422" y="20058"/>
                    <a:pt x="17875" y="20058"/>
                  </a:cubicBezTo>
                  <a:cubicBezTo>
                    <a:pt x="17643" y="20058"/>
                    <a:pt x="17412" y="20057"/>
                    <a:pt x="17181" y="20056"/>
                  </a:cubicBezTo>
                  <a:cubicBezTo>
                    <a:pt x="16619" y="20054"/>
                    <a:pt x="16055" y="20053"/>
                    <a:pt x="15492" y="20053"/>
                  </a:cubicBezTo>
                  <a:cubicBezTo>
                    <a:pt x="11690" y="20053"/>
                    <a:pt x="7869" y="20105"/>
                    <a:pt x="4084" y="20437"/>
                  </a:cubicBezTo>
                  <a:cubicBezTo>
                    <a:pt x="4477" y="14912"/>
                    <a:pt x="3930" y="9221"/>
                    <a:pt x="3382" y="3685"/>
                  </a:cubicBezTo>
                  <a:cubicBezTo>
                    <a:pt x="3465" y="3590"/>
                    <a:pt x="3489" y="3447"/>
                    <a:pt x="3346" y="3363"/>
                  </a:cubicBezTo>
                  <a:cubicBezTo>
                    <a:pt x="3287" y="2816"/>
                    <a:pt x="3239" y="2280"/>
                    <a:pt x="3180" y="1732"/>
                  </a:cubicBezTo>
                  <a:cubicBezTo>
                    <a:pt x="3180" y="1649"/>
                    <a:pt x="3120" y="1589"/>
                    <a:pt x="3049" y="1566"/>
                  </a:cubicBezTo>
                  <a:cubicBezTo>
                    <a:pt x="7716" y="1435"/>
                    <a:pt x="12359" y="970"/>
                    <a:pt x="17027" y="804"/>
                  </a:cubicBezTo>
                  <a:cubicBezTo>
                    <a:pt x="20320" y="687"/>
                    <a:pt x="23614" y="623"/>
                    <a:pt x="26908" y="623"/>
                  </a:cubicBezTo>
                  <a:cubicBezTo>
                    <a:pt x="28341" y="623"/>
                    <a:pt x="29774" y="635"/>
                    <a:pt x="31207" y="661"/>
                  </a:cubicBezTo>
                  <a:cubicBezTo>
                    <a:pt x="31314" y="661"/>
                    <a:pt x="31397" y="613"/>
                    <a:pt x="31445" y="553"/>
                  </a:cubicBezTo>
                  <a:close/>
                  <a:moveTo>
                    <a:pt x="3263" y="18699"/>
                  </a:moveTo>
                  <a:cubicBezTo>
                    <a:pt x="3263" y="19032"/>
                    <a:pt x="3275" y="19365"/>
                    <a:pt x="3287" y="19699"/>
                  </a:cubicBezTo>
                  <a:cubicBezTo>
                    <a:pt x="3049" y="19877"/>
                    <a:pt x="2822" y="20092"/>
                    <a:pt x="2608" y="20270"/>
                  </a:cubicBezTo>
                  <a:cubicBezTo>
                    <a:pt x="2275" y="20580"/>
                    <a:pt x="1941" y="20889"/>
                    <a:pt x="1620" y="21199"/>
                  </a:cubicBezTo>
                  <a:cubicBezTo>
                    <a:pt x="1632" y="20830"/>
                    <a:pt x="1644" y="20461"/>
                    <a:pt x="1644" y="20092"/>
                  </a:cubicBezTo>
                  <a:cubicBezTo>
                    <a:pt x="1941" y="19961"/>
                    <a:pt x="2191" y="19758"/>
                    <a:pt x="2429" y="19532"/>
                  </a:cubicBezTo>
                  <a:cubicBezTo>
                    <a:pt x="2691" y="19282"/>
                    <a:pt x="3025" y="19008"/>
                    <a:pt x="3263" y="18699"/>
                  </a:cubicBezTo>
                  <a:close/>
                  <a:moveTo>
                    <a:pt x="3299" y="20020"/>
                  </a:moveTo>
                  <a:cubicBezTo>
                    <a:pt x="3311" y="20294"/>
                    <a:pt x="3311" y="20556"/>
                    <a:pt x="3322" y="20830"/>
                  </a:cubicBezTo>
                  <a:cubicBezTo>
                    <a:pt x="3334" y="20889"/>
                    <a:pt x="3346" y="20949"/>
                    <a:pt x="3370" y="20996"/>
                  </a:cubicBezTo>
                  <a:cubicBezTo>
                    <a:pt x="3096" y="21187"/>
                    <a:pt x="2846" y="21413"/>
                    <a:pt x="2608" y="21592"/>
                  </a:cubicBezTo>
                  <a:cubicBezTo>
                    <a:pt x="2263" y="21866"/>
                    <a:pt x="1917" y="22151"/>
                    <a:pt x="1560" y="22413"/>
                  </a:cubicBezTo>
                  <a:cubicBezTo>
                    <a:pt x="1572" y="22056"/>
                    <a:pt x="1596" y="21711"/>
                    <a:pt x="1608" y="21366"/>
                  </a:cubicBezTo>
                  <a:cubicBezTo>
                    <a:pt x="1620" y="21366"/>
                    <a:pt x="1620" y="21366"/>
                    <a:pt x="1632" y="21354"/>
                  </a:cubicBezTo>
                  <a:cubicBezTo>
                    <a:pt x="2013" y="21056"/>
                    <a:pt x="2406" y="20758"/>
                    <a:pt x="2787" y="20449"/>
                  </a:cubicBezTo>
                  <a:cubicBezTo>
                    <a:pt x="2953" y="20306"/>
                    <a:pt x="3132" y="20175"/>
                    <a:pt x="3299" y="20020"/>
                  </a:cubicBezTo>
                  <a:close/>
                  <a:moveTo>
                    <a:pt x="20170" y="20901"/>
                  </a:moveTo>
                  <a:cubicBezTo>
                    <a:pt x="20515" y="20913"/>
                    <a:pt x="20848" y="20925"/>
                    <a:pt x="21182" y="20937"/>
                  </a:cubicBezTo>
                  <a:cubicBezTo>
                    <a:pt x="20944" y="21127"/>
                    <a:pt x="20729" y="21377"/>
                    <a:pt x="20527" y="21604"/>
                  </a:cubicBezTo>
                  <a:cubicBezTo>
                    <a:pt x="20277" y="21889"/>
                    <a:pt x="20027" y="22187"/>
                    <a:pt x="19777" y="22473"/>
                  </a:cubicBezTo>
                  <a:cubicBezTo>
                    <a:pt x="19396" y="22473"/>
                    <a:pt x="19003" y="22485"/>
                    <a:pt x="18622" y="22485"/>
                  </a:cubicBezTo>
                  <a:cubicBezTo>
                    <a:pt x="18896" y="22235"/>
                    <a:pt x="19182" y="21997"/>
                    <a:pt x="19467" y="21747"/>
                  </a:cubicBezTo>
                  <a:cubicBezTo>
                    <a:pt x="19729" y="21520"/>
                    <a:pt x="20015" y="21294"/>
                    <a:pt x="20182" y="20973"/>
                  </a:cubicBezTo>
                  <a:cubicBezTo>
                    <a:pt x="20205" y="20949"/>
                    <a:pt x="20194" y="20913"/>
                    <a:pt x="20170" y="20901"/>
                  </a:cubicBezTo>
                  <a:close/>
                  <a:moveTo>
                    <a:pt x="21444" y="20949"/>
                  </a:moveTo>
                  <a:cubicBezTo>
                    <a:pt x="21753" y="20973"/>
                    <a:pt x="22063" y="20985"/>
                    <a:pt x="22372" y="20996"/>
                  </a:cubicBezTo>
                  <a:cubicBezTo>
                    <a:pt x="21896" y="21389"/>
                    <a:pt x="21479" y="21889"/>
                    <a:pt x="21039" y="22318"/>
                  </a:cubicBezTo>
                  <a:cubicBezTo>
                    <a:pt x="20979" y="22378"/>
                    <a:pt x="21015" y="22449"/>
                    <a:pt x="21075" y="22485"/>
                  </a:cubicBezTo>
                  <a:cubicBezTo>
                    <a:pt x="20753" y="22473"/>
                    <a:pt x="20444" y="22473"/>
                    <a:pt x="20134" y="22473"/>
                  </a:cubicBezTo>
                  <a:cubicBezTo>
                    <a:pt x="20360" y="22247"/>
                    <a:pt x="20586" y="22008"/>
                    <a:pt x="20801" y="21770"/>
                  </a:cubicBezTo>
                  <a:cubicBezTo>
                    <a:pt x="21039" y="21520"/>
                    <a:pt x="21289" y="21258"/>
                    <a:pt x="21444" y="20949"/>
                  </a:cubicBezTo>
                  <a:close/>
                  <a:moveTo>
                    <a:pt x="14895" y="20818"/>
                  </a:moveTo>
                  <a:cubicBezTo>
                    <a:pt x="14312" y="21306"/>
                    <a:pt x="13788" y="21937"/>
                    <a:pt x="13276" y="22497"/>
                  </a:cubicBezTo>
                  <a:lnTo>
                    <a:pt x="12466" y="22497"/>
                  </a:lnTo>
                  <a:cubicBezTo>
                    <a:pt x="12681" y="22294"/>
                    <a:pt x="12883" y="22080"/>
                    <a:pt x="13097" y="21878"/>
                  </a:cubicBezTo>
                  <a:cubicBezTo>
                    <a:pt x="13395" y="21556"/>
                    <a:pt x="13752" y="21246"/>
                    <a:pt x="13979" y="20865"/>
                  </a:cubicBezTo>
                  <a:cubicBezTo>
                    <a:pt x="13990" y="20842"/>
                    <a:pt x="13990" y="20830"/>
                    <a:pt x="13979" y="20818"/>
                  </a:cubicBezTo>
                  <a:close/>
                  <a:moveTo>
                    <a:pt x="15264" y="20806"/>
                  </a:moveTo>
                  <a:cubicBezTo>
                    <a:pt x="15586" y="20806"/>
                    <a:pt x="15907" y="20818"/>
                    <a:pt x="16229" y="20818"/>
                  </a:cubicBezTo>
                  <a:cubicBezTo>
                    <a:pt x="15931" y="21008"/>
                    <a:pt x="15669" y="21282"/>
                    <a:pt x="15419" y="21520"/>
                  </a:cubicBezTo>
                  <a:cubicBezTo>
                    <a:pt x="15086" y="21830"/>
                    <a:pt x="14788" y="22163"/>
                    <a:pt x="14490" y="22497"/>
                  </a:cubicBezTo>
                  <a:lnTo>
                    <a:pt x="13586" y="22497"/>
                  </a:lnTo>
                  <a:cubicBezTo>
                    <a:pt x="14169" y="21973"/>
                    <a:pt x="14800" y="21425"/>
                    <a:pt x="15264" y="20806"/>
                  </a:cubicBezTo>
                  <a:close/>
                  <a:moveTo>
                    <a:pt x="16884" y="20818"/>
                  </a:moveTo>
                  <a:cubicBezTo>
                    <a:pt x="17146" y="20818"/>
                    <a:pt x="17396" y="20818"/>
                    <a:pt x="17658" y="20830"/>
                  </a:cubicBezTo>
                  <a:cubicBezTo>
                    <a:pt x="17312" y="20973"/>
                    <a:pt x="17038" y="21318"/>
                    <a:pt x="16788" y="21592"/>
                  </a:cubicBezTo>
                  <a:cubicBezTo>
                    <a:pt x="16491" y="21889"/>
                    <a:pt x="16193" y="22199"/>
                    <a:pt x="15895" y="22497"/>
                  </a:cubicBezTo>
                  <a:lnTo>
                    <a:pt x="14824" y="22497"/>
                  </a:lnTo>
                  <a:cubicBezTo>
                    <a:pt x="15086" y="22247"/>
                    <a:pt x="15360" y="21985"/>
                    <a:pt x="15633" y="21735"/>
                  </a:cubicBezTo>
                  <a:cubicBezTo>
                    <a:pt x="15943" y="21437"/>
                    <a:pt x="16300" y="21163"/>
                    <a:pt x="16562" y="20818"/>
                  </a:cubicBezTo>
                  <a:close/>
                  <a:moveTo>
                    <a:pt x="17741" y="20830"/>
                  </a:moveTo>
                  <a:lnTo>
                    <a:pt x="17741" y="20830"/>
                  </a:lnTo>
                  <a:cubicBezTo>
                    <a:pt x="18098" y="20842"/>
                    <a:pt x="18455" y="20842"/>
                    <a:pt x="18812" y="20854"/>
                  </a:cubicBezTo>
                  <a:cubicBezTo>
                    <a:pt x="18527" y="21068"/>
                    <a:pt x="18289" y="21354"/>
                    <a:pt x="18039" y="21580"/>
                  </a:cubicBezTo>
                  <a:cubicBezTo>
                    <a:pt x="17705" y="21889"/>
                    <a:pt x="17360" y="22199"/>
                    <a:pt x="17015" y="22497"/>
                  </a:cubicBezTo>
                  <a:lnTo>
                    <a:pt x="16169" y="22497"/>
                  </a:lnTo>
                  <a:cubicBezTo>
                    <a:pt x="16431" y="22259"/>
                    <a:pt x="16705" y="22008"/>
                    <a:pt x="16967" y="21770"/>
                  </a:cubicBezTo>
                  <a:cubicBezTo>
                    <a:pt x="17241" y="21508"/>
                    <a:pt x="17622" y="21246"/>
                    <a:pt x="17765" y="20889"/>
                  </a:cubicBezTo>
                  <a:cubicBezTo>
                    <a:pt x="17777" y="20865"/>
                    <a:pt x="17765" y="20842"/>
                    <a:pt x="17741" y="20830"/>
                  </a:cubicBezTo>
                  <a:close/>
                  <a:moveTo>
                    <a:pt x="19062" y="20865"/>
                  </a:moveTo>
                  <a:cubicBezTo>
                    <a:pt x="19408" y="20877"/>
                    <a:pt x="19741" y="20877"/>
                    <a:pt x="20075" y="20901"/>
                  </a:cubicBezTo>
                  <a:cubicBezTo>
                    <a:pt x="19765" y="21056"/>
                    <a:pt x="19515" y="21306"/>
                    <a:pt x="19265" y="21556"/>
                  </a:cubicBezTo>
                  <a:cubicBezTo>
                    <a:pt x="18991" y="21830"/>
                    <a:pt x="18729" y="22104"/>
                    <a:pt x="18455" y="22378"/>
                  </a:cubicBezTo>
                  <a:cubicBezTo>
                    <a:pt x="18420" y="22413"/>
                    <a:pt x="18420" y="22461"/>
                    <a:pt x="18431" y="22485"/>
                  </a:cubicBezTo>
                  <a:cubicBezTo>
                    <a:pt x="18086" y="22485"/>
                    <a:pt x="17753" y="22485"/>
                    <a:pt x="17408" y="22497"/>
                  </a:cubicBezTo>
                  <a:cubicBezTo>
                    <a:pt x="17669" y="22282"/>
                    <a:pt x="17931" y="22068"/>
                    <a:pt x="18181" y="21842"/>
                  </a:cubicBezTo>
                  <a:cubicBezTo>
                    <a:pt x="18491" y="21556"/>
                    <a:pt x="18872" y="21235"/>
                    <a:pt x="19062" y="20865"/>
                  </a:cubicBezTo>
                  <a:close/>
                  <a:moveTo>
                    <a:pt x="13848" y="20818"/>
                  </a:moveTo>
                  <a:cubicBezTo>
                    <a:pt x="13490" y="21044"/>
                    <a:pt x="13193" y="21377"/>
                    <a:pt x="12907" y="21687"/>
                  </a:cubicBezTo>
                  <a:cubicBezTo>
                    <a:pt x="12657" y="21949"/>
                    <a:pt x="12407" y="22223"/>
                    <a:pt x="12157" y="22497"/>
                  </a:cubicBezTo>
                  <a:cubicBezTo>
                    <a:pt x="11800" y="22497"/>
                    <a:pt x="11431" y="22497"/>
                    <a:pt x="11073" y="22509"/>
                  </a:cubicBezTo>
                  <a:cubicBezTo>
                    <a:pt x="11312" y="22247"/>
                    <a:pt x="11538" y="21997"/>
                    <a:pt x="11776" y="21747"/>
                  </a:cubicBezTo>
                  <a:cubicBezTo>
                    <a:pt x="12074" y="21449"/>
                    <a:pt x="12431" y="21163"/>
                    <a:pt x="12693" y="20818"/>
                  </a:cubicBezTo>
                  <a:close/>
                  <a:moveTo>
                    <a:pt x="12383" y="20830"/>
                  </a:moveTo>
                  <a:cubicBezTo>
                    <a:pt x="12109" y="21056"/>
                    <a:pt x="11859" y="21342"/>
                    <a:pt x="11621" y="21592"/>
                  </a:cubicBezTo>
                  <a:cubicBezTo>
                    <a:pt x="11335" y="21889"/>
                    <a:pt x="11073" y="22199"/>
                    <a:pt x="10811" y="22509"/>
                  </a:cubicBezTo>
                  <a:cubicBezTo>
                    <a:pt x="10478" y="22509"/>
                    <a:pt x="10157" y="22509"/>
                    <a:pt x="9835" y="22520"/>
                  </a:cubicBezTo>
                  <a:cubicBezTo>
                    <a:pt x="10061" y="22294"/>
                    <a:pt x="10276" y="22068"/>
                    <a:pt x="10514" y="21854"/>
                  </a:cubicBezTo>
                  <a:cubicBezTo>
                    <a:pt x="10823" y="21556"/>
                    <a:pt x="11252" y="21270"/>
                    <a:pt x="11466" y="20889"/>
                  </a:cubicBezTo>
                  <a:cubicBezTo>
                    <a:pt x="11466" y="20877"/>
                    <a:pt x="11466" y="20854"/>
                    <a:pt x="11454" y="20830"/>
                  </a:cubicBezTo>
                  <a:close/>
                  <a:moveTo>
                    <a:pt x="22587" y="21008"/>
                  </a:moveTo>
                  <a:cubicBezTo>
                    <a:pt x="23349" y="21044"/>
                    <a:pt x="24099" y="21068"/>
                    <a:pt x="24861" y="21092"/>
                  </a:cubicBezTo>
                  <a:cubicBezTo>
                    <a:pt x="24670" y="21270"/>
                    <a:pt x="24527" y="21508"/>
                    <a:pt x="24385" y="21711"/>
                  </a:cubicBezTo>
                  <a:cubicBezTo>
                    <a:pt x="24194" y="21985"/>
                    <a:pt x="24004" y="22259"/>
                    <a:pt x="23801" y="22532"/>
                  </a:cubicBezTo>
                  <a:cubicBezTo>
                    <a:pt x="23515" y="22520"/>
                    <a:pt x="23242" y="22509"/>
                    <a:pt x="22956" y="22509"/>
                  </a:cubicBezTo>
                  <a:cubicBezTo>
                    <a:pt x="23075" y="22378"/>
                    <a:pt x="23206" y="22259"/>
                    <a:pt x="23337" y="22128"/>
                  </a:cubicBezTo>
                  <a:cubicBezTo>
                    <a:pt x="23551" y="21901"/>
                    <a:pt x="23789" y="21675"/>
                    <a:pt x="23908" y="21377"/>
                  </a:cubicBezTo>
                  <a:cubicBezTo>
                    <a:pt x="23927" y="21331"/>
                    <a:pt x="23887" y="21299"/>
                    <a:pt x="23846" y="21299"/>
                  </a:cubicBezTo>
                  <a:cubicBezTo>
                    <a:pt x="23835" y="21299"/>
                    <a:pt x="23823" y="21301"/>
                    <a:pt x="23813" y="21306"/>
                  </a:cubicBezTo>
                  <a:cubicBezTo>
                    <a:pt x="23515" y="21449"/>
                    <a:pt x="23289" y="21723"/>
                    <a:pt x="23075" y="21961"/>
                  </a:cubicBezTo>
                  <a:cubicBezTo>
                    <a:pt x="22908" y="22128"/>
                    <a:pt x="22753" y="22318"/>
                    <a:pt x="22599" y="22497"/>
                  </a:cubicBezTo>
                  <a:cubicBezTo>
                    <a:pt x="22122" y="22485"/>
                    <a:pt x="21646" y="22485"/>
                    <a:pt x="21170" y="22485"/>
                  </a:cubicBezTo>
                  <a:cubicBezTo>
                    <a:pt x="21182" y="22473"/>
                    <a:pt x="21194" y="22473"/>
                    <a:pt x="21194" y="22461"/>
                  </a:cubicBezTo>
                  <a:cubicBezTo>
                    <a:pt x="21694" y="22044"/>
                    <a:pt x="22253" y="21580"/>
                    <a:pt x="22587" y="21008"/>
                  </a:cubicBezTo>
                  <a:close/>
                  <a:moveTo>
                    <a:pt x="11312" y="20830"/>
                  </a:moveTo>
                  <a:cubicBezTo>
                    <a:pt x="10954" y="20996"/>
                    <a:pt x="10657" y="21354"/>
                    <a:pt x="10395" y="21627"/>
                  </a:cubicBezTo>
                  <a:cubicBezTo>
                    <a:pt x="10109" y="21913"/>
                    <a:pt x="9835" y="22211"/>
                    <a:pt x="9561" y="22520"/>
                  </a:cubicBezTo>
                  <a:cubicBezTo>
                    <a:pt x="9133" y="22532"/>
                    <a:pt x="8704" y="22532"/>
                    <a:pt x="8275" y="22544"/>
                  </a:cubicBezTo>
                  <a:cubicBezTo>
                    <a:pt x="8549" y="22259"/>
                    <a:pt x="8835" y="21985"/>
                    <a:pt x="9133" y="21723"/>
                  </a:cubicBezTo>
                  <a:cubicBezTo>
                    <a:pt x="9478" y="21425"/>
                    <a:pt x="9883" y="21163"/>
                    <a:pt x="10204" y="20842"/>
                  </a:cubicBezTo>
                  <a:cubicBezTo>
                    <a:pt x="10573" y="20842"/>
                    <a:pt x="10942" y="20830"/>
                    <a:pt x="11312" y="20830"/>
                  </a:cubicBezTo>
                  <a:close/>
                  <a:moveTo>
                    <a:pt x="25135" y="21104"/>
                  </a:moveTo>
                  <a:cubicBezTo>
                    <a:pt x="25575" y="21116"/>
                    <a:pt x="26016" y="21127"/>
                    <a:pt x="26468" y="21139"/>
                  </a:cubicBezTo>
                  <a:cubicBezTo>
                    <a:pt x="26159" y="21354"/>
                    <a:pt x="25944" y="21687"/>
                    <a:pt x="25694" y="21949"/>
                  </a:cubicBezTo>
                  <a:cubicBezTo>
                    <a:pt x="25480" y="22175"/>
                    <a:pt x="25278" y="22389"/>
                    <a:pt x="25051" y="22604"/>
                  </a:cubicBezTo>
                  <a:cubicBezTo>
                    <a:pt x="24718" y="22580"/>
                    <a:pt x="24373" y="22556"/>
                    <a:pt x="24027" y="22544"/>
                  </a:cubicBezTo>
                  <a:cubicBezTo>
                    <a:pt x="24218" y="22318"/>
                    <a:pt x="24408" y="22092"/>
                    <a:pt x="24599" y="21878"/>
                  </a:cubicBezTo>
                  <a:cubicBezTo>
                    <a:pt x="24789" y="21639"/>
                    <a:pt x="25039" y="21401"/>
                    <a:pt x="25135" y="21104"/>
                  </a:cubicBezTo>
                  <a:close/>
                  <a:moveTo>
                    <a:pt x="9930" y="20842"/>
                  </a:moveTo>
                  <a:cubicBezTo>
                    <a:pt x="9633" y="21020"/>
                    <a:pt x="9371" y="21258"/>
                    <a:pt x="9121" y="21473"/>
                  </a:cubicBezTo>
                  <a:cubicBezTo>
                    <a:pt x="8728" y="21806"/>
                    <a:pt x="8383" y="22175"/>
                    <a:pt x="8037" y="22556"/>
                  </a:cubicBezTo>
                  <a:cubicBezTo>
                    <a:pt x="7811" y="22556"/>
                    <a:pt x="7585" y="22568"/>
                    <a:pt x="7359" y="22568"/>
                  </a:cubicBezTo>
                  <a:cubicBezTo>
                    <a:pt x="7561" y="22354"/>
                    <a:pt x="7763" y="22139"/>
                    <a:pt x="7978" y="21937"/>
                  </a:cubicBezTo>
                  <a:cubicBezTo>
                    <a:pt x="8240" y="21675"/>
                    <a:pt x="8680" y="21425"/>
                    <a:pt x="8811" y="21080"/>
                  </a:cubicBezTo>
                  <a:cubicBezTo>
                    <a:pt x="8823" y="21032"/>
                    <a:pt x="8775" y="21008"/>
                    <a:pt x="8740" y="21008"/>
                  </a:cubicBezTo>
                  <a:cubicBezTo>
                    <a:pt x="8371" y="21068"/>
                    <a:pt x="8002" y="21544"/>
                    <a:pt x="7752" y="21806"/>
                  </a:cubicBezTo>
                  <a:cubicBezTo>
                    <a:pt x="7525" y="22044"/>
                    <a:pt x="7311" y="22306"/>
                    <a:pt x="7109" y="22580"/>
                  </a:cubicBezTo>
                  <a:cubicBezTo>
                    <a:pt x="6644" y="22592"/>
                    <a:pt x="6180" y="22616"/>
                    <a:pt x="5727" y="22640"/>
                  </a:cubicBezTo>
                  <a:cubicBezTo>
                    <a:pt x="6037" y="22366"/>
                    <a:pt x="6359" y="22104"/>
                    <a:pt x="6668" y="21830"/>
                  </a:cubicBezTo>
                  <a:cubicBezTo>
                    <a:pt x="6870" y="21663"/>
                    <a:pt x="7073" y="21485"/>
                    <a:pt x="7263" y="21306"/>
                  </a:cubicBezTo>
                  <a:cubicBezTo>
                    <a:pt x="7335" y="21246"/>
                    <a:pt x="7561" y="20973"/>
                    <a:pt x="7716" y="20842"/>
                  </a:cubicBezTo>
                  <a:close/>
                  <a:moveTo>
                    <a:pt x="7275" y="20842"/>
                  </a:moveTo>
                  <a:cubicBezTo>
                    <a:pt x="7097" y="21008"/>
                    <a:pt x="6942" y="21187"/>
                    <a:pt x="6823" y="21294"/>
                  </a:cubicBezTo>
                  <a:cubicBezTo>
                    <a:pt x="6335" y="21735"/>
                    <a:pt x="5858" y="22187"/>
                    <a:pt x="5370" y="22651"/>
                  </a:cubicBezTo>
                  <a:cubicBezTo>
                    <a:pt x="5144" y="22663"/>
                    <a:pt x="4918" y="22675"/>
                    <a:pt x="4692" y="22687"/>
                  </a:cubicBezTo>
                  <a:cubicBezTo>
                    <a:pt x="4930" y="22413"/>
                    <a:pt x="5168" y="22151"/>
                    <a:pt x="5418" y="21889"/>
                  </a:cubicBezTo>
                  <a:cubicBezTo>
                    <a:pt x="5716" y="21580"/>
                    <a:pt x="6120" y="21270"/>
                    <a:pt x="6311" y="20877"/>
                  </a:cubicBezTo>
                  <a:cubicBezTo>
                    <a:pt x="6323" y="20865"/>
                    <a:pt x="6323" y="20854"/>
                    <a:pt x="6323" y="20842"/>
                  </a:cubicBezTo>
                  <a:close/>
                  <a:moveTo>
                    <a:pt x="26540" y="21139"/>
                  </a:moveTo>
                  <a:cubicBezTo>
                    <a:pt x="26873" y="21139"/>
                    <a:pt x="27194" y="21139"/>
                    <a:pt x="27528" y="21151"/>
                  </a:cubicBezTo>
                  <a:cubicBezTo>
                    <a:pt x="27266" y="21342"/>
                    <a:pt x="27052" y="21627"/>
                    <a:pt x="26849" y="21889"/>
                  </a:cubicBezTo>
                  <a:cubicBezTo>
                    <a:pt x="26647" y="22151"/>
                    <a:pt x="26444" y="22413"/>
                    <a:pt x="26254" y="22687"/>
                  </a:cubicBezTo>
                  <a:cubicBezTo>
                    <a:pt x="25956" y="22663"/>
                    <a:pt x="25670" y="22640"/>
                    <a:pt x="25373" y="22616"/>
                  </a:cubicBezTo>
                  <a:cubicBezTo>
                    <a:pt x="25563" y="22461"/>
                    <a:pt x="25742" y="22282"/>
                    <a:pt x="25920" y="22092"/>
                  </a:cubicBezTo>
                  <a:cubicBezTo>
                    <a:pt x="26159" y="21830"/>
                    <a:pt x="26444" y="21544"/>
                    <a:pt x="26563" y="21199"/>
                  </a:cubicBezTo>
                  <a:cubicBezTo>
                    <a:pt x="26575" y="21175"/>
                    <a:pt x="26563" y="21151"/>
                    <a:pt x="26540" y="21139"/>
                  </a:cubicBezTo>
                  <a:close/>
                  <a:moveTo>
                    <a:pt x="5466" y="20830"/>
                  </a:moveTo>
                  <a:cubicBezTo>
                    <a:pt x="5692" y="20842"/>
                    <a:pt x="5918" y="20842"/>
                    <a:pt x="6144" y="20842"/>
                  </a:cubicBezTo>
                  <a:cubicBezTo>
                    <a:pt x="5799" y="21032"/>
                    <a:pt x="5501" y="21413"/>
                    <a:pt x="5239" y="21711"/>
                  </a:cubicBezTo>
                  <a:cubicBezTo>
                    <a:pt x="4942" y="22032"/>
                    <a:pt x="4668" y="22366"/>
                    <a:pt x="4394" y="22699"/>
                  </a:cubicBezTo>
                  <a:cubicBezTo>
                    <a:pt x="4001" y="22723"/>
                    <a:pt x="3608" y="22747"/>
                    <a:pt x="3227" y="22770"/>
                  </a:cubicBezTo>
                  <a:cubicBezTo>
                    <a:pt x="3513" y="22520"/>
                    <a:pt x="3799" y="22270"/>
                    <a:pt x="4096" y="22020"/>
                  </a:cubicBezTo>
                  <a:cubicBezTo>
                    <a:pt x="4549" y="21639"/>
                    <a:pt x="5073" y="21282"/>
                    <a:pt x="5466" y="20830"/>
                  </a:cubicBezTo>
                  <a:close/>
                  <a:moveTo>
                    <a:pt x="28921" y="21127"/>
                  </a:moveTo>
                  <a:lnTo>
                    <a:pt x="28921" y="21127"/>
                  </a:lnTo>
                  <a:cubicBezTo>
                    <a:pt x="28659" y="21389"/>
                    <a:pt x="28433" y="21711"/>
                    <a:pt x="28195" y="21997"/>
                  </a:cubicBezTo>
                  <a:cubicBezTo>
                    <a:pt x="27956" y="22270"/>
                    <a:pt x="27706" y="22544"/>
                    <a:pt x="27456" y="22818"/>
                  </a:cubicBezTo>
                  <a:cubicBezTo>
                    <a:pt x="27147" y="22782"/>
                    <a:pt x="26837" y="22747"/>
                    <a:pt x="26528" y="22711"/>
                  </a:cubicBezTo>
                  <a:cubicBezTo>
                    <a:pt x="26730" y="22473"/>
                    <a:pt x="26944" y="22235"/>
                    <a:pt x="27159" y="21985"/>
                  </a:cubicBezTo>
                  <a:cubicBezTo>
                    <a:pt x="27373" y="21735"/>
                    <a:pt x="27623" y="21461"/>
                    <a:pt x="27766" y="21151"/>
                  </a:cubicBezTo>
                  <a:cubicBezTo>
                    <a:pt x="28147" y="21139"/>
                    <a:pt x="28540" y="21139"/>
                    <a:pt x="28921" y="21127"/>
                  </a:cubicBezTo>
                  <a:close/>
                  <a:moveTo>
                    <a:pt x="30064" y="21092"/>
                  </a:moveTo>
                  <a:lnTo>
                    <a:pt x="30064" y="21092"/>
                  </a:lnTo>
                  <a:cubicBezTo>
                    <a:pt x="29766" y="21294"/>
                    <a:pt x="29492" y="21556"/>
                    <a:pt x="29242" y="21747"/>
                  </a:cubicBezTo>
                  <a:cubicBezTo>
                    <a:pt x="28778" y="22104"/>
                    <a:pt x="28337" y="22497"/>
                    <a:pt x="27837" y="22782"/>
                  </a:cubicBezTo>
                  <a:cubicBezTo>
                    <a:pt x="27814" y="22806"/>
                    <a:pt x="27790" y="22818"/>
                    <a:pt x="27766" y="22842"/>
                  </a:cubicBezTo>
                  <a:lnTo>
                    <a:pt x="27695" y="22842"/>
                  </a:lnTo>
                  <a:cubicBezTo>
                    <a:pt x="28242" y="22354"/>
                    <a:pt x="28873" y="21782"/>
                    <a:pt x="29159" y="21139"/>
                  </a:cubicBezTo>
                  <a:cubicBezTo>
                    <a:pt x="29159" y="21139"/>
                    <a:pt x="29159" y="21127"/>
                    <a:pt x="29159" y="21127"/>
                  </a:cubicBezTo>
                  <a:cubicBezTo>
                    <a:pt x="29457" y="21116"/>
                    <a:pt x="29766" y="21116"/>
                    <a:pt x="30064" y="21092"/>
                  </a:cubicBezTo>
                  <a:close/>
                  <a:moveTo>
                    <a:pt x="4120" y="20818"/>
                  </a:moveTo>
                  <a:cubicBezTo>
                    <a:pt x="4454" y="20818"/>
                    <a:pt x="4799" y="20830"/>
                    <a:pt x="5144" y="20830"/>
                  </a:cubicBezTo>
                  <a:cubicBezTo>
                    <a:pt x="4727" y="21092"/>
                    <a:pt x="4346" y="21449"/>
                    <a:pt x="3989" y="21758"/>
                  </a:cubicBezTo>
                  <a:cubicBezTo>
                    <a:pt x="3596" y="22104"/>
                    <a:pt x="3227" y="22449"/>
                    <a:pt x="2858" y="22806"/>
                  </a:cubicBezTo>
                  <a:cubicBezTo>
                    <a:pt x="2489" y="22830"/>
                    <a:pt x="2132" y="22854"/>
                    <a:pt x="1763" y="22890"/>
                  </a:cubicBezTo>
                  <a:cubicBezTo>
                    <a:pt x="2120" y="22604"/>
                    <a:pt x="2453" y="22318"/>
                    <a:pt x="2810" y="22032"/>
                  </a:cubicBezTo>
                  <a:cubicBezTo>
                    <a:pt x="3156" y="21747"/>
                    <a:pt x="3632" y="21461"/>
                    <a:pt x="3930" y="21092"/>
                  </a:cubicBezTo>
                  <a:cubicBezTo>
                    <a:pt x="3942" y="21092"/>
                    <a:pt x="3942" y="21080"/>
                    <a:pt x="3942" y="21080"/>
                  </a:cubicBezTo>
                  <a:cubicBezTo>
                    <a:pt x="4013" y="20996"/>
                    <a:pt x="4073" y="20901"/>
                    <a:pt x="4120" y="20818"/>
                  </a:cubicBezTo>
                  <a:close/>
                  <a:moveTo>
                    <a:pt x="26517" y="0"/>
                  </a:moveTo>
                  <a:cubicBezTo>
                    <a:pt x="23249" y="0"/>
                    <a:pt x="19978" y="63"/>
                    <a:pt x="16717" y="208"/>
                  </a:cubicBezTo>
                  <a:cubicBezTo>
                    <a:pt x="12097" y="399"/>
                    <a:pt x="7394" y="565"/>
                    <a:pt x="2834" y="1292"/>
                  </a:cubicBezTo>
                  <a:cubicBezTo>
                    <a:pt x="2751" y="1304"/>
                    <a:pt x="2715" y="1375"/>
                    <a:pt x="2727" y="1446"/>
                  </a:cubicBezTo>
                  <a:cubicBezTo>
                    <a:pt x="2310" y="1637"/>
                    <a:pt x="1917" y="2018"/>
                    <a:pt x="1572" y="2292"/>
                  </a:cubicBezTo>
                  <a:cubicBezTo>
                    <a:pt x="1108" y="2637"/>
                    <a:pt x="667" y="3030"/>
                    <a:pt x="167" y="3316"/>
                  </a:cubicBezTo>
                  <a:cubicBezTo>
                    <a:pt x="84" y="3375"/>
                    <a:pt x="12" y="3494"/>
                    <a:pt x="36" y="3601"/>
                  </a:cubicBezTo>
                  <a:cubicBezTo>
                    <a:pt x="12" y="3625"/>
                    <a:pt x="1" y="3661"/>
                    <a:pt x="12" y="3709"/>
                  </a:cubicBezTo>
                  <a:cubicBezTo>
                    <a:pt x="36" y="4090"/>
                    <a:pt x="60" y="4483"/>
                    <a:pt x="84" y="4875"/>
                  </a:cubicBezTo>
                  <a:cubicBezTo>
                    <a:pt x="72" y="4887"/>
                    <a:pt x="60" y="4899"/>
                    <a:pt x="48" y="4911"/>
                  </a:cubicBezTo>
                  <a:cubicBezTo>
                    <a:pt x="12" y="4947"/>
                    <a:pt x="48" y="5006"/>
                    <a:pt x="96" y="5006"/>
                  </a:cubicBezTo>
                  <a:cubicBezTo>
                    <a:pt x="286" y="7781"/>
                    <a:pt x="429" y="10555"/>
                    <a:pt x="560" y="13317"/>
                  </a:cubicBezTo>
                  <a:cubicBezTo>
                    <a:pt x="715" y="16532"/>
                    <a:pt x="608" y="19758"/>
                    <a:pt x="786" y="22961"/>
                  </a:cubicBezTo>
                  <a:cubicBezTo>
                    <a:pt x="803" y="23195"/>
                    <a:pt x="972" y="23306"/>
                    <a:pt x="1146" y="23306"/>
                  </a:cubicBezTo>
                  <a:cubicBezTo>
                    <a:pt x="1219" y="23306"/>
                    <a:pt x="1294" y="23286"/>
                    <a:pt x="1358" y="23247"/>
                  </a:cubicBezTo>
                  <a:cubicBezTo>
                    <a:pt x="1727" y="23247"/>
                    <a:pt x="2108" y="23259"/>
                    <a:pt x="2477" y="23259"/>
                  </a:cubicBezTo>
                  <a:cubicBezTo>
                    <a:pt x="2501" y="23290"/>
                    <a:pt x="2535" y="23317"/>
                    <a:pt x="2573" y="23317"/>
                  </a:cubicBezTo>
                  <a:cubicBezTo>
                    <a:pt x="2592" y="23317"/>
                    <a:pt x="2612" y="23310"/>
                    <a:pt x="2632" y="23294"/>
                  </a:cubicBezTo>
                  <a:cubicBezTo>
                    <a:pt x="2644" y="23282"/>
                    <a:pt x="2644" y="23271"/>
                    <a:pt x="2656" y="23271"/>
                  </a:cubicBezTo>
                  <a:cubicBezTo>
                    <a:pt x="3642" y="23285"/>
                    <a:pt x="4628" y="23290"/>
                    <a:pt x="5615" y="23290"/>
                  </a:cubicBezTo>
                  <a:cubicBezTo>
                    <a:pt x="8182" y="23290"/>
                    <a:pt x="10751" y="23255"/>
                    <a:pt x="13317" y="23255"/>
                  </a:cubicBezTo>
                  <a:cubicBezTo>
                    <a:pt x="13779" y="23255"/>
                    <a:pt x="14242" y="23256"/>
                    <a:pt x="14705" y="23259"/>
                  </a:cubicBezTo>
                  <a:cubicBezTo>
                    <a:pt x="18288" y="23278"/>
                    <a:pt x="21941" y="23593"/>
                    <a:pt x="25545" y="23593"/>
                  </a:cubicBezTo>
                  <a:cubicBezTo>
                    <a:pt x="26396" y="23593"/>
                    <a:pt x="27244" y="23576"/>
                    <a:pt x="28087" y="23532"/>
                  </a:cubicBezTo>
                  <a:cubicBezTo>
                    <a:pt x="28326" y="23521"/>
                    <a:pt x="28457" y="23235"/>
                    <a:pt x="28373" y="23056"/>
                  </a:cubicBezTo>
                  <a:cubicBezTo>
                    <a:pt x="28730" y="22770"/>
                    <a:pt x="29088" y="22473"/>
                    <a:pt x="29433" y="22187"/>
                  </a:cubicBezTo>
                  <a:cubicBezTo>
                    <a:pt x="29850" y="21854"/>
                    <a:pt x="30421" y="21508"/>
                    <a:pt x="30695" y="21044"/>
                  </a:cubicBezTo>
                  <a:cubicBezTo>
                    <a:pt x="30838" y="21008"/>
                    <a:pt x="30945" y="20901"/>
                    <a:pt x="30933" y="20723"/>
                  </a:cubicBezTo>
                  <a:cubicBezTo>
                    <a:pt x="30790" y="13900"/>
                    <a:pt x="31528" y="7185"/>
                    <a:pt x="31838" y="387"/>
                  </a:cubicBezTo>
                  <a:cubicBezTo>
                    <a:pt x="31845" y="274"/>
                    <a:pt x="31751" y="211"/>
                    <a:pt x="31659" y="211"/>
                  </a:cubicBezTo>
                  <a:cubicBezTo>
                    <a:pt x="31596" y="211"/>
                    <a:pt x="31534" y="240"/>
                    <a:pt x="31505" y="303"/>
                  </a:cubicBezTo>
                  <a:cubicBezTo>
                    <a:pt x="31481" y="172"/>
                    <a:pt x="31385" y="42"/>
                    <a:pt x="31207" y="42"/>
                  </a:cubicBezTo>
                  <a:cubicBezTo>
                    <a:pt x="29646" y="15"/>
                    <a:pt x="28082" y="0"/>
                    <a:pt x="26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" name="Google Shape;746;p48"/>
          <p:cNvGrpSpPr/>
          <p:nvPr/>
        </p:nvGrpSpPr>
        <p:grpSpPr>
          <a:xfrm>
            <a:off x="4850793" y="4057154"/>
            <a:ext cx="1175053" cy="610105"/>
            <a:chOff x="4850793" y="4057154"/>
            <a:chExt cx="1175053" cy="610105"/>
          </a:xfrm>
        </p:grpSpPr>
        <p:sp>
          <p:nvSpPr>
            <p:cNvPr id="747" name="Google Shape;747;p48"/>
            <p:cNvSpPr/>
            <p:nvPr/>
          </p:nvSpPr>
          <p:spPr>
            <a:xfrm>
              <a:off x="4965359" y="4109809"/>
              <a:ext cx="1020767" cy="453846"/>
            </a:xfrm>
            <a:custGeom>
              <a:rect b="b" l="l" r="r" t="t"/>
              <a:pathLst>
                <a:path extrusionOk="0" h="14955" w="33636">
                  <a:moveTo>
                    <a:pt x="33635" y="0"/>
                  </a:moveTo>
                  <a:lnTo>
                    <a:pt x="0" y="107"/>
                  </a:lnTo>
                  <a:cubicBezTo>
                    <a:pt x="0" y="107"/>
                    <a:pt x="619" y="5096"/>
                    <a:pt x="822" y="9240"/>
                  </a:cubicBezTo>
                  <a:cubicBezTo>
                    <a:pt x="1036" y="13395"/>
                    <a:pt x="1036" y="14955"/>
                    <a:pt x="1036" y="14955"/>
                  </a:cubicBezTo>
                  <a:lnTo>
                    <a:pt x="32695" y="14228"/>
                  </a:lnTo>
                  <a:lnTo>
                    <a:pt x="336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1"/>
                  </a:solidFill>
                  <a:latin typeface="Quicksand"/>
                  <a:ea typeface="Quicksand"/>
                  <a:cs typeface="Quicksand"/>
                  <a:sym typeface="Quicksand"/>
                </a:rPr>
                <a:t>Jupiter</a:t>
              </a:r>
              <a:endParaRPr sz="1600"/>
            </a:p>
          </p:txBody>
        </p:sp>
        <p:sp>
          <p:nvSpPr>
            <p:cNvPr id="748" name="Google Shape;748;p48"/>
            <p:cNvSpPr/>
            <p:nvPr/>
          </p:nvSpPr>
          <p:spPr>
            <a:xfrm>
              <a:off x="4850793" y="4057154"/>
              <a:ext cx="1175053" cy="610105"/>
            </a:xfrm>
            <a:custGeom>
              <a:rect b="b" l="l" r="r" t="t"/>
              <a:pathLst>
                <a:path extrusionOk="0" h="20104" w="38720">
                  <a:moveTo>
                    <a:pt x="2799" y="1581"/>
                  </a:moveTo>
                  <a:cubicBezTo>
                    <a:pt x="2811" y="1723"/>
                    <a:pt x="2823" y="1878"/>
                    <a:pt x="2823" y="2021"/>
                  </a:cubicBezTo>
                  <a:cubicBezTo>
                    <a:pt x="1965" y="2533"/>
                    <a:pt x="1203" y="3236"/>
                    <a:pt x="382" y="3831"/>
                  </a:cubicBezTo>
                  <a:cubicBezTo>
                    <a:pt x="370" y="3664"/>
                    <a:pt x="346" y="3509"/>
                    <a:pt x="322" y="3343"/>
                  </a:cubicBezTo>
                  <a:lnTo>
                    <a:pt x="322" y="3343"/>
                  </a:lnTo>
                  <a:cubicBezTo>
                    <a:pt x="348" y="3351"/>
                    <a:pt x="374" y="3355"/>
                    <a:pt x="401" y="3355"/>
                  </a:cubicBezTo>
                  <a:cubicBezTo>
                    <a:pt x="448" y="3355"/>
                    <a:pt x="494" y="3342"/>
                    <a:pt x="525" y="3319"/>
                  </a:cubicBezTo>
                  <a:cubicBezTo>
                    <a:pt x="989" y="2985"/>
                    <a:pt x="1430" y="2616"/>
                    <a:pt x="1870" y="2271"/>
                  </a:cubicBezTo>
                  <a:cubicBezTo>
                    <a:pt x="2156" y="2057"/>
                    <a:pt x="2513" y="1842"/>
                    <a:pt x="2799" y="1581"/>
                  </a:cubicBezTo>
                  <a:close/>
                  <a:moveTo>
                    <a:pt x="2834" y="2188"/>
                  </a:moveTo>
                  <a:cubicBezTo>
                    <a:pt x="2846" y="2438"/>
                    <a:pt x="2858" y="2688"/>
                    <a:pt x="2870" y="2938"/>
                  </a:cubicBezTo>
                  <a:cubicBezTo>
                    <a:pt x="2430" y="3152"/>
                    <a:pt x="2049" y="3521"/>
                    <a:pt x="1691" y="3831"/>
                  </a:cubicBezTo>
                  <a:cubicBezTo>
                    <a:pt x="1287" y="4176"/>
                    <a:pt x="906" y="4533"/>
                    <a:pt x="525" y="4902"/>
                  </a:cubicBezTo>
                  <a:cubicBezTo>
                    <a:pt x="489" y="4593"/>
                    <a:pt x="453" y="4283"/>
                    <a:pt x="406" y="3974"/>
                  </a:cubicBezTo>
                  <a:cubicBezTo>
                    <a:pt x="1227" y="3450"/>
                    <a:pt x="2156" y="2890"/>
                    <a:pt x="2834" y="2188"/>
                  </a:cubicBezTo>
                  <a:close/>
                  <a:moveTo>
                    <a:pt x="2882" y="3164"/>
                  </a:moveTo>
                  <a:cubicBezTo>
                    <a:pt x="2894" y="3486"/>
                    <a:pt x="2906" y="3807"/>
                    <a:pt x="2930" y="4128"/>
                  </a:cubicBezTo>
                  <a:cubicBezTo>
                    <a:pt x="2584" y="4379"/>
                    <a:pt x="2275" y="4700"/>
                    <a:pt x="1965" y="4974"/>
                  </a:cubicBezTo>
                  <a:cubicBezTo>
                    <a:pt x="1537" y="5355"/>
                    <a:pt x="1108" y="5748"/>
                    <a:pt x="679" y="6141"/>
                  </a:cubicBezTo>
                  <a:cubicBezTo>
                    <a:pt x="632" y="5795"/>
                    <a:pt x="596" y="5438"/>
                    <a:pt x="548" y="5081"/>
                  </a:cubicBezTo>
                  <a:cubicBezTo>
                    <a:pt x="929" y="4759"/>
                    <a:pt x="1310" y="4438"/>
                    <a:pt x="1703" y="4117"/>
                  </a:cubicBezTo>
                  <a:cubicBezTo>
                    <a:pt x="2084" y="3807"/>
                    <a:pt x="2525" y="3521"/>
                    <a:pt x="2882" y="3164"/>
                  </a:cubicBezTo>
                  <a:close/>
                  <a:moveTo>
                    <a:pt x="2942" y="4414"/>
                  </a:moveTo>
                  <a:cubicBezTo>
                    <a:pt x="2954" y="4688"/>
                    <a:pt x="2977" y="4950"/>
                    <a:pt x="2989" y="5224"/>
                  </a:cubicBezTo>
                  <a:cubicBezTo>
                    <a:pt x="2620" y="5450"/>
                    <a:pt x="2287" y="5736"/>
                    <a:pt x="1953" y="5986"/>
                  </a:cubicBezTo>
                  <a:cubicBezTo>
                    <a:pt x="1561" y="6295"/>
                    <a:pt x="1156" y="6593"/>
                    <a:pt x="763" y="6903"/>
                  </a:cubicBezTo>
                  <a:cubicBezTo>
                    <a:pt x="739" y="6688"/>
                    <a:pt x="715" y="6486"/>
                    <a:pt x="691" y="6283"/>
                  </a:cubicBezTo>
                  <a:cubicBezTo>
                    <a:pt x="1168" y="5891"/>
                    <a:pt x="1632" y="5510"/>
                    <a:pt x="2108" y="5117"/>
                  </a:cubicBezTo>
                  <a:cubicBezTo>
                    <a:pt x="2382" y="4879"/>
                    <a:pt x="2680" y="4664"/>
                    <a:pt x="2942" y="4414"/>
                  </a:cubicBezTo>
                  <a:close/>
                  <a:moveTo>
                    <a:pt x="3001" y="5510"/>
                  </a:moveTo>
                  <a:cubicBezTo>
                    <a:pt x="3025" y="5772"/>
                    <a:pt x="3037" y="6022"/>
                    <a:pt x="3049" y="6283"/>
                  </a:cubicBezTo>
                  <a:cubicBezTo>
                    <a:pt x="2715" y="6486"/>
                    <a:pt x="2394" y="6748"/>
                    <a:pt x="2096" y="6986"/>
                  </a:cubicBezTo>
                  <a:cubicBezTo>
                    <a:pt x="1680" y="7307"/>
                    <a:pt x="1263" y="7653"/>
                    <a:pt x="858" y="7998"/>
                  </a:cubicBezTo>
                  <a:cubicBezTo>
                    <a:pt x="834" y="7677"/>
                    <a:pt x="810" y="7367"/>
                    <a:pt x="775" y="7045"/>
                  </a:cubicBezTo>
                  <a:cubicBezTo>
                    <a:pt x="1203" y="6760"/>
                    <a:pt x="1632" y="6462"/>
                    <a:pt x="2061" y="6164"/>
                  </a:cubicBezTo>
                  <a:cubicBezTo>
                    <a:pt x="2370" y="5950"/>
                    <a:pt x="2704" y="5748"/>
                    <a:pt x="3001" y="5510"/>
                  </a:cubicBezTo>
                  <a:close/>
                  <a:moveTo>
                    <a:pt x="3061" y="6617"/>
                  </a:moveTo>
                  <a:cubicBezTo>
                    <a:pt x="3073" y="6819"/>
                    <a:pt x="3085" y="7034"/>
                    <a:pt x="3096" y="7236"/>
                  </a:cubicBezTo>
                  <a:cubicBezTo>
                    <a:pt x="2334" y="7593"/>
                    <a:pt x="1596" y="8165"/>
                    <a:pt x="929" y="8736"/>
                  </a:cubicBezTo>
                  <a:cubicBezTo>
                    <a:pt x="918" y="8546"/>
                    <a:pt x="894" y="8367"/>
                    <a:pt x="882" y="8188"/>
                  </a:cubicBezTo>
                  <a:cubicBezTo>
                    <a:pt x="1322" y="7843"/>
                    <a:pt x="1775" y="7510"/>
                    <a:pt x="2239" y="7188"/>
                  </a:cubicBezTo>
                  <a:cubicBezTo>
                    <a:pt x="2501" y="6998"/>
                    <a:pt x="2799" y="6819"/>
                    <a:pt x="3061" y="6617"/>
                  </a:cubicBezTo>
                  <a:close/>
                  <a:moveTo>
                    <a:pt x="3108" y="7522"/>
                  </a:moveTo>
                  <a:cubicBezTo>
                    <a:pt x="3132" y="7772"/>
                    <a:pt x="3132" y="8034"/>
                    <a:pt x="3144" y="8296"/>
                  </a:cubicBezTo>
                  <a:cubicBezTo>
                    <a:pt x="2751" y="8439"/>
                    <a:pt x="2430" y="8831"/>
                    <a:pt x="2108" y="9093"/>
                  </a:cubicBezTo>
                  <a:cubicBezTo>
                    <a:pt x="1751" y="9391"/>
                    <a:pt x="1382" y="9665"/>
                    <a:pt x="1025" y="9951"/>
                  </a:cubicBezTo>
                  <a:cubicBezTo>
                    <a:pt x="1001" y="9617"/>
                    <a:pt x="977" y="9284"/>
                    <a:pt x="953" y="8950"/>
                  </a:cubicBezTo>
                  <a:cubicBezTo>
                    <a:pt x="1322" y="8700"/>
                    <a:pt x="1691" y="8450"/>
                    <a:pt x="2061" y="8200"/>
                  </a:cubicBezTo>
                  <a:cubicBezTo>
                    <a:pt x="2406" y="7974"/>
                    <a:pt x="2775" y="7760"/>
                    <a:pt x="3108" y="7522"/>
                  </a:cubicBezTo>
                  <a:close/>
                  <a:moveTo>
                    <a:pt x="3156" y="8462"/>
                  </a:moveTo>
                  <a:cubicBezTo>
                    <a:pt x="3168" y="8772"/>
                    <a:pt x="3180" y="9081"/>
                    <a:pt x="3192" y="9391"/>
                  </a:cubicBezTo>
                  <a:cubicBezTo>
                    <a:pt x="2799" y="9582"/>
                    <a:pt x="2465" y="9903"/>
                    <a:pt x="2120" y="10165"/>
                  </a:cubicBezTo>
                  <a:cubicBezTo>
                    <a:pt x="1775" y="10403"/>
                    <a:pt x="1430" y="10641"/>
                    <a:pt x="1084" y="10867"/>
                  </a:cubicBezTo>
                  <a:cubicBezTo>
                    <a:pt x="1072" y="10617"/>
                    <a:pt x="1049" y="10379"/>
                    <a:pt x="1037" y="10129"/>
                  </a:cubicBezTo>
                  <a:cubicBezTo>
                    <a:pt x="1430" y="9903"/>
                    <a:pt x="1799" y="9641"/>
                    <a:pt x="2144" y="9355"/>
                  </a:cubicBezTo>
                  <a:cubicBezTo>
                    <a:pt x="2477" y="9105"/>
                    <a:pt x="2930" y="8831"/>
                    <a:pt x="3156" y="8462"/>
                  </a:cubicBezTo>
                  <a:close/>
                  <a:moveTo>
                    <a:pt x="3204" y="9605"/>
                  </a:moveTo>
                  <a:cubicBezTo>
                    <a:pt x="3227" y="10153"/>
                    <a:pt x="3215" y="10713"/>
                    <a:pt x="3204" y="11284"/>
                  </a:cubicBezTo>
                  <a:cubicBezTo>
                    <a:pt x="2811" y="11534"/>
                    <a:pt x="2453" y="11868"/>
                    <a:pt x="2108" y="12177"/>
                  </a:cubicBezTo>
                  <a:cubicBezTo>
                    <a:pt x="1811" y="12427"/>
                    <a:pt x="1525" y="12677"/>
                    <a:pt x="1239" y="12939"/>
                  </a:cubicBezTo>
                  <a:cubicBezTo>
                    <a:pt x="1215" y="12665"/>
                    <a:pt x="1191" y="12391"/>
                    <a:pt x="1168" y="12118"/>
                  </a:cubicBezTo>
                  <a:cubicBezTo>
                    <a:pt x="1489" y="11856"/>
                    <a:pt x="1811" y="11594"/>
                    <a:pt x="2132" y="11320"/>
                  </a:cubicBezTo>
                  <a:cubicBezTo>
                    <a:pt x="2477" y="11034"/>
                    <a:pt x="2882" y="10760"/>
                    <a:pt x="3132" y="10391"/>
                  </a:cubicBezTo>
                  <a:cubicBezTo>
                    <a:pt x="3161" y="10342"/>
                    <a:pt x="3119" y="10302"/>
                    <a:pt x="3076" y="10302"/>
                  </a:cubicBezTo>
                  <a:cubicBezTo>
                    <a:pt x="3067" y="10302"/>
                    <a:pt x="3057" y="10304"/>
                    <a:pt x="3049" y="10308"/>
                  </a:cubicBezTo>
                  <a:cubicBezTo>
                    <a:pt x="2644" y="10498"/>
                    <a:pt x="2311" y="10867"/>
                    <a:pt x="1977" y="11165"/>
                  </a:cubicBezTo>
                  <a:cubicBezTo>
                    <a:pt x="1703" y="11403"/>
                    <a:pt x="1430" y="11653"/>
                    <a:pt x="1156" y="11903"/>
                  </a:cubicBezTo>
                  <a:cubicBezTo>
                    <a:pt x="1144" y="11701"/>
                    <a:pt x="1132" y="11510"/>
                    <a:pt x="1120" y="11320"/>
                  </a:cubicBezTo>
                  <a:cubicBezTo>
                    <a:pt x="1108" y="11236"/>
                    <a:pt x="1108" y="11153"/>
                    <a:pt x="1096" y="11082"/>
                  </a:cubicBezTo>
                  <a:cubicBezTo>
                    <a:pt x="1513" y="10844"/>
                    <a:pt x="1918" y="10594"/>
                    <a:pt x="2311" y="10320"/>
                  </a:cubicBezTo>
                  <a:cubicBezTo>
                    <a:pt x="2608" y="10105"/>
                    <a:pt x="2954" y="9891"/>
                    <a:pt x="3204" y="9605"/>
                  </a:cubicBezTo>
                  <a:close/>
                  <a:moveTo>
                    <a:pt x="3204" y="11558"/>
                  </a:moveTo>
                  <a:lnTo>
                    <a:pt x="3204" y="11558"/>
                  </a:lnTo>
                  <a:cubicBezTo>
                    <a:pt x="3192" y="11844"/>
                    <a:pt x="3180" y="12129"/>
                    <a:pt x="3180" y="12403"/>
                  </a:cubicBezTo>
                  <a:cubicBezTo>
                    <a:pt x="2489" y="12701"/>
                    <a:pt x="1870" y="13261"/>
                    <a:pt x="1310" y="13796"/>
                  </a:cubicBezTo>
                  <a:cubicBezTo>
                    <a:pt x="1287" y="13582"/>
                    <a:pt x="1275" y="13368"/>
                    <a:pt x="1251" y="13153"/>
                  </a:cubicBezTo>
                  <a:cubicBezTo>
                    <a:pt x="1561" y="12903"/>
                    <a:pt x="1882" y="12653"/>
                    <a:pt x="2180" y="12391"/>
                  </a:cubicBezTo>
                  <a:cubicBezTo>
                    <a:pt x="2513" y="12118"/>
                    <a:pt x="2882" y="11856"/>
                    <a:pt x="3204" y="11558"/>
                  </a:cubicBezTo>
                  <a:close/>
                  <a:moveTo>
                    <a:pt x="3168" y="12606"/>
                  </a:moveTo>
                  <a:lnTo>
                    <a:pt x="3168" y="12606"/>
                  </a:lnTo>
                  <a:cubicBezTo>
                    <a:pt x="3156" y="12927"/>
                    <a:pt x="3144" y="13261"/>
                    <a:pt x="3132" y="13582"/>
                  </a:cubicBezTo>
                  <a:cubicBezTo>
                    <a:pt x="2489" y="13939"/>
                    <a:pt x="1906" y="14487"/>
                    <a:pt x="1394" y="15023"/>
                  </a:cubicBezTo>
                  <a:cubicBezTo>
                    <a:pt x="1382" y="14701"/>
                    <a:pt x="1358" y="14380"/>
                    <a:pt x="1334" y="14058"/>
                  </a:cubicBezTo>
                  <a:cubicBezTo>
                    <a:pt x="1644" y="13820"/>
                    <a:pt x="1953" y="13570"/>
                    <a:pt x="2263" y="13332"/>
                  </a:cubicBezTo>
                  <a:cubicBezTo>
                    <a:pt x="2561" y="13106"/>
                    <a:pt x="2894" y="12880"/>
                    <a:pt x="3168" y="12606"/>
                  </a:cubicBezTo>
                  <a:close/>
                  <a:moveTo>
                    <a:pt x="3132" y="13880"/>
                  </a:moveTo>
                  <a:lnTo>
                    <a:pt x="3132" y="13880"/>
                  </a:lnTo>
                  <a:cubicBezTo>
                    <a:pt x="3120" y="14130"/>
                    <a:pt x="3120" y="14368"/>
                    <a:pt x="3120" y="14618"/>
                  </a:cubicBezTo>
                  <a:cubicBezTo>
                    <a:pt x="2811" y="14808"/>
                    <a:pt x="2537" y="15058"/>
                    <a:pt x="2263" y="15285"/>
                  </a:cubicBezTo>
                  <a:cubicBezTo>
                    <a:pt x="1989" y="15499"/>
                    <a:pt x="1715" y="15737"/>
                    <a:pt x="1441" y="15963"/>
                  </a:cubicBezTo>
                  <a:cubicBezTo>
                    <a:pt x="1441" y="15713"/>
                    <a:pt x="1430" y="15475"/>
                    <a:pt x="1418" y="15225"/>
                  </a:cubicBezTo>
                  <a:cubicBezTo>
                    <a:pt x="1775" y="14904"/>
                    <a:pt x="2144" y="14594"/>
                    <a:pt x="2525" y="14296"/>
                  </a:cubicBezTo>
                  <a:cubicBezTo>
                    <a:pt x="2715" y="14154"/>
                    <a:pt x="2930" y="14023"/>
                    <a:pt x="3132" y="13880"/>
                  </a:cubicBezTo>
                  <a:close/>
                  <a:moveTo>
                    <a:pt x="3120" y="14904"/>
                  </a:moveTo>
                  <a:cubicBezTo>
                    <a:pt x="3120" y="15142"/>
                    <a:pt x="3132" y="15392"/>
                    <a:pt x="3132" y="15630"/>
                  </a:cubicBezTo>
                  <a:cubicBezTo>
                    <a:pt x="2858" y="15832"/>
                    <a:pt x="2620" y="16082"/>
                    <a:pt x="2370" y="16320"/>
                  </a:cubicBezTo>
                  <a:cubicBezTo>
                    <a:pt x="2061" y="16606"/>
                    <a:pt x="1763" y="16892"/>
                    <a:pt x="1465" y="17190"/>
                  </a:cubicBezTo>
                  <a:cubicBezTo>
                    <a:pt x="1465" y="16856"/>
                    <a:pt x="1465" y="16523"/>
                    <a:pt x="1453" y="16189"/>
                  </a:cubicBezTo>
                  <a:cubicBezTo>
                    <a:pt x="1751" y="15963"/>
                    <a:pt x="2049" y="15737"/>
                    <a:pt x="2346" y="15511"/>
                  </a:cubicBezTo>
                  <a:cubicBezTo>
                    <a:pt x="2596" y="15320"/>
                    <a:pt x="2882" y="15130"/>
                    <a:pt x="3120" y="14904"/>
                  </a:cubicBezTo>
                  <a:close/>
                  <a:moveTo>
                    <a:pt x="31745" y="840"/>
                  </a:moveTo>
                  <a:cubicBezTo>
                    <a:pt x="33915" y="840"/>
                    <a:pt x="36085" y="849"/>
                    <a:pt x="38256" y="866"/>
                  </a:cubicBezTo>
                  <a:cubicBezTo>
                    <a:pt x="37839" y="3414"/>
                    <a:pt x="37744" y="6069"/>
                    <a:pt x="37565" y="8641"/>
                  </a:cubicBezTo>
                  <a:cubicBezTo>
                    <a:pt x="37375" y="11308"/>
                    <a:pt x="37160" y="13987"/>
                    <a:pt x="37017" y="16666"/>
                  </a:cubicBezTo>
                  <a:cubicBezTo>
                    <a:pt x="36613" y="16560"/>
                    <a:pt x="36165" y="16527"/>
                    <a:pt x="35707" y="16527"/>
                  </a:cubicBezTo>
                  <a:cubicBezTo>
                    <a:pt x="34978" y="16527"/>
                    <a:pt x="34225" y="16611"/>
                    <a:pt x="33588" y="16618"/>
                  </a:cubicBezTo>
                  <a:cubicBezTo>
                    <a:pt x="32088" y="16642"/>
                    <a:pt x="30588" y="16666"/>
                    <a:pt x="29088" y="16701"/>
                  </a:cubicBezTo>
                  <a:cubicBezTo>
                    <a:pt x="25623" y="16761"/>
                    <a:pt x="22170" y="16821"/>
                    <a:pt x="18706" y="16916"/>
                  </a:cubicBezTo>
                  <a:cubicBezTo>
                    <a:pt x="14169" y="17035"/>
                    <a:pt x="9645" y="17178"/>
                    <a:pt x="5120" y="17416"/>
                  </a:cubicBezTo>
                  <a:cubicBezTo>
                    <a:pt x="5103" y="17398"/>
                    <a:pt x="5086" y="17387"/>
                    <a:pt x="5068" y="17387"/>
                  </a:cubicBezTo>
                  <a:cubicBezTo>
                    <a:pt x="5062" y="17387"/>
                    <a:pt x="5055" y="17389"/>
                    <a:pt x="5049" y="17392"/>
                  </a:cubicBezTo>
                  <a:cubicBezTo>
                    <a:pt x="5037" y="17404"/>
                    <a:pt x="5025" y="17416"/>
                    <a:pt x="5013" y="17416"/>
                  </a:cubicBezTo>
                  <a:cubicBezTo>
                    <a:pt x="4680" y="17440"/>
                    <a:pt x="4347" y="17452"/>
                    <a:pt x="4013" y="17475"/>
                  </a:cubicBezTo>
                  <a:cubicBezTo>
                    <a:pt x="4073" y="17190"/>
                    <a:pt x="4108" y="16904"/>
                    <a:pt x="4144" y="16606"/>
                  </a:cubicBezTo>
                  <a:cubicBezTo>
                    <a:pt x="4180" y="16582"/>
                    <a:pt x="4204" y="16559"/>
                    <a:pt x="4239" y="16535"/>
                  </a:cubicBezTo>
                  <a:cubicBezTo>
                    <a:pt x="4272" y="16491"/>
                    <a:pt x="4244" y="16426"/>
                    <a:pt x="4193" y="16426"/>
                  </a:cubicBezTo>
                  <a:cubicBezTo>
                    <a:pt x="4189" y="16426"/>
                    <a:pt x="4184" y="16427"/>
                    <a:pt x="4180" y="16428"/>
                  </a:cubicBezTo>
                  <a:lnTo>
                    <a:pt x="4168" y="16428"/>
                  </a:lnTo>
                  <a:cubicBezTo>
                    <a:pt x="4394" y="14118"/>
                    <a:pt x="4025" y="11534"/>
                    <a:pt x="3894" y="9284"/>
                  </a:cubicBezTo>
                  <a:cubicBezTo>
                    <a:pt x="3739" y="6605"/>
                    <a:pt x="3477" y="3926"/>
                    <a:pt x="3096" y="1271"/>
                  </a:cubicBezTo>
                  <a:cubicBezTo>
                    <a:pt x="3120" y="1235"/>
                    <a:pt x="3144" y="1188"/>
                    <a:pt x="3168" y="1152"/>
                  </a:cubicBezTo>
                  <a:cubicBezTo>
                    <a:pt x="4042" y="1233"/>
                    <a:pt x="4929" y="1261"/>
                    <a:pt x="5820" y="1261"/>
                  </a:cubicBezTo>
                  <a:cubicBezTo>
                    <a:pt x="7684" y="1261"/>
                    <a:pt x="9567" y="1137"/>
                    <a:pt x="11395" y="1104"/>
                  </a:cubicBezTo>
                  <a:cubicBezTo>
                    <a:pt x="14336" y="1057"/>
                    <a:pt x="17277" y="997"/>
                    <a:pt x="20218" y="938"/>
                  </a:cubicBezTo>
                  <a:cubicBezTo>
                    <a:pt x="24060" y="869"/>
                    <a:pt x="27903" y="840"/>
                    <a:pt x="31745" y="840"/>
                  </a:cubicBezTo>
                  <a:close/>
                  <a:moveTo>
                    <a:pt x="3156" y="15904"/>
                  </a:moveTo>
                  <a:cubicBezTo>
                    <a:pt x="3168" y="16225"/>
                    <a:pt x="3192" y="16547"/>
                    <a:pt x="3227" y="16868"/>
                  </a:cubicBezTo>
                  <a:cubicBezTo>
                    <a:pt x="3013" y="17011"/>
                    <a:pt x="2799" y="17166"/>
                    <a:pt x="2584" y="17309"/>
                  </a:cubicBezTo>
                  <a:cubicBezTo>
                    <a:pt x="2180" y="17583"/>
                    <a:pt x="1799" y="17892"/>
                    <a:pt x="1418" y="18202"/>
                  </a:cubicBezTo>
                  <a:cubicBezTo>
                    <a:pt x="1430" y="17940"/>
                    <a:pt x="1441" y="17678"/>
                    <a:pt x="1453" y="17416"/>
                  </a:cubicBezTo>
                  <a:cubicBezTo>
                    <a:pt x="1811" y="17106"/>
                    <a:pt x="2180" y="16797"/>
                    <a:pt x="2525" y="16475"/>
                  </a:cubicBezTo>
                  <a:cubicBezTo>
                    <a:pt x="2739" y="16285"/>
                    <a:pt x="2954" y="16106"/>
                    <a:pt x="3156" y="15904"/>
                  </a:cubicBezTo>
                  <a:close/>
                  <a:moveTo>
                    <a:pt x="33922" y="17523"/>
                  </a:moveTo>
                  <a:cubicBezTo>
                    <a:pt x="34184" y="17523"/>
                    <a:pt x="34457" y="17535"/>
                    <a:pt x="34731" y="17547"/>
                  </a:cubicBezTo>
                  <a:cubicBezTo>
                    <a:pt x="34565" y="17678"/>
                    <a:pt x="34398" y="17833"/>
                    <a:pt x="34243" y="17964"/>
                  </a:cubicBezTo>
                  <a:cubicBezTo>
                    <a:pt x="33946" y="18214"/>
                    <a:pt x="33648" y="18464"/>
                    <a:pt x="33350" y="18726"/>
                  </a:cubicBezTo>
                  <a:cubicBezTo>
                    <a:pt x="33267" y="18722"/>
                    <a:pt x="33184" y="18721"/>
                    <a:pt x="33101" y="18721"/>
                  </a:cubicBezTo>
                  <a:cubicBezTo>
                    <a:pt x="32875" y="18721"/>
                    <a:pt x="32648" y="18732"/>
                    <a:pt x="32422" y="18749"/>
                  </a:cubicBezTo>
                  <a:cubicBezTo>
                    <a:pt x="32624" y="18595"/>
                    <a:pt x="32826" y="18428"/>
                    <a:pt x="33029" y="18273"/>
                  </a:cubicBezTo>
                  <a:cubicBezTo>
                    <a:pt x="33326" y="18035"/>
                    <a:pt x="33660" y="17797"/>
                    <a:pt x="33922" y="17523"/>
                  </a:cubicBezTo>
                  <a:close/>
                  <a:moveTo>
                    <a:pt x="35446" y="17559"/>
                  </a:moveTo>
                  <a:cubicBezTo>
                    <a:pt x="34981" y="17940"/>
                    <a:pt x="34565" y="18368"/>
                    <a:pt x="34136" y="18773"/>
                  </a:cubicBezTo>
                  <a:cubicBezTo>
                    <a:pt x="33993" y="18761"/>
                    <a:pt x="33850" y="18737"/>
                    <a:pt x="33707" y="18737"/>
                  </a:cubicBezTo>
                  <a:cubicBezTo>
                    <a:pt x="33946" y="18547"/>
                    <a:pt x="34196" y="18356"/>
                    <a:pt x="34434" y="18154"/>
                  </a:cubicBezTo>
                  <a:cubicBezTo>
                    <a:pt x="34672" y="17964"/>
                    <a:pt x="34922" y="17773"/>
                    <a:pt x="35148" y="17559"/>
                  </a:cubicBezTo>
                  <a:close/>
                  <a:moveTo>
                    <a:pt x="33588" y="17511"/>
                  </a:moveTo>
                  <a:lnTo>
                    <a:pt x="33588" y="17511"/>
                  </a:lnTo>
                  <a:cubicBezTo>
                    <a:pt x="33350" y="17678"/>
                    <a:pt x="33136" y="17868"/>
                    <a:pt x="32922" y="18047"/>
                  </a:cubicBezTo>
                  <a:cubicBezTo>
                    <a:pt x="32624" y="18285"/>
                    <a:pt x="32326" y="18523"/>
                    <a:pt x="32041" y="18773"/>
                  </a:cubicBezTo>
                  <a:cubicBezTo>
                    <a:pt x="31707" y="18797"/>
                    <a:pt x="31398" y="18809"/>
                    <a:pt x="31112" y="18821"/>
                  </a:cubicBezTo>
                  <a:lnTo>
                    <a:pt x="30945" y="18821"/>
                  </a:lnTo>
                  <a:cubicBezTo>
                    <a:pt x="31219" y="18595"/>
                    <a:pt x="31505" y="18380"/>
                    <a:pt x="31779" y="18154"/>
                  </a:cubicBezTo>
                  <a:cubicBezTo>
                    <a:pt x="32029" y="17952"/>
                    <a:pt x="32302" y="17749"/>
                    <a:pt x="32552" y="17535"/>
                  </a:cubicBezTo>
                  <a:cubicBezTo>
                    <a:pt x="32898" y="17523"/>
                    <a:pt x="33243" y="17523"/>
                    <a:pt x="33588" y="17511"/>
                  </a:cubicBezTo>
                  <a:close/>
                  <a:moveTo>
                    <a:pt x="32124" y="17535"/>
                  </a:moveTo>
                  <a:lnTo>
                    <a:pt x="32124" y="17535"/>
                  </a:lnTo>
                  <a:cubicBezTo>
                    <a:pt x="31981" y="17666"/>
                    <a:pt x="31838" y="17797"/>
                    <a:pt x="31683" y="17916"/>
                  </a:cubicBezTo>
                  <a:cubicBezTo>
                    <a:pt x="31338" y="18214"/>
                    <a:pt x="30981" y="18523"/>
                    <a:pt x="30636" y="18821"/>
                  </a:cubicBezTo>
                  <a:cubicBezTo>
                    <a:pt x="30302" y="18833"/>
                    <a:pt x="29957" y="18833"/>
                    <a:pt x="29624" y="18845"/>
                  </a:cubicBezTo>
                  <a:cubicBezTo>
                    <a:pt x="30016" y="18535"/>
                    <a:pt x="30409" y="18225"/>
                    <a:pt x="30802" y="17904"/>
                  </a:cubicBezTo>
                  <a:cubicBezTo>
                    <a:pt x="30945" y="17785"/>
                    <a:pt x="31100" y="17666"/>
                    <a:pt x="31243" y="17547"/>
                  </a:cubicBezTo>
                  <a:cubicBezTo>
                    <a:pt x="31540" y="17547"/>
                    <a:pt x="31826" y="17547"/>
                    <a:pt x="32124" y="17535"/>
                  </a:cubicBezTo>
                  <a:close/>
                  <a:moveTo>
                    <a:pt x="30838" y="17559"/>
                  </a:moveTo>
                  <a:cubicBezTo>
                    <a:pt x="30778" y="17618"/>
                    <a:pt x="30707" y="17678"/>
                    <a:pt x="30636" y="17737"/>
                  </a:cubicBezTo>
                  <a:cubicBezTo>
                    <a:pt x="30231" y="18071"/>
                    <a:pt x="29838" y="18428"/>
                    <a:pt x="29445" y="18773"/>
                  </a:cubicBezTo>
                  <a:cubicBezTo>
                    <a:pt x="29421" y="18797"/>
                    <a:pt x="29409" y="18821"/>
                    <a:pt x="29421" y="18845"/>
                  </a:cubicBezTo>
                  <a:cubicBezTo>
                    <a:pt x="29147" y="18845"/>
                    <a:pt x="28862" y="18856"/>
                    <a:pt x="28588" y="18856"/>
                  </a:cubicBezTo>
                  <a:cubicBezTo>
                    <a:pt x="28838" y="18606"/>
                    <a:pt x="29088" y="18368"/>
                    <a:pt x="29362" y="18130"/>
                  </a:cubicBezTo>
                  <a:cubicBezTo>
                    <a:pt x="29600" y="17940"/>
                    <a:pt x="29862" y="17761"/>
                    <a:pt x="30124" y="17571"/>
                  </a:cubicBezTo>
                  <a:cubicBezTo>
                    <a:pt x="30362" y="17571"/>
                    <a:pt x="30600" y="17559"/>
                    <a:pt x="30838" y="17559"/>
                  </a:cubicBezTo>
                  <a:close/>
                  <a:moveTo>
                    <a:pt x="29635" y="17571"/>
                  </a:moveTo>
                  <a:lnTo>
                    <a:pt x="29635" y="17571"/>
                  </a:lnTo>
                  <a:cubicBezTo>
                    <a:pt x="29159" y="17952"/>
                    <a:pt x="28731" y="18416"/>
                    <a:pt x="28338" y="18868"/>
                  </a:cubicBezTo>
                  <a:cubicBezTo>
                    <a:pt x="27992" y="18868"/>
                    <a:pt x="27647" y="18868"/>
                    <a:pt x="27302" y="18880"/>
                  </a:cubicBezTo>
                  <a:cubicBezTo>
                    <a:pt x="27838" y="18464"/>
                    <a:pt x="28385" y="18047"/>
                    <a:pt x="28873" y="17594"/>
                  </a:cubicBezTo>
                  <a:cubicBezTo>
                    <a:pt x="28945" y="17583"/>
                    <a:pt x="29016" y="17583"/>
                    <a:pt x="29088" y="17583"/>
                  </a:cubicBezTo>
                  <a:cubicBezTo>
                    <a:pt x="29266" y="17583"/>
                    <a:pt x="29457" y="17583"/>
                    <a:pt x="29635" y="17571"/>
                  </a:cubicBezTo>
                  <a:close/>
                  <a:moveTo>
                    <a:pt x="28421" y="17594"/>
                  </a:moveTo>
                  <a:lnTo>
                    <a:pt x="28421" y="17594"/>
                  </a:lnTo>
                  <a:cubicBezTo>
                    <a:pt x="27921" y="17999"/>
                    <a:pt x="27445" y="18464"/>
                    <a:pt x="26968" y="18880"/>
                  </a:cubicBezTo>
                  <a:cubicBezTo>
                    <a:pt x="26849" y="18892"/>
                    <a:pt x="26730" y="18892"/>
                    <a:pt x="26611" y="18892"/>
                  </a:cubicBezTo>
                  <a:cubicBezTo>
                    <a:pt x="26385" y="18892"/>
                    <a:pt x="26159" y="18904"/>
                    <a:pt x="25921" y="18904"/>
                  </a:cubicBezTo>
                  <a:cubicBezTo>
                    <a:pt x="26195" y="18678"/>
                    <a:pt x="26456" y="18452"/>
                    <a:pt x="26730" y="18237"/>
                  </a:cubicBezTo>
                  <a:cubicBezTo>
                    <a:pt x="26992" y="18023"/>
                    <a:pt x="27266" y="17833"/>
                    <a:pt x="27540" y="17618"/>
                  </a:cubicBezTo>
                  <a:cubicBezTo>
                    <a:pt x="27838" y="17606"/>
                    <a:pt x="28123" y="17606"/>
                    <a:pt x="28421" y="17594"/>
                  </a:cubicBezTo>
                  <a:close/>
                  <a:moveTo>
                    <a:pt x="36648" y="17487"/>
                  </a:moveTo>
                  <a:lnTo>
                    <a:pt x="36648" y="17487"/>
                  </a:lnTo>
                  <a:cubicBezTo>
                    <a:pt x="36422" y="17654"/>
                    <a:pt x="36208" y="17844"/>
                    <a:pt x="35993" y="17987"/>
                  </a:cubicBezTo>
                  <a:cubicBezTo>
                    <a:pt x="35577" y="18297"/>
                    <a:pt x="35160" y="18630"/>
                    <a:pt x="34708" y="18904"/>
                  </a:cubicBezTo>
                  <a:cubicBezTo>
                    <a:pt x="34624" y="18868"/>
                    <a:pt x="34529" y="18856"/>
                    <a:pt x="34446" y="18833"/>
                  </a:cubicBezTo>
                  <a:cubicBezTo>
                    <a:pt x="34934" y="18428"/>
                    <a:pt x="35422" y="18011"/>
                    <a:pt x="35851" y="17559"/>
                  </a:cubicBezTo>
                  <a:cubicBezTo>
                    <a:pt x="36124" y="17547"/>
                    <a:pt x="36398" y="17535"/>
                    <a:pt x="36648" y="17487"/>
                  </a:cubicBezTo>
                  <a:close/>
                  <a:moveTo>
                    <a:pt x="27135" y="17618"/>
                  </a:moveTo>
                  <a:lnTo>
                    <a:pt x="27135" y="17618"/>
                  </a:lnTo>
                  <a:cubicBezTo>
                    <a:pt x="26968" y="17761"/>
                    <a:pt x="26814" y="17892"/>
                    <a:pt x="26659" y="18023"/>
                  </a:cubicBezTo>
                  <a:cubicBezTo>
                    <a:pt x="26314" y="18309"/>
                    <a:pt x="25992" y="18606"/>
                    <a:pt x="25659" y="18904"/>
                  </a:cubicBezTo>
                  <a:cubicBezTo>
                    <a:pt x="25361" y="18916"/>
                    <a:pt x="25052" y="18916"/>
                    <a:pt x="24754" y="18928"/>
                  </a:cubicBezTo>
                  <a:cubicBezTo>
                    <a:pt x="24992" y="18690"/>
                    <a:pt x="25230" y="18452"/>
                    <a:pt x="25468" y="18225"/>
                  </a:cubicBezTo>
                  <a:cubicBezTo>
                    <a:pt x="25683" y="18023"/>
                    <a:pt x="25921" y="17833"/>
                    <a:pt x="26147" y="17642"/>
                  </a:cubicBezTo>
                  <a:cubicBezTo>
                    <a:pt x="26468" y="17630"/>
                    <a:pt x="26802" y="17630"/>
                    <a:pt x="27135" y="17618"/>
                  </a:cubicBezTo>
                  <a:close/>
                  <a:moveTo>
                    <a:pt x="25742" y="17642"/>
                  </a:moveTo>
                  <a:lnTo>
                    <a:pt x="25742" y="17642"/>
                  </a:lnTo>
                  <a:cubicBezTo>
                    <a:pt x="25623" y="17761"/>
                    <a:pt x="25492" y="17880"/>
                    <a:pt x="25373" y="17999"/>
                  </a:cubicBezTo>
                  <a:cubicBezTo>
                    <a:pt x="25063" y="18297"/>
                    <a:pt x="24766" y="18606"/>
                    <a:pt x="24468" y="18928"/>
                  </a:cubicBezTo>
                  <a:cubicBezTo>
                    <a:pt x="24230" y="18940"/>
                    <a:pt x="24004" y="18940"/>
                    <a:pt x="23766" y="18952"/>
                  </a:cubicBezTo>
                  <a:cubicBezTo>
                    <a:pt x="23992" y="18678"/>
                    <a:pt x="24230" y="18404"/>
                    <a:pt x="24480" y="18154"/>
                  </a:cubicBezTo>
                  <a:cubicBezTo>
                    <a:pt x="24647" y="17987"/>
                    <a:pt x="24825" y="17833"/>
                    <a:pt x="25004" y="17666"/>
                  </a:cubicBezTo>
                  <a:cubicBezTo>
                    <a:pt x="25254" y="17654"/>
                    <a:pt x="25504" y="17654"/>
                    <a:pt x="25742" y="17642"/>
                  </a:cubicBezTo>
                  <a:close/>
                  <a:moveTo>
                    <a:pt x="24575" y="17666"/>
                  </a:moveTo>
                  <a:lnTo>
                    <a:pt x="24575" y="17666"/>
                  </a:lnTo>
                  <a:cubicBezTo>
                    <a:pt x="24480" y="17761"/>
                    <a:pt x="24385" y="17868"/>
                    <a:pt x="24290" y="17964"/>
                  </a:cubicBezTo>
                  <a:cubicBezTo>
                    <a:pt x="23980" y="18273"/>
                    <a:pt x="23718" y="18606"/>
                    <a:pt x="23456" y="18952"/>
                  </a:cubicBezTo>
                  <a:cubicBezTo>
                    <a:pt x="23147" y="18964"/>
                    <a:pt x="22825" y="18964"/>
                    <a:pt x="22516" y="18976"/>
                  </a:cubicBezTo>
                  <a:cubicBezTo>
                    <a:pt x="22754" y="18737"/>
                    <a:pt x="22980" y="18511"/>
                    <a:pt x="23206" y="18273"/>
                  </a:cubicBezTo>
                  <a:cubicBezTo>
                    <a:pt x="23397" y="18083"/>
                    <a:pt x="23599" y="17892"/>
                    <a:pt x="23766" y="17678"/>
                  </a:cubicBezTo>
                  <a:cubicBezTo>
                    <a:pt x="24040" y="17678"/>
                    <a:pt x="24313" y="17678"/>
                    <a:pt x="24575" y="17666"/>
                  </a:cubicBezTo>
                  <a:close/>
                  <a:moveTo>
                    <a:pt x="23385" y="17690"/>
                  </a:moveTo>
                  <a:cubicBezTo>
                    <a:pt x="23266" y="17821"/>
                    <a:pt x="23135" y="17952"/>
                    <a:pt x="23016" y="18083"/>
                  </a:cubicBezTo>
                  <a:cubicBezTo>
                    <a:pt x="22718" y="18368"/>
                    <a:pt x="22444" y="18678"/>
                    <a:pt x="22158" y="18976"/>
                  </a:cubicBezTo>
                  <a:cubicBezTo>
                    <a:pt x="21896" y="18987"/>
                    <a:pt x="21634" y="18987"/>
                    <a:pt x="21373" y="18987"/>
                  </a:cubicBezTo>
                  <a:cubicBezTo>
                    <a:pt x="21587" y="18773"/>
                    <a:pt x="21801" y="18559"/>
                    <a:pt x="22015" y="18333"/>
                  </a:cubicBezTo>
                  <a:cubicBezTo>
                    <a:pt x="22218" y="18130"/>
                    <a:pt x="22432" y="17928"/>
                    <a:pt x="22623" y="17702"/>
                  </a:cubicBezTo>
                  <a:cubicBezTo>
                    <a:pt x="22873" y="17702"/>
                    <a:pt x="23135" y="17690"/>
                    <a:pt x="23385" y="17690"/>
                  </a:cubicBezTo>
                  <a:close/>
                  <a:moveTo>
                    <a:pt x="22265" y="17713"/>
                  </a:moveTo>
                  <a:cubicBezTo>
                    <a:pt x="21801" y="18071"/>
                    <a:pt x="21420" y="18571"/>
                    <a:pt x="21063" y="18999"/>
                  </a:cubicBezTo>
                  <a:cubicBezTo>
                    <a:pt x="20944" y="18999"/>
                    <a:pt x="20813" y="19011"/>
                    <a:pt x="20694" y="19011"/>
                  </a:cubicBezTo>
                  <a:cubicBezTo>
                    <a:pt x="20837" y="18821"/>
                    <a:pt x="20992" y="18630"/>
                    <a:pt x="21158" y="18452"/>
                  </a:cubicBezTo>
                  <a:cubicBezTo>
                    <a:pt x="21396" y="18202"/>
                    <a:pt x="21694" y="17987"/>
                    <a:pt x="21908" y="17713"/>
                  </a:cubicBezTo>
                  <a:close/>
                  <a:moveTo>
                    <a:pt x="21634" y="17725"/>
                  </a:moveTo>
                  <a:cubicBezTo>
                    <a:pt x="21373" y="17880"/>
                    <a:pt x="21146" y="18118"/>
                    <a:pt x="20956" y="18333"/>
                  </a:cubicBezTo>
                  <a:cubicBezTo>
                    <a:pt x="20753" y="18547"/>
                    <a:pt x="20563" y="18773"/>
                    <a:pt x="20396" y="19011"/>
                  </a:cubicBezTo>
                  <a:cubicBezTo>
                    <a:pt x="20087" y="19023"/>
                    <a:pt x="19777" y="19035"/>
                    <a:pt x="19456" y="19035"/>
                  </a:cubicBezTo>
                  <a:cubicBezTo>
                    <a:pt x="19860" y="18630"/>
                    <a:pt x="20241" y="18214"/>
                    <a:pt x="20515" y="17737"/>
                  </a:cubicBezTo>
                  <a:cubicBezTo>
                    <a:pt x="20896" y="17737"/>
                    <a:pt x="21265" y="17725"/>
                    <a:pt x="21634" y="17725"/>
                  </a:cubicBezTo>
                  <a:close/>
                  <a:moveTo>
                    <a:pt x="20325" y="17749"/>
                  </a:moveTo>
                  <a:cubicBezTo>
                    <a:pt x="19860" y="18118"/>
                    <a:pt x="19468" y="18583"/>
                    <a:pt x="19098" y="19047"/>
                  </a:cubicBezTo>
                  <a:cubicBezTo>
                    <a:pt x="18717" y="19059"/>
                    <a:pt x="18336" y="19059"/>
                    <a:pt x="17955" y="19071"/>
                  </a:cubicBezTo>
                  <a:cubicBezTo>
                    <a:pt x="18158" y="18821"/>
                    <a:pt x="18360" y="18583"/>
                    <a:pt x="18563" y="18345"/>
                  </a:cubicBezTo>
                  <a:cubicBezTo>
                    <a:pt x="18741" y="18154"/>
                    <a:pt x="18932" y="17964"/>
                    <a:pt x="19087" y="17761"/>
                  </a:cubicBezTo>
                  <a:cubicBezTo>
                    <a:pt x="19503" y="17761"/>
                    <a:pt x="19908" y="17749"/>
                    <a:pt x="20325" y="17749"/>
                  </a:cubicBezTo>
                  <a:close/>
                  <a:moveTo>
                    <a:pt x="18753" y="17773"/>
                  </a:moveTo>
                  <a:cubicBezTo>
                    <a:pt x="18598" y="17940"/>
                    <a:pt x="18455" y="18106"/>
                    <a:pt x="18313" y="18273"/>
                  </a:cubicBezTo>
                  <a:cubicBezTo>
                    <a:pt x="18098" y="18535"/>
                    <a:pt x="17896" y="18809"/>
                    <a:pt x="17693" y="19083"/>
                  </a:cubicBezTo>
                  <a:cubicBezTo>
                    <a:pt x="17503" y="19083"/>
                    <a:pt x="17312" y="19083"/>
                    <a:pt x="17134" y="19095"/>
                  </a:cubicBezTo>
                  <a:cubicBezTo>
                    <a:pt x="17301" y="18904"/>
                    <a:pt x="17467" y="18714"/>
                    <a:pt x="17634" y="18511"/>
                  </a:cubicBezTo>
                  <a:cubicBezTo>
                    <a:pt x="17836" y="18285"/>
                    <a:pt x="18051" y="18047"/>
                    <a:pt x="18194" y="17785"/>
                  </a:cubicBezTo>
                  <a:cubicBezTo>
                    <a:pt x="18360" y="17785"/>
                    <a:pt x="18539" y="17773"/>
                    <a:pt x="18706" y="17773"/>
                  </a:cubicBezTo>
                  <a:close/>
                  <a:moveTo>
                    <a:pt x="17920" y="17785"/>
                  </a:moveTo>
                  <a:cubicBezTo>
                    <a:pt x="17741" y="17952"/>
                    <a:pt x="17586" y="18142"/>
                    <a:pt x="17443" y="18321"/>
                  </a:cubicBezTo>
                  <a:cubicBezTo>
                    <a:pt x="17217" y="18571"/>
                    <a:pt x="17015" y="18833"/>
                    <a:pt x="16801" y="19095"/>
                  </a:cubicBezTo>
                  <a:cubicBezTo>
                    <a:pt x="16610" y="19107"/>
                    <a:pt x="16420" y="19107"/>
                    <a:pt x="16229" y="19118"/>
                  </a:cubicBezTo>
                  <a:lnTo>
                    <a:pt x="16062" y="19118"/>
                  </a:lnTo>
                  <a:cubicBezTo>
                    <a:pt x="16253" y="18904"/>
                    <a:pt x="16455" y="18690"/>
                    <a:pt x="16658" y="18475"/>
                  </a:cubicBezTo>
                  <a:cubicBezTo>
                    <a:pt x="16848" y="18261"/>
                    <a:pt x="17062" y="18047"/>
                    <a:pt x="17217" y="17797"/>
                  </a:cubicBezTo>
                  <a:cubicBezTo>
                    <a:pt x="17455" y="17797"/>
                    <a:pt x="17682" y="17785"/>
                    <a:pt x="17920" y="17785"/>
                  </a:cubicBezTo>
                  <a:close/>
                  <a:moveTo>
                    <a:pt x="16872" y="17797"/>
                  </a:moveTo>
                  <a:lnTo>
                    <a:pt x="16872" y="17797"/>
                  </a:lnTo>
                  <a:cubicBezTo>
                    <a:pt x="16705" y="17964"/>
                    <a:pt x="16550" y="18154"/>
                    <a:pt x="16408" y="18321"/>
                  </a:cubicBezTo>
                  <a:cubicBezTo>
                    <a:pt x="16169" y="18583"/>
                    <a:pt x="15943" y="18856"/>
                    <a:pt x="15717" y="19130"/>
                  </a:cubicBezTo>
                  <a:cubicBezTo>
                    <a:pt x="15360" y="19142"/>
                    <a:pt x="15003" y="19142"/>
                    <a:pt x="14657" y="19154"/>
                  </a:cubicBezTo>
                  <a:cubicBezTo>
                    <a:pt x="14836" y="18976"/>
                    <a:pt x="15026" y="18809"/>
                    <a:pt x="15217" y="18630"/>
                  </a:cubicBezTo>
                  <a:cubicBezTo>
                    <a:pt x="15503" y="18368"/>
                    <a:pt x="15824" y="18106"/>
                    <a:pt x="16098" y="17821"/>
                  </a:cubicBezTo>
                  <a:cubicBezTo>
                    <a:pt x="16348" y="17809"/>
                    <a:pt x="16610" y="17809"/>
                    <a:pt x="16872" y="17797"/>
                  </a:cubicBezTo>
                  <a:close/>
                  <a:moveTo>
                    <a:pt x="3275" y="17202"/>
                  </a:moveTo>
                  <a:cubicBezTo>
                    <a:pt x="3299" y="17344"/>
                    <a:pt x="3311" y="17475"/>
                    <a:pt x="3335" y="17618"/>
                  </a:cubicBezTo>
                  <a:cubicBezTo>
                    <a:pt x="3323" y="17654"/>
                    <a:pt x="3323" y="17690"/>
                    <a:pt x="3323" y="17725"/>
                  </a:cubicBezTo>
                  <a:cubicBezTo>
                    <a:pt x="2906" y="17904"/>
                    <a:pt x="2525" y="18261"/>
                    <a:pt x="2180" y="18511"/>
                  </a:cubicBezTo>
                  <a:cubicBezTo>
                    <a:pt x="1894" y="18726"/>
                    <a:pt x="1596" y="18952"/>
                    <a:pt x="1299" y="19166"/>
                  </a:cubicBezTo>
                  <a:cubicBezTo>
                    <a:pt x="1334" y="18928"/>
                    <a:pt x="1370" y="18690"/>
                    <a:pt x="1394" y="18452"/>
                  </a:cubicBezTo>
                  <a:cubicBezTo>
                    <a:pt x="1858" y="18118"/>
                    <a:pt x="2323" y="17785"/>
                    <a:pt x="2811" y="17475"/>
                  </a:cubicBezTo>
                  <a:cubicBezTo>
                    <a:pt x="2954" y="17380"/>
                    <a:pt x="3120" y="17297"/>
                    <a:pt x="3275" y="17202"/>
                  </a:cubicBezTo>
                  <a:close/>
                  <a:moveTo>
                    <a:pt x="15788" y="17821"/>
                  </a:moveTo>
                  <a:cubicBezTo>
                    <a:pt x="15253" y="18166"/>
                    <a:pt x="14776" y="18678"/>
                    <a:pt x="14348" y="19166"/>
                  </a:cubicBezTo>
                  <a:cubicBezTo>
                    <a:pt x="14145" y="19166"/>
                    <a:pt x="13943" y="19178"/>
                    <a:pt x="13741" y="19178"/>
                  </a:cubicBezTo>
                  <a:cubicBezTo>
                    <a:pt x="13943" y="18987"/>
                    <a:pt x="14145" y="18797"/>
                    <a:pt x="14348" y="18595"/>
                  </a:cubicBezTo>
                  <a:cubicBezTo>
                    <a:pt x="14610" y="18345"/>
                    <a:pt x="14907" y="18106"/>
                    <a:pt x="15146" y="17833"/>
                  </a:cubicBezTo>
                  <a:cubicBezTo>
                    <a:pt x="15360" y="17821"/>
                    <a:pt x="15574" y="17821"/>
                    <a:pt x="15788" y="17821"/>
                  </a:cubicBezTo>
                  <a:close/>
                  <a:moveTo>
                    <a:pt x="14800" y="17833"/>
                  </a:moveTo>
                  <a:lnTo>
                    <a:pt x="14800" y="17833"/>
                  </a:lnTo>
                  <a:cubicBezTo>
                    <a:pt x="14264" y="18202"/>
                    <a:pt x="13800" y="18714"/>
                    <a:pt x="13372" y="19190"/>
                  </a:cubicBezTo>
                  <a:cubicBezTo>
                    <a:pt x="12967" y="19202"/>
                    <a:pt x="12574" y="19214"/>
                    <a:pt x="12169" y="19226"/>
                  </a:cubicBezTo>
                  <a:cubicBezTo>
                    <a:pt x="12693" y="18797"/>
                    <a:pt x="13264" y="18356"/>
                    <a:pt x="13693" y="17844"/>
                  </a:cubicBezTo>
                  <a:cubicBezTo>
                    <a:pt x="14062" y="17844"/>
                    <a:pt x="14431" y="17844"/>
                    <a:pt x="14800" y="17833"/>
                  </a:cubicBezTo>
                  <a:close/>
                  <a:moveTo>
                    <a:pt x="13312" y="17856"/>
                  </a:moveTo>
                  <a:cubicBezTo>
                    <a:pt x="12788" y="18261"/>
                    <a:pt x="12312" y="18773"/>
                    <a:pt x="11848" y="19237"/>
                  </a:cubicBezTo>
                  <a:cubicBezTo>
                    <a:pt x="11550" y="19249"/>
                    <a:pt x="11252" y="19261"/>
                    <a:pt x="10955" y="19261"/>
                  </a:cubicBezTo>
                  <a:cubicBezTo>
                    <a:pt x="11467" y="18833"/>
                    <a:pt x="12014" y="18380"/>
                    <a:pt x="12431" y="17868"/>
                  </a:cubicBezTo>
                  <a:cubicBezTo>
                    <a:pt x="12729" y="17856"/>
                    <a:pt x="13014" y="17856"/>
                    <a:pt x="13312" y="17856"/>
                  </a:cubicBezTo>
                  <a:close/>
                  <a:moveTo>
                    <a:pt x="12026" y="17868"/>
                  </a:moveTo>
                  <a:cubicBezTo>
                    <a:pt x="11502" y="18285"/>
                    <a:pt x="11038" y="18809"/>
                    <a:pt x="10574" y="19273"/>
                  </a:cubicBezTo>
                  <a:cubicBezTo>
                    <a:pt x="10204" y="19285"/>
                    <a:pt x="9835" y="19297"/>
                    <a:pt x="9466" y="19309"/>
                  </a:cubicBezTo>
                  <a:cubicBezTo>
                    <a:pt x="9704" y="19118"/>
                    <a:pt x="9943" y="18928"/>
                    <a:pt x="10181" y="18749"/>
                  </a:cubicBezTo>
                  <a:cubicBezTo>
                    <a:pt x="10550" y="18464"/>
                    <a:pt x="10966" y="18225"/>
                    <a:pt x="11300" y="17904"/>
                  </a:cubicBezTo>
                  <a:cubicBezTo>
                    <a:pt x="11312" y="17892"/>
                    <a:pt x="11312" y="17892"/>
                    <a:pt x="11312" y="17880"/>
                  </a:cubicBezTo>
                  <a:cubicBezTo>
                    <a:pt x="11550" y="17880"/>
                    <a:pt x="11788" y="17868"/>
                    <a:pt x="12026" y="17868"/>
                  </a:cubicBezTo>
                  <a:close/>
                  <a:moveTo>
                    <a:pt x="11026" y="17880"/>
                  </a:moveTo>
                  <a:lnTo>
                    <a:pt x="11026" y="17880"/>
                  </a:lnTo>
                  <a:cubicBezTo>
                    <a:pt x="10324" y="18190"/>
                    <a:pt x="9681" y="18773"/>
                    <a:pt x="9121" y="19321"/>
                  </a:cubicBezTo>
                  <a:cubicBezTo>
                    <a:pt x="8883" y="19333"/>
                    <a:pt x="8633" y="19345"/>
                    <a:pt x="8395" y="19357"/>
                  </a:cubicBezTo>
                  <a:cubicBezTo>
                    <a:pt x="8514" y="19249"/>
                    <a:pt x="8645" y="19142"/>
                    <a:pt x="8764" y="19035"/>
                  </a:cubicBezTo>
                  <a:cubicBezTo>
                    <a:pt x="9157" y="18714"/>
                    <a:pt x="9597" y="18404"/>
                    <a:pt x="9919" y="18011"/>
                  </a:cubicBezTo>
                  <a:cubicBezTo>
                    <a:pt x="9958" y="17972"/>
                    <a:pt x="9932" y="17907"/>
                    <a:pt x="9881" y="17907"/>
                  </a:cubicBezTo>
                  <a:cubicBezTo>
                    <a:pt x="9871" y="17907"/>
                    <a:pt x="9859" y="17910"/>
                    <a:pt x="9847" y="17916"/>
                  </a:cubicBezTo>
                  <a:cubicBezTo>
                    <a:pt x="9169" y="18237"/>
                    <a:pt x="8573" y="18809"/>
                    <a:pt x="8014" y="19368"/>
                  </a:cubicBezTo>
                  <a:cubicBezTo>
                    <a:pt x="7537" y="19380"/>
                    <a:pt x="7073" y="19404"/>
                    <a:pt x="6597" y="19428"/>
                  </a:cubicBezTo>
                  <a:cubicBezTo>
                    <a:pt x="6823" y="19214"/>
                    <a:pt x="7061" y="19023"/>
                    <a:pt x="7287" y="18821"/>
                  </a:cubicBezTo>
                  <a:cubicBezTo>
                    <a:pt x="7657" y="18511"/>
                    <a:pt x="8085" y="18249"/>
                    <a:pt x="8430" y="17904"/>
                  </a:cubicBezTo>
                  <a:cubicBezTo>
                    <a:pt x="9288" y="17892"/>
                    <a:pt x="10157" y="17892"/>
                    <a:pt x="11026" y="17880"/>
                  </a:cubicBezTo>
                  <a:close/>
                  <a:moveTo>
                    <a:pt x="8073" y="17904"/>
                  </a:moveTo>
                  <a:cubicBezTo>
                    <a:pt x="7776" y="18083"/>
                    <a:pt x="7514" y="18321"/>
                    <a:pt x="7252" y="18547"/>
                  </a:cubicBezTo>
                  <a:cubicBezTo>
                    <a:pt x="6918" y="18821"/>
                    <a:pt x="6609" y="19118"/>
                    <a:pt x="6311" y="19440"/>
                  </a:cubicBezTo>
                  <a:cubicBezTo>
                    <a:pt x="5906" y="19452"/>
                    <a:pt x="5490" y="19464"/>
                    <a:pt x="5085" y="19487"/>
                  </a:cubicBezTo>
                  <a:cubicBezTo>
                    <a:pt x="5335" y="19249"/>
                    <a:pt x="5585" y="19011"/>
                    <a:pt x="5847" y="18785"/>
                  </a:cubicBezTo>
                  <a:cubicBezTo>
                    <a:pt x="6192" y="18499"/>
                    <a:pt x="6573" y="18225"/>
                    <a:pt x="6895" y="17904"/>
                  </a:cubicBezTo>
                  <a:close/>
                  <a:moveTo>
                    <a:pt x="6561" y="17904"/>
                  </a:moveTo>
                  <a:cubicBezTo>
                    <a:pt x="6275" y="18106"/>
                    <a:pt x="6013" y="18356"/>
                    <a:pt x="5763" y="18583"/>
                  </a:cubicBezTo>
                  <a:cubicBezTo>
                    <a:pt x="5442" y="18880"/>
                    <a:pt x="5132" y="19190"/>
                    <a:pt x="4835" y="19499"/>
                  </a:cubicBezTo>
                  <a:cubicBezTo>
                    <a:pt x="4680" y="19499"/>
                    <a:pt x="4525" y="19511"/>
                    <a:pt x="4370" y="19523"/>
                  </a:cubicBezTo>
                  <a:cubicBezTo>
                    <a:pt x="4549" y="19333"/>
                    <a:pt x="4716" y="19142"/>
                    <a:pt x="4894" y="18964"/>
                  </a:cubicBezTo>
                  <a:cubicBezTo>
                    <a:pt x="5204" y="18654"/>
                    <a:pt x="5585" y="18392"/>
                    <a:pt x="5847" y="18035"/>
                  </a:cubicBezTo>
                  <a:cubicBezTo>
                    <a:pt x="5876" y="17996"/>
                    <a:pt x="5834" y="17957"/>
                    <a:pt x="5798" y="17957"/>
                  </a:cubicBezTo>
                  <a:cubicBezTo>
                    <a:pt x="5790" y="17957"/>
                    <a:pt x="5782" y="17959"/>
                    <a:pt x="5775" y="17964"/>
                  </a:cubicBezTo>
                  <a:cubicBezTo>
                    <a:pt x="5371" y="18166"/>
                    <a:pt x="5025" y="18559"/>
                    <a:pt x="4728" y="18892"/>
                  </a:cubicBezTo>
                  <a:cubicBezTo>
                    <a:pt x="4537" y="19095"/>
                    <a:pt x="4358" y="19309"/>
                    <a:pt x="4180" y="19535"/>
                  </a:cubicBezTo>
                  <a:cubicBezTo>
                    <a:pt x="3787" y="19547"/>
                    <a:pt x="3394" y="19571"/>
                    <a:pt x="2989" y="19595"/>
                  </a:cubicBezTo>
                  <a:cubicBezTo>
                    <a:pt x="3323" y="19285"/>
                    <a:pt x="3644" y="18976"/>
                    <a:pt x="3977" y="18666"/>
                  </a:cubicBezTo>
                  <a:cubicBezTo>
                    <a:pt x="4228" y="18416"/>
                    <a:pt x="4513" y="18166"/>
                    <a:pt x="4763" y="17904"/>
                  </a:cubicBezTo>
                  <a:close/>
                  <a:moveTo>
                    <a:pt x="4430" y="17904"/>
                  </a:moveTo>
                  <a:cubicBezTo>
                    <a:pt x="4216" y="18094"/>
                    <a:pt x="4013" y="18309"/>
                    <a:pt x="3823" y="18499"/>
                  </a:cubicBezTo>
                  <a:cubicBezTo>
                    <a:pt x="3442" y="18868"/>
                    <a:pt x="3061" y="19226"/>
                    <a:pt x="2704" y="19607"/>
                  </a:cubicBezTo>
                  <a:cubicBezTo>
                    <a:pt x="2287" y="19630"/>
                    <a:pt x="1882" y="19642"/>
                    <a:pt x="1465" y="19666"/>
                  </a:cubicBezTo>
                  <a:cubicBezTo>
                    <a:pt x="1763" y="19428"/>
                    <a:pt x="2072" y="19190"/>
                    <a:pt x="2382" y="18952"/>
                  </a:cubicBezTo>
                  <a:cubicBezTo>
                    <a:pt x="2775" y="18642"/>
                    <a:pt x="3335" y="18333"/>
                    <a:pt x="3632" y="17904"/>
                  </a:cubicBezTo>
                  <a:close/>
                  <a:moveTo>
                    <a:pt x="32150" y="1"/>
                  </a:moveTo>
                  <a:cubicBezTo>
                    <a:pt x="28068" y="1"/>
                    <a:pt x="23980" y="128"/>
                    <a:pt x="19908" y="223"/>
                  </a:cubicBezTo>
                  <a:cubicBezTo>
                    <a:pt x="16872" y="295"/>
                    <a:pt x="13824" y="354"/>
                    <a:pt x="10788" y="438"/>
                  </a:cubicBezTo>
                  <a:cubicBezTo>
                    <a:pt x="8121" y="521"/>
                    <a:pt x="5311" y="354"/>
                    <a:pt x="2704" y="890"/>
                  </a:cubicBezTo>
                  <a:cubicBezTo>
                    <a:pt x="2584" y="914"/>
                    <a:pt x="2608" y="1057"/>
                    <a:pt x="2704" y="1104"/>
                  </a:cubicBezTo>
                  <a:cubicBezTo>
                    <a:pt x="2334" y="1295"/>
                    <a:pt x="1989" y="1616"/>
                    <a:pt x="1680" y="1842"/>
                  </a:cubicBezTo>
                  <a:cubicBezTo>
                    <a:pt x="1215" y="2176"/>
                    <a:pt x="763" y="2557"/>
                    <a:pt x="251" y="2831"/>
                  </a:cubicBezTo>
                  <a:cubicBezTo>
                    <a:pt x="203" y="2855"/>
                    <a:pt x="167" y="2902"/>
                    <a:pt x="144" y="2950"/>
                  </a:cubicBezTo>
                  <a:cubicBezTo>
                    <a:pt x="72" y="2962"/>
                    <a:pt x="1" y="3009"/>
                    <a:pt x="1" y="3093"/>
                  </a:cubicBezTo>
                  <a:cubicBezTo>
                    <a:pt x="108" y="5926"/>
                    <a:pt x="322" y="8748"/>
                    <a:pt x="429" y="11582"/>
                  </a:cubicBezTo>
                  <a:cubicBezTo>
                    <a:pt x="525" y="14201"/>
                    <a:pt x="108" y="17082"/>
                    <a:pt x="560" y="19642"/>
                  </a:cubicBezTo>
                  <a:cubicBezTo>
                    <a:pt x="572" y="19690"/>
                    <a:pt x="584" y="19738"/>
                    <a:pt x="620" y="19761"/>
                  </a:cubicBezTo>
                  <a:cubicBezTo>
                    <a:pt x="620" y="19785"/>
                    <a:pt x="620" y="19809"/>
                    <a:pt x="620" y="19833"/>
                  </a:cubicBezTo>
                  <a:cubicBezTo>
                    <a:pt x="632" y="19857"/>
                    <a:pt x="644" y="19868"/>
                    <a:pt x="656" y="19892"/>
                  </a:cubicBezTo>
                  <a:cubicBezTo>
                    <a:pt x="691" y="19976"/>
                    <a:pt x="799" y="20023"/>
                    <a:pt x="894" y="20035"/>
                  </a:cubicBezTo>
                  <a:cubicBezTo>
                    <a:pt x="929" y="20071"/>
                    <a:pt x="977" y="20095"/>
                    <a:pt x="1037" y="20095"/>
                  </a:cubicBezTo>
                  <a:cubicBezTo>
                    <a:pt x="1865" y="20101"/>
                    <a:pt x="2693" y="20103"/>
                    <a:pt x="3521" y="20103"/>
                  </a:cubicBezTo>
                  <a:cubicBezTo>
                    <a:pt x="7762" y="20103"/>
                    <a:pt x="11995" y="20033"/>
                    <a:pt x="16229" y="19964"/>
                  </a:cubicBezTo>
                  <a:cubicBezTo>
                    <a:pt x="19694" y="19916"/>
                    <a:pt x="23158" y="19833"/>
                    <a:pt x="26611" y="19785"/>
                  </a:cubicBezTo>
                  <a:cubicBezTo>
                    <a:pt x="28111" y="19749"/>
                    <a:pt x="29612" y="19726"/>
                    <a:pt x="31112" y="19714"/>
                  </a:cubicBezTo>
                  <a:cubicBezTo>
                    <a:pt x="31168" y="19713"/>
                    <a:pt x="31225" y="19712"/>
                    <a:pt x="31283" y="19712"/>
                  </a:cubicBezTo>
                  <a:cubicBezTo>
                    <a:pt x="31843" y="19712"/>
                    <a:pt x="32481" y="19762"/>
                    <a:pt x="33106" y="19762"/>
                  </a:cubicBezTo>
                  <a:cubicBezTo>
                    <a:pt x="33720" y="19762"/>
                    <a:pt x="34322" y="19714"/>
                    <a:pt x="34827" y="19523"/>
                  </a:cubicBezTo>
                  <a:cubicBezTo>
                    <a:pt x="34910" y="19487"/>
                    <a:pt x="34981" y="19416"/>
                    <a:pt x="35005" y="19345"/>
                  </a:cubicBezTo>
                  <a:cubicBezTo>
                    <a:pt x="35410" y="19047"/>
                    <a:pt x="35791" y="18726"/>
                    <a:pt x="36196" y="18416"/>
                  </a:cubicBezTo>
                  <a:cubicBezTo>
                    <a:pt x="36541" y="18154"/>
                    <a:pt x="37005" y="17880"/>
                    <a:pt x="37315" y="17535"/>
                  </a:cubicBezTo>
                  <a:cubicBezTo>
                    <a:pt x="37470" y="17535"/>
                    <a:pt x="37636" y="17428"/>
                    <a:pt x="37648" y="17225"/>
                  </a:cubicBezTo>
                  <a:cubicBezTo>
                    <a:pt x="37898" y="14463"/>
                    <a:pt x="38053" y="11689"/>
                    <a:pt x="38244" y="8915"/>
                  </a:cubicBezTo>
                  <a:cubicBezTo>
                    <a:pt x="38422" y="6176"/>
                    <a:pt x="38720" y="3366"/>
                    <a:pt x="38637" y="616"/>
                  </a:cubicBezTo>
                  <a:cubicBezTo>
                    <a:pt x="38637" y="592"/>
                    <a:pt x="38625" y="580"/>
                    <a:pt x="38625" y="569"/>
                  </a:cubicBezTo>
                  <a:cubicBezTo>
                    <a:pt x="38648" y="366"/>
                    <a:pt x="38541" y="128"/>
                    <a:pt x="38267" y="116"/>
                  </a:cubicBezTo>
                  <a:cubicBezTo>
                    <a:pt x="36232" y="33"/>
                    <a:pt x="34192" y="1"/>
                    <a:pt x="32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" name="Google Shape;749;p48"/>
          <p:cNvGrpSpPr/>
          <p:nvPr/>
        </p:nvGrpSpPr>
        <p:grpSpPr>
          <a:xfrm>
            <a:off x="7301637" y="2674489"/>
            <a:ext cx="992728" cy="920513"/>
            <a:chOff x="7301637" y="2674489"/>
            <a:chExt cx="992728" cy="920513"/>
          </a:xfrm>
        </p:grpSpPr>
        <p:sp>
          <p:nvSpPr>
            <p:cNvPr id="750" name="Google Shape;750;p48"/>
            <p:cNvSpPr/>
            <p:nvPr/>
          </p:nvSpPr>
          <p:spPr>
            <a:xfrm>
              <a:off x="7402473" y="2707541"/>
              <a:ext cx="859488" cy="802315"/>
            </a:xfrm>
            <a:custGeom>
              <a:rect b="b" l="l" r="r" t="t"/>
              <a:pathLst>
                <a:path extrusionOk="0" h="26242" w="28112">
                  <a:moveTo>
                    <a:pt x="27957" y="1"/>
                  </a:moveTo>
                  <a:lnTo>
                    <a:pt x="1" y="239"/>
                  </a:lnTo>
                  <a:lnTo>
                    <a:pt x="239" y="14098"/>
                  </a:lnTo>
                  <a:cubicBezTo>
                    <a:pt x="239" y="14098"/>
                    <a:pt x="12074" y="14526"/>
                    <a:pt x="12622" y="14764"/>
                  </a:cubicBezTo>
                  <a:cubicBezTo>
                    <a:pt x="12848" y="15538"/>
                    <a:pt x="12812" y="20408"/>
                    <a:pt x="12884" y="21182"/>
                  </a:cubicBezTo>
                  <a:cubicBezTo>
                    <a:pt x="12967" y="21956"/>
                    <a:pt x="12693" y="22741"/>
                    <a:pt x="12693" y="22741"/>
                  </a:cubicBezTo>
                  <a:lnTo>
                    <a:pt x="10979" y="22896"/>
                  </a:lnTo>
                  <a:lnTo>
                    <a:pt x="13396" y="26242"/>
                  </a:lnTo>
                  <a:lnTo>
                    <a:pt x="16193" y="22813"/>
                  </a:lnTo>
                  <a:lnTo>
                    <a:pt x="14253" y="22813"/>
                  </a:lnTo>
                  <a:lnTo>
                    <a:pt x="13896" y="14717"/>
                  </a:lnTo>
                  <a:lnTo>
                    <a:pt x="27171" y="14800"/>
                  </a:lnTo>
                  <a:cubicBezTo>
                    <a:pt x="27171" y="14800"/>
                    <a:pt x="27647" y="11609"/>
                    <a:pt x="27874" y="8573"/>
                  </a:cubicBezTo>
                  <a:cubicBezTo>
                    <a:pt x="28112" y="5537"/>
                    <a:pt x="27957" y="1"/>
                    <a:pt x="279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91425" lIns="91425" spcFirstLastPara="1" rIns="91425" wrap="square" tIns="1371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1"/>
                  </a:solidFill>
                  <a:latin typeface="Quicksand"/>
                  <a:ea typeface="Quicksand"/>
                  <a:cs typeface="Quicksand"/>
                  <a:sym typeface="Quicksand"/>
                </a:rPr>
                <a:t>Saturn</a:t>
              </a:r>
              <a:endParaRPr sz="1600"/>
            </a:p>
          </p:txBody>
        </p:sp>
        <p:sp>
          <p:nvSpPr>
            <p:cNvPr id="751" name="Google Shape;751;p48"/>
            <p:cNvSpPr/>
            <p:nvPr/>
          </p:nvSpPr>
          <p:spPr>
            <a:xfrm>
              <a:off x="7301637" y="2674489"/>
              <a:ext cx="992728" cy="920513"/>
            </a:xfrm>
            <a:custGeom>
              <a:rect b="b" l="l" r="r" t="t"/>
              <a:pathLst>
                <a:path extrusionOk="0" h="30108" w="32470">
                  <a:moveTo>
                    <a:pt x="2335" y="963"/>
                  </a:moveTo>
                  <a:lnTo>
                    <a:pt x="2335" y="963"/>
                  </a:lnTo>
                  <a:cubicBezTo>
                    <a:pt x="2323" y="1105"/>
                    <a:pt x="2311" y="1260"/>
                    <a:pt x="2299" y="1415"/>
                  </a:cubicBezTo>
                  <a:cubicBezTo>
                    <a:pt x="2037" y="1522"/>
                    <a:pt x="1787" y="1677"/>
                    <a:pt x="1525" y="1796"/>
                  </a:cubicBezTo>
                  <a:cubicBezTo>
                    <a:pt x="1299" y="1903"/>
                    <a:pt x="1073" y="1998"/>
                    <a:pt x="846" y="2094"/>
                  </a:cubicBezTo>
                  <a:cubicBezTo>
                    <a:pt x="846" y="2010"/>
                    <a:pt x="834" y="1939"/>
                    <a:pt x="834" y="1855"/>
                  </a:cubicBezTo>
                  <a:cubicBezTo>
                    <a:pt x="1370" y="1629"/>
                    <a:pt x="1870" y="1320"/>
                    <a:pt x="2335" y="963"/>
                  </a:cubicBezTo>
                  <a:close/>
                  <a:moveTo>
                    <a:pt x="2287" y="1605"/>
                  </a:moveTo>
                  <a:lnTo>
                    <a:pt x="2287" y="1605"/>
                  </a:lnTo>
                  <a:cubicBezTo>
                    <a:pt x="2263" y="1796"/>
                    <a:pt x="2251" y="1986"/>
                    <a:pt x="2251" y="2177"/>
                  </a:cubicBezTo>
                  <a:cubicBezTo>
                    <a:pt x="1989" y="2296"/>
                    <a:pt x="1751" y="2475"/>
                    <a:pt x="1525" y="2629"/>
                  </a:cubicBezTo>
                  <a:cubicBezTo>
                    <a:pt x="1311" y="2772"/>
                    <a:pt x="1108" y="2915"/>
                    <a:pt x="894" y="3058"/>
                  </a:cubicBezTo>
                  <a:cubicBezTo>
                    <a:pt x="894" y="2796"/>
                    <a:pt x="870" y="2534"/>
                    <a:pt x="858" y="2272"/>
                  </a:cubicBezTo>
                  <a:cubicBezTo>
                    <a:pt x="1358" y="2117"/>
                    <a:pt x="1894" y="1927"/>
                    <a:pt x="2287" y="1605"/>
                  </a:cubicBezTo>
                  <a:close/>
                  <a:moveTo>
                    <a:pt x="2239" y="2403"/>
                  </a:moveTo>
                  <a:lnTo>
                    <a:pt x="2239" y="2403"/>
                  </a:lnTo>
                  <a:cubicBezTo>
                    <a:pt x="2227" y="2653"/>
                    <a:pt x="2216" y="2915"/>
                    <a:pt x="2216" y="3165"/>
                  </a:cubicBezTo>
                  <a:cubicBezTo>
                    <a:pt x="2013" y="3284"/>
                    <a:pt x="1823" y="3427"/>
                    <a:pt x="1620" y="3546"/>
                  </a:cubicBezTo>
                  <a:cubicBezTo>
                    <a:pt x="1394" y="3689"/>
                    <a:pt x="1156" y="3820"/>
                    <a:pt x="918" y="3951"/>
                  </a:cubicBezTo>
                  <a:cubicBezTo>
                    <a:pt x="918" y="3713"/>
                    <a:pt x="906" y="3475"/>
                    <a:pt x="906" y="3249"/>
                  </a:cubicBezTo>
                  <a:cubicBezTo>
                    <a:pt x="1144" y="3106"/>
                    <a:pt x="1382" y="2963"/>
                    <a:pt x="1620" y="2808"/>
                  </a:cubicBezTo>
                  <a:cubicBezTo>
                    <a:pt x="1823" y="2677"/>
                    <a:pt x="2049" y="2558"/>
                    <a:pt x="2239" y="2403"/>
                  </a:cubicBezTo>
                  <a:close/>
                  <a:moveTo>
                    <a:pt x="2216" y="3439"/>
                  </a:moveTo>
                  <a:lnTo>
                    <a:pt x="2216" y="3439"/>
                  </a:lnTo>
                  <a:cubicBezTo>
                    <a:pt x="2204" y="3618"/>
                    <a:pt x="2204" y="3808"/>
                    <a:pt x="2216" y="3987"/>
                  </a:cubicBezTo>
                  <a:cubicBezTo>
                    <a:pt x="1942" y="4070"/>
                    <a:pt x="1704" y="4249"/>
                    <a:pt x="1465" y="4380"/>
                  </a:cubicBezTo>
                  <a:cubicBezTo>
                    <a:pt x="1275" y="4487"/>
                    <a:pt x="1096" y="4606"/>
                    <a:pt x="918" y="4725"/>
                  </a:cubicBezTo>
                  <a:cubicBezTo>
                    <a:pt x="918" y="4534"/>
                    <a:pt x="918" y="4344"/>
                    <a:pt x="918" y="4141"/>
                  </a:cubicBezTo>
                  <a:cubicBezTo>
                    <a:pt x="1215" y="4010"/>
                    <a:pt x="1501" y="3856"/>
                    <a:pt x="1787" y="3689"/>
                  </a:cubicBezTo>
                  <a:cubicBezTo>
                    <a:pt x="1930" y="3606"/>
                    <a:pt x="2073" y="3522"/>
                    <a:pt x="2216" y="3439"/>
                  </a:cubicBezTo>
                  <a:close/>
                  <a:moveTo>
                    <a:pt x="2216" y="4189"/>
                  </a:moveTo>
                  <a:cubicBezTo>
                    <a:pt x="2216" y="4415"/>
                    <a:pt x="2216" y="4642"/>
                    <a:pt x="2227" y="4880"/>
                  </a:cubicBezTo>
                  <a:cubicBezTo>
                    <a:pt x="1965" y="4951"/>
                    <a:pt x="1727" y="5142"/>
                    <a:pt x="1501" y="5284"/>
                  </a:cubicBezTo>
                  <a:cubicBezTo>
                    <a:pt x="1299" y="5415"/>
                    <a:pt x="1096" y="5546"/>
                    <a:pt x="894" y="5689"/>
                  </a:cubicBezTo>
                  <a:cubicBezTo>
                    <a:pt x="906" y="5427"/>
                    <a:pt x="906" y="5165"/>
                    <a:pt x="918" y="4903"/>
                  </a:cubicBezTo>
                  <a:cubicBezTo>
                    <a:pt x="1132" y="4784"/>
                    <a:pt x="1346" y="4665"/>
                    <a:pt x="1561" y="4546"/>
                  </a:cubicBezTo>
                  <a:cubicBezTo>
                    <a:pt x="1775" y="4439"/>
                    <a:pt x="2013" y="4332"/>
                    <a:pt x="2216" y="4189"/>
                  </a:cubicBezTo>
                  <a:close/>
                  <a:moveTo>
                    <a:pt x="2227" y="5070"/>
                  </a:moveTo>
                  <a:cubicBezTo>
                    <a:pt x="2227" y="5332"/>
                    <a:pt x="2239" y="5582"/>
                    <a:pt x="2251" y="5832"/>
                  </a:cubicBezTo>
                  <a:lnTo>
                    <a:pt x="2227" y="5832"/>
                  </a:lnTo>
                  <a:cubicBezTo>
                    <a:pt x="1989" y="5880"/>
                    <a:pt x="1775" y="6046"/>
                    <a:pt x="1573" y="6177"/>
                  </a:cubicBezTo>
                  <a:cubicBezTo>
                    <a:pt x="1334" y="6320"/>
                    <a:pt x="1108" y="6463"/>
                    <a:pt x="870" y="6606"/>
                  </a:cubicBezTo>
                  <a:cubicBezTo>
                    <a:pt x="882" y="6344"/>
                    <a:pt x="882" y="6094"/>
                    <a:pt x="894" y="5832"/>
                  </a:cubicBezTo>
                  <a:cubicBezTo>
                    <a:pt x="1132" y="5713"/>
                    <a:pt x="1370" y="5582"/>
                    <a:pt x="1608" y="5451"/>
                  </a:cubicBezTo>
                  <a:cubicBezTo>
                    <a:pt x="1811" y="5332"/>
                    <a:pt x="2049" y="5225"/>
                    <a:pt x="2227" y="5070"/>
                  </a:cubicBezTo>
                  <a:close/>
                  <a:moveTo>
                    <a:pt x="2251" y="5963"/>
                  </a:moveTo>
                  <a:cubicBezTo>
                    <a:pt x="2251" y="6189"/>
                    <a:pt x="2263" y="6416"/>
                    <a:pt x="2263" y="6654"/>
                  </a:cubicBezTo>
                  <a:cubicBezTo>
                    <a:pt x="2013" y="6725"/>
                    <a:pt x="1775" y="6904"/>
                    <a:pt x="1549" y="7035"/>
                  </a:cubicBezTo>
                  <a:cubicBezTo>
                    <a:pt x="1311" y="7189"/>
                    <a:pt x="1073" y="7332"/>
                    <a:pt x="834" y="7475"/>
                  </a:cubicBezTo>
                  <a:cubicBezTo>
                    <a:pt x="846" y="7237"/>
                    <a:pt x="858" y="6987"/>
                    <a:pt x="870" y="6737"/>
                  </a:cubicBezTo>
                  <a:cubicBezTo>
                    <a:pt x="879" y="6745"/>
                    <a:pt x="899" y="6754"/>
                    <a:pt x="918" y="6754"/>
                  </a:cubicBezTo>
                  <a:cubicBezTo>
                    <a:pt x="927" y="6754"/>
                    <a:pt x="935" y="6752"/>
                    <a:pt x="942" y="6749"/>
                  </a:cubicBezTo>
                  <a:cubicBezTo>
                    <a:pt x="1203" y="6606"/>
                    <a:pt x="1465" y="6475"/>
                    <a:pt x="1727" y="6332"/>
                  </a:cubicBezTo>
                  <a:cubicBezTo>
                    <a:pt x="1906" y="6225"/>
                    <a:pt x="2108" y="6130"/>
                    <a:pt x="2251" y="5963"/>
                  </a:cubicBezTo>
                  <a:close/>
                  <a:moveTo>
                    <a:pt x="2275" y="6856"/>
                  </a:moveTo>
                  <a:cubicBezTo>
                    <a:pt x="2275" y="7094"/>
                    <a:pt x="2287" y="7332"/>
                    <a:pt x="2287" y="7570"/>
                  </a:cubicBezTo>
                  <a:cubicBezTo>
                    <a:pt x="2025" y="7642"/>
                    <a:pt x="1787" y="7809"/>
                    <a:pt x="1561" y="7940"/>
                  </a:cubicBezTo>
                  <a:cubicBezTo>
                    <a:pt x="1311" y="8082"/>
                    <a:pt x="1061" y="8237"/>
                    <a:pt x="811" y="8392"/>
                  </a:cubicBezTo>
                  <a:cubicBezTo>
                    <a:pt x="822" y="8154"/>
                    <a:pt x="822" y="7916"/>
                    <a:pt x="834" y="7678"/>
                  </a:cubicBezTo>
                  <a:cubicBezTo>
                    <a:pt x="1108" y="7523"/>
                    <a:pt x="1382" y="7380"/>
                    <a:pt x="1656" y="7225"/>
                  </a:cubicBezTo>
                  <a:cubicBezTo>
                    <a:pt x="1858" y="7106"/>
                    <a:pt x="2085" y="6999"/>
                    <a:pt x="2275" y="6856"/>
                  </a:cubicBezTo>
                  <a:close/>
                  <a:moveTo>
                    <a:pt x="2287" y="7749"/>
                  </a:moveTo>
                  <a:cubicBezTo>
                    <a:pt x="2287" y="7963"/>
                    <a:pt x="2287" y="8190"/>
                    <a:pt x="2287" y="8404"/>
                  </a:cubicBezTo>
                  <a:cubicBezTo>
                    <a:pt x="2013" y="8475"/>
                    <a:pt x="1763" y="8654"/>
                    <a:pt x="1525" y="8809"/>
                  </a:cubicBezTo>
                  <a:cubicBezTo>
                    <a:pt x="1275" y="8963"/>
                    <a:pt x="1037" y="9130"/>
                    <a:pt x="787" y="9285"/>
                  </a:cubicBezTo>
                  <a:cubicBezTo>
                    <a:pt x="799" y="9035"/>
                    <a:pt x="799" y="8773"/>
                    <a:pt x="811" y="8523"/>
                  </a:cubicBezTo>
                  <a:cubicBezTo>
                    <a:pt x="1096" y="8380"/>
                    <a:pt x="1382" y="8249"/>
                    <a:pt x="1656" y="8106"/>
                  </a:cubicBezTo>
                  <a:cubicBezTo>
                    <a:pt x="1870" y="7999"/>
                    <a:pt x="2096" y="7892"/>
                    <a:pt x="2287" y="7749"/>
                  </a:cubicBezTo>
                  <a:close/>
                  <a:moveTo>
                    <a:pt x="2287" y="8547"/>
                  </a:moveTo>
                  <a:cubicBezTo>
                    <a:pt x="2287" y="8785"/>
                    <a:pt x="2287" y="9023"/>
                    <a:pt x="2275" y="9261"/>
                  </a:cubicBezTo>
                  <a:cubicBezTo>
                    <a:pt x="1965" y="9368"/>
                    <a:pt x="1680" y="9547"/>
                    <a:pt x="1382" y="9702"/>
                  </a:cubicBezTo>
                  <a:cubicBezTo>
                    <a:pt x="1180" y="9809"/>
                    <a:pt x="977" y="9916"/>
                    <a:pt x="787" y="10023"/>
                  </a:cubicBezTo>
                  <a:cubicBezTo>
                    <a:pt x="787" y="9880"/>
                    <a:pt x="787" y="9725"/>
                    <a:pt x="787" y="9583"/>
                  </a:cubicBezTo>
                  <a:cubicBezTo>
                    <a:pt x="787" y="9547"/>
                    <a:pt x="787" y="9511"/>
                    <a:pt x="787" y="9464"/>
                  </a:cubicBezTo>
                  <a:cubicBezTo>
                    <a:pt x="1073" y="9309"/>
                    <a:pt x="1358" y="9154"/>
                    <a:pt x="1632" y="8987"/>
                  </a:cubicBezTo>
                  <a:cubicBezTo>
                    <a:pt x="1858" y="8868"/>
                    <a:pt x="2108" y="8737"/>
                    <a:pt x="2287" y="8547"/>
                  </a:cubicBezTo>
                  <a:close/>
                  <a:moveTo>
                    <a:pt x="2275" y="9440"/>
                  </a:moveTo>
                  <a:cubicBezTo>
                    <a:pt x="2275" y="9642"/>
                    <a:pt x="2263" y="9856"/>
                    <a:pt x="2263" y="10059"/>
                  </a:cubicBezTo>
                  <a:cubicBezTo>
                    <a:pt x="1942" y="10154"/>
                    <a:pt x="1668" y="10392"/>
                    <a:pt x="1394" y="10571"/>
                  </a:cubicBezTo>
                  <a:cubicBezTo>
                    <a:pt x="1192" y="10714"/>
                    <a:pt x="989" y="10845"/>
                    <a:pt x="775" y="10988"/>
                  </a:cubicBezTo>
                  <a:cubicBezTo>
                    <a:pt x="775" y="10738"/>
                    <a:pt x="775" y="10487"/>
                    <a:pt x="775" y="10237"/>
                  </a:cubicBezTo>
                  <a:cubicBezTo>
                    <a:pt x="1299" y="10011"/>
                    <a:pt x="1858" y="9773"/>
                    <a:pt x="2275" y="9440"/>
                  </a:cubicBezTo>
                  <a:close/>
                  <a:moveTo>
                    <a:pt x="2251" y="10261"/>
                  </a:moveTo>
                  <a:lnTo>
                    <a:pt x="2251" y="10261"/>
                  </a:lnTo>
                  <a:cubicBezTo>
                    <a:pt x="2239" y="10511"/>
                    <a:pt x="2239" y="10749"/>
                    <a:pt x="2227" y="10988"/>
                  </a:cubicBezTo>
                  <a:cubicBezTo>
                    <a:pt x="1942" y="11095"/>
                    <a:pt x="1680" y="11285"/>
                    <a:pt x="1442" y="11440"/>
                  </a:cubicBezTo>
                  <a:cubicBezTo>
                    <a:pt x="1215" y="11571"/>
                    <a:pt x="1001" y="11726"/>
                    <a:pt x="775" y="11869"/>
                  </a:cubicBezTo>
                  <a:cubicBezTo>
                    <a:pt x="775" y="11642"/>
                    <a:pt x="775" y="11404"/>
                    <a:pt x="775" y="11166"/>
                  </a:cubicBezTo>
                  <a:cubicBezTo>
                    <a:pt x="1013" y="11023"/>
                    <a:pt x="1263" y="10880"/>
                    <a:pt x="1501" y="10738"/>
                  </a:cubicBezTo>
                  <a:cubicBezTo>
                    <a:pt x="1739" y="10595"/>
                    <a:pt x="2037" y="10464"/>
                    <a:pt x="2251" y="10261"/>
                  </a:cubicBezTo>
                  <a:close/>
                  <a:moveTo>
                    <a:pt x="2216" y="11238"/>
                  </a:moveTo>
                  <a:cubicBezTo>
                    <a:pt x="2204" y="11464"/>
                    <a:pt x="2204" y="11690"/>
                    <a:pt x="2192" y="11928"/>
                  </a:cubicBezTo>
                  <a:cubicBezTo>
                    <a:pt x="1930" y="12035"/>
                    <a:pt x="1680" y="12214"/>
                    <a:pt x="1442" y="12357"/>
                  </a:cubicBezTo>
                  <a:cubicBezTo>
                    <a:pt x="1227" y="12488"/>
                    <a:pt x="1001" y="12631"/>
                    <a:pt x="787" y="12762"/>
                  </a:cubicBezTo>
                  <a:cubicBezTo>
                    <a:pt x="787" y="12523"/>
                    <a:pt x="787" y="12297"/>
                    <a:pt x="775" y="12071"/>
                  </a:cubicBezTo>
                  <a:cubicBezTo>
                    <a:pt x="1037" y="11916"/>
                    <a:pt x="1287" y="11773"/>
                    <a:pt x="1549" y="11619"/>
                  </a:cubicBezTo>
                  <a:cubicBezTo>
                    <a:pt x="1763" y="11488"/>
                    <a:pt x="2001" y="11380"/>
                    <a:pt x="2216" y="11238"/>
                  </a:cubicBezTo>
                  <a:close/>
                  <a:moveTo>
                    <a:pt x="2180" y="12154"/>
                  </a:moveTo>
                  <a:cubicBezTo>
                    <a:pt x="2168" y="12369"/>
                    <a:pt x="2168" y="12583"/>
                    <a:pt x="2156" y="12797"/>
                  </a:cubicBezTo>
                  <a:cubicBezTo>
                    <a:pt x="1918" y="12893"/>
                    <a:pt x="1704" y="13071"/>
                    <a:pt x="1489" y="13214"/>
                  </a:cubicBezTo>
                  <a:cubicBezTo>
                    <a:pt x="1263" y="13369"/>
                    <a:pt x="1025" y="13524"/>
                    <a:pt x="799" y="13690"/>
                  </a:cubicBezTo>
                  <a:cubicBezTo>
                    <a:pt x="799" y="13440"/>
                    <a:pt x="787" y="13190"/>
                    <a:pt x="787" y="12952"/>
                  </a:cubicBezTo>
                  <a:cubicBezTo>
                    <a:pt x="1263" y="12726"/>
                    <a:pt x="1787" y="12488"/>
                    <a:pt x="2180" y="12154"/>
                  </a:cubicBezTo>
                  <a:close/>
                  <a:moveTo>
                    <a:pt x="2144" y="13059"/>
                  </a:moveTo>
                  <a:cubicBezTo>
                    <a:pt x="2144" y="13274"/>
                    <a:pt x="2132" y="13476"/>
                    <a:pt x="2132" y="13690"/>
                  </a:cubicBezTo>
                  <a:cubicBezTo>
                    <a:pt x="1668" y="13869"/>
                    <a:pt x="1227" y="14238"/>
                    <a:pt x="822" y="14559"/>
                  </a:cubicBezTo>
                  <a:cubicBezTo>
                    <a:pt x="811" y="14333"/>
                    <a:pt x="811" y="14107"/>
                    <a:pt x="811" y="13881"/>
                  </a:cubicBezTo>
                  <a:cubicBezTo>
                    <a:pt x="1096" y="13714"/>
                    <a:pt x="1382" y="13547"/>
                    <a:pt x="1656" y="13369"/>
                  </a:cubicBezTo>
                  <a:cubicBezTo>
                    <a:pt x="1823" y="13274"/>
                    <a:pt x="1989" y="13178"/>
                    <a:pt x="2144" y="13059"/>
                  </a:cubicBezTo>
                  <a:close/>
                  <a:moveTo>
                    <a:pt x="2120" y="13940"/>
                  </a:moveTo>
                  <a:cubicBezTo>
                    <a:pt x="2120" y="14178"/>
                    <a:pt x="2108" y="14405"/>
                    <a:pt x="2108" y="14643"/>
                  </a:cubicBezTo>
                  <a:cubicBezTo>
                    <a:pt x="1870" y="14762"/>
                    <a:pt x="1644" y="14917"/>
                    <a:pt x="1406" y="15048"/>
                  </a:cubicBezTo>
                  <a:cubicBezTo>
                    <a:pt x="1215" y="15155"/>
                    <a:pt x="1037" y="15250"/>
                    <a:pt x="846" y="15345"/>
                  </a:cubicBezTo>
                  <a:cubicBezTo>
                    <a:pt x="834" y="15155"/>
                    <a:pt x="834" y="14952"/>
                    <a:pt x="822" y="14762"/>
                  </a:cubicBezTo>
                  <a:cubicBezTo>
                    <a:pt x="1251" y="14512"/>
                    <a:pt x="1751" y="14274"/>
                    <a:pt x="2120" y="13940"/>
                  </a:cubicBezTo>
                  <a:close/>
                  <a:moveTo>
                    <a:pt x="2108" y="14881"/>
                  </a:moveTo>
                  <a:cubicBezTo>
                    <a:pt x="2108" y="15107"/>
                    <a:pt x="2108" y="15345"/>
                    <a:pt x="2108" y="15571"/>
                  </a:cubicBezTo>
                  <a:cubicBezTo>
                    <a:pt x="1692" y="15702"/>
                    <a:pt x="1275" y="15917"/>
                    <a:pt x="870" y="16107"/>
                  </a:cubicBezTo>
                  <a:cubicBezTo>
                    <a:pt x="858" y="15917"/>
                    <a:pt x="858" y="15726"/>
                    <a:pt x="846" y="15536"/>
                  </a:cubicBezTo>
                  <a:cubicBezTo>
                    <a:pt x="1287" y="15369"/>
                    <a:pt x="1751" y="15167"/>
                    <a:pt x="2108" y="14881"/>
                  </a:cubicBezTo>
                  <a:close/>
                  <a:moveTo>
                    <a:pt x="2108" y="15857"/>
                  </a:moveTo>
                  <a:cubicBezTo>
                    <a:pt x="2120" y="15988"/>
                    <a:pt x="2108" y="16131"/>
                    <a:pt x="2120" y="16274"/>
                  </a:cubicBezTo>
                  <a:cubicBezTo>
                    <a:pt x="2120" y="16298"/>
                    <a:pt x="2132" y="16322"/>
                    <a:pt x="2132" y="16345"/>
                  </a:cubicBezTo>
                  <a:cubicBezTo>
                    <a:pt x="1704" y="16500"/>
                    <a:pt x="1287" y="16714"/>
                    <a:pt x="894" y="16953"/>
                  </a:cubicBezTo>
                  <a:cubicBezTo>
                    <a:pt x="882" y="16750"/>
                    <a:pt x="882" y="16536"/>
                    <a:pt x="870" y="16333"/>
                  </a:cubicBezTo>
                  <a:cubicBezTo>
                    <a:pt x="1299" y="16202"/>
                    <a:pt x="1727" y="16060"/>
                    <a:pt x="2108" y="15857"/>
                  </a:cubicBezTo>
                  <a:close/>
                  <a:moveTo>
                    <a:pt x="4251" y="16691"/>
                  </a:moveTo>
                  <a:cubicBezTo>
                    <a:pt x="4156" y="16750"/>
                    <a:pt x="4061" y="16822"/>
                    <a:pt x="3978" y="16881"/>
                  </a:cubicBezTo>
                  <a:cubicBezTo>
                    <a:pt x="3847" y="16976"/>
                    <a:pt x="3716" y="17084"/>
                    <a:pt x="3597" y="17191"/>
                  </a:cubicBezTo>
                  <a:lnTo>
                    <a:pt x="2989" y="17191"/>
                  </a:lnTo>
                  <a:cubicBezTo>
                    <a:pt x="3204" y="17060"/>
                    <a:pt x="3418" y="16893"/>
                    <a:pt x="3573" y="16703"/>
                  </a:cubicBezTo>
                  <a:cubicBezTo>
                    <a:pt x="3799" y="16703"/>
                    <a:pt x="4025" y="16703"/>
                    <a:pt x="4251" y="16691"/>
                  </a:cubicBezTo>
                  <a:close/>
                  <a:moveTo>
                    <a:pt x="5371" y="16655"/>
                  </a:moveTo>
                  <a:cubicBezTo>
                    <a:pt x="5144" y="16810"/>
                    <a:pt x="4918" y="17000"/>
                    <a:pt x="4716" y="17191"/>
                  </a:cubicBezTo>
                  <a:lnTo>
                    <a:pt x="3882" y="17191"/>
                  </a:lnTo>
                  <a:cubicBezTo>
                    <a:pt x="3978" y="17119"/>
                    <a:pt x="4061" y="17048"/>
                    <a:pt x="4168" y="16988"/>
                  </a:cubicBezTo>
                  <a:cubicBezTo>
                    <a:pt x="4335" y="16881"/>
                    <a:pt x="4513" y="16786"/>
                    <a:pt x="4692" y="16667"/>
                  </a:cubicBezTo>
                  <a:cubicBezTo>
                    <a:pt x="4847" y="16667"/>
                    <a:pt x="4990" y="16655"/>
                    <a:pt x="5144" y="16655"/>
                  </a:cubicBezTo>
                  <a:close/>
                  <a:moveTo>
                    <a:pt x="6490" y="16655"/>
                  </a:moveTo>
                  <a:cubicBezTo>
                    <a:pt x="6216" y="16810"/>
                    <a:pt x="5954" y="17012"/>
                    <a:pt x="5704" y="17203"/>
                  </a:cubicBezTo>
                  <a:lnTo>
                    <a:pt x="5037" y="17203"/>
                  </a:lnTo>
                  <a:cubicBezTo>
                    <a:pt x="5109" y="17143"/>
                    <a:pt x="5168" y="17084"/>
                    <a:pt x="5240" y="17036"/>
                  </a:cubicBezTo>
                  <a:cubicBezTo>
                    <a:pt x="5418" y="16905"/>
                    <a:pt x="5609" y="16786"/>
                    <a:pt x="5787" y="16655"/>
                  </a:cubicBezTo>
                  <a:close/>
                  <a:moveTo>
                    <a:pt x="2608" y="16607"/>
                  </a:moveTo>
                  <a:cubicBezTo>
                    <a:pt x="2835" y="16655"/>
                    <a:pt x="3061" y="16679"/>
                    <a:pt x="3299" y="16691"/>
                  </a:cubicBezTo>
                  <a:cubicBezTo>
                    <a:pt x="3216" y="16762"/>
                    <a:pt x="3144" y="16834"/>
                    <a:pt x="3049" y="16905"/>
                  </a:cubicBezTo>
                  <a:cubicBezTo>
                    <a:pt x="2918" y="17012"/>
                    <a:pt x="2775" y="17107"/>
                    <a:pt x="2620" y="17203"/>
                  </a:cubicBezTo>
                  <a:cubicBezTo>
                    <a:pt x="2335" y="17203"/>
                    <a:pt x="2037" y="17203"/>
                    <a:pt x="1751" y="17215"/>
                  </a:cubicBezTo>
                  <a:cubicBezTo>
                    <a:pt x="2049" y="17024"/>
                    <a:pt x="2335" y="16822"/>
                    <a:pt x="2608" y="16607"/>
                  </a:cubicBezTo>
                  <a:close/>
                  <a:moveTo>
                    <a:pt x="7347" y="16655"/>
                  </a:moveTo>
                  <a:cubicBezTo>
                    <a:pt x="7109" y="16834"/>
                    <a:pt x="6883" y="17036"/>
                    <a:pt x="6657" y="17226"/>
                  </a:cubicBezTo>
                  <a:cubicBezTo>
                    <a:pt x="6478" y="17226"/>
                    <a:pt x="6311" y="17215"/>
                    <a:pt x="6133" y="17215"/>
                  </a:cubicBezTo>
                  <a:cubicBezTo>
                    <a:pt x="6395" y="17048"/>
                    <a:pt x="6633" y="16869"/>
                    <a:pt x="6835" y="16655"/>
                  </a:cubicBezTo>
                  <a:close/>
                  <a:moveTo>
                    <a:pt x="8466" y="16655"/>
                  </a:moveTo>
                  <a:cubicBezTo>
                    <a:pt x="8216" y="16845"/>
                    <a:pt x="7978" y="17060"/>
                    <a:pt x="7740" y="17250"/>
                  </a:cubicBezTo>
                  <a:cubicBezTo>
                    <a:pt x="7478" y="17250"/>
                    <a:pt x="7228" y="17238"/>
                    <a:pt x="6978" y="17238"/>
                  </a:cubicBezTo>
                  <a:cubicBezTo>
                    <a:pt x="7228" y="17048"/>
                    <a:pt x="7490" y="16869"/>
                    <a:pt x="7716" y="16655"/>
                  </a:cubicBezTo>
                  <a:close/>
                  <a:moveTo>
                    <a:pt x="18194" y="16905"/>
                  </a:moveTo>
                  <a:lnTo>
                    <a:pt x="18194" y="16905"/>
                  </a:lnTo>
                  <a:cubicBezTo>
                    <a:pt x="18348" y="16941"/>
                    <a:pt x="18503" y="16964"/>
                    <a:pt x="18670" y="16988"/>
                  </a:cubicBezTo>
                  <a:cubicBezTo>
                    <a:pt x="18634" y="17012"/>
                    <a:pt x="18599" y="17036"/>
                    <a:pt x="18563" y="17060"/>
                  </a:cubicBezTo>
                  <a:cubicBezTo>
                    <a:pt x="18468" y="17131"/>
                    <a:pt x="18360" y="17203"/>
                    <a:pt x="18253" y="17274"/>
                  </a:cubicBezTo>
                  <a:cubicBezTo>
                    <a:pt x="18229" y="17155"/>
                    <a:pt x="18218" y="17024"/>
                    <a:pt x="18194" y="16905"/>
                  </a:cubicBezTo>
                  <a:close/>
                  <a:moveTo>
                    <a:pt x="9693" y="16655"/>
                  </a:moveTo>
                  <a:cubicBezTo>
                    <a:pt x="9407" y="16845"/>
                    <a:pt x="9121" y="17072"/>
                    <a:pt x="8859" y="17298"/>
                  </a:cubicBezTo>
                  <a:cubicBezTo>
                    <a:pt x="8573" y="17286"/>
                    <a:pt x="8288" y="17274"/>
                    <a:pt x="7990" y="17262"/>
                  </a:cubicBezTo>
                  <a:cubicBezTo>
                    <a:pt x="8276" y="17072"/>
                    <a:pt x="8550" y="16869"/>
                    <a:pt x="8800" y="16655"/>
                  </a:cubicBezTo>
                  <a:close/>
                  <a:moveTo>
                    <a:pt x="11169" y="16643"/>
                  </a:moveTo>
                  <a:cubicBezTo>
                    <a:pt x="10800" y="16857"/>
                    <a:pt x="10443" y="17095"/>
                    <a:pt x="10086" y="17322"/>
                  </a:cubicBezTo>
                  <a:cubicBezTo>
                    <a:pt x="10074" y="17334"/>
                    <a:pt x="10062" y="17345"/>
                    <a:pt x="10062" y="17369"/>
                  </a:cubicBezTo>
                  <a:cubicBezTo>
                    <a:pt x="9764" y="17345"/>
                    <a:pt x="9466" y="17334"/>
                    <a:pt x="9157" y="17310"/>
                  </a:cubicBezTo>
                  <a:cubicBezTo>
                    <a:pt x="9478" y="17084"/>
                    <a:pt x="9800" y="16869"/>
                    <a:pt x="10109" y="16643"/>
                  </a:cubicBezTo>
                  <a:close/>
                  <a:moveTo>
                    <a:pt x="21980" y="16953"/>
                  </a:moveTo>
                  <a:cubicBezTo>
                    <a:pt x="21777" y="17048"/>
                    <a:pt x="21587" y="17179"/>
                    <a:pt x="21408" y="17298"/>
                  </a:cubicBezTo>
                  <a:cubicBezTo>
                    <a:pt x="21349" y="17334"/>
                    <a:pt x="21289" y="17369"/>
                    <a:pt x="21230" y="17405"/>
                  </a:cubicBezTo>
                  <a:cubicBezTo>
                    <a:pt x="21023" y="17405"/>
                    <a:pt x="20817" y="17400"/>
                    <a:pt x="20607" y="17400"/>
                  </a:cubicBezTo>
                  <a:cubicBezTo>
                    <a:pt x="20502" y="17400"/>
                    <a:pt x="20396" y="17401"/>
                    <a:pt x="20289" y="17405"/>
                  </a:cubicBezTo>
                  <a:cubicBezTo>
                    <a:pt x="20492" y="17262"/>
                    <a:pt x="20682" y="17119"/>
                    <a:pt x="20885" y="16976"/>
                  </a:cubicBezTo>
                  <a:cubicBezTo>
                    <a:pt x="21242" y="16964"/>
                    <a:pt x="21611" y="16964"/>
                    <a:pt x="21980" y="16953"/>
                  </a:cubicBezTo>
                  <a:close/>
                  <a:moveTo>
                    <a:pt x="12276" y="16631"/>
                  </a:moveTo>
                  <a:cubicBezTo>
                    <a:pt x="11836" y="16869"/>
                    <a:pt x="11419" y="17155"/>
                    <a:pt x="11002" y="17429"/>
                  </a:cubicBezTo>
                  <a:cubicBezTo>
                    <a:pt x="10752" y="17405"/>
                    <a:pt x="10502" y="17393"/>
                    <a:pt x="10252" y="17369"/>
                  </a:cubicBezTo>
                  <a:cubicBezTo>
                    <a:pt x="10669" y="17143"/>
                    <a:pt x="11109" y="16917"/>
                    <a:pt x="11502" y="16643"/>
                  </a:cubicBezTo>
                  <a:cubicBezTo>
                    <a:pt x="11764" y="16643"/>
                    <a:pt x="12014" y="16631"/>
                    <a:pt x="12276" y="16631"/>
                  </a:cubicBezTo>
                  <a:close/>
                  <a:moveTo>
                    <a:pt x="22873" y="16941"/>
                  </a:moveTo>
                  <a:cubicBezTo>
                    <a:pt x="22551" y="17060"/>
                    <a:pt x="22254" y="17238"/>
                    <a:pt x="21968" y="17441"/>
                  </a:cubicBezTo>
                  <a:cubicBezTo>
                    <a:pt x="21861" y="17429"/>
                    <a:pt x="21742" y="17429"/>
                    <a:pt x="21623" y="17417"/>
                  </a:cubicBezTo>
                  <a:cubicBezTo>
                    <a:pt x="21849" y="17286"/>
                    <a:pt x="22087" y="17143"/>
                    <a:pt x="22266" y="16953"/>
                  </a:cubicBezTo>
                  <a:cubicBezTo>
                    <a:pt x="22468" y="16941"/>
                    <a:pt x="22670" y="16941"/>
                    <a:pt x="22873" y="16941"/>
                  </a:cubicBezTo>
                  <a:close/>
                  <a:moveTo>
                    <a:pt x="20504" y="16988"/>
                  </a:moveTo>
                  <a:cubicBezTo>
                    <a:pt x="20301" y="17119"/>
                    <a:pt x="20123" y="17262"/>
                    <a:pt x="19944" y="17417"/>
                  </a:cubicBezTo>
                  <a:cubicBezTo>
                    <a:pt x="19718" y="17429"/>
                    <a:pt x="19503" y="17441"/>
                    <a:pt x="19289" y="17465"/>
                  </a:cubicBezTo>
                  <a:cubicBezTo>
                    <a:pt x="19396" y="17393"/>
                    <a:pt x="19503" y="17322"/>
                    <a:pt x="19611" y="17250"/>
                  </a:cubicBezTo>
                  <a:cubicBezTo>
                    <a:pt x="19765" y="17167"/>
                    <a:pt x="19920" y="17107"/>
                    <a:pt x="20063" y="17012"/>
                  </a:cubicBezTo>
                  <a:cubicBezTo>
                    <a:pt x="20206" y="17000"/>
                    <a:pt x="20349" y="16988"/>
                    <a:pt x="20504" y="16988"/>
                  </a:cubicBezTo>
                  <a:close/>
                  <a:moveTo>
                    <a:pt x="23802" y="16917"/>
                  </a:moveTo>
                  <a:cubicBezTo>
                    <a:pt x="23480" y="17048"/>
                    <a:pt x="23171" y="17250"/>
                    <a:pt x="22885" y="17476"/>
                  </a:cubicBezTo>
                  <a:cubicBezTo>
                    <a:pt x="22718" y="17465"/>
                    <a:pt x="22563" y="17465"/>
                    <a:pt x="22397" y="17453"/>
                  </a:cubicBezTo>
                  <a:cubicBezTo>
                    <a:pt x="22659" y="17298"/>
                    <a:pt x="22932" y="17131"/>
                    <a:pt x="23171" y="16929"/>
                  </a:cubicBezTo>
                  <a:cubicBezTo>
                    <a:pt x="23373" y="16929"/>
                    <a:pt x="23587" y="16917"/>
                    <a:pt x="23802" y="16917"/>
                  </a:cubicBezTo>
                  <a:close/>
                  <a:moveTo>
                    <a:pt x="24706" y="16905"/>
                  </a:moveTo>
                  <a:cubicBezTo>
                    <a:pt x="24385" y="17072"/>
                    <a:pt x="24087" y="17274"/>
                    <a:pt x="23802" y="17488"/>
                  </a:cubicBezTo>
                  <a:lnTo>
                    <a:pt x="23290" y="17488"/>
                  </a:lnTo>
                  <a:cubicBezTo>
                    <a:pt x="23575" y="17310"/>
                    <a:pt x="23861" y="17119"/>
                    <a:pt x="24123" y="16917"/>
                  </a:cubicBezTo>
                  <a:cubicBezTo>
                    <a:pt x="24206" y="16905"/>
                    <a:pt x="24290" y="16905"/>
                    <a:pt x="24373" y="16905"/>
                  </a:cubicBezTo>
                  <a:close/>
                  <a:moveTo>
                    <a:pt x="25326" y="16881"/>
                  </a:moveTo>
                  <a:cubicBezTo>
                    <a:pt x="25254" y="16941"/>
                    <a:pt x="25183" y="16988"/>
                    <a:pt x="25123" y="17036"/>
                  </a:cubicBezTo>
                  <a:cubicBezTo>
                    <a:pt x="24921" y="17179"/>
                    <a:pt x="24730" y="17345"/>
                    <a:pt x="24552" y="17500"/>
                  </a:cubicBezTo>
                  <a:lnTo>
                    <a:pt x="24242" y="17500"/>
                  </a:lnTo>
                  <a:cubicBezTo>
                    <a:pt x="24516" y="17322"/>
                    <a:pt x="24790" y="17119"/>
                    <a:pt x="25028" y="16893"/>
                  </a:cubicBezTo>
                  <a:cubicBezTo>
                    <a:pt x="25123" y="16893"/>
                    <a:pt x="25218" y="16881"/>
                    <a:pt x="25326" y="16881"/>
                  </a:cubicBezTo>
                  <a:close/>
                  <a:moveTo>
                    <a:pt x="13800" y="16607"/>
                  </a:moveTo>
                  <a:cubicBezTo>
                    <a:pt x="13265" y="16834"/>
                    <a:pt x="12776" y="17167"/>
                    <a:pt x="12312" y="17524"/>
                  </a:cubicBezTo>
                  <a:cubicBezTo>
                    <a:pt x="11979" y="17500"/>
                    <a:pt x="11633" y="17476"/>
                    <a:pt x="11288" y="17453"/>
                  </a:cubicBezTo>
                  <a:cubicBezTo>
                    <a:pt x="11729" y="17191"/>
                    <a:pt x="12169" y="16941"/>
                    <a:pt x="12562" y="16631"/>
                  </a:cubicBezTo>
                  <a:cubicBezTo>
                    <a:pt x="12979" y="16619"/>
                    <a:pt x="13384" y="16619"/>
                    <a:pt x="13800" y="16607"/>
                  </a:cubicBezTo>
                  <a:close/>
                  <a:moveTo>
                    <a:pt x="26492" y="16857"/>
                  </a:moveTo>
                  <a:cubicBezTo>
                    <a:pt x="26183" y="17048"/>
                    <a:pt x="25897" y="17286"/>
                    <a:pt x="25611" y="17524"/>
                  </a:cubicBezTo>
                  <a:cubicBezTo>
                    <a:pt x="25397" y="17524"/>
                    <a:pt x="25183" y="17512"/>
                    <a:pt x="24956" y="17512"/>
                  </a:cubicBezTo>
                  <a:cubicBezTo>
                    <a:pt x="25099" y="17417"/>
                    <a:pt x="25230" y="17322"/>
                    <a:pt x="25373" y="17226"/>
                  </a:cubicBezTo>
                  <a:cubicBezTo>
                    <a:pt x="25540" y="17107"/>
                    <a:pt x="25730" y="17000"/>
                    <a:pt x="25885" y="16869"/>
                  </a:cubicBezTo>
                  <a:cubicBezTo>
                    <a:pt x="26088" y="16869"/>
                    <a:pt x="26290" y="16857"/>
                    <a:pt x="26492" y="16857"/>
                  </a:cubicBezTo>
                  <a:close/>
                  <a:moveTo>
                    <a:pt x="27266" y="16834"/>
                  </a:moveTo>
                  <a:cubicBezTo>
                    <a:pt x="27219" y="16881"/>
                    <a:pt x="27171" y="16917"/>
                    <a:pt x="27123" y="16953"/>
                  </a:cubicBezTo>
                  <a:cubicBezTo>
                    <a:pt x="26873" y="17155"/>
                    <a:pt x="26611" y="17345"/>
                    <a:pt x="26349" y="17536"/>
                  </a:cubicBezTo>
                  <a:lnTo>
                    <a:pt x="26016" y="17536"/>
                  </a:lnTo>
                  <a:cubicBezTo>
                    <a:pt x="26314" y="17322"/>
                    <a:pt x="26588" y="17107"/>
                    <a:pt x="26826" y="16845"/>
                  </a:cubicBezTo>
                  <a:cubicBezTo>
                    <a:pt x="26969" y="16845"/>
                    <a:pt x="27123" y="16845"/>
                    <a:pt x="27266" y="16834"/>
                  </a:cubicBezTo>
                  <a:close/>
                  <a:moveTo>
                    <a:pt x="28338" y="16810"/>
                  </a:moveTo>
                  <a:cubicBezTo>
                    <a:pt x="28231" y="16893"/>
                    <a:pt x="28124" y="16976"/>
                    <a:pt x="28016" y="17060"/>
                  </a:cubicBezTo>
                  <a:cubicBezTo>
                    <a:pt x="27790" y="17238"/>
                    <a:pt x="27576" y="17405"/>
                    <a:pt x="27350" y="17584"/>
                  </a:cubicBezTo>
                  <a:cubicBezTo>
                    <a:pt x="27147" y="17572"/>
                    <a:pt x="26945" y="17560"/>
                    <a:pt x="26742" y="17560"/>
                  </a:cubicBezTo>
                  <a:cubicBezTo>
                    <a:pt x="26909" y="17441"/>
                    <a:pt x="27088" y="17334"/>
                    <a:pt x="27242" y="17215"/>
                  </a:cubicBezTo>
                  <a:cubicBezTo>
                    <a:pt x="27409" y="17095"/>
                    <a:pt x="27576" y="16964"/>
                    <a:pt x="27719" y="16822"/>
                  </a:cubicBezTo>
                  <a:cubicBezTo>
                    <a:pt x="27921" y="16822"/>
                    <a:pt x="28135" y="16822"/>
                    <a:pt x="28338" y="16810"/>
                  </a:cubicBezTo>
                  <a:close/>
                  <a:moveTo>
                    <a:pt x="14836" y="16595"/>
                  </a:moveTo>
                  <a:lnTo>
                    <a:pt x="14836" y="16595"/>
                  </a:lnTo>
                  <a:cubicBezTo>
                    <a:pt x="14265" y="16798"/>
                    <a:pt x="13717" y="17084"/>
                    <a:pt x="13241" y="17417"/>
                  </a:cubicBezTo>
                  <a:cubicBezTo>
                    <a:pt x="13181" y="17453"/>
                    <a:pt x="13122" y="17524"/>
                    <a:pt x="13098" y="17596"/>
                  </a:cubicBezTo>
                  <a:cubicBezTo>
                    <a:pt x="12955" y="17584"/>
                    <a:pt x="12800" y="17572"/>
                    <a:pt x="12657" y="17560"/>
                  </a:cubicBezTo>
                  <a:cubicBezTo>
                    <a:pt x="13122" y="17262"/>
                    <a:pt x="13610" y="16964"/>
                    <a:pt x="14038" y="16607"/>
                  </a:cubicBezTo>
                  <a:cubicBezTo>
                    <a:pt x="14300" y="16607"/>
                    <a:pt x="14562" y="16607"/>
                    <a:pt x="14836" y="16595"/>
                  </a:cubicBezTo>
                  <a:close/>
                  <a:moveTo>
                    <a:pt x="18956" y="17012"/>
                  </a:moveTo>
                  <a:cubicBezTo>
                    <a:pt x="19158" y="17024"/>
                    <a:pt x="19372" y="17024"/>
                    <a:pt x="19575" y="17024"/>
                  </a:cubicBezTo>
                  <a:cubicBezTo>
                    <a:pt x="19337" y="17155"/>
                    <a:pt x="19122" y="17345"/>
                    <a:pt x="18932" y="17500"/>
                  </a:cubicBezTo>
                  <a:cubicBezTo>
                    <a:pt x="18718" y="17536"/>
                    <a:pt x="18515" y="17572"/>
                    <a:pt x="18313" y="17619"/>
                  </a:cubicBezTo>
                  <a:cubicBezTo>
                    <a:pt x="18301" y="17572"/>
                    <a:pt x="18289" y="17512"/>
                    <a:pt x="18277" y="17465"/>
                  </a:cubicBezTo>
                  <a:cubicBezTo>
                    <a:pt x="18408" y="17381"/>
                    <a:pt x="18539" y="17298"/>
                    <a:pt x="18658" y="17215"/>
                  </a:cubicBezTo>
                  <a:cubicBezTo>
                    <a:pt x="18765" y="17155"/>
                    <a:pt x="18860" y="17084"/>
                    <a:pt x="18956" y="17012"/>
                  </a:cubicBezTo>
                  <a:close/>
                  <a:moveTo>
                    <a:pt x="29540" y="16786"/>
                  </a:moveTo>
                  <a:cubicBezTo>
                    <a:pt x="29100" y="17000"/>
                    <a:pt x="28683" y="17345"/>
                    <a:pt x="28278" y="17643"/>
                  </a:cubicBezTo>
                  <a:cubicBezTo>
                    <a:pt x="28076" y="17631"/>
                    <a:pt x="27873" y="17607"/>
                    <a:pt x="27671" y="17596"/>
                  </a:cubicBezTo>
                  <a:cubicBezTo>
                    <a:pt x="27826" y="17476"/>
                    <a:pt x="27993" y="17357"/>
                    <a:pt x="28147" y="17238"/>
                  </a:cubicBezTo>
                  <a:cubicBezTo>
                    <a:pt x="28326" y="17095"/>
                    <a:pt x="28505" y="16964"/>
                    <a:pt x="28671" y="16810"/>
                  </a:cubicBezTo>
                  <a:cubicBezTo>
                    <a:pt x="28957" y="16798"/>
                    <a:pt x="29255" y="16786"/>
                    <a:pt x="29540" y="16786"/>
                  </a:cubicBezTo>
                  <a:close/>
                  <a:moveTo>
                    <a:pt x="30683" y="16762"/>
                  </a:moveTo>
                  <a:cubicBezTo>
                    <a:pt x="30159" y="16941"/>
                    <a:pt x="29648" y="17191"/>
                    <a:pt x="29195" y="17488"/>
                  </a:cubicBezTo>
                  <a:cubicBezTo>
                    <a:pt x="29136" y="17536"/>
                    <a:pt x="29076" y="17619"/>
                    <a:pt x="29052" y="17703"/>
                  </a:cubicBezTo>
                  <a:cubicBezTo>
                    <a:pt x="28921" y="17691"/>
                    <a:pt x="28778" y="17679"/>
                    <a:pt x="28647" y="17667"/>
                  </a:cubicBezTo>
                  <a:cubicBezTo>
                    <a:pt x="29052" y="17417"/>
                    <a:pt x="29469" y="17155"/>
                    <a:pt x="29778" y="16810"/>
                  </a:cubicBezTo>
                  <a:cubicBezTo>
                    <a:pt x="29790" y="16798"/>
                    <a:pt x="29790" y="16786"/>
                    <a:pt x="29790" y="16774"/>
                  </a:cubicBezTo>
                  <a:cubicBezTo>
                    <a:pt x="30088" y="16774"/>
                    <a:pt x="30386" y="16762"/>
                    <a:pt x="30683" y="16762"/>
                  </a:cubicBezTo>
                  <a:close/>
                  <a:moveTo>
                    <a:pt x="15289" y="16857"/>
                  </a:moveTo>
                  <a:lnTo>
                    <a:pt x="15289" y="16857"/>
                  </a:lnTo>
                  <a:cubicBezTo>
                    <a:pt x="15253" y="17060"/>
                    <a:pt x="15229" y="17262"/>
                    <a:pt x="15205" y="17453"/>
                  </a:cubicBezTo>
                  <a:cubicBezTo>
                    <a:pt x="14991" y="17584"/>
                    <a:pt x="14777" y="17738"/>
                    <a:pt x="14562" y="17869"/>
                  </a:cubicBezTo>
                  <a:cubicBezTo>
                    <a:pt x="14181" y="18119"/>
                    <a:pt x="13800" y="18358"/>
                    <a:pt x="13419" y="18608"/>
                  </a:cubicBezTo>
                  <a:cubicBezTo>
                    <a:pt x="13431" y="18393"/>
                    <a:pt x="13419" y="18179"/>
                    <a:pt x="13407" y="17965"/>
                  </a:cubicBezTo>
                  <a:lnTo>
                    <a:pt x="13467" y="17965"/>
                  </a:lnTo>
                  <a:cubicBezTo>
                    <a:pt x="13491" y="17953"/>
                    <a:pt x="13503" y="17941"/>
                    <a:pt x="13515" y="17941"/>
                  </a:cubicBezTo>
                  <a:cubicBezTo>
                    <a:pt x="13526" y="17929"/>
                    <a:pt x="13538" y="17929"/>
                    <a:pt x="13550" y="17929"/>
                  </a:cubicBezTo>
                  <a:cubicBezTo>
                    <a:pt x="13610" y="17929"/>
                    <a:pt x="13646" y="17905"/>
                    <a:pt x="13669" y="17869"/>
                  </a:cubicBezTo>
                  <a:cubicBezTo>
                    <a:pt x="14241" y="17607"/>
                    <a:pt x="14789" y="17250"/>
                    <a:pt x="15289" y="16857"/>
                  </a:cubicBezTo>
                  <a:close/>
                  <a:moveTo>
                    <a:pt x="15181" y="17703"/>
                  </a:moveTo>
                  <a:cubicBezTo>
                    <a:pt x="15158" y="18012"/>
                    <a:pt x="15134" y="18310"/>
                    <a:pt x="15122" y="18619"/>
                  </a:cubicBezTo>
                  <a:cubicBezTo>
                    <a:pt x="15078" y="18612"/>
                    <a:pt x="15034" y="18608"/>
                    <a:pt x="14990" y="18608"/>
                  </a:cubicBezTo>
                  <a:cubicBezTo>
                    <a:pt x="14418" y="18608"/>
                    <a:pt x="13869" y="19219"/>
                    <a:pt x="13372" y="19429"/>
                  </a:cubicBezTo>
                  <a:cubicBezTo>
                    <a:pt x="13384" y="19203"/>
                    <a:pt x="13407" y="18977"/>
                    <a:pt x="13419" y="18739"/>
                  </a:cubicBezTo>
                  <a:cubicBezTo>
                    <a:pt x="13426" y="18745"/>
                    <a:pt x="13437" y="18752"/>
                    <a:pt x="13450" y="18752"/>
                  </a:cubicBezTo>
                  <a:cubicBezTo>
                    <a:pt x="13459" y="18752"/>
                    <a:pt x="13469" y="18749"/>
                    <a:pt x="13479" y="18739"/>
                  </a:cubicBezTo>
                  <a:cubicBezTo>
                    <a:pt x="13872" y="18500"/>
                    <a:pt x="14265" y="18262"/>
                    <a:pt x="14646" y="18024"/>
                  </a:cubicBezTo>
                  <a:cubicBezTo>
                    <a:pt x="14824" y="17917"/>
                    <a:pt x="15003" y="17822"/>
                    <a:pt x="15181" y="17703"/>
                  </a:cubicBezTo>
                  <a:close/>
                  <a:moveTo>
                    <a:pt x="15110" y="18739"/>
                  </a:moveTo>
                  <a:lnTo>
                    <a:pt x="15110" y="18739"/>
                  </a:lnTo>
                  <a:cubicBezTo>
                    <a:pt x="15098" y="18929"/>
                    <a:pt x="15098" y="19131"/>
                    <a:pt x="15086" y="19334"/>
                  </a:cubicBezTo>
                  <a:cubicBezTo>
                    <a:pt x="14455" y="19572"/>
                    <a:pt x="13848" y="19977"/>
                    <a:pt x="13276" y="20334"/>
                  </a:cubicBezTo>
                  <a:cubicBezTo>
                    <a:pt x="13300" y="20084"/>
                    <a:pt x="13324" y="19822"/>
                    <a:pt x="13360" y="19572"/>
                  </a:cubicBezTo>
                  <a:cubicBezTo>
                    <a:pt x="13681" y="19536"/>
                    <a:pt x="13943" y="19393"/>
                    <a:pt x="14217" y="19215"/>
                  </a:cubicBezTo>
                  <a:cubicBezTo>
                    <a:pt x="14515" y="19024"/>
                    <a:pt x="14812" y="18893"/>
                    <a:pt x="15110" y="18739"/>
                  </a:cubicBezTo>
                  <a:close/>
                  <a:moveTo>
                    <a:pt x="15086" y="19608"/>
                  </a:moveTo>
                  <a:cubicBezTo>
                    <a:pt x="15086" y="19774"/>
                    <a:pt x="15086" y="19941"/>
                    <a:pt x="15086" y="20108"/>
                  </a:cubicBezTo>
                  <a:cubicBezTo>
                    <a:pt x="14443" y="20405"/>
                    <a:pt x="13836" y="20786"/>
                    <a:pt x="13217" y="21144"/>
                  </a:cubicBezTo>
                  <a:cubicBezTo>
                    <a:pt x="13229" y="20929"/>
                    <a:pt x="13241" y="20727"/>
                    <a:pt x="13265" y="20524"/>
                  </a:cubicBezTo>
                  <a:cubicBezTo>
                    <a:pt x="13265" y="20513"/>
                    <a:pt x="13265" y="20501"/>
                    <a:pt x="13265" y="20501"/>
                  </a:cubicBezTo>
                  <a:cubicBezTo>
                    <a:pt x="13872" y="20227"/>
                    <a:pt x="14527" y="19965"/>
                    <a:pt x="15086" y="19608"/>
                  </a:cubicBezTo>
                  <a:close/>
                  <a:moveTo>
                    <a:pt x="15086" y="20370"/>
                  </a:moveTo>
                  <a:cubicBezTo>
                    <a:pt x="15086" y="20548"/>
                    <a:pt x="15086" y="20715"/>
                    <a:pt x="15086" y="20882"/>
                  </a:cubicBezTo>
                  <a:cubicBezTo>
                    <a:pt x="14729" y="21013"/>
                    <a:pt x="14396" y="21239"/>
                    <a:pt x="14050" y="21429"/>
                  </a:cubicBezTo>
                  <a:cubicBezTo>
                    <a:pt x="13765" y="21572"/>
                    <a:pt x="13479" y="21715"/>
                    <a:pt x="13181" y="21858"/>
                  </a:cubicBezTo>
                  <a:cubicBezTo>
                    <a:pt x="13193" y="21679"/>
                    <a:pt x="13205" y="21489"/>
                    <a:pt x="13217" y="21310"/>
                  </a:cubicBezTo>
                  <a:cubicBezTo>
                    <a:pt x="13848" y="21048"/>
                    <a:pt x="14503" y="20763"/>
                    <a:pt x="15086" y="20370"/>
                  </a:cubicBezTo>
                  <a:close/>
                  <a:moveTo>
                    <a:pt x="15098" y="21048"/>
                  </a:moveTo>
                  <a:cubicBezTo>
                    <a:pt x="15098" y="21191"/>
                    <a:pt x="15098" y="21322"/>
                    <a:pt x="15110" y="21453"/>
                  </a:cubicBezTo>
                  <a:cubicBezTo>
                    <a:pt x="14800" y="21584"/>
                    <a:pt x="14515" y="21786"/>
                    <a:pt x="14229" y="21941"/>
                  </a:cubicBezTo>
                  <a:cubicBezTo>
                    <a:pt x="13872" y="22120"/>
                    <a:pt x="13503" y="22275"/>
                    <a:pt x="13134" y="22418"/>
                  </a:cubicBezTo>
                  <a:cubicBezTo>
                    <a:pt x="13145" y="22275"/>
                    <a:pt x="13157" y="22144"/>
                    <a:pt x="13169" y="22001"/>
                  </a:cubicBezTo>
                  <a:cubicBezTo>
                    <a:pt x="13836" y="21775"/>
                    <a:pt x="14586" y="21501"/>
                    <a:pt x="15098" y="21048"/>
                  </a:cubicBezTo>
                  <a:close/>
                  <a:moveTo>
                    <a:pt x="15146" y="22537"/>
                  </a:moveTo>
                  <a:cubicBezTo>
                    <a:pt x="15146" y="22644"/>
                    <a:pt x="15146" y="22751"/>
                    <a:pt x="15158" y="22858"/>
                  </a:cubicBezTo>
                  <a:cubicBezTo>
                    <a:pt x="14872" y="22906"/>
                    <a:pt x="14598" y="22941"/>
                    <a:pt x="14312" y="22989"/>
                  </a:cubicBezTo>
                  <a:cubicBezTo>
                    <a:pt x="14598" y="22858"/>
                    <a:pt x="14884" y="22703"/>
                    <a:pt x="15146" y="22537"/>
                  </a:cubicBezTo>
                  <a:close/>
                  <a:moveTo>
                    <a:pt x="15110" y="21667"/>
                  </a:moveTo>
                  <a:cubicBezTo>
                    <a:pt x="15122" y="21882"/>
                    <a:pt x="15122" y="22096"/>
                    <a:pt x="15134" y="22310"/>
                  </a:cubicBezTo>
                  <a:cubicBezTo>
                    <a:pt x="14562" y="22501"/>
                    <a:pt x="14015" y="22822"/>
                    <a:pt x="13479" y="23144"/>
                  </a:cubicBezTo>
                  <a:cubicBezTo>
                    <a:pt x="13324" y="23168"/>
                    <a:pt x="13169" y="23191"/>
                    <a:pt x="13014" y="23227"/>
                  </a:cubicBezTo>
                  <a:cubicBezTo>
                    <a:pt x="13062" y="23013"/>
                    <a:pt x="13098" y="22787"/>
                    <a:pt x="13122" y="22560"/>
                  </a:cubicBezTo>
                  <a:cubicBezTo>
                    <a:pt x="13776" y="22406"/>
                    <a:pt x="14610" y="22156"/>
                    <a:pt x="15110" y="21667"/>
                  </a:cubicBezTo>
                  <a:close/>
                  <a:moveTo>
                    <a:pt x="12693" y="23811"/>
                  </a:moveTo>
                  <a:cubicBezTo>
                    <a:pt x="12788" y="23942"/>
                    <a:pt x="12895" y="24072"/>
                    <a:pt x="12991" y="24192"/>
                  </a:cubicBezTo>
                  <a:cubicBezTo>
                    <a:pt x="12776" y="24323"/>
                    <a:pt x="12574" y="24465"/>
                    <a:pt x="12360" y="24584"/>
                  </a:cubicBezTo>
                  <a:cubicBezTo>
                    <a:pt x="12074" y="24751"/>
                    <a:pt x="11764" y="24894"/>
                    <a:pt x="11443" y="25013"/>
                  </a:cubicBezTo>
                  <a:cubicBezTo>
                    <a:pt x="11360" y="24930"/>
                    <a:pt x="11276" y="24846"/>
                    <a:pt x="11181" y="24775"/>
                  </a:cubicBezTo>
                  <a:cubicBezTo>
                    <a:pt x="11717" y="24525"/>
                    <a:pt x="12229" y="24192"/>
                    <a:pt x="12693" y="23811"/>
                  </a:cubicBezTo>
                  <a:close/>
                  <a:moveTo>
                    <a:pt x="13122" y="24358"/>
                  </a:moveTo>
                  <a:cubicBezTo>
                    <a:pt x="13276" y="24549"/>
                    <a:pt x="13431" y="24739"/>
                    <a:pt x="13586" y="24930"/>
                  </a:cubicBezTo>
                  <a:cubicBezTo>
                    <a:pt x="13384" y="25025"/>
                    <a:pt x="13181" y="25204"/>
                    <a:pt x="13014" y="25287"/>
                  </a:cubicBezTo>
                  <a:cubicBezTo>
                    <a:pt x="12705" y="25477"/>
                    <a:pt x="12395" y="25644"/>
                    <a:pt x="12074" y="25811"/>
                  </a:cubicBezTo>
                  <a:cubicBezTo>
                    <a:pt x="11919" y="25585"/>
                    <a:pt x="11764" y="25370"/>
                    <a:pt x="11598" y="25180"/>
                  </a:cubicBezTo>
                  <a:cubicBezTo>
                    <a:pt x="12145" y="25013"/>
                    <a:pt x="12741" y="24763"/>
                    <a:pt x="13122" y="24358"/>
                  </a:cubicBezTo>
                  <a:close/>
                  <a:moveTo>
                    <a:pt x="13753" y="25144"/>
                  </a:moveTo>
                  <a:cubicBezTo>
                    <a:pt x="13812" y="25215"/>
                    <a:pt x="13872" y="25299"/>
                    <a:pt x="13931" y="25370"/>
                  </a:cubicBezTo>
                  <a:cubicBezTo>
                    <a:pt x="13729" y="25442"/>
                    <a:pt x="13538" y="25608"/>
                    <a:pt x="13372" y="25704"/>
                  </a:cubicBezTo>
                  <a:cubicBezTo>
                    <a:pt x="13038" y="25906"/>
                    <a:pt x="12717" y="26108"/>
                    <a:pt x="12395" y="26311"/>
                  </a:cubicBezTo>
                  <a:cubicBezTo>
                    <a:pt x="12324" y="26192"/>
                    <a:pt x="12252" y="26085"/>
                    <a:pt x="12181" y="25966"/>
                  </a:cubicBezTo>
                  <a:cubicBezTo>
                    <a:pt x="12383" y="25882"/>
                    <a:pt x="12598" y="25787"/>
                    <a:pt x="12800" y="25692"/>
                  </a:cubicBezTo>
                  <a:cubicBezTo>
                    <a:pt x="13003" y="25585"/>
                    <a:pt x="13574" y="25370"/>
                    <a:pt x="13753" y="25144"/>
                  </a:cubicBezTo>
                  <a:close/>
                  <a:moveTo>
                    <a:pt x="14074" y="25561"/>
                  </a:moveTo>
                  <a:cubicBezTo>
                    <a:pt x="14193" y="25704"/>
                    <a:pt x="14312" y="25858"/>
                    <a:pt x="14431" y="26013"/>
                  </a:cubicBezTo>
                  <a:cubicBezTo>
                    <a:pt x="14157" y="26144"/>
                    <a:pt x="13919" y="26347"/>
                    <a:pt x="13669" y="26513"/>
                  </a:cubicBezTo>
                  <a:cubicBezTo>
                    <a:pt x="13419" y="26692"/>
                    <a:pt x="13169" y="26882"/>
                    <a:pt x="12919" y="27073"/>
                  </a:cubicBezTo>
                  <a:cubicBezTo>
                    <a:pt x="12907" y="27061"/>
                    <a:pt x="12884" y="27037"/>
                    <a:pt x="12872" y="27013"/>
                  </a:cubicBezTo>
                  <a:cubicBezTo>
                    <a:pt x="12741" y="26847"/>
                    <a:pt x="12610" y="26644"/>
                    <a:pt x="12467" y="26430"/>
                  </a:cubicBezTo>
                  <a:cubicBezTo>
                    <a:pt x="12717" y="26311"/>
                    <a:pt x="12967" y="26180"/>
                    <a:pt x="13217" y="26049"/>
                  </a:cubicBezTo>
                  <a:cubicBezTo>
                    <a:pt x="13372" y="25966"/>
                    <a:pt x="13526" y="25882"/>
                    <a:pt x="13681" y="25787"/>
                  </a:cubicBezTo>
                  <a:cubicBezTo>
                    <a:pt x="13776" y="25739"/>
                    <a:pt x="13943" y="25608"/>
                    <a:pt x="14074" y="25561"/>
                  </a:cubicBezTo>
                  <a:close/>
                  <a:moveTo>
                    <a:pt x="14562" y="26180"/>
                  </a:moveTo>
                  <a:cubicBezTo>
                    <a:pt x="14681" y="26335"/>
                    <a:pt x="14800" y="26489"/>
                    <a:pt x="14919" y="26632"/>
                  </a:cubicBezTo>
                  <a:cubicBezTo>
                    <a:pt x="14693" y="26728"/>
                    <a:pt x="14479" y="26882"/>
                    <a:pt x="14265" y="27001"/>
                  </a:cubicBezTo>
                  <a:cubicBezTo>
                    <a:pt x="13955" y="27192"/>
                    <a:pt x="13646" y="27394"/>
                    <a:pt x="13336" y="27597"/>
                  </a:cubicBezTo>
                  <a:cubicBezTo>
                    <a:pt x="13229" y="27466"/>
                    <a:pt x="13122" y="27323"/>
                    <a:pt x="13014" y="27192"/>
                  </a:cubicBezTo>
                  <a:cubicBezTo>
                    <a:pt x="13288" y="27013"/>
                    <a:pt x="13562" y="26835"/>
                    <a:pt x="13836" y="26656"/>
                  </a:cubicBezTo>
                  <a:cubicBezTo>
                    <a:pt x="14074" y="26501"/>
                    <a:pt x="14348" y="26358"/>
                    <a:pt x="14562" y="26180"/>
                  </a:cubicBezTo>
                  <a:close/>
                  <a:moveTo>
                    <a:pt x="31886" y="439"/>
                  </a:moveTo>
                  <a:cubicBezTo>
                    <a:pt x="31803" y="3106"/>
                    <a:pt x="31767" y="5785"/>
                    <a:pt x="31636" y="8452"/>
                  </a:cubicBezTo>
                  <a:cubicBezTo>
                    <a:pt x="31505" y="11119"/>
                    <a:pt x="31041" y="13809"/>
                    <a:pt x="31041" y="16464"/>
                  </a:cubicBezTo>
                  <a:cubicBezTo>
                    <a:pt x="28814" y="16345"/>
                    <a:pt x="26600" y="16262"/>
                    <a:pt x="24373" y="16238"/>
                  </a:cubicBezTo>
                  <a:cubicBezTo>
                    <a:pt x="23738" y="16224"/>
                    <a:pt x="23108" y="16218"/>
                    <a:pt x="22476" y="16218"/>
                  </a:cubicBezTo>
                  <a:cubicBezTo>
                    <a:pt x="22030" y="16218"/>
                    <a:pt x="21583" y="16221"/>
                    <a:pt x="21135" y="16226"/>
                  </a:cubicBezTo>
                  <a:cubicBezTo>
                    <a:pt x="21092" y="16227"/>
                    <a:pt x="21049" y="16227"/>
                    <a:pt x="21006" y="16227"/>
                  </a:cubicBezTo>
                  <a:cubicBezTo>
                    <a:pt x="20608" y="16227"/>
                    <a:pt x="20191" y="16208"/>
                    <a:pt x="19776" y="16208"/>
                  </a:cubicBezTo>
                  <a:cubicBezTo>
                    <a:pt x="19166" y="16208"/>
                    <a:pt x="18558" y="16249"/>
                    <a:pt x="18015" y="16453"/>
                  </a:cubicBezTo>
                  <a:cubicBezTo>
                    <a:pt x="17896" y="16500"/>
                    <a:pt x="17837" y="16631"/>
                    <a:pt x="17872" y="16726"/>
                  </a:cubicBezTo>
                  <a:cubicBezTo>
                    <a:pt x="17563" y="18846"/>
                    <a:pt x="17765" y="21013"/>
                    <a:pt x="17908" y="23144"/>
                  </a:cubicBezTo>
                  <a:cubicBezTo>
                    <a:pt x="17920" y="23322"/>
                    <a:pt x="18039" y="23441"/>
                    <a:pt x="18229" y="23465"/>
                  </a:cubicBezTo>
                  <a:cubicBezTo>
                    <a:pt x="18908" y="23525"/>
                    <a:pt x="19587" y="23632"/>
                    <a:pt x="20253" y="23775"/>
                  </a:cubicBezTo>
                  <a:cubicBezTo>
                    <a:pt x="19087" y="25192"/>
                    <a:pt x="17908" y="26632"/>
                    <a:pt x="16860" y="28144"/>
                  </a:cubicBezTo>
                  <a:cubicBezTo>
                    <a:pt x="15801" y="26632"/>
                    <a:pt x="14634" y="25192"/>
                    <a:pt x="13455" y="23775"/>
                  </a:cubicBezTo>
                  <a:cubicBezTo>
                    <a:pt x="14122" y="23632"/>
                    <a:pt x="14800" y="23525"/>
                    <a:pt x="15491" y="23465"/>
                  </a:cubicBezTo>
                  <a:cubicBezTo>
                    <a:pt x="15670" y="23441"/>
                    <a:pt x="15801" y="23322"/>
                    <a:pt x="15812" y="23144"/>
                  </a:cubicBezTo>
                  <a:cubicBezTo>
                    <a:pt x="15932" y="20917"/>
                    <a:pt x="15943" y="18667"/>
                    <a:pt x="15598" y="16464"/>
                  </a:cubicBezTo>
                  <a:cubicBezTo>
                    <a:pt x="15598" y="16393"/>
                    <a:pt x="15562" y="16322"/>
                    <a:pt x="15467" y="16322"/>
                  </a:cubicBezTo>
                  <a:cubicBezTo>
                    <a:pt x="13193" y="16179"/>
                    <a:pt x="10919" y="16060"/>
                    <a:pt x="8633" y="15976"/>
                  </a:cubicBezTo>
                  <a:cubicBezTo>
                    <a:pt x="7523" y="15938"/>
                    <a:pt x="6152" y="15764"/>
                    <a:pt x="4843" y="15764"/>
                  </a:cubicBezTo>
                  <a:cubicBezTo>
                    <a:pt x="4102" y="15764"/>
                    <a:pt x="3381" y="15820"/>
                    <a:pt x="2739" y="15988"/>
                  </a:cubicBezTo>
                  <a:cubicBezTo>
                    <a:pt x="3049" y="13405"/>
                    <a:pt x="3001" y="10738"/>
                    <a:pt x="3013" y="8142"/>
                  </a:cubicBezTo>
                  <a:cubicBezTo>
                    <a:pt x="3013" y="5749"/>
                    <a:pt x="3156" y="3177"/>
                    <a:pt x="2692" y="808"/>
                  </a:cubicBezTo>
                  <a:lnTo>
                    <a:pt x="2692" y="808"/>
                  </a:lnTo>
                  <a:cubicBezTo>
                    <a:pt x="3265" y="858"/>
                    <a:pt x="3846" y="875"/>
                    <a:pt x="4431" y="875"/>
                  </a:cubicBezTo>
                  <a:cubicBezTo>
                    <a:pt x="5804" y="875"/>
                    <a:pt x="7197" y="777"/>
                    <a:pt x="8550" y="760"/>
                  </a:cubicBezTo>
                  <a:cubicBezTo>
                    <a:pt x="11490" y="712"/>
                    <a:pt x="14431" y="677"/>
                    <a:pt x="17372" y="629"/>
                  </a:cubicBezTo>
                  <a:cubicBezTo>
                    <a:pt x="20253" y="593"/>
                    <a:pt x="23135" y="558"/>
                    <a:pt x="26028" y="522"/>
                  </a:cubicBezTo>
                  <a:cubicBezTo>
                    <a:pt x="26167" y="521"/>
                    <a:pt x="26305" y="521"/>
                    <a:pt x="26444" y="521"/>
                  </a:cubicBezTo>
                  <a:cubicBezTo>
                    <a:pt x="27278" y="521"/>
                    <a:pt x="28118" y="534"/>
                    <a:pt x="28957" y="534"/>
                  </a:cubicBezTo>
                  <a:cubicBezTo>
                    <a:pt x="29936" y="534"/>
                    <a:pt x="30916" y="516"/>
                    <a:pt x="31886" y="439"/>
                  </a:cubicBezTo>
                  <a:close/>
                  <a:moveTo>
                    <a:pt x="15074" y="26847"/>
                  </a:moveTo>
                  <a:lnTo>
                    <a:pt x="15312" y="27144"/>
                  </a:lnTo>
                  <a:cubicBezTo>
                    <a:pt x="15074" y="27251"/>
                    <a:pt x="14860" y="27406"/>
                    <a:pt x="14646" y="27537"/>
                  </a:cubicBezTo>
                  <a:cubicBezTo>
                    <a:pt x="14360" y="27728"/>
                    <a:pt x="14074" y="27942"/>
                    <a:pt x="13788" y="28156"/>
                  </a:cubicBezTo>
                  <a:cubicBezTo>
                    <a:pt x="13669" y="28002"/>
                    <a:pt x="13550" y="27859"/>
                    <a:pt x="13431" y="27716"/>
                  </a:cubicBezTo>
                  <a:cubicBezTo>
                    <a:pt x="13729" y="27561"/>
                    <a:pt x="14015" y="27406"/>
                    <a:pt x="14312" y="27251"/>
                  </a:cubicBezTo>
                  <a:cubicBezTo>
                    <a:pt x="14562" y="27120"/>
                    <a:pt x="14848" y="27001"/>
                    <a:pt x="15074" y="26847"/>
                  </a:cubicBezTo>
                  <a:close/>
                  <a:moveTo>
                    <a:pt x="15455" y="27323"/>
                  </a:moveTo>
                  <a:cubicBezTo>
                    <a:pt x="15527" y="27430"/>
                    <a:pt x="15610" y="27537"/>
                    <a:pt x="15693" y="27632"/>
                  </a:cubicBezTo>
                  <a:cubicBezTo>
                    <a:pt x="15158" y="27859"/>
                    <a:pt x="14669" y="28323"/>
                    <a:pt x="14181" y="28668"/>
                  </a:cubicBezTo>
                  <a:cubicBezTo>
                    <a:pt x="14086" y="28537"/>
                    <a:pt x="13979" y="28406"/>
                    <a:pt x="13884" y="28275"/>
                  </a:cubicBezTo>
                  <a:cubicBezTo>
                    <a:pt x="14181" y="28085"/>
                    <a:pt x="14467" y="27906"/>
                    <a:pt x="14765" y="27728"/>
                  </a:cubicBezTo>
                  <a:cubicBezTo>
                    <a:pt x="14991" y="27597"/>
                    <a:pt x="15229" y="27478"/>
                    <a:pt x="15455" y="27323"/>
                  </a:cubicBezTo>
                  <a:close/>
                  <a:moveTo>
                    <a:pt x="15872" y="27859"/>
                  </a:moveTo>
                  <a:cubicBezTo>
                    <a:pt x="15979" y="28002"/>
                    <a:pt x="16086" y="28144"/>
                    <a:pt x="16205" y="28287"/>
                  </a:cubicBezTo>
                  <a:cubicBezTo>
                    <a:pt x="15622" y="28537"/>
                    <a:pt x="15098" y="28930"/>
                    <a:pt x="14598" y="29323"/>
                  </a:cubicBezTo>
                  <a:cubicBezTo>
                    <a:pt x="14515" y="29156"/>
                    <a:pt x="14408" y="29002"/>
                    <a:pt x="14300" y="28835"/>
                  </a:cubicBezTo>
                  <a:cubicBezTo>
                    <a:pt x="14550" y="28704"/>
                    <a:pt x="14789" y="28549"/>
                    <a:pt x="15027" y="28383"/>
                  </a:cubicBezTo>
                  <a:cubicBezTo>
                    <a:pt x="15300" y="28192"/>
                    <a:pt x="15586" y="28025"/>
                    <a:pt x="15872" y="27859"/>
                  </a:cubicBezTo>
                  <a:close/>
                  <a:moveTo>
                    <a:pt x="16289" y="28394"/>
                  </a:moveTo>
                  <a:cubicBezTo>
                    <a:pt x="16348" y="28466"/>
                    <a:pt x="16408" y="28549"/>
                    <a:pt x="16467" y="28621"/>
                  </a:cubicBezTo>
                  <a:cubicBezTo>
                    <a:pt x="15872" y="28823"/>
                    <a:pt x="15277" y="29133"/>
                    <a:pt x="14753" y="29478"/>
                  </a:cubicBezTo>
                  <a:cubicBezTo>
                    <a:pt x="14741" y="29490"/>
                    <a:pt x="14729" y="29502"/>
                    <a:pt x="14717" y="29526"/>
                  </a:cubicBezTo>
                  <a:cubicBezTo>
                    <a:pt x="14705" y="29502"/>
                    <a:pt x="14693" y="29478"/>
                    <a:pt x="14681" y="29454"/>
                  </a:cubicBezTo>
                  <a:cubicBezTo>
                    <a:pt x="15217" y="29121"/>
                    <a:pt x="15789" y="28787"/>
                    <a:pt x="16289" y="28394"/>
                  </a:cubicBezTo>
                  <a:close/>
                  <a:moveTo>
                    <a:pt x="29245" y="1"/>
                  </a:moveTo>
                  <a:cubicBezTo>
                    <a:pt x="28218" y="1"/>
                    <a:pt x="27189" y="40"/>
                    <a:pt x="26183" y="46"/>
                  </a:cubicBezTo>
                  <a:cubicBezTo>
                    <a:pt x="23242" y="58"/>
                    <a:pt x="20301" y="81"/>
                    <a:pt x="17372" y="117"/>
                  </a:cubicBezTo>
                  <a:cubicBezTo>
                    <a:pt x="14479" y="141"/>
                    <a:pt x="11598" y="189"/>
                    <a:pt x="8716" y="224"/>
                  </a:cubicBezTo>
                  <a:cubicBezTo>
                    <a:pt x="8552" y="226"/>
                    <a:pt x="8386" y="227"/>
                    <a:pt x="8221" y="227"/>
                  </a:cubicBezTo>
                  <a:cubicBezTo>
                    <a:pt x="7300" y="227"/>
                    <a:pt x="6365" y="201"/>
                    <a:pt x="5434" y="201"/>
                  </a:cubicBezTo>
                  <a:cubicBezTo>
                    <a:pt x="4497" y="201"/>
                    <a:pt x="3565" y="227"/>
                    <a:pt x="2656" y="331"/>
                  </a:cubicBezTo>
                  <a:cubicBezTo>
                    <a:pt x="2561" y="331"/>
                    <a:pt x="2501" y="379"/>
                    <a:pt x="2466" y="439"/>
                  </a:cubicBezTo>
                  <a:cubicBezTo>
                    <a:pt x="1763" y="629"/>
                    <a:pt x="1073" y="963"/>
                    <a:pt x="465" y="1379"/>
                  </a:cubicBezTo>
                  <a:cubicBezTo>
                    <a:pt x="370" y="1439"/>
                    <a:pt x="287" y="1582"/>
                    <a:pt x="334" y="1713"/>
                  </a:cubicBezTo>
                  <a:cubicBezTo>
                    <a:pt x="346" y="1736"/>
                    <a:pt x="346" y="1760"/>
                    <a:pt x="358" y="1784"/>
                  </a:cubicBezTo>
                  <a:cubicBezTo>
                    <a:pt x="382" y="1820"/>
                    <a:pt x="430" y="1855"/>
                    <a:pt x="477" y="1879"/>
                  </a:cubicBezTo>
                  <a:cubicBezTo>
                    <a:pt x="453" y="1998"/>
                    <a:pt x="430" y="2129"/>
                    <a:pt x="418" y="2248"/>
                  </a:cubicBezTo>
                  <a:cubicBezTo>
                    <a:pt x="406" y="2248"/>
                    <a:pt x="394" y="2260"/>
                    <a:pt x="382" y="2260"/>
                  </a:cubicBezTo>
                  <a:cubicBezTo>
                    <a:pt x="311" y="2284"/>
                    <a:pt x="322" y="2379"/>
                    <a:pt x="394" y="2391"/>
                  </a:cubicBezTo>
                  <a:cubicBezTo>
                    <a:pt x="37" y="4642"/>
                    <a:pt x="37" y="7011"/>
                    <a:pt x="25" y="9273"/>
                  </a:cubicBezTo>
                  <a:cubicBezTo>
                    <a:pt x="1" y="11654"/>
                    <a:pt x="60" y="14059"/>
                    <a:pt x="239" y="16441"/>
                  </a:cubicBezTo>
                  <a:cubicBezTo>
                    <a:pt x="239" y="16453"/>
                    <a:pt x="239" y="16476"/>
                    <a:pt x="239" y="16488"/>
                  </a:cubicBezTo>
                  <a:cubicBezTo>
                    <a:pt x="275" y="16834"/>
                    <a:pt x="287" y="17179"/>
                    <a:pt x="322" y="17524"/>
                  </a:cubicBezTo>
                  <a:cubicBezTo>
                    <a:pt x="334" y="17596"/>
                    <a:pt x="358" y="17643"/>
                    <a:pt x="382" y="17679"/>
                  </a:cubicBezTo>
                  <a:cubicBezTo>
                    <a:pt x="427" y="17768"/>
                    <a:pt x="502" y="17847"/>
                    <a:pt x="629" y="17847"/>
                  </a:cubicBezTo>
                  <a:cubicBezTo>
                    <a:pt x="638" y="17847"/>
                    <a:pt x="647" y="17846"/>
                    <a:pt x="656" y="17846"/>
                  </a:cubicBezTo>
                  <a:cubicBezTo>
                    <a:pt x="1009" y="17836"/>
                    <a:pt x="1364" y="17832"/>
                    <a:pt x="1719" y="17832"/>
                  </a:cubicBezTo>
                  <a:cubicBezTo>
                    <a:pt x="4518" y="17832"/>
                    <a:pt x="7362" y="18087"/>
                    <a:pt x="10173" y="18087"/>
                  </a:cubicBezTo>
                  <a:cubicBezTo>
                    <a:pt x="11137" y="18087"/>
                    <a:pt x="12097" y="18057"/>
                    <a:pt x="13050" y="17977"/>
                  </a:cubicBezTo>
                  <a:lnTo>
                    <a:pt x="13050" y="17977"/>
                  </a:lnTo>
                  <a:cubicBezTo>
                    <a:pt x="12812" y="18786"/>
                    <a:pt x="12776" y="19679"/>
                    <a:pt x="12693" y="20513"/>
                  </a:cubicBezTo>
                  <a:cubicBezTo>
                    <a:pt x="12610" y="21489"/>
                    <a:pt x="12443" y="22489"/>
                    <a:pt x="12574" y="23453"/>
                  </a:cubicBezTo>
                  <a:cubicBezTo>
                    <a:pt x="11895" y="23644"/>
                    <a:pt x="11217" y="23977"/>
                    <a:pt x="10633" y="24382"/>
                  </a:cubicBezTo>
                  <a:cubicBezTo>
                    <a:pt x="10526" y="24453"/>
                    <a:pt x="10443" y="24584"/>
                    <a:pt x="10490" y="24715"/>
                  </a:cubicBezTo>
                  <a:cubicBezTo>
                    <a:pt x="10502" y="24739"/>
                    <a:pt x="10514" y="24763"/>
                    <a:pt x="10526" y="24787"/>
                  </a:cubicBezTo>
                  <a:cubicBezTo>
                    <a:pt x="10562" y="24846"/>
                    <a:pt x="10609" y="24894"/>
                    <a:pt x="10681" y="24918"/>
                  </a:cubicBezTo>
                  <a:cubicBezTo>
                    <a:pt x="10836" y="25787"/>
                    <a:pt x="11764" y="26620"/>
                    <a:pt x="12288" y="27275"/>
                  </a:cubicBezTo>
                  <a:cubicBezTo>
                    <a:pt x="13038" y="28216"/>
                    <a:pt x="13776" y="29359"/>
                    <a:pt x="14741" y="30085"/>
                  </a:cubicBezTo>
                  <a:cubicBezTo>
                    <a:pt x="14756" y="30101"/>
                    <a:pt x="14774" y="30107"/>
                    <a:pt x="14792" y="30107"/>
                  </a:cubicBezTo>
                  <a:cubicBezTo>
                    <a:pt x="14831" y="30107"/>
                    <a:pt x="14871" y="30078"/>
                    <a:pt x="14896" y="30038"/>
                  </a:cubicBezTo>
                  <a:cubicBezTo>
                    <a:pt x="14931" y="30038"/>
                    <a:pt x="14955" y="30038"/>
                    <a:pt x="14991" y="30026"/>
                  </a:cubicBezTo>
                  <a:cubicBezTo>
                    <a:pt x="15681" y="29752"/>
                    <a:pt x="16336" y="29311"/>
                    <a:pt x="16920" y="28835"/>
                  </a:cubicBezTo>
                  <a:cubicBezTo>
                    <a:pt x="16933" y="28837"/>
                    <a:pt x="16947" y="28838"/>
                    <a:pt x="16960" y="28838"/>
                  </a:cubicBezTo>
                  <a:cubicBezTo>
                    <a:pt x="17029" y="28838"/>
                    <a:pt x="17096" y="28811"/>
                    <a:pt x="17146" y="28752"/>
                  </a:cubicBezTo>
                  <a:cubicBezTo>
                    <a:pt x="18456" y="27109"/>
                    <a:pt x="19706" y="25418"/>
                    <a:pt x="21039" y="23787"/>
                  </a:cubicBezTo>
                  <a:cubicBezTo>
                    <a:pt x="21182" y="23620"/>
                    <a:pt x="21158" y="23322"/>
                    <a:pt x="20908" y="23263"/>
                  </a:cubicBezTo>
                  <a:cubicBezTo>
                    <a:pt x="20123" y="23096"/>
                    <a:pt x="19349" y="22965"/>
                    <a:pt x="18551" y="22858"/>
                  </a:cubicBezTo>
                  <a:cubicBezTo>
                    <a:pt x="18587" y="21275"/>
                    <a:pt x="18563" y="19679"/>
                    <a:pt x="18372" y="18096"/>
                  </a:cubicBezTo>
                  <a:lnTo>
                    <a:pt x="18372" y="18096"/>
                  </a:lnTo>
                  <a:cubicBezTo>
                    <a:pt x="19087" y="18209"/>
                    <a:pt x="19827" y="18241"/>
                    <a:pt x="20573" y="18241"/>
                  </a:cubicBezTo>
                  <a:cubicBezTo>
                    <a:pt x="21525" y="18241"/>
                    <a:pt x="22484" y="18189"/>
                    <a:pt x="23405" y="18189"/>
                  </a:cubicBezTo>
                  <a:cubicBezTo>
                    <a:pt x="23506" y="18189"/>
                    <a:pt x="23606" y="18189"/>
                    <a:pt x="23706" y="18191"/>
                  </a:cubicBezTo>
                  <a:cubicBezTo>
                    <a:pt x="24407" y="18195"/>
                    <a:pt x="25112" y="18209"/>
                    <a:pt x="25816" y="18209"/>
                  </a:cubicBezTo>
                  <a:cubicBezTo>
                    <a:pt x="26955" y="18209"/>
                    <a:pt x="28094" y="18174"/>
                    <a:pt x="29219" y="18012"/>
                  </a:cubicBezTo>
                  <a:cubicBezTo>
                    <a:pt x="29257" y="18035"/>
                    <a:pt x="29306" y="18048"/>
                    <a:pt x="29354" y="18048"/>
                  </a:cubicBezTo>
                  <a:cubicBezTo>
                    <a:pt x="29381" y="18048"/>
                    <a:pt x="29408" y="18044"/>
                    <a:pt x="29433" y="18036"/>
                  </a:cubicBezTo>
                  <a:cubicBezTo>
                    <a:pt x="30124" y="17762"/>
                    <a:pt x="30791" y="17357"/>
                    <a:pt x="31374" y="16881"/>
                  </a:cubicBezTo>
                  <a:cubicBezTo>
                    <a:pt x="31505" y="16881"/>
                    <a:pt x="31624" y="16822"/>
                    <a:pt x="31672" y="16667"/>
                  </a:cubicBezTo>
                  <a:cubicBezTo>
                    <a:pt x="32267" y="14131"/>
                    <a:pt x="32255" y="11357"/>
                    <a:pt x="32362" y="8761"/>
                  </a:cubicBezTo>
                  <a:cubicBezTo>
                    <a:pt x="32469" y="5939"/>
                    <a:pt x="32457" y="3118"/>
                    <a:pt x="32231" y="308"/>
                  </a:cubicBezTo>
                  <a:cubicBezTo>
                    <a:pt x="32220" y="200"/>
                    <a:pt x="32142" y="151"/>
                    <a:pt x="32066" y="151"/>
                  </a:cubicBezTo>
                  <a:cubicBezTo>
                    <a:pt x="32057" y="151"/>
                    <a:pt x="32049" y="152"/>
                    <a:pt x="32041" y="153"/>
                  </a:cubicBezTo>
                  <a:cubicBezTo>
                    <a:pt x="31124" y="33"/>
                    <a:pt x="30186" y="1"/>
                    <a:pt x="292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" name="Google Shape;752;p48"/>
          <p:cNvGrpSpPr/>
          <p:nvPr/>
        </p:nvGrpSpPr>
        <p:grpSpPr>
          <a:xfrm>
            <a:off x="5771372" y="1315403"/>
            <a:ext cx="859479" cy="830151"/>
            <a:chOff x="5771372" y="1315403"/>
            <a:chExt cx="859479" cy="830151"/>
          </a:xfrm>
        </p:grpSpPr>
        <p:sp>
          <p:nvSpPr>
            <p:cNvPr id="753" name="Google Shape;753;p48"/>
            <p:cNvSpPr/>
            <p:nvPr/>
          </p:nvSpPr>
          <p:spPr>
            <a:xfrm>
              <a:off x="5838611" y="1392192"/>
              <a:ext cx="705974" cy="660624"/>
            </a:xfrm>
            <a:custGeom>
              <a:rect b="b" l="l" r="r" t="t"/>
              <a:pathLst>
                <a:path extrusionOk="0" h="15907" w="16998">
                  <a:moveTo>
                    <a:pt x="8566" y="1"/>
                  </a:moveTo>
                  <a:cubicBezTo>
                    <a:pt x="6331" y="1"/>
                    <a:pt x="4068" y="884"/>
                    <a:pt x="2406" y="2854"/>
                  </a:cubicBezTo>
                  <a:cubicBezTo>
                    <a:pt x="239" y="5437"/>
                    <a:pt x="1" y="9461"/>
                    <a:pt x="1846" y="12295"/>
                  </a:cubicBezTo>
                  <a:cubicBezTo>
                    <a:pt x="3320" y="14549"/>
                    <a:pt x="6017" y="15907"/>
                    <a:pt x="8706" y="15907"/>
                  </a:cubicBezTo>
                  <a:cubicBezTo>
                    <a:pt x="9383" y="15907"/>
                    <a:pt x="10060" y="15820"/>
                    <a:pt x="10716" y="15641"/>
                  </a:cubicBezTo>
                  <a:cubicBezTo>
                    <a:pt x="13978" y="14748"/>
                    <a:pt x="16491" y="11628"/>
                    <a:pt x="16693" y="8259"/>
                  </a:cubicBezTo>
                  <a:cubicBezTo>
                    <a:pt x="16998" y="3220"/>
                    <a:pt x="12832" y="1"/>
                    <a:pt x="85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1"/>
                  </a:solidFill>
                  <a:latin typeface="Quicksand"/>
                  <a:ea typeface="Quicksand"/>
                  <a:cs typeface="Quicksand"/>
                  <a:sym typeface="Quicksand"/>
                </a:rPr>
                <a:t>Sun</a:t>
              </a:r>
              <a:endParaRPr sz="16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754" name="Google Shape;754;p48"/>
            <p:cNvSpPr/>
            <p:nvPr/>
          </p:nvSpPr>
          <p:spPr>
            <a:xfrm>
              <a:off x="5771372" y="1315403"/>
              <a:ext cx="859479" cy="830151"/>
            </a:xfrm>
            <a:custGeom>
              <a:rect b="b" l="l" r="r" t="t"/>
              <a:pathLst>
                <a:path extrusionOk="0" h="19989" w="20694">
                  <a:moveTo>
                    <a:pt x="9886" y="517"/>
                  </a:moveTo>
                  <a:cubicBezTo>
                    <a:pt x="10583" y="517"/>
                    <a:pt x="11293" y="611"/>
                    <a:pt x="12002" y="809"/>
                  </a:cubicBezTo>
                  <a:cubicBezTo>
                    <a:pt x="12038" y="809"/>
                    <a:pt x="12073" y="809"/>
                    <a:pt x="12097" y="797"/>
                  </a:cubicBezTo>
                  <a:cubicBezTo>
                    <a:pt x="16490" y="2024"/>
                    <a:pt x="19860" y="5750"/>
                    <a:pt x="19562" y="10620"/>
                  </a:cubicBezTo>
                  <a:cubicBezTo>
                    <a:pt x="19269" y="15458"/>
                    <a:pt x="15073" y="19323"/>
                    <a:pt x="10330" y="19323"/>
                  </a:cubicBezTo>
                  <a:cubicBezTo>
                    <a:pt x="9879" y="19323"/>
                    <a:pt x="9424" y="19289"/>
                    <a:pt x="8966" y="19216"/>
                  </a:cubicBezTo>
                  <a:cubicBezTo>
                    <a:pt x="3596" y="18359"/>
                    <a:pt x="846" y="12394"/>
                    <a:pt x="1762" y="7393"/>
                  </a:cubicBezTo>
                  <a:cubicBezTo>
                    <a:pt x="2490" y="3454"/>
                    <a:pt x="5985" y="517"/>
                    <a:pt x="9886" y="517"/>
                  </a:cubicBezTo>
                  <a:close/>
                  <a:moveTo>
                    <a:pt x="10737" y="0"/>
                  </a:moveTo>
                  <a:cubicBezTo>
                    <a:pt x="10588" y="0"/>
                    <a:pt x="10438" y="4"/>
                    <a:pt x="10287" y="11"/>
                  </a:cubicBezTo>
                  <a:cubicBezTo>
                    <a:pt x="10216" y="23"/>
                    <a:pt x="10168" y="47"/>
                    <a:pt x="10133" y="71"/>
                  </a:cubicBezTo>
                  <a:cubicBezTo>
                    <a:pt x="9959" y="59"/>
                    <a:pt x="9785" y="53"/>
                    <a:pt x="9611" y="53"/>
                  </a:cubicBezTo>
                  <a:cubicBezTo>
                    <a:pt x="6791" y="53"/>
                    <a:pt x="3884" y="1573"/>
                    <a:pt x="2382" y="3917"/>
                  </a:cubicBezTo>
                  <a:cubicBezTo>
                    <a:pt x="0" y="7643"/>
                    <a:pt x="584" y="12954"/>
                    <a:pt x="3144" y="16442"/>
                  </a:cubicBezTo>
                  <a:cubicBezTo>
                    <a:pt x="4875" y="18811"/>
                    <a:pt x="7480" y="19989"/>
                    <a:pt x="10190" y="19989"/>
                  </a:cubicBezTo>
                  <a:cubicBezTo>
                    <a:pt x="11579" y="19989"/>
                    <a:pt x="12995" y="19679"/>
                    <a:pt x="14335" y="19061"/>
                  </a:cubicBezTo>
                  <a:cubicBezTo>
                    <a:pt x="18360" y="17216"/>
                    <a:pt x="20693" y="13037"/>
                    <a:pt x="20169" y="8643"/>
                  </a:cubicBezTo>
                  <a:cubicBezTo>
                    <a:pt x="19604" y="3863"/>
                    <a:pt x="15543" y="0"/>
                    <a:pt x="10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5" name="Google Shape;755;p48"/>
          <p:cNvGrpSpPr/>
          <p:nvPr/>
        </p:nvGrpSpPr>
        <p:grpSpPr>
          <a:xfrm>
            <a:off x="2400547" y="1411811"/>
            <a:ext cx="756290" cy="687204"/>
            <a:chOff x="2400547" y="1411811"/>
            <a:chExt cx="756290" cy="687204"/>
          </a:xfrm>
        </p:grpSpPr>
        <p:sp>
          <p:nvSpPr>
            <p:cNvPr id="756" name="Google Shape;756;p48"/>
            <p:cNvSpPr/>
            <p:nvPr/>
          </p:nvSpPr>
          <p:spPr>
            <a:xfrm>
              <a:off x="2484745" y="1459512"/>
              <a:ext cx="591117" cy="591802"/>
            </a:xfrm>
            <a:custGeom>
              <a:rect b="b" l="l" r="r" t="t"/>
              <a:pathLst>
                <a:path extrusionOk="0" h="17487" w="17468">
                  <a:moveTo>
                    <a:pt x="7880" y="1"/>
                  </a:moveTo>
                  <a:cubicBezTo>
                    <a:pt x="5651" y="1"/>
                    <a:pt x="3484" y="831"/>
                    <a:pt x="2025" y="2710"/>
                  </a:cubicBezTo>
                  <a:cubicBezTo>
                    <a:pt x="513" y="4663"/>
                    <a:pt x="1" y="7258"/>
                    <a:pt x="179" y="9723"/>
                  </a:cubicBezTo>
                  <a:cubicBezTo>
                    <a:pt x="310" y="11545"/>
                    <a:pt x="810" y="13414"/>
                    <a:pt x="1965" y="14831"/>
                  </a:cubicBezTo>
                  <a:cubicBezTo>
                    <a:pt x="3370" y="16545"/>
                    <a:pt x="5608" y="17438"/>
                    <a:pt x="7823" y="17486"/>
                  </a:cubicBezTo>
                  <a:cubicBezTo>
                    <a:pt x="7868" y="17487"/>
                    <a:pt x="7913" y="17487"/>
                    <a:pt x="7958" y="17487"/>
                  </a:cubicBezTo>
                  <a:cubicBezTo>
                    <a:pt x="10925" y="17487"/>
                    <a:pt x="13873" y="15948"/>
                    <a:pt x="15526" y="13474"/>
                  </a:cubicBezTo>
                  <a:cubicBezTo>
                    <a:pt x="17205" y="10973"/>
                    <a:pt x="17467" y="7556"/>
                    <a:pt x="16145" y="4842"/>
                  </a:cubicBezTo>
                  <a:cubicBezTo>
                    <a:pt x="14690" y="1859"/>
                    <a:pt x="11215" y="1"/>
                    <a:pt x="78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1"/>
                  </a:solidFill>
                  <a:latin typeface="Quicksand"/>
                  <a:ea typeface="Quicksand"/>
                  <a:cs typeface="Quicksand"/>
                  <a:sym typeface="Quicksand"/>
                </a:rPr>
                <a:t>Earth</a:t>
              </a:r>
              <a:endParaRPr sz="16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  <p:sp>
          <p:nvSpPr>
            <p:cNvPr id="757" name="Google Shape;757;p48"/>
            <p:cNvSpPr/>
            <p:nvPr/>
          </p:nvSpPr>
          <p:spPr>
            <a:xfrm>
              <a:off x="2400547" y="1411811"/>
              <a:ext cx="756290" cy="687204"/>
            </a:xfrm>
            <a:custGeom>
              <a:rect b="b" l="l" r="r" t="t"/>
              <a:pathLst>
                <a:path extrusionOk="0" h="20306" w="22349">
                  <a:moveTo>
                    <a:pt x="9948" y="534"/>
                  </a:moveTo>
                  <a:lnTo>
                    <a:pt x="9948" y="534"/>
                  </a:lnTo>
                  <a:cubicBezTo>
                    <a:pt x="9969" y="546"/>
                    <a:pt x="9995" y="554"/>
                    <a:pt x="10025" y="554"/>
                  </a:cubicBezTo>
                  <a:cubicBezTo>
                    <a:pt x="15050" y="637"/>
                    <a:pt x="19741" y="3185"/>
                    <a:pt x="20646" y="8519"/>
                  </a:cubicBezTo>
                  <a:cubicBezTo>
                    <a:pt x="21515" y="13710"/>
                    <a:pt x="17693" y="18651"/>
                    <a:pt x="12514" y="19306"/>
                  </a:cubicBezTo>
                  <a:cubicBezTo>
                    <a:pt x="12027" y="19368"/>
                    <a:pt x="11517" y="19401"/>
                    <a:pt x="10997" y="19401"/>
                  </a:cubicBezTo>
                  <a:cubicBezTo>
                    <a:pt x="8528" y="19401"/>
                    <a:pt x="5822" y="18667"/>
                    <a:pt x="4179" y="16877"/>
                  </a:cubicBezTo>
                  <a:cubicBezTo>
                    <a:pt x="2453" y="14996"/>
                    <a:pt x="1679" y="12258"/>
                    <a:pt x="1703" y="9745"/>
                  </a:cubicBezTo>
                  <a:cubicBezTo>
                    <a:pt x="1739" y="7233"/>
                    <a:pt x="2596" y="4673"/>
                    <a:pt x="4465" y="2935"/>
                  </a:cubicBezTo>
                  <a:cubicBezTo>
                    <a:pt x="6027" y="1470"/>
                    <a:pt x="7921" y="811"/>
                    <a:pt x="9948" y="534"/>
                  </a:cubicBezTo>
                  <a:close/>
                  <a:moveTo>
                    <a:pt x="11946" y="0"/>
                  </a:moveTo>
                  <a:cubicBezTo>
                    <a:pt x="11589" y="0"/>
                    <a:pt x="11230" y="24"/>
                    <a:pt x="10870" y="73"/>
                  </a:cubicBezTo>
                  <a:lnTo>
                    <a:pt x="10870" y="73"/>
                  </a:lnTo>
                  <a:cubicBezTo>
                    <a:pt x="10585" y="41"/>
                    <a:pt x="10299" y="25"/>
                    <a:pt x="10013" y="25"/>
                  </a:cubicBezTo>
                  <a:cubicBezTo>
                    <a:pt x="6514" y="25"/>
                    <a:pt x="3094" y="2387"/>
                    <a:pt x="1715" y="5578"/>
                  </a:cubicBezTo>
                  <a:cubicBezTo>
                    <a:pt x="0" y="9555"/>
                    <a:pt x="798" y="15282"/>
                    <a:pt x="4263" y="18151"/>
                  </a:cubicBezTo>
                  <a:cubicBezTo>
                    <a:pt x="6025" y="19610"/>
                    <a:pt x="8395" y="20305"/>
                    <a:pt x="10777" y="20305"/>
                  </a:cubicBezTo>
                  <a:cubicBezTo>
                    <a:pt x="13255" y="20305"/>
                    <a:pt x="15747" y="19554"/>
                    <a:pt x="17586" y="18127"/>
                  </a:cubicBezTo>
                  <a:cubicBezTo>
                    <a:pt x="20991" y="15484"/>
                    <a:pt x="22348" y="11007"/>
                    <a:pt x="21015" y="6900"/>
                  </a:cubicBezTo>
                  <a:cubicBezTo>
                    <a:pt x="19773" y="3061"/>
                    <a:pt x="15999" y="0"/>
                    <a:pt x="119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0" spcFirstLastPara="1" rIns="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accent1"/>
                </a:solidFill>
                <a:latin typeface="Quicksand"/>
                <a:ea typeface="Quicksand"/>
                <a:cs typeface="Quicksand"/>
                <a:sym typeface="Quicksand"/>
              </a:endParaRPr>
            </a:p>
          </p:txBody>
        </p:sp>
      </p:grpSp>
      <p:grpSp>
        <p:nvGrpSpPr>
          <p:cNvPr id="758" name="Google Shape;758;p48"/>
          <p:cNvGrpSpPr/>
          <p:nvPr/>
        </p:nvGrpSpPr>
        <p:grpSpPr>
          <a:xfrm>
            <a:off x="849636" y="2803202"/>
            <a:ext cx="932867" cy="433735"/>
            <a:chOff x="849636" y="2803202"/>
            <a:chExt cx="932867" cy="433735"/>
          </a:xfrm>
        </p:grpSpPr>
        <p:sp>
          <p:nvSpPr>
            <p:cNvPr id="759" name="Google Shape;759;p48"/>
            <p:cNvSpPr/>
            <p:nvPr/>
          </p:nvSpPr>
          <p:spPr>
            <a:xfrm>
              <a:off x="904915" y="2852692"/>
              <a:ext cx="825744" cy="334751"/>
            </a:xfrm>
            <a:custGeom>
              <a:rect b="b" l="l" r="r" t="t"/>
              <a:pathLst>
                <a:path extrusionOk="0" h="11681" w="28814">
                  <a:moveTo>
                    <a:pt x="0" y="1"/>
                  </a:moveTo>
                  <a:lnTo>
                    <a:pt x="941" y="11062"/>
                  </a:lnTo>
                  <a:lnTo>
                    <a:pt x="28182" y="11681"/>
                  </a:lnTo>
                  <a:lnTo>
                    <a:pt x="28813" y="4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Quicksand"/>
                  <a:ea typeface="Quicksand"/>
                  <a:cs typeface="Quicksand"/>
                  <a:sym typeface="Quicksand"/>
                </a:rPr>
                <a:t>Pluto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0" name="Google Shape;760;p48"/>
            <p:cNvSpPr/>
            <p:nvPr/>
          </p:nvSpPr>
          <p:spPr>
            <a:xfrm>
              <a:off x="849636" y="2803202"/>
              <a:ext cx="932867" cy="433735"/>
            </a:xfrm>
            <a:custGeom>
              <a:rect b="b" l="l" r="r" t="t"/>
              <a:pathLst>
                <a:path extrusionOk="0" h="15135" w="32552">
                  <a:moveTo>
                    <a:pt x="15299" y="1"/>
                  </a:moveTo>
                  <a:cubicBezTo>
                    <a:pt x="10246" y="1"/>
                    <a:pt x="5197" y="234"/>
                    <a:pt x="215" y="815"/>
                  </a:cubicBezTo>
                  <a:cubicBezTo>
                    <a:pt x="12" y="839"/>
                    <a:pt x="0" y="1149"/>
                    <a:pt x="215" y="1149"/>
                  </a:cubicBezTo>
                  <a:cubicBezTo>
                    <a:pt x="334" y="1149"/>
                    <a:pt x="441" y="1137"/>
                    <a:pt x="548" y="1137"/>
                  </a:cubicBezTo>
                  <a:cubicBezTo>
                    <a:pt x="227" y="5280"/>
                    <a:pt x="584" y="9483"/>
                    <a:pt x="929" y="13615"/>
                  </a:cubicBezTo>
                  <a:cubicBezTo>
                    <a:pt x="953" y="13847"/>
                    <a:pt x="1146" y="13963"/>
                    <a:pt x="1328" y="13963"/>
                  </a:cubicBezTo>
                  <a:cubicBezTo>
                    <a:pt x="1509" y="13963"/>
                    <a:pt x="1679" y="13847"/>
                    <a:pt x="1655" y="13615"/>
                  </a:cubicBezTo>
                  <a:cubicBezTo>
                    <a:pt x="1215" y="9459"/>
                    <a:pt x="1191" y="5292"/>
                    <a:pt x="893" y="1125"/>
                  </a:cubicBezTo>
                  <a:cubicBezTo>
                    <a:pt x="5509" y="1013"/>
                    <a:pt x="10107" y="913"/>
                    <a:pt x="14701" y="913"/>
                  </a:cubicBezTo>
                  <a:cubicBezTo>
                    <a:pt x="20344" y="913"/>
                    <a:pt x="25983" y="1064"/>
                    <a:pt x="31647" y="1530"/>
                  </a:cubicBezTo>
                  <a:cubicBezTo>
                    <a:pt x="31683" y="3613"/>
                    <a:pt x="31659" y="5697"/>
                    <a:pt x="31588" y="7781"/>
                  </a:cubicBezTo>
                  <a:cubicBezTo>
                    <a:pt x="31504" y="9757"/>
                    <a:pt x="31171" y="11805"/>
                    <a:pt x="31183" y="13793"/>
                  </a:cubicBezTo>
                  <a:cubicBezTo>
                    <a:pt x="31139" y="13771"/>
                    <a:pt x="31091" y="13757"/>
                    <a:pt x="31043" y="13757"/>
                  </a:cubicBezTo>
                  <a:cubicBezTo>
                    <a:pt x="30986" y="13757"/>
                    <a:pt x="30930" y="13777"/>
                    <a:pt x="30885" y="13829"/>
                  </a:cubicBezTo>
                  <a:cubicBezTo>
                    <a:pt x="30597" y="14117"/>
                    <a:pt x="30111" y="14206"/>
                    <a:pt x="29576" y="14206"/>
                  </a:cubicBezTo>
                  <a:cubicBezTo>
                    <a:pt x="28785" y="14206"/>
                    <a:pt x="27886" y="14012"/>
                    <a:pt x="27361" y="13984"/>
                  </a:cubicBezTo>
                  <a:cubicBezTo>
                    <a:pt x="26135" y="13912"/>
                    <a:pt x="24908" y="13853"/>
                    <a:pt x="23682" y="13793"/>
                  </a:cubicBezTo>
                  <a:cubicBezTo>
                    <a:pt x="21122" y="13686"/>
                    <a:pt x="18562" y="13615"/>
                    <a:pt x="16002" y="13579"/>
                  </a:cubicBezTo>
                  <a:cubicBezTo>
                    <a:pt x="14776" y="13561"/>
                    <a:pt x="13550" y="13549"/>
                    <a:pt x="12323" y="13549"/>
                  </a:cubicBezTo>
                  <a:cubicBezTo>
                    <a:pt x="11097" y="13549"/>
                    <a:pt x="9871" y="13561"/>
                    <a:pt x="8644" y="13591"/>
                  </a:cubicBezTo>
                  <a:cubicBezTo>
                    <a:pt x="6227" y="13650"/>
                    <a:pt x="3584" y="13472"/>
                    <a:pt x="1239" y="14043"/>
                  </a:cubicBezTo>
                  <a:cubicBezTo>
                    <a:pt x="1096" y="14079"/>
                    <a:pt x="1072" y="14317"/>
                    <a:pt x="1239" y="14341"/>
                  </a:cubicBezTo>
                  <a:cubicBezTo>
                    <a:pt x="2193" y="14491"/>
                    <a:pt x="3181" y="14538"/>
                    <a:pt x="4178" y="14538"/>
                  </a:cubicBezTo>
                  <a:cubicBezTo>
                    <a:pt x="5879" y="14538"/>
                    <a:pt x="7608" y="14400"/>
                    <a:pt x="9251" y="14400"/>
                  </a:cubicBezTo>
                  <a:cubicBezTo>
                    <a:pt x="11918" y="14400"/>
                    <a:pt x="14574" y="14412"/>
                    <a:pt x="17241" y="14484"/>
                  </a:cubicBezTo>
                  <a:cubicBezTo>
                    <a:pt x="19896" y="14555"/>
                    <a:pt x="22551" y="14662"/>
                    <a:pt x="25206" y="14817"/>
                  </a:cubicBezTo>
                  <a:cubicBezTo>
                    <a:pt x="26635" y="14901"/>
                    <a:pt x="28063" y="15031"/>
                    <a:pt x="29504" y="15115"/>
                  </a:cubicBezTo>
                  <a:cubicBezTo>
                    <a:pt x="29694" y="15124"/>
                    <a:pt x="29877" y="15135"/>
                    <a:pt x="30053" y="15135"/>
                  </a:cubicBezTo>
                  <a:cubicBezTo>
                    <a:pt x="30539" y="15135"/>
                    <a:pt x="30970" y="15056"/>
                    <a:pt x="31338" y="14662"/>
                  </a:cubicBezTo>
                  <a:cubicBezTo>
                    <a:pt x="31403" y="14706"/>
                    <a:pt x="31483" y="14730"/>
                    <a:pt x="31561" y="14730"/>
                  </a:cubicBezTo>
                  <a:cubicBezTo>
                    <a:pt x="31697" y="14730"/>
                    <a:pt x="31828" y="14657"/>
                    <a:pt x="31873" y="14484"/>
                  </a:cubicBezTo>
                  <a:cubicBezTo>
                    <a:pt x="32397" y="12448"/>
                    <a:pt x="32361" y="10174"/>
                    <a:pt x="32445" y="8078"/>
                  </a:cubicBezTo>
                  <a:cubicBezTo>
                    <a:pt x="32552" y="5768"/>
                    <a:pt x="32552" y="3447"/>
                    <a:pt x="32492" y="1137"/>
                  </a:cubicBezTo>
                  <a:cubicBezTo>
                    <a:pt x="32481" y="899"/>
                    <a:pt x="32302" y="732"/>
                    <a:pt x="32064" y="708"/>
                  </a:cubicBezTo>
                  <a:cubicBezTo>
                    <a:pt x="26526" y="289"/>
                    <a:pt x="20910" y="1"/>
                    <a:pt x="15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1" name="Google Shape;761;p48"/>
          <p:cNvGrpSpPr/>
          <p:nvPr/>
        </p:nvGrpSpPr>
        <p:grpSpPr>
          <a:xfrm>
            <a:off x="7301622" y="3864298"/>
            <a:ext cx="992755" cy="461580"/>
            <a:chOff x="7301622" y="3768497"/>
            <a:chExt cx="992755" cy="461580"/>
          </a:xfrm>
        </p:grpSpPr>
        <p:sp>
          <p:nvSpPr>
            <p:cNvPr id="762" name="Google Shape;762;p48"/>
            <p:cNvSpPr/>
            <p:nvPr/>
          </p:nvSpPr>
          <p:spPr>
            <a:xfrm flipH="1">
              <a:off x="7356791" y="3823119"/>
              <a:ext cx="878755" cy="356241"/>
            </a:xfrm>
            <a:custGeom>
              <a:rect b="b" l="l" r="r" t="t"/>
              <a:pathLst>
                <a:path extrusionOk="0" h="11681" w="28814">
                  <a:moveTo>
                    <a:pt x="0" y="1"/>
                  </a:moveTo>
                  <a:lnTo>
                    <a:pt x="941" y="11062"/>
                  </a:lnTo>
                  <a:lnTo>
                    <a:pt x="28182" y="11681"/>
                  </a:lnTo>
                  <a:lnTo>
                    <a:pt x="28813" y="4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Quicksand"/>
                  <a:ea typeface="Quicksand"/>
                  <a:cs typeface="Quicksand"/>
                  <a:sym typeface="Quicksand"/>
                </a:rPr>
                <a:t>Moon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3" name="Google Shape;763;p48"/>
            <p:cNvSpPr/>
            <p:nvPr/>
          </p:nvSpPr>
          <p:spPr>
            <a:xfrm flipH="1">
              <a:off x="7301622" y="3768497"/>
              <a:ext cx="992755" cy="461580"/>
            </a:xfrm>
            <a:custGeom>
              <a:rect b="b" l="l" r="r" t="t"/>
              <a:pathLst>
                <a:path extrusionOk="0" h="15135" w="32552">
                  <a:moveTo>
                    <a:pt x="15299" y="1"/>
                  </a:moveTo>
                  <a:cubicBezTo>
                    <a:pt x="10246" y="1"/>
                    <a:pt x="5197" y="234"/>
                    <a:pt x="215" y="815"/>
                  </a:cubicBezTo>
                  <a:cubicBezTo>
                    <a:pt x="12" y="839"/>
                    <a:pt x="0" y="1149"/>
                    <a:pt x="215" y="1149"/>
                  </a:cubicBezTo>
                  <a:cubicBezTo>
                    <a:pt x="334" y="1149"/>
                    <a:pt x="441" y="1137"/>
                    <a:pt x="548" y="1137"/>
                  </a:cubicBezTo>
                  <a:cubicBezTo>
                    <a:pt x="227" y="5280"/>
                    <a:pt x="584" y="9483"/>
                    <a:pt x="929" y="13615"/>
                  </a:cubicBezTo>
                  <a:cubicBezTo>
                    <a:pt x="953" y="13847"/>
                    <a:pt x="1146" y="13963"/>
                    <a:pt x="1328" y="13963"/>
                  </a:cubicBezTo>
                  <a:cubicBezTo>
                    <a:pt x="1509" y="13963"/>
                    <a:pt x="1679" y="13847"/>
                    <a:pt x="1655" y="13615"/>
                  </a:cubicBezTo>
                  <a:cubicBezTo>
                    <a:pt x="1215" y="9459"/>
                    <a:pt x="1191" y="5292"/>
                    <a:pt x="893" y="1125"/>
                  </a:cubicBezTo>
                  <a:cubicBezTo>
                    <a:pt x="5509" y="1013"/>
                    <a:pt x="10107" y="913"/>
                    <a:pt x="14701" y="913"/>
                  </a:cubicBezTo>
                  <a:cubicBezTo>
                    <a:pt x="20344" y="913"/>
                    <a:pt x="25983" y="1064"/>
                    <a:pt x="31647" y="1530"/>
                  </a:cubicBezTo>
                  <a:cubicBezTo>
                    <a:pt x="31683" y="3613"/>
                    <a:pt x="31659" y="5697"/>
                    <a:pt x="31588" y="7781"/>
                  </a:cubicBezTo>
                  <a:cubicBezTo>
                    <a:pt x="31504" y="9757"/>
                    <a:pt x="31171" y="11805"/>
                    <a:pt x="31183" y="13793"/>
                  </a:cubicBezTo>
                  <a:cubicBezTo>
                    <a:pt x="31139" y="13771"/>
                    <a:pt x="31091" y="13757"/>
                    <a:pt x="31043" y="13757"/>
                  </a:cubicBezTo>
                  <a:cubicBezTo>
                    <a:pt x="30986" y="13757"/>
                    <a:pt x="30930" y="13777"/>
                    <a:pt x="30885" y="13829"/>
                  </a:cubicBezTo>
                  <a:cubicBezTo>
                    <a:pt x="30597" y="14117"/>
                    <a:pt x="30111" y="14206"/>
                    <a:pt x="29576" y="14206"/>
                  </a:cubicBezTo>
                  <a:cubicBezTo>
                    <a:pt x="28785" y="14206"/>
                    <a:pt x="27886" y="14012"/>
                    <a:pt x="27361" y="13984"/>
                  </a:cubicBezTo>
                  <a:cubicBezTo>
                    <a:pt x="26135" y="13912"/>
                    <a:pt x="24908" y="13853"/>
                    <a:pt x="23682" y="13793"/>
                  </a:cubicBezTo>
                  <a:cubicBezTo>
                    <a:pt x="21122" y="13686"/>
                    <a:pt x="18562" y="13615"/>
                    <a:pt x="16002" y="13579"/>
                  </a:cubicBezTo>
                  <a:cubicBezTo>
                    <a:pt x="14776" y="13561"/>
                    <a:pt x="13550" y="13549"/>
                    <a:pt x="12323" y="13549"/>
                  </a:cubicBezTo>
                  <a:cubicBezTo>
                    <a:pt x="11097" y="13549"/>
                    <a:pt x="9871" y="13561"/>
                    <a:pt x="8644" y="13591"/>
                  </a:cubicBezTo>
                  <a:cubicBezTo>
                    <a:pt x="6227" y="13650"/>
                    <a:pt x="3584" y="13472"/>
                    <a:pt x="1239" y="14043"/>
                  </a:cubicBezTo>
                  <a:cubicBezTo>
                    <a:pt x="1096" y="14079"/>
                    <a:pt x="1072" y="14317"/>
                    <a:pt x="1239" y="14341"/>
                  </a:cubicBezTo>
                  <a:cubicBezTo>
                    <a:pt x="2193" y="14491"/>
                    <a:pt x="3181" y="14538"/>
                    <a:pt x="4178" y="14538"/>
                  </a:cubicBezTo>
                  <a:cubicBezTo>
                    <a:pt x="5879" y="14538"/>
                    <a:pt x="7608" y="14400"/>
                    <a:pt x="9251" y="14400"/>
                  </a:cubicBezTo>
                  <a:cubicBezTo>
                    <a:pt x="11918" y="14400"/>
                    <a:pt x="14574" y="14412"/>
                    <a:pt x="17241" y="14484"/>
                  </a:cubicBezTo>
                  <a:cubicBezTo>
                    <a:pt x="19896" y="14555"/>
                    <a:pt x="22551" y="14662"/>
                    <a:pt x="25206" y="14817"/>
                  </a:cubicBezTo>
                  <a:cubicBezTo>
                    <a:pt x="26635" y="14901"/>
                    <a:pt x="28063" y="15031"/>
                    <a:pt x="29504" y="15115"/>
                  </a:cubicBezTo>
                  <a:cubicBezTo>
                    <a:pt x="29694" y="15124"/>
                    <a:pt x="29877" y="15135"/>
                    <a:pt x="30053" y="15135"/>
                  </a:cubicBezTo>
                  <a:cubicBezTo>
                    <a:pt x="30539" y="15135"/>
                    <a:pt x="30970" y="15056"/>
                    <a:pt x="31338" y="14662"/>
                  </a:cubicBezTo>
                  <a:cubicBezTo>
                    <a:pt x="31403" y="14706"/>
                    <a:pt x="31483" y="14730"/>
                    <a:pt x="31561" y="14730"/>
                  </a:cubicBezTo>
                  <a:cubicBezTo>
                    <a:pt x="31697" y="14730"/>
                    <a:pt x="31828" y="14657"/>
                    <a:pt x="31873" y="14484"/>
                  </a:cubicBezTo>
                  <a:cubicBezTo>
                    <a:pt x="32397" y="12448"/>
                    <a:pt x="32361" y="10174"/>
                    <a:pt x="32445" y="8078"/>
                  </a:cubicBezTo>
                  <a:cubicBezTo>
                    <a:pt x="32552" y="5768"/>
                    <a:pt x="32552" y="3447"/>
                    <a:pt x="32492" y="1137"/>
                  </a:cubicBezTo>
                  <a:cubicBezTo>
                    <a:pt x="32481" y="899"/>
                    <a:pt x="32302" y="732"/>
                    <a:pt x="32064" y="708"/>
                  </a:cubicBezTo>
                  <a:cubicBezTo>
                    <a:pt x="26526" y="289"/>
                    <a:pt x="20910" y="1"/>
                    <a:pt x="15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" name="Google Shape;764;p48"/>
          <p:cNvGrpSpPr/>
          <p:nvPr/>
        </p:nvGrpSpPr>
        <p:grpSpPr>
          <a:xfrm>
            <a:off x="3099472" y="4057154"/>
            <a:ext cx="1175053" cy="610105"/>
            <a:chOff x="3099472" y="4057154"/>
            <a:chExt cx="1175053" cy="610105"/>
          </a:xfrm>
        </p:grpSpPr>
        <p:sp>
          <p:nvSpPr>
            <p:cNvPr id="765" name="Google Shape;765;p48"/>
            <p:cNvSpPr/>
            <p:nvPr/>
          </p:nvSpPr>
          <p:spPr>
            <a:xfrm>
              <a:off x="3214038" y="4109809"/>
              <a:ext cx="1020767" cy="453846"/>
            </a:xfrm>
            <a:custGeom>
              <a:rect b="b" l="l" r="r" t="t"/>
              <a:pathLst>
                <a:path extrusionOk="0" h="14955" w="33636">
                  <a:moveTo>
                    <a:pt x="33635" y="0"/>
                  </a:moveTo>
                  <a:lnTo>
                    <a:pt x="0" y="107"/>
                  </a:lnTo>
                  <a:cubicBezTo>
                    <a:pt x="0" y="107"/>
                    <a:pt x="619" y="5096"/>
                    <a:pt x="822" y="9240"/>
                  </a:cubicBezTo>
                  <a:cubicBezTo>
                    <a:pt x="1036" y="13395"/>
                    <a:pt x="1036" y="14955"/>
                    <a:pt x="1036" y="14955"/>
                  </a:cubicBezTo>
                  <a:lnTo>
                    <a:pt x="32695" y="14228"/>
                  </a:lnTo>
                  <a:lnTo>
                    <a:pt x="3363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1"/>
                  </a:solidFill>
                  <a:latin typeface="Quicksand"/>
                  <a:ea typeface="Quicksand"/>
                  <a:cs typeface="Quicksand"/>
                  <a:sym typeface="Quicksand"/>
                </a:rPr>
                <a:t>Neptune</a:t>
              </a:r>
              <a:endParaRPr sz="1600"/>
            </a:p>
          </p:txBody>
        </p:sp>
        <p:sp>
          <p:nvSpPr>
            <p:cNvPr id="766" name="Google Shape;766;p48"/>
            <p:cNvSpPr/>
            <p:nvPr/>
          </p:nvSpPr>
          <p:spPr>
            <a:xfrm>
              <a:off x="3099472" y="4057154"/>
              <a:ext cx="1175053" cy="610105"/>
            </a:xfrm>
            <a:custGeom>
              <a:rect b="b" l="l" r="r" t="t"/>
              <a:pathLst>
                <a:path extrusionOk="0" h="20104" w="38720">
                  <a:moveTo>
                    <a:pt x="2799" y="1581"/>
                  </a:moveTo>
                  <a:cubicBezTo>
                    <a:pt x="2811" y="1723"/>
                    <a:pt x="2823" y="1878"/>
                    <a:pt x="2823" y="2021"/>
                  </a:cubicBezTo>
                  <a:cubicBezTo>
                    <a:pt x="1965" y="2533"/>
                    <a:pt x="1203" y="3236"/>
                    <a:pt x="382" y="3831"/>
                  </a:cubicBezTo>
                  <a:cubicBezTo>
                    <a:pt x="370" y="3664"/>
                    <a:pt x="346" y="3509"/>
                    <a:pt x="322" y="3343"/>
                  </a:cubicBezTo>
                  <a:lnTo>
                    <a:pt x="322" y="3343"/>
                  </a:lnTo>
                  <a:cubicBezTo>
                    <a:pt x="348" y="3351"/>
                    <a:pt x="374" y="3355"/>
                    <a:pt x="401" y="3355"/>
                  </a:cubicBezTo>
                  <a:cubicBezTo>
                    <a:pt x="448" y="3355"/>
                    <a:pt x="494" y="3342"/>
                    <a:pt x="525" y="3319"/>
                  </a:cubicBezTo>
                  <a:cubicBezTo>
                    <a:pt x="989" y="2985"/>
                    <a:pt x="1430" y="2616"/>
                    <a:pt x="1870" y="2271"/>
                  </a:cubicBezTo>
                  <a:cubicBezTo>
                    <a:pt x="2156" y="2057"/>
                    <a:pt x="2513" y="1842"/>
                    <a:pt x="2799" y="1581"/>
                  </a:cubicBezTo>
                  <a:close/>
                  <a:moveTo>
                    <a:pt x="2834" y="2188"/>
                  </a:moveTo>
                  <a:cubicBezTo>
                    <a:pt x="2846" y="2438"/>
                    <a:pt x="2858" y="2688"/>
                    <a:pt x="2870" y="2938"/>
                  </a:cubicBezTo>
                  <a:cubicBezTo>
                    <a:pt x="2430" y="3152"/>
                    <a:pt x="2049" y="3521"/>
                    <a:pt x="1691" y="3831"/>
                  </a:cubicBezTo>
                  <a:cubicBezTo>
                    <a:pt x="1287" y="4176"/>
                    <a:pt x="906" y="4533"/>
                    <a:pt x="525" y="4902"/>
                  </a:cubicBezTo>
                  <a:cubicBezTo>
                    <a:pt x="489" y="4593"/>
                    <a:pt x="453" y="4283"/>
                    <a:pt x="406" y="3974"/>
                  </a:cubicBezTo>
                  <a:cubicBezTo>
                    <a:pt x="1227" y="3450"/>
                    <a:pt x="2156" y="2890"/>
                    <a:pt x="2834" y="2188"/>
                  </a:cubicBezTo>
                  <a:close/>
                  <a:moveTo>
                    <a:pt x="2882" y="3164"/>
                  </a:moveTo>
                  <a:cubicBezTo>
                    <a:pt x="2894" y="3486"/>
                    <a:pt x="2906" y="3807"/>
                    <a:pt x="2930" y="4128"/>
                  </a:cubicBezTo>
                  <a:cubicBezTo>
                    <a:pt x="2584" y="4379"/>
                    <a:pt x="2275" y="4700"/>
                    <a:pt x="1965" y="4974"/>
                  </a:cubicBezTo>
                  <a:cubicBezTo>
                    <a:pt x="1537" y="5355"/>
                    <a:pt x="1108" y="5748"/>
                    <a:pt x="679" y="6141"/>
                  </a:cubicBezTo>
                  <a:cubicBezTo>
                    <a:pt x="632" y="5795"/>
                    <a:pt x="596" y="5438"/>
                    <a:pt x="548" y="5081"/>
                  </a:cubicBezTo>
                  <a:cubicBezTo>
                    <a:pt x="929" y="4759"/>
                    <a:pt x="1310" y="4438"/>
                    <a:pt x="1703" y="4117"/>
                  </a:cubicBezTo>
                  <a:cubicBezTo>
                    <a:pt x="2084" y="3807"/>
                    <a:pt x="2525" y="3521"/>
                    <a:pt x="2882" y="3164"/>
                  </a:cubicBezTo>
                  <a:close/>
                  <a:moveTo>
                    <a:pt x="2942" y="4414"/>
                  </a:moveTo>
                  <a:cubicBezTo>
                    <a:pt x="2954" y="4688"/>
                    <a:pt x="2977" y="4950"/>
                    <a:pt x="2989" y="5224"/>
                  </a:cubicBezTo>
                  <a:cubicBezTo>
                    <a:pt x="2620" y="5450"/>
                    <a:pt x="2287" y="5736"/>
                    <a:pt x="1953" y="5986"/>
                  </a:cubicBezTo>
                  <a:cubicBezTo>
                    <a:pt x="1561" y="6295"/>
                    <a:pt x="1156" y="6593"/>
                    <a:pt x="763" y="6903"/>
                  </a:cubicBezTo>
                  <a:cubicBezTo>
                    <a:pt x="739" y="6688"/>
                    <a:pt x="715" y="6486"/>
                    <a:pt x="691" y="6283"/>
                  </a:cubicBezTo>
                  <a:cubicBezTo>
                    <a:pt x="1168" y="5891"/>
                    <a:pt x="1632" y="5510"/>
                    <a:pt x="2108" y="5117"/>
                  </a:cubicBezTo>
                  <a:cubicBezTo>
                    <a:pt x="2382" y="4879"/>
                    <a:pt x="2680" y="4664"/>
                    <a:pt x="2942" y="4414"/>
                  </a:cubicBezTo>
                  <a:close/>
                  <a:moveTo>
                    <a:pt x="3001" y="5510"/>
                  </a:moveTo>
                  <a:cubicBezTo>
                    <a:pt x="3025" y="5772"/>
                    <a:pt x="3037" y="6022"/>
                    <a:pt x="3049" y="6283"/>
                  </a:cubicBezTo>
                  <a:cubicBezTo>
                    <a:pt x="2715" y="6486"/>
                    <a:pt x="2394" y="6748"/>
                    <a:pt x="2096" y="6986"/>
                  </a:cubicBezTo>
                  <a:cubicBezTo>
                    <a:pt x="1680" y="7307"/>
                    <a:pt x="1263" y="7653"/>
                    <a:pt x="858" y="7998"/>
                  </a:cubicBezTo>
                  <a:cubicBezTo>
                    <a:pt x="834" y="7677"/>
                    <a:pt x="810" y="7367"/>
                    <a:pt x="775" y="7045"/>
                  </a:cubicBezTo>
                  <a:cubicBezTo>
                    <a:pt x="1203" y="6760"/>
                    <a:pt x="1632" y="6462"/>
                    <a:pt x="2061" y="6164"/>
                  </a:cubicBezTo>
                  <a:cubicBezTo>
                    <a:pt x="2370" y="5950"/>
                    <a:pt x="2704" y="5748"/>
                    <a:pt x="3001" y="5510"/>
                  </a:cubicBezTo>
                  <a:close/>
                  <a:moveTo>
                    <a:pt x="3061" y="6617"/>
                  </a:moveTo>
                  <a:cubicBezTo>
                    <a:pt x="3073" y="6819"/>
                    <a:pt x="3085" y="7034"/>
                    <a:pt x="3096" y="7236"/>
                  </a:cubicBezTo>
                  <a:cubicBezTo>
                    <a:pt x="2334" y="7593"/>
                    <a:pt x="1596" y="8165"/>
                    <a:pt x="929" y="8736"/>
                  </a:cubicBezTo>
                  <a:cubicBezTo>
                    <a:pt x="918" y="8546"/>
                    <a:pt x="894" y="8367"/>
                    <a:pt x="882" y="8188"/>
                  </a:cubicBezTo>
                  <a:cubicBezTo>
                    <a:pt x="1322" y="7843"/>
                    <a:pt x="1775" y="7510"/>
                    <a:pt x="2239" y="7188"/>
                  </a:cubicBezTo>
                  <a:cubicBezTo>
                    <a:pt x="2501" y="6998"/>
                    <a:pt x="2799" y="6819"/>
                    <a:pt x="3061" y="6617"/>
                  </a:cubicBezTo>
                  <a:close/>
                  <a:moveTo>
                    <a:pt x="3108" y="7522"/>
                  </a:moveTo>
                  <a:cubicBezTo>
                    <a:pt x="3132" y="7772"/>
                    <a:pt x="3132" y="8034"/>
                    <a:pt x="3144" y="8296"/>
                  </a:cubicBezTo>
                  <a:cubicBezTo>
                    <a:pt x="2751" y="8439"/>
                    <a:pt x="2430" y="8831"/>
                    <a:pt x="2108" y="9093"/>
                  </a:cubicBezTo>
                  <a:cubicBezTo>
                    <a:pt x="1751" y="9391"/>
                    <a:pt x="1382" y="9665"/>
                    <a:pt x="1025" y="9951"/>
                  </a:cubicBezTo>
                  <a:cubicBezTo>
                    <a:pt x="1001" y="9617"/>
                    <a:pt x="977" y="9284"/>
                    <a:pt x="953" y="8950"/>
                  </a:cubicBezTo>
                  <a:cubicBezTo>
                    <a:pt x="1322" y="8700"/>
                    <a:pt x="1691" y="8450"/>
                    <a:pt x="2061" y="8200"/>
                  </a:cubicBezTo>
                  <a:cubicBezTo>
                    <a:pt x="2406" y="7974"/>
                    <a:pt x="2775" y="7760"/>
                    <a:pt x="3108" y="7522"/>
                  </a:cubicBezTo>
                  <a:close/>
                  <a:moveTo>
                    <a:pt x="3156" y="8462"/>
                  </a:moveTo>
                  <a:cubicBezTo>
                    <a:pt x="3168" y="8772"/>
                    <a:pt x="3180" y="9081"/>
                    <a:pt x="3192" y="9391"/>
                  </a:cubicBezTo>
                  <a:cubicBezTo>
                    <a:pt x="2799" y="9582"/>
                    <a:pt x="2465" y="9903"/>
                    <a:pt x="2120" y="10165"/>
                  </a:cubicBezTo>
                  <a:cubicBezTo>
                    <a:pt x="1775" y="10403"/>
                    <a:pt x="1430" y="10641"/>
                    <a:pt x="1084" y="10867"/>
                  </a:cubicBezTo>
                  <a:cubicBezTo>
                    <a:pt x="1072" y="10617"/>
                    <a:pt x="1049" y="10379"/>
                    <a:pt x="1037" y="10129"/>
                  </a:cubicBezTo>
                  <a:cubicBezTo>
                    <a:pt x="1430" y="9903"/>
                    <a:pt x="1799" y="9641"/>
                    <a:pt x="2144" y="9355"/>
                  </a:cubicBezTo>
                  <a:cubicBezTo>
                    <a:pt x="2477" y="9105"/>
                    <a:pt x="2930" y="8831"/>
                    <a:pt x="3156" y="8462"/>
                  </a:cubicBezTo>
                  <a:close/>
                  <a:moveTo>
                    <a:pt x="3204" y="9605"/>
                  </a:moveTo>
                  <a:cubicBezTo>
                    <a:pt x="3227" y="10153"/>
                    <a:pt x="3215" y="10713"/>
                    <a:pt x="3204" y="11284"/>
                  </a:cubicBezTo>
                  <a:cubicBezTo>
                    <a:pt x="2811" y="11534"/>
                    <a:pt x="2453" y="11868"/>
                    <a:pt x="2108" y="12177"/>
                  </a:cubicBezTo>
                  <a:cubicBezTo>
                    <a:pt x="1811" y="12427"/>
                    <a:pt x="1525" y="12677"/>
                    <a:pt x="1239" y="12939"/>
                  </a:cubicBezTo>
                  <a:cubicBezTo>
                    <a:pt x="1215" y="12665"/>
                    <a:pt x="1191" y="12391"/>
                    <a:pt x="1168" y="12118"/>
                  </a:cubicBezTo>
                  <a:cubicBezTo>
                    <a:pt x="1489" y="11856"/>
                    <a:pt x="1811" y="11594"/>
                    <a:pt x="2132" y="11320"/>
                  </a:cubicBezTo>
                  <a:cubicBezTo>
                    <a:pt x="2477" y="11034"/>
                    <a:pt x="2882" y="10760"/>
                    <a:pt x="3132" y="10391"/>
                  </a:cubicBezTo>
                  <a:cubicBezTo>
                    <a:pt x="3161" y="10342"/>
                    <a:pt x="3119" y="10302"/>
                    <a:pt x="3076" y="10302"/>
                  </a:cubicBezTo>
                  <a:cubicBezTo>
                    <a:pt x="3067" y="10302"/>
                    <a:pt x="3057" y="10304"/>
                    <a:pt x="3049" y="10308"/>
                  </a:cubicBezTo>
                  <a:cubicBezTo>
                    <a:pt x="2644" y="10498"/>
                    <a:pt x="2311" y="10867"/>
                    <a:pt x="1977" y="11165"/>
                  </a:cubicBezTo>
                  <a:cubicBezTo>
                    <a:pt x="1703" y="11403"/>
                    <a:pt x="1430" y="11653"/>
                    <a:pt x="1156" y="11903"/>
                  </a:cubicBezTo>
                  <a:cubicBezTo>
                    <a:pt x="1144" y="11701"/>
                    <a:pt x="1132" y="11510"/>
                    <a:pt x="1120" y="11320"/>
                  </a:cubicBezTo>
                  <a:cubicBezTo>
                    <a:pt x="1108" y="11236"/>
                    <a:pt x="1108" y="11153"/>
                    <a:pt x="1096" y="11082"/>
                  </a:cubicBezTo>
                  <a:cubicBezTo>
                    <a:pt x="1513" y="10844"/>
                    <a:pt x="1918" y="10594"/>
                    <a:pt x="2311" y="10320"/>
                  </a:cubicBezTo>
                  <a:cubicBezTo>
                    <a:pt x="2608" y="10105"/>
                    <a:pt x="2954" y="9891"/>
                    <a:pt x="3204" y="9605"/>
                  </a:cubicBezTo>
                  <a:close/>
                  <a:moveTo>
                    <a:pt x="3204" y="11558"/>
                  </a:moveTo>
                  <a:lnTo>
                    <a:pt x="3204" y="11558"/>
                  </a:lnTo>
                  <a:cubicBezTo>
                    <a:pt x="3192" y="11844"/>
                    <a:pt x="3180" y="12129"/>
                    <a:pt x="3180" y="12403"/>
                  </a:cubicBezTo>
                  <a:cubicBezTo>
                    <a:pt x="2489" y="12701"/>
                    <a:pt x="1870" y="13261"/>
                    <a:pt x="1310" y="13796"/>
                  </a:cubicBezTo>
                  <a:cubicBezTo>
                    <a:pt x="1287" y="13582"/>
                    <a:pt x="1275" y="13368"/>
                    <a:pt x="1251" y="13153"/>
                  </a:cubicBezTo>
                  <a:cubicBezTo>
                    <a:pt x="1561" y="12903"/>
                    <a:pt x="1882" y="12653"/>
                    <a:pt x="2180" y="12391"/>
                  </a:cubicBezTo>
                  <a:cubicBezTo>
                    <a:pt x="2513" y="12118"/>
                    <a:pt x="2882" y="11856"/>
                    <a:pt x="3204" y="11558"/>
                  </a:cubicBezTo>
                  <a:close/>
                  <a:moveTo>
                    <a:pt x="3168" y="12606"/>
                  </a:moveTo>
                  <a:lnTo>
                    <a:pt x="3168" y="12606"/>
                  </a:lnTo>
                  <a:cubicBezTo>
                    <a:pt x="3156" y="12927"/>
                    <a:pt x="3144" y="13261"/>
                    <a:pt x="3132" y="13582"/>
                  </a:cubicBezTo>
                  <a:cubicBezTo>
                    <a:pt x="2489" y="13939"/>
                    <a:pt x="1906" y="14487"/>
                    <a:pt x="1394" y="15023"/>
                  </a:cubicBezTo>
                  <a:cubicBezTo>
                    <a:pt x="1382" y="14701"/>
                    <a:pt x="1358" y="14380"/>
                    <a:pt x="1334" y="14058"/>
                  </a:cubicBezTo>
                  <a:cubicBezTo>
                    <a:pt x="1644" y="13820"/>
                    <a:pt x="1953" y="13570"/>
                    <a:pt x="2263" y="13332"/>
                  </a:cubicBezTo>
                  <a:cubicBezTo>
                    <a:pt x="2561" y="13106"/>
                    <a:pt x="2894" y="12880"/>
                    <a:pt x="3168" y="12606"/>
                  </a:cubicBezTo>
                  <a:close/>
                  <a:moveTo>
                    <a:pt x="3132" y="13880"/>
                  </a:moveTo>
                  <a:lnTo>
                    <a:pt x="3132" y="13880"/>
                  </a:lnTo>
                  <a:cubicBezTo>
                    <a:pt x="3120" y="14130"/>
                    <a:pt x="3120" y="14368"/>
                    <a:pt x="3120" y="14618"/>
                  </a:cubicBezTo>
                  <a:cubicBezTo>
                    <a:pt x="2811" y="14808"/>
                    <a:pt x="2537" y="15058"/>
                    <a:pt x="2263" y="15285"/>
                  </a:cubicBezTo>
                  <a:cubicBezTo>
                    <a:pt x="1989" y="15499"/>
                    <a:pt x="1715" y="15737"/>
                    <a:pt x="1441" y="15963"/>
                  </a:cubicBezTo>
                  <a:cubicBezTo>
                    <a:pt x="1441" y="15713"/>
                    <a:pt x="1430" y="15475"/>
                    <a:pt x="1418" y="15225"/>
                  </a:cubicBezTo>
                  <a:cubicBezTo>
                    <a:pt x="1775" y="14904"/>
                    <a:pt x="2144" y="14594"/>
                    <a:pt x="2525" y="14296"/>
                  </a:cubicBezTo>
                  <a:cubicBezTo>
                    <a:pt x="2715" y="14154"/>
                    <a:pt x="2930" y="14023"/>
                    <a:pt x="3132" y="13880"/>
                  </a:cubicBezTo>
                  <a:close/>
                  <a:moveTo>
                    <a:pt x="3120" y="14904"/>
                  </a:moveTo>
                  <a:cubicBezTo>
                    <a:pt x="3120" y="15142"/>
                    <a:pt x="3132" y="15392"/>
                    <a:pt x="3132" y="15630"/>
                  </a:cubicBezTo>
                  <a:cubicBezTo>
                    <a:pt x="2858" y="15832"/>
                    <a:pt x="2620" y="16082"/>
                    <a:pt x="2370" y="16320"/>
                  </a:cubicBezTo>
                  <a:cubicBezTo>
                    <a:pt x="2061" y="16606"/>
                    <a:pt x="1763" y="16892"/>
                    <a:pt x="1465" y="17190"/>
                  </a:cubicBezTo>
                  <a:cubicBezTo>
                    <a:pt x="1465" y="16856"/>
                    <a:pt x="1465" y="16523"/>
                    <a:pt x="1453" y="16189"/>
                  </a:cubicBezTo>
                  <a:cubicBezTo>
                    <a:pt x="1751" y="15963"/>
                    <a:pt x="2049" y="15737"/>
                    <a:pt x="2346" y="15511"/>
                  </a:cubicBezTo>
                  <a:cubicBezTo>
                    <a:pt x="2596" y="15320"/>
                    <a:pt x="2882" y="15130"/>
                    <a:pt x="3120" y="14904"/>
                  </a:cubicBezTo>
                  <a:close/>
                  <a:moveTo>
                    <a:pt x="31745" y="840"/>
                  </a:moveTo>
                  <a:cubicBezTo>
                    <a:pt x="33915" y="840"/>
                    <a:pt x="36085" y="849"/>
                    <a:pt x="38256" y="866"/>
                  </a:cubicBezTo>
                  <a:cubicBezTo>
                    <a:pt x="37839" y="3414"/>
                    <a:pt x="37744" y="6069"/>
                    <a:pt x="37565" y="8641"/>
                  </a:cubicBezTo>
                  <a:cubicBezTo>
                    <a:pt x="37375" y="11308"/>
                    <a:pt x="37160" y="13987"/>
                    <a:pt x="37017" y="16666"/>
                  </a:cubicBezTo>
                  <a:cubicBezTo>
                    <a:pt x="36613" y="16560"/>
                    <a:pt x="36165" y="16527"/>
                    <a:pt x="35707" y="16527"/>
                  </a:cubicBezTo>
                  <a:cubicBezTo>
                    <a:pt x="34978" y="16527"/>
                    <a:pt x="34225" y="16611"/>
                    <a:pt x="33588" y="16618"/>
                  </a:cubicBezTo>
                  <a:cubicBezTo>
                    <a:pt x="32088" y="16642"/>
                    <a:pt x="30588" y="16666"/>
                    <a:pt x="29088" y="16701"/>
                  </a:cubicBezTo>
                  <a:cubicBezTo>
                    <a:pt x="25623" y="16761"/>
                    <a:pt x="22170" y="16821"/>
                    <a:pt x="18706" y="16916"/>
                  </a:cubicBezTo>
                  <a:cubicBezTo>
                    <a:pt x="14169" y="17035"/>
                    <a:pt x="9645" y="17178"/>
                    <a:pt x="5120" y="17416"/>
                  </a:cubicBezTo>
                  <a:cubicBezTo>
                    <a:pt x="5103" y="17398"/>
                    <a:pt x="5086" y="17387"/>
                    <a:pt x="5068" y="17387"/>
                  </a:cubicBezTo>
                  <a:cubicBezTo>
                    <a:pt x="5062" y="17387"/>
                    <a:pt x="5055" y="17389"/>
                    <a:pt x="5049" y="17392"/>
                  </a:cubicBezTo>
                  <a:cubicBezTo>
                    <a:pt x="5037" y="17404"/>
                    <a:pt x="5025" y="17416"/>
                    <a:pt x="5013" y="17416"/>
                  </a:cubicBezTo>
                  <a:cubicBezTo>
                    <a:pt x="4680" y="17440"/>
                    <a:pt x="4347" y="17452"/>
                    <a:pt x="4013" y="17475"/>
                  </a:cubicBezTo>
                  <a:cubicBezTo>
                    <a:pt x="4073" y="17190"/>
                    <a:pt x="4108" y="16904"/>
                    <a:pt x="4144" y="16606"/>
                  </a:cubicBezTo>
                  <a:cubicBezTo>
                    <a:pt x="4180" y="16582"/>
                    <a:pt x="4204" y="16559"/>
                    <a:pt x="4239" y="16535"/>
                  </a:cubicBezTo>
                  <a:cubicBezTo>
                    <a:pt x="4272" y="16491"/>
                    <a:pt x="4244" y="16426"/>
                    <a:pt x="4193" y="16426"/>
                  </a:cubicBezTo>
                  <a:cubicBezTo>
                    <a:pt x="4189" y="16426"/>
                    <a:pt x="4184" y="16427"/>
                    <a:pt x="4180" y="16428"/>
                  </a:cubicBezTo>
                  <a:lnTo>
                    <a:pt x="4168" y="16428"/>
                  </a:lnTo>
                  <a:cubicBezTo>
                    <a:pt x="4394" y="14118"/>
                    <a:pt x="4025" y="11534"/>
                    <a:pt x="3894" y="9284"/>
                  </a:cubicBezTo>
                  <a:cubicBezTo>
                    <a:pt x="3739" y="6605"/>
                    <a:pt x="3477" y="3926"/>
                    <a:pt x="3096" y="1271"/>
                  </a:cubicBezTo>
                  <a:cubicBezTo>
                    <a:pt x="3120" y="1235"/>
                    <a:pt x="3144" y="1188"/>
                    <a:pt x="3168" y="1152"/>
                  </a:cubicBezTo>
                  <a:cubicBezTo>
                    <a:pt x="4042" y="1233"/>
                    <a:pt x="4929" y="1261"/>
                    <a:pt x="5820" y="1261"/>
                  </a:cubicBezTo>
                  <a:cubicBezTo>
                    <a:pt x="7684" y="1261"/>
                    <a:pt x="9567" y="1137"/>
                    <a:pt x="11395" y="1104"/>
                  </a:cubicBezTo>
                  <a:cubicBezTo>
                    <a:pt x="14336" y="1057"/>
                    <a:pt x="17277" y="997"/>
                    <a:pt x="20218" y="938"/>
                  </a:cubicBezTo>
                  <a:cubicBezTo>
                    <a:pt x="24060" y="869"/>
                    <a:pt x="27903" y="840"/>
                    <a:pt x="31745" y="840"/>
                  </a:cubicBezTo>
                  <a:close/>
                  <a:moveTo>
                    <a:pt x="3156" y="15904"/>
                  </a:moveTo>
                  <a:cubicBezTo>
                    <a:pt x="3168" y="16225"/>
                    <a:pt x="3192" y="16547"/>
                    <a:pt x="3227" y="16868"/>
                  </a:cubicBezTo>
                  <a:cubicBezTo>
                    <a:pt x="3013" y="17011"/>
                    <a:pt x="2799" y="17166"/>
                    <a:pt x="2584" y="17309"/>
                  </a:cubicBezTo>
                  <a:cubicBezTo>
                    <a:pt x="2180" y="17583"/>
                    <a:pt x="1799" y="17892"/>
                    <a:pt x="1418" y="18202"/>
                  </a:cubicBezTo>
                  <a:cubicBezTo>
                    <a:pt x="1430" y="17940"/>
                    <a:pt x="1441" y="17678"/>
                    <a:pt x="1453" y="17416"/>
                  </a:cubicBezTo>
                  <a:cubicBezTo>
                    <a:pt x="1811" y="17106"/>
                    <a:pt x="2180" y="16797"/>
                    <a:pt x="2525" y="16475"/>
                  </a:cubicBezTo>
                  <a:cubicBezTo>
                    <a:pt x="2739" y="16285"/>
                    <a:pt x="2954" y="16106"/>
                    <a:pt x="3156" y="15904"/>
                  </a:cubicBezTo>
                  <a:close/>
                  <a:moveTo>
                    <a:pt x="33922" y="17523"/>
                  </a:moveTo>
                  <a:cubicBezTo>
                    <a:pt x="34184" y="17523"/>
                    <a:pt x="34457" y="17535"/>
                    <a:pt x="34731" y="17547"/>
                  </a:cubicBezTo>
                  <a:cubicBezTo>
                    <a:pt x="34565" y="17678"/>
                    <a:pt x="34398" y="17833"/>
                    <a:pt x="34243" y="17964"/>
                  </a:cubicBezTo>
                  <a:cubicBezTo>
                    <a:pt x="33946" y="18214"/>
                    <a:pt x="33648" y="18464"/>
                    <a:pt x="33350" y="18726"/>
                  </a:cubicBezTo>
                  <a:cubicBezTo>
                    <a:pt x="33267" y="18722"/>
                    <a:pt x="33184" y="18721"/>
                    <a:pt x="33101" y="18721"/>
                  </a:cubicBezTo>
                  <a:cubicBezTo>
                    <a:pt x="32875" y="18721"/>
                    <a:pt x="32648" y="18732"/>
                    <a:pt x="32422" y="18749"/>
                  </a:cubicBezTo>
                  <a:cubicBezTo>
                    <a:pt x="32624" y="18595"/>
                    <a:pt x="32826" y="18428"/>
                    <a:pt x="33029" y="18273"/>
                  </a:cubicBezTo>
                  <a:cubicBezTo>
                    <a:pt x="33326" y="18035"/>
                    <a:pt x="33660" y="17797"/>
                    <a:pt x="33922" y="17523"/>
                  </a:cubicBezTo>
                  <a:close/>
                  <a:moveTo>
                    <a:pt x="35446" y="17559"/>
                  </a:moveTo>
                  <a:cubicBezTo>
                    <a:pt x="34981" y="17940"/>
                    <a:pt x="34565" y="18368"/>
                    <a:pt x="34136" y="18773"/>
                  </a:cubicBezTo>
                  <a:cubicBezTo>
                    <a:pt x="33993" y="18761"/>
                    <a:pt x="33850" y="18737"/>
                    <a:pt x="33707" y="18737"/>
                  </a:cubicBezTo>
                  <a:cubicBezTo>
                    <a:pt x="33946" y="18547"/>
                    <a:pt x="34196" y="18356"/>
                    <a:pt x="34434" y="18154"/>
                  </a:cubicBezTo>
                  <a:cubicBezTo>
                    <a:pt x="34672" y="17964"/>
                    <a:pt x="34922" y="17773"/>
                    <a:pt x="35148" y="17559"/>
                  </a:cubicBezTo>
                  <a:close/>
                  <a:moveTo>
                    <a:pt x="33588" y="17511"/>
                  </a:moveTo>
                  <a:lnTo>
                    <a:pt x="33588" y="17511"/>
                  </a:lnTo>
                  <a:cubicBezTo>
                    <a:pt x="33350" y="17678"/>
                    <a:pt x="33136" y="17868"/>
                    <a:pt x="32922" y="18047"/>
                  </a:cubicBezTo>
                  <a:cubicBezTo>
                    <a:pt x="32624" y="18285"/>
                    <a:pt x="32326" y="18523"/>
                    <a:pt x="32041" y="18773"/>
                  </a:cubicBezTo>
                  <a:cubicBezTo>
                    <a:pt x="31707" y="18797"/>
                    <a:pt x="31398" y="18809"/>
                    <a:pt x="31112" y="18821"/>
                  </a:cubicBezTo>
                  <a:lnTo>
                    <a:pt x="30945" y="18821"/>
                  </a:lnTo>
                  <a:cubicBezTo>
                    <a:pt x="31219" y="18595"/>
                    <a:pt x="31505" y="18380"/>
                    <a:pt x="31779" y="18154"/>
                  </a:cubicBezTo>
                  <a:cubicBezTo>
                    <a:pt x="32029" y="17952"/>
                    <a:pt x="32302" y="17749"/>
                    <a:pt x="32552" y="17535"/>
                  </a:cubicBezTo>
                  <a:cubicBezTo>
                    <a:pt x="32898" y="17523"/>
                    <a:pt x="33243" y="17523"/>
                    <a:pt x="33588" y="17511"/>
                  </a:cubicBezTo>
                  <a:close/>
                  <a:moveTo>
                    <a:pt x="32124" y="17535"/>
                  </a:moveTo>
                  <a:lnTo>
                    <a:pt x="32124" y="17535"/>
                  </a:lnTo>
                  <a:cubicBezTo>
                    <a:pt x="31981" y="17666"/>
                    <a:pt x="31838" y="17797"/>
                    <a:pt x="31683" y="17916"/>
                  </a:cubicBezTo>
                  <a:cubicBezTo>
                    <a:pt x="31338" y="18214"/>
                    <a:pt x="30981" y="18523"/>
                    <a:pt x="30636" y="18821"/>
                  </a:cubicBezTo>
                  <a:cubicBezTo>
                    <a:pt x="30302" y="18833"/>
                    <a:pt x="29957" y="18833"/>
                    <a:pt x="29624" y="18845"/>
                  </a:cubicBezTo>
                  <a:cubicBezTo>
                    <a:pt x="30016" y="18535"/>
                    <a:pt x="30409" y="18225"/>
                    <a:pt x="30802" y="17904"/>
                  </a:cubicBezTo>
                  <a:cubicBezTo>
                    <a:pt x="30945" y="17785"/>
                    <a:pt x="31100" y="17666"/>
                    <a:pt x="31243" y="17547"/>
                  </a:cubicBezTo>
                  <a:cubicBezTo>
                    <a:pt x="31540" y="17547"/>
                    <a:pt x="31826" y="17547"/>
                    <a:pt x="32124" y="17535"/>
                  </a:cubicBezTo>
                  <a:close/>
                  <a:moveTo>
                    <a:pt x="30838" y="17559"/>
                  </a:moveTo>
                  <a:cubicBezTo>
                    <a:pt x="30778" y="17618"/>
                    <a:pt x="30707" y="17678"/>
                    <a:pt x="30636" y="17737"/>
                  </a:cubicBezTo>
                  <a:cubicBezTo>
                    <a:pt x="30231" y="18071"/>
                    <a:pt x="29838" y="18428"/>
                    <a:pt x="29445" y="18773"/>
                  </a:cubicBezTo>
                  <a:cubicBezTo>
                    <a:pt x="29421" y="18797"/>
                    <a:pt x="29409" y="18821"/>
                    <a:pt x="29421" y="18845"/>
                  </a:cubicBezTo>
                  <a:cubicBezTo>
                    <a:pt x="29147" y="18845"/>
                    <a:pt x="28862" y="18856"/>
                    <a:pt x="28588" y="18856"/>
                  </a:cubicBezTo>
                  <a:cubicBezTo>
                    <a:pt x="28838" y="18606"/>
                    <a:pt x="29088" y="18368"/>
                    <a:pt x="29362" y="18130"/>
                  </a:cubicBezTo>
                  <a:cubicBezTo>
                    <a:pt x="29600" y="17940"/>
                    <a:pt x="29862" y="17761"/>
                    <a:pt x="30124" y="17571"/>
                  </a:cubicBezTo>
                  <a:cubicBezTo>
                    <a:pt x="30362" y="17571"/>
                    <a:pt x="30600" y="17559"/>
                    <a:pt x="30838" y="17559"/>
                  </a:cubicBezTo>
                  <a:close/>
                  <a:moveTo>
                    <a:pt x="29635" y="17571"/>
                  </a:moveTo>
                  <a:lnTo>
                    <a:pt x="29635" y="17571"/>
                  </a:lnTo>
                  <a:cubicBezTo>
                    <a:pt x="29159" y="17952"/>
                    <a:pt x="28731" y="18416"/>
                    <a:pt x="28338" y="18868"/>
                  </a:cubicBezTo>
                  <a:cubicBezTo>
                    <a:pt x="27992" y="18868"/>
                    <a:pt x="27647" y="18868"/>
                    <a:pt x="27302" y="18880"/>
                  </a:cubicBezTo>
                  <a:cubicBezTo>
                    <a:pt x="27838" y="18464"/>
                    <a:pt x="28385" y="18047"/>
                    <a:pt x="28873" y="17594"/>
                  </a:cubicBezTo>
                  <a:cubicBezTo>
                    <a:pt x="28945" y="17583"/>
                    <a:pt x="29016" y="17583"/>
                    <a:pt x="29088" y="17583"/>
                  </a:cubicBezTo>
                  <a:cubicBezTo>
                    <a:pt x="29266" y="17583"/>
                    <a:pt x="29457" y="17583"/>
                    <a:pt x="29635" y="17571"/>
                  </a:cubicBezTo>
                  <a:close/>
                  <a:moveTo>
                    <a:pt x="28421" y="17594"/>
                  </a:moveTo>
                  <a:lnTo>
                    <a:pt x="28421" y="17594"/>
                  </a:lnTo>
                  <a:cubicBezTo>
                    <a:pt x="27921" y="17999"/>
                    <a:pt x="27445" y="18464"/>
                    <a:pt x="26968" y="18880"/>
                  </a:cubicBezTo>
                  <a:cubicBezTo>
                    <a:pt x="26849" y="18892"/>
                    <a:pt x="26730" y="18892"/>
                    <a:pt x="26611" y="18892"/>
                  </a:cubicBezTo>
                  <a:cubicBezTo>
                    <a:pt x="26385" y="18892"/>
                    <a:pt x="26159" y="18904"/>
                    <a:pt x="25921" y="18904"/>
                  </a:cubicBezTo>
                  <a:cubicBezTo>
                    <a:pt x="26195" y="18678"/>
                    <a:pt x="26456" y="18452"/>
                    <a:pt x="26730" y="18237"/>
                  </a:cubicBezTo>
                  <a:cubicBezTo>
                    <a:pt x="26992" y="18023"/>
                    <a:pt x="27266" y="17833"/>
                    <a:pt x="27540" y="17618"/>
                  </a:cubicBezTo>
                  <a:cubicBezTo>
                    <a:pt x="27838" y="17606"/>
                    <a:pt x="28123" y="17606"/>
                    <a:pt x="28421" y="17594"/>
                  </a:cubicBezTo>
                  <a:close/>
                  <a:moveTo>
                    <a:pt x="36648" y="17487"/>
                  </a:moveTo>
                  <a:lnTo>
                    <a:pt x="36648" y="17487"/>
                  </a:lnTo>
                  <a:cubicBezTo>
                    <a:pt x="36422" y="17654"/>
                    <a:pt x="36208" y="17844"/>
                    <a:pt x="35993" y="17987"/>
                  </a:cubicBezTo>
                  <a:cubicBezTo>
                    <a:pt x="35577" y="18297"/>
                    <a:pt x="35160" y="18630"/>
                    <a:pt x="34708" y="18904"/>
                  </a:cubicBezTo>
                  <a:cubicBezTo>
                    <a:pt x="34624" y="18868"/>
                    <a:pt x="34529" y="18856"/>
                    <a:pt x="34446" y="18833"/>
                  </a:cubicBezTo>
                  <a:cubicBezTo>
                    <a:pt x="34934" y="18428"/>
                    <a:pt x="35422" y="18011"/>
                    <a:pt x="35851" y="17559"/>
                  </a:cubicBezTo>
                  <a:cubicBezTo>
                    <a:pt x="36124" y="17547"/>
                    <a:pt x="36398" y="17535"/>
                    <a:pt x="36648" y="17487"/>
                  </a:cubicBezTo>
                  <a:close/>
                  <a:moveTo>
                    <a:pt x="27135" y="17618"/>
                  </a:moveTo>
                  <a:lnTo>
                    <a:pt x="27135" y="17618"/>
                  </a:lnTo>
                  <a:cubicBezTo>
                    <a:pt x="26968" y="17761"/>
                    <a:pt x="26814" y="17892"/>
                    <a:pt x="26659" y="18023"/>
                  </a:cubicBezTo>
                  <a:cubicBezTo>
                    <a:pt x="26314" y="18309"/>
                    <a:pt x="25992" y="18606"/>
                    <a:pt x="25659" y="18904"/>
                  </a:cubicBezTo>
                  <a:cubicBezTo>
                    <a:pt x="25361" y="18916"/>
                    <a:pt x="25052" y="18916"/>
                    <a:pt x="24754" y="18928"/>
                  </a:cubicBezTo>
                  <a:cubicBezTo>
                    <a:pt x="24992" y="18690"/>
                    <a:pt x="25230" y="18452"/>
                    <a:pt x="25468" y="18225"/>
                  </a:cubicBezTo>
                  <a:cubicBezTo>
                    <a:pt x="25683" y="18023"/>
                    <a:pt x="25921" y="17833"/>
                    <a:pt x="26147" y="17642"/>
                  </a:cubicBezTo>
                  <a:cubicBezTo>
                    <a:pt x="26468" y="17630"/>
                    <a:pt x="26802" y="17630"/>
                    <a:pt x="27135" y="17618"/>
                  </a:cubicBezTo>
                  <a:close/>
                  <a:moveTo>
                    <a:pt x="25742" y="17642"/>
                  </a:moveTo>
                  <a:lnTo>
                    <a:pt x="25742" y="17642"/>
                  </a:lnTo>
                  <a:cubicBezTo>
                    <a:pt x="25623" y="17761"/>
                    <a:pt x="25492" y="17880"/>
                    <a:pt x="25373" y="17999"/>
                  </a:cubicBezTo>
                  <a:cubicBezTo>
                    <a:pt x="25063" y="18297"/>
                    <a:pt x="24766" y="18606"/>
                    <a:pt x="24468" y="18928"/>
                  </a:cubicBezTo>
                  <a:cubicBezTo>
                    <a:pt x="24230" y="18940"/>
                    <a:pt x="24004" y="18940"/>
                    <a:pt x="23766" y="18952"/>
                  </a:cubicBezTo>
                  <a:cubicBezTo>
                    <a:pt x="23992" y="18678"/>
                    <a:pt x="24230" y="18404"/>
                    <a:pt x="24480" y="18154"/>
                  </a:cubicBezTo>
                  <a:cubicBezTo>
                    <a:pt x="24647" y="17987"/>
                    <a:pt x="24825" y="17833"/>
                    <a:pt x="25004" y="17666"/>
                  </a:cubicBezTo>
                  <a:cubicBezTo>
                    <a:pt x="25254" y="17654"/>
                    <a:pt x="25504" y="17654"/>
                    <a:pt x="25742" y="17642"/>
                  </a:cubicBezTo>
                  <a:close/>
                  <a:moveTo>
                    <a:pt x="24575" y="17666"/>
                  </a:moveTo>
                  <a:lnTo>
                    <a:pt x="24575" y="17666"/>
                  </a:lnTo>
                  <a:cubicBezTo>
                    <a:pt x="24480" y="17761"/>
                    <a:pt x="24385" y="17868"/>
                    <a:pt x="24290" y="17964"/>
                  </a:cubicBezTo>
                  <a:cubicBezTo>
                    <a:pt x="23980" y="18273"/>
                    <a:pt x="23718" y="18606"/>
                    <a:pt x="23456" y="18952"/>
                  </a:cubicBezTo>
                  <a:cubicBezTo>
                    <a:pt x="23147" y="18964"/>
                    <a:pt x="22825" y="18964"/>
                    <a:pt x="22516" y="18976"/>
                  </a:cubicBezTo>
                  <a:cubicBezTo>
                    <a:pt x="22754" y="18737"/>
                    <a:pt x="22980" y="18511"/>
                    <a:pt x="23206" y="18273"/>
                  </a:cubicBezTo>
                  <a:cubicBezTo>
                    <a:pt x="23397" y="18083"/>
                    <a:pt x="23599" y="17892"/>
                    <a:pt x="23766" y="17678"/>
                  </a:cubicBezTo>
                  <a:cubicBezTo>
                    <a:pt x="24040" y="17678"/>
                    <a:pt x="24313" y="17678"/>
                    <a:pt x="24575" y="17666"/>
                  </a:cubicBezTo>
                  <a:close/>
                  <a:moveTo>
                    <a:pt x="23385" y="17690"/>
                  </a:moveTo>
                  <a:cubicBezTo>
                    <a:pt x="23266" y="17821"/>
                    <a:pt x="23135" y="17952"/>
                    <a:pt x="23016" y="18083"/>
                  </a:cubicBezTo>
                  <a:cubicBezTo>
                    <a:pt x="22718" y="18368"/>
                    <a:pt x="22444" y="18678"/>
                    <a:pt x="22158" y="18976"/>
                  </a:cubicBezTo>
                  <a:cubicBezTo>
                    <a:pt x="21896" y="18987"/>
                    <a:pt x="21634" y="18987"/>
                    <a:pt x="21373" y="18987"/>
                  </a:cubicBezTo>
                  <a:cubicBezTo>
                    <a:pt x="21587" y="18773"/>
                    <a:pt x="21801" y="18559"/>
                    <a:pt x="22015" y="18333"/>
                  </a:cubicBezTo>
                  <a:cubicBezTo>
                    <a:pt x="22218" y="18130"/>
                    <a:pt x="22432" y="17928"/>
                    <a:pt x="22623" y="17702"/>
                  </a:cubicBezTo>
                  <a:cubicBezTo>
                    <a:pt x="22873" y="17702"/>
                    <a:pt x="23135" y="17690"/>
                    <a:pt x="23385" y="17690"/>
                  </a:cubicBezTo>
                  <a:close/>
                  <a:moveTo>
                    <a:pt x="22265" y="17713"/>
                  </a:moveTo>
                  <a:cubicBezTo>
                    <a:pt x="21801" y="18071"/>
                    <a:pt x="21420" y="18571"/>
                    <a:pt x="21063" y="18999"/>
                  </a:cubicBezTo>
                  <a:cubicBezTo>
                    <a:pt x="20944" y="18999"/>
                    <a:pt x="20813" y="19011"/>
                    <a:pt x="20694" y="19011"/>
                  </a:cubicBezTo>
                  <a:cubicBezTo>
                    <a:pt x="20837" y="18821"/>
                    <a:pt x="20992" y="18630"/>
                    <a:pt x="21158" y="18452"/>
                  </a:cubicBezTo>
                  <a:cubicBezTo>
                    <a:pt x="21396" y="18202"/>
                    <a:pt x="21694" y="17987"/>
                    <a:pt x="21908" y="17713"/>
                  </a:cubicBezTo>
                  <a:close/>
                  <a:moveTo>
                    <a:pt x="21634" y="17725"/>
                  </a:moveTo>
                  <a:cubicBezTo>
                    <a:pt x="21373" y="17880"/>
                    <a:pt x="21146" y="18118"/>
                    <a:pt x="20956" y="18333"/>
                  </a:cubicBezTo>
                  <a:cubicBezTo>
                    <a:pt x="20753" y="18547"/>
                    <a:pt x="20563" y="18773"/>
                    <a:pt x="20396" y="19011"/>
                  </a:cubicBezTo>
                  <a:cubicBezTo>
                    <a:pt x="20087" y="19023"/>
                    <a:pt x="19777" y="19035"/>
                    <a:pt x="19456" y="19035"/>
                  </a:cubicBezTo>
                  <a:cubicBezTo>
                    <a:pt x="19860" y="18630"/>
                    <a:pt x="20241" y="18214"/>
                    <a:pt x="20515" y="17737"/>
                  </a:cubicBezTo>
                  <a:cubicBezTo>
                    <a:pt x="20896" y="17737"/>
                    <a:pt x="21265" y="17725"/>
                    <a:pt x="21634" y="17725"/>
                  </a:cubicBezTo>
                  <a:close/>
                  <a:moveTo>
                    <a:pt x="20325" y="17749"/>
                  </a:moveTo>
                  <a:cubicBezTo>
                    <a:pt x="19860" y="18118"/>
                    <a:pt x="19468" y="18583"/>
                    <a:pt x="19098" y="19047"/>
                  </a:cubicBezTo>
                  <a:cubicBezTo>
                    <a:pt x="18717" y="19059"/>
                    <a:pt x="18336" y="19059"/>
                    <a:pt x="17955" y="19071"/>
                  </a:cubicBezTo>
                  <a:cubicBezTo>
                    <a:pt x="18158" y="18821"/>
                    <a:pt x="18360" y="18583"/>
                    <a:pt x="18563" y="18345"/>
                  </a:cubicBezTo>
                  <a:cubicBezTo>
                    <a:pt x="18741" y="18154"/>
                    <a:pt x="18932" y="17964"/>
                    <a:pt x="19087" y="17761"/>
                  </a:cubicBezTo>
                  <a:cubicBezTo>
                    <a:pt x="19503" y="17761"/>
                    <a:pt x="19908" y="17749"/>
                    <a:pt x="20325" y="17749"/>
                  </a:cubicBezTo>
                  <a:close/>
                  <a:moveTo>
                    <a:pt x="18753" y="17773"/>
                  </a:moveTo>
                  <a:cubicBezTo>
                    <a:pt x="18598" y="17940"/>
                    <a:pt x="18455" y="18106"/>
                    <a:pt x="18313" y="18273"/>
                  </a:cubicBezTo>
                  <a:cubicBezTo>
                    <a:pt x="18098" y="18535"/>
                    <a:pt x="17896" y="18809"/>
                    <a:pt x="17693" y="19083"/>
                  </a:cubicBezTo>
                  <a:cubicBezTo>
                    <a:pt x="17503" y="19083"/>
                    <a:pt x="17312" y="19083"/>
                    <a:pt x="17134" y="19095"/>
                  </a:cubicBezTo>
                  <a:cubicBezTo>
                    <a:pt x="17301" y="18904"/>
                    <a:pt x="17467" y="18714"/>
                    <a:pt x="17634" y="18511"/>
                  </a:cubicBezTo>
                  <a:cubicBezTo>
                    <a:pt x="17836" y="18285"/>
                    <a:pt x="18051" y="18047"/>
                    <a:pt x="18194" y="17785"/>
                  </a:cubicBezTo>
                  <a:cubicBezTo>
                    <a:pt x="18360" y="17785"/>
                    <a:pt x="18539" y="17773"/>
                    <a:pt x="18706" y="17773"/>
                  </a:cubicBezTo>
                  <a:close/>
                  <a:moveTo>
                    <a:pt x="17920" y="17785"/>
                  </a:moveTo>
                  <a:cubicBezTo>
                    <a:pt x="17741" y="17952"/>
                    <a:pt x="17586" y="18142"/>
                    <a:pt x="17443" y="18321"/>
                  </a:cubicBezTo>
                  <a:cubicBezTo>
                    <a:pt x="17217" y="18571"/>
                    <a:pt x="17015" y="18833"/>
                    <a:pt x="16801" y="19095"/>
                  </a:cubicBezTo>
                  <a:cubicBezTo>
                    <a:pt x="16610" y="19107"/>
                    <a:pt x="16420" y="19107"/>
                    <a:pt x="16229" y="19118"/>
                  </a:cubicBezTo>
                  <a:lnTo>
                    <a:pt x="16062" y="19118"/>
                  </a:lnTo>
                  <a:cubicBezTo>
                    <a:pt x="16253" y="18904"/>
                    <a:pt x="16455" y="18690"/>
                    <a:pt x="16658" y="18475"/>
                  </a:cubicBezTo>
                  <a:cubicBezTo>
                    <a:pt x="16848" y="18261"/>
                    <a:pt x="17062" y="18047"/>
                    <a:pt x="17217" y="17797"/>
                  </a:cubicBezTo>
                  <a:cubicBezTo>
                    <a:pt x="17455" y="17797"/>
                    <a:pt x="17682" y="17785"/>
                    <a:pt x="17920" y="17785"/>
                  </a:cubicBezTo>
                  <a:close/>
                  <a:moveTo>
                    <a:pt x="16872" y="17797"/>
                  </a:moveTo>
                  <a:lnTo>
                    <a:pt x="16872" y="17797"/>
                  </a:lnTo>
                  <a:cubicBezTo>
                    <a:pt x="16705" y="17964"/>
                    <a:pt x="16550" y="18154"/>
                    <a:pt x="16408" y="18321"/>
                  </a:cubicBezTo>
                  <a:cubicBezTo>
                    <a:pt x="16169" y="18583"/>
                    <a:pt x="15943" y="18856"/>
                    <a:pt x="15717" y="19130"/>
                  </a:cubicBezTo>
                  <a:cubicBezTo>
                    <a:pt x="15360" y="19142"/>
                    <a:pt x="15003" y="19142"/>
                    <a:pt x="14657" y="19154"/>
                  </a:cubicBezTo>
                  <a:cubicBezTo>
                    <a:pt x="14836" y="18976"/>
                    <a:pt x="15026" y="18809"/>
                    <a:pt x="15217" y="18630"/>
                  </a:cubicBezTo>
                  <a:cubicBezTo>
                    <a:pt x="15503" y="18368"/>
                    <a:pt x="15824" y="18106"/>
                    <a:pt x="16098" y="17821"/>
                  </a:cubicBezTo>
                  <a:cubicBezTo>
                    <a:pt x="16348" y="17809"/>
                    <a:pt x="16610" y="17809"/>
                    <a:pt x="16872" y="17797"/>
                  </a:cubicBezTo>
                  <a:close/>
                  <a:moveTo>
                    <a:pt x="3275" y="17202"/>
                  </a:moveTo>
                  <a:cubicBezTo>
                    <a:pt x="3299" y="17344"/>
                    <a:pt x="3311" y="17475"/>
                    <a:pt x="3335" y="17618"/>
                  </a:cubicBezTo>
                  <a:cubicBezTo>
                    <a:pt x="3323" y="17654"/>
                    <a:pt x="3323" y="17690"/>
                    <a:pt x="3323" y="17725"/>
                  </a:cubicBezTo>
                  <a:cubicBezTo>
                    <a:pt x="2906" y="17904"/>
                    <a:pt x="2525" y="18261"/>
                    <a:pt x="2180" y="18511"/>
                  </a:cubicBezTo>
                  <a:cubicBezTo>
                    <a:pt x="1894" y="18726"/>
                    <a:pt x="1596" y="18952"/>
                    <a:pt x="1299" y="19166"/>
                  </a:cubicBezTo>
                  <a:cubicBezTo>
                    <a:pt x="1334" y="18928"/>
                    <a:pt x="1370" y="18690"/>
                    <a:pt x="1394" y="18452"/>
                  </a:cubicBezTo>
                  <a:cubicBezTo>
                    <a:pt x="1858" y="18118"/>
                    <a:pt x="2323" y="17785"/>
                    <a:pt x="2811" y="17475"/>
                  </a:cubicBezTo>
                  <a:cubicBezTo>
                    <a:pt x="2954" y="17380"/>
                    <a:pt x="3120" y="17297"/>
                    <a:pt x="3275" y="17202"/>
                  </a:cubicBezTo>
                  <a:close/>
                  <a:moveTo>
                    <a:pt x="15788" y="17821"/>
                  </a:moveTo>
                  <a:cubicBezTo>
                    <a:pt x="15253" y="18166"/>
                    <a:pt x="14776" y="18678"/>
                    <a:pt x="14348" y="19166"/>
                  </a:cubicBezTo>
                  <a:cubicBezTo>
                    <a:pt x="14145" y="19166"/>
                    <a:pt x="13943" y="19178"/>
                    <a:pt x="13741" y="19178"/>
                  </a:cubicBezTo>
                  <a:cubicBezTo>
                    <a:pt x="13943" y="18987"/>
                    <a:pt x="14145" y="18797"/>
                    <a:pt x="14348" y="18595"/>
                  </a:cubicBezTo>
                  <a:cubicBezTo>
                    <a:pt x="14610" y="18345"/>
                    <a:pt x="14907" y="18106"/>
                    <a:pt x="15146" y="17833"/>
                  </a:cubicBezTo>
                  <a:cubicBezTo>
                    <a:pt x="15360" y="17821"/>
                    <a:pt x="15574" y="17821"/>
                    <a:pt x="15788" y="17821"/>
                  </a:cubicBezTo>
                  <a:close/>
                  <a:moveTo>
                    <a:pt x="14800" y="17833"/>
                  </a:moveTo>
                  <a:lnTo>
                    <a:pt x="14800" y="17833"/>
                  </a:lnTo>
                  <a:cubicBezTo>
                    <a:pt x="14264" y="18202"/>
                    <a:pt x="13800" y="18714"/>
                    <a:pt x="13372" y="19190"/>
                  </a:cubicBezTo>
                  <a:cubicBezTo>
                    <a:pt x="12967" y="19202"/>
                    <a:pt x="12574" y="19214"/>
                    <a:pt x="12169" y="19226"/>
                  </a:cubicBezTo>
                  <a:cubicBezTo>
                    <a:pt x="12693" y="18797"/>
                    <a:pt x="13264" y="18356"/>
                    <a:pt x="13693" y="17844"/>
                  </a:cubicBezTo>
                  <a:cubicBezTo>
                    <a:pt x="14062" y="17844"/>
                    <a:pt x="14431" y="17844"/>
                    <a:pt x="14800" y="17833"/>
                  </a:cubicBezTo>
                  <a:close/>
                  <a:moveTo>
                    <a:pt x="13312" y="17856"/>
                  </a:moveTo>
                  <a:cubicBezTo>
                    <a:pt x="12788" y="18261"/>
                    <a:pt x="12312" y="18773"/>
                    <a:pt x="11848" y="19237"/>
                  </a:cubicBezTo>
                  <a:cubicBezTo>
                    <a:pt x="11550" y="19249"/>
                    <a:pt x="11252" y="19261"/>
                    <a:pt x="10955" y="19261"/>
                  </a:cubicBezTo>
                  <a:cubicBezTo>
                    <a:pt x="11467" y="18833"/>
                    <a:pt x="12014" y="18380"/>
                    <a:pt x="12431" y="17868"/>
                  </a:cubicBezTo>
                  <a:cubicBezTo>
                    <a:pt x="12729" y="17856"/>
                    <a:pt x="13014" y="17856"/>
                    <a:pt x="13312" y="17856"/>
                  </a:cubicBezTo>
                  <a:close/>
                  <a:moveTo>
                    <a:pt x="12026" y="17868"/>
                  </a:moveTo>
                  <a:cubicBezTo>
                    <a:pt x="11502" y="18285"/>
                    <a:pt x="11038" y="18809"/>
                    <a:pt x="10574" y="19273"/>
                  </a:cubicBezTo>
                  <a:cubicBezTo>
                    <a:pt x="10204" y="19285"/>
                    <a:pt x="9835" y="19297"/>
                    <a:pt x="9466" y="19309"/>
                  </a:cubicBezTo>
                  <a:cubicBezTo>
                    <a:pt x="9704" y="19118"/>
                    <a:pt x="9943" y="18928"/>
                    <a:pt x="10181" y="18749"/>
                  </a:cubicBezTo>
                  <a:cubicBezTo>
                    <a:pt x="10550" y="18464"/>
                    <a:pt x="10966" y="18225"/>
                    <a:pt x="11300" y="17904"/>
                  </a:cubicBezTo>
                  <a:cubicBezTo>
                    <a:pt x="11312" y="17892"/>
                    <a:pt x="11312" y="17892"/>
                    <a:pt x="11312" y="17880"/>
                  </a:cubicBezTo>
                  <a:cubicBezTo>
                    <a:pt x="11550" y="17880"/>
                    <a:pt x="11788" y="17868"/>
                    <a:pt x="12026" y="17868"/>
                  </a:cubicBezTo>
                  <a:close/>
                  <a:moveTo>
                    <a:pt x="11026" y="17880"/>
                  </a:moveTo>
                  <a:lnTo>
                    <a:pt x="11026" y="17880"/>
                  </a:lnTo>
                  <a:cubicBezTo>
                    <a:pt x="10324" y="18190"/>
                    <a:pt x="9681" y="18773"/>
                    <a:pt x="9121" y="19321"/>
                  </a:cubicBezTo>
                  <a:cubicBezTo>
                    <a:pt x="8883" y="19333"/>
                    <a:pt x="8633" y="19345"/>
                    <a:pt x="8395" y="19357"/>
                  </a:cubicBezTo>
                  <a:cubicBezTo>
                    <a:pt x="8514" y="19249"/>
                    <a:pt x="8645" y="19142"/>
                    <a:pt x="8764" y="19035"/>
                  </a:cubicBezTo>
                  <a:cubicBezTo>
                    <a:pt x="9157" y="18714"/>
                    <a:pt x="9597" y="18404"/>
                    <a:pt x="9919" y="18011"/>
                  </a:cubicBezTo>
                  <a:cubicBezTo>
                    <a:pt x="9958" y="17972"/>
                    <a:pt x="9932" y="17907"/>
                    <a:pt x="9881" y="17907"/>
                  </a:cubicBezTo>
                  <a:cubicBezTo>
                    <a:pt x="9871" y="17907"/>
                    <a:pt x="9859" y="17910"/>
                    <a:pt x="9847" y="17916"/>
                  </a:cubicBezTo>
                  <a:cubicBezTo>
                    <a:pt x="9169" y="18237"/>
                    <a:pt x="8573" y="18809"/>
                    <a:pt x="8014" y="19368"/>
                  </a:cubicBezTo>
                  <a:cubicBezTo>
                    <a:pt x="7537" y="19380"/>
                    <a:pt x="7073" y="19404"/>
                    <a:pt x="6597" y="19428"/>
                  </a:cubicBezTo>
                  <a:cubicBezTo>
                    <a:pt x="6823" y="19214"/>
                    <a:pt x="7061" y="19023"/>
                    <a:pt x="7287" y="18821"/>
                  </a:cubicBezTo>
                  <a:cubicBezTo>
                    <a:pt x="7657" y="18511"/>
                    <a:pt x="8085" y="18249"/>
                    <a:pt x="8430" y="17904"/>
                  </a:cubicBezTo>
                  <a:cubicBezTo>
                    <a:pt x="9288" y="17892"/>
                    <a:pt x="10157" y="17892"/>
                    <a:pt x="11026" y="17880"/>
                  </a:cubicBezTo>
                  <a:close/>
                  <a:moveTo>
                    <a:pt x="8073" y="17904"/>
                  </a:moveTo>
                  <a:cubicBezTo>
                    <a:pt x="7776" y="18083"/>
                    <a:pt x="7514" y="18321"/>
                    <a:pt x="7252" y="18547"/>
                  </a:cubicBezTo>
                  <a:cubicBezTo>
                    <a:pt x="6918" y="18821"/>
                    <a:pt x="6609" y="19118"/>
                    <a:pt x="6311" y="19440"/>
                  </a:cubicBezTo>
                  <a:cubicBezTo>
                    <a:pt x="5906" y="19452"/>
                    <a:pt x="5490" y="19464"/>
                    <a:pt x="5085" y="19487"/>
                  </a:cubicBezTo>
                  <a:cubicBezTo>
                    <a:pt x="5335" y="19249"/>
                    <a:pt x="5585" y="19011"/>
                    <a:pt x="5847" y="18785"/>
                  </a:cubicBezTo>
                  <a:cubicBezTo>
                    <a:pt x="6192" y="18499"/>
                    <a:pt x="6573" y="18225"/>
                    <a:pt x="6895" y="17904"/>
                  </a:cubicBezTo>
                  <a:close/>
                  <a:moveTo>
                    <a:pt x="6561" y="17904"/>
                  </a:moveTo>
                  <a:cubicBezTo>
                    <a:pt x="6275" y="18106"/>
                    <a:pt x="6013" y="18356"/>
                    <a:pt x="5763" y="18583"/>
                  </a:cubicBezTo>
                  <a:cubicBezTo>
                    <a:pt x="5442" y="18880"/>
                    <a:pt x="5132" y="19190"/>
                    <a:pt x="4835" y="19499"/>
                  </a:cubicBezTo>
                  <a:cubicBezTo>
                    <a:pt x="4680" y="19499"/>
                    <a:pt x="4525" y="19511"/>
                    <a:pt x="4370" y="19523"/>
                  </a:cubicBezTo>
                  <a:cubicBezTo>
                    <a:pt x="4549" y="19333"/>
                    <a:pt x="4716" y="19142"/>
                    <a:pt x="4894" y="18964"/>
                  </a:cubicBezTo>
                  <a:cubicBezTo>
                    <a:pt x="5204" y="18654"/>
                    <a:pt x="5585" y="18392"/>
                    <a:pt x="5847" y="18035"/>
                  </a:cubicBezTo>
                  <a:cubicBezTo>
                    <a:pt x="5876" y="17996"/>
                    <a:pt x="5834" y="17957"/>
                    <a:pt x="5798" y="17957"/>
                  </a:cubicBezTo>
                  <a:cubicBezTo>
                    <a:pt x="5790" y="17957"/>
                    <a:pt x="5782" y="17959"/>
                    <a:pt x="5775" y="17964"/>
                  </a:cubicBezTo>
                  <a:cubicBezTo>
                    <a:pt x="5371" y="18166"/>
                    <a:pt x="5025" y="18559"/>
                    <a:pt x="4728" y="18892"/>
                  </a:cubicBezTo>
                  <a:cubicBezTo>
                    <a:pt x="4537" y="19095"/>
                    <a:pt x="4358" y="19309"/>
                    <a:pt x="4180" y="19535"/>
                  </a:cubicBezTo>
                  <a:cubicBezTo>
                    <a:pt x="3787" y="19547"/>
                    <a:pt x="3394" y="19571"/>
                    <a:pt x="2989" y="19595"/>
                  </a:cubicBezTo>
                  <a:cubicBezTo>
                    <a:pt x="3323" y="19285"/>
                    <a:pt x="3644" y="18976"/>
                    <a:pt x="3977" y="18666"/>
                  </a:cubicBezTo>
                  <a:cubicBezTo>
                    <a:pt x="4228" y="18416"/>
                    <a:pt x="4513" y="18166"/>
                    <a:pt x="4763" y="17904"/>
                  </a:cubicBezTo>
                  <a:close/>
                  <a:moveTo>
                    <a:pt x="4430" y="17904"/>
                  </a:moveTo>
                  <a:cubicBezTo>
                    <a:pt x="4216" y="18094"/>
                    <a:pt x="4013" y="18309"/>
                    <a:pt x="3823" y="18499"/>
                  </a:cubicBezTo>
                  <a:cubicBezTo>
                    <a:pt x="3442" y="18868"/>
                    <a:pt x="3061" y="19226"/>
                    <a:pt x="2704" y="19607"/>
                  </a:cubicBezTo>
                  <a:cubicBezTo>
                    <a:pt x="2287" y="19630"/>
                    <a:pt x="1882" y="19642"/>
                    <a:pt x="1465" y="19666"/>
                  </a:cubicBezTo>
                  <a:cubicBezTo>
                    <a:pt x="1763" y="19428"/>
                    <a:pt x="2072" y="19190"/>
                    <a:pt x="2382" y="18952"/>
                  </a:cubicBezTo>
                  <a:cubicBezTo>
                    <a:pt x="2775" y="18642"/>
                    <a:pt x="3335" y="18333"/>
                    <a:pt x="3632" y="17904"/>
                  </a:cubicBezTo>
                  <a:close/>
                  <a:moveTo>
                    <a:pt x="32150" y="1"/>
                  </a:moveTo>
                  <a:cubicBezTo>
                    <a:pt x="28068" y="1"/>
                    <a:pt x="23980" y="128"/>
                    <a:pt x="19908" y="223"/>
                  </a:cubicBezTo>
                  <a:cubicBezTo>
                    <a:pt x="16872" y="295"/>
                    <a:pt x="13824" y="354"/>
                    <a:pt x="10788" y="438"/>
                  </a:cubicBezTo>
                  <a:cubicBezTo>
                    <a:pt x="8121" y="521"/>
                    <a:pt x="5311" y="354"/>
                    <a:pt x="2704" y="890"/>
                  </a:cubicBezTo>
                  <a:cubicBezTo>
                    <a:pt x="2584" y="914"/>
                    <a:pt x="2608" y="1057"/>
                    <a:pt x="2704" y="1104"/>
                  </a:cubicBezTo>
                  <a:cubicBezTo>
                    <a:pt x="2334" y="1295"/>
                    <a:pt x="1989" y="1616"/>
                    <a:pt x="1680" y="1842"/>
                  </a:cubicBezTo>
                  <a:cubicBezTo>
                    <a:pt x="1215" y="2176"/>
                    <a:pt x="763" y="2557"/>
                    <a:pt x="251" y="2831"/>
                  </a:cubicBezTo>
                  <a:cubicBezTo>
                    <a:pt x="203" y="2855"/>
                    <a:pt x="167" y="2902"/>
                    <a:pt x="144" y="2950"/>
                  </a:cubicBezTo>
                  <a:cubicBezTo>
                    <a:pt x="72" y="2962"/>
                    <a:pt x="1" y="3009"/>
                    <a:pt x="1" y="3093"/>
                  </a:cubicBezTo>
                  <a:cubicBezTo>
                    <a:pt x="108" y="5926"/>
                    <a:pt x="322" y="8748"/>
                    <a:pt x="429" y="11582"/>
                  </a:cubicBezTo>
                  <a:cubicBezTo>
                    <a:pt x="525" y="14201"/>
                    <a:pt x="108" y="17082"/>
                    <a:pt x="560" y="19642"/>
                  </a:cubicBezTo>
                  <a:cubicBezTo>
                    <a:pt x="572" y="19690"/>
                    <a:pt x="584" y="19738"/>
                    <a:pt x="620" y="19761"/>
                  </a:cubicBezTo>
                  <a:cubicBezTo>
                    <a:pt x="620" y="19785"/>
                    <a:pt x="620" y="19809"/>
                    <a:pt x="620" y="19833"/>
                  </a:cubicBezTo>
                  <a:cubicBezTo>
                    <a:pt x="632" y="19857"/>
                    <a:pt x="644" y="19868"/>
                    <a:pt x="656" y="19892"/>
                  </a:cubicBezTo>
                  <a:cubicBezTo>
                    <a:pt x="691" y="19976"/>
                    <a:pt x="799" y="20023"/>
                    <a:pt x="894" y="20035"/>
                  </a:cubicBezTo>
                  <a:cubicBezTo>
                    <a:pt x="929" y="20071"/>
                    <a:pt x="977" y="20095"/>
                    <a:pt x="1037" y="20095"/>
                  </a:cubicBezTo>
                  <a:cubicBezTo>
                    <a:pt x="1865" y="20101"/>
                    <a:pt x="2693" y="20103"/>
                    <a:pt x="3521" y="20103"/>
                  </a:cubicBezTo>
                  <a:cubicBezTo>
                    <a:pt x="7762" y="20103"/>
                    <a:pt x="11995" y="20033"/>
                    <a:pt x="16229" y="19964"/>
                  </a:cubicBezTo>
                  <a:cubicBezTo>
                    <a:pt x="19694" y="19916"/>
                    <a:pt x="23158" y="19833"/>
                    <a:pt x="26611" y="19785"/>
                  </a:cubicBezTo>
                  <a:cubicBezTo>
                    <a:pt x="28111" y="19749"/>
                    <a:pt x="29612" y="19726"/>
                    <a:pt x="31112" y="19714"/>
                  </a:cubicBezTo>
                  <a:cubicBezTo>
                    <a:pt x="31168" y="19713"/>
                    <a:pt x="31225" y="19712"/>
                    <a:pt x="31283" y="19712"/>
                  </a:cubicBezTo>
                  <a:cubicBezTo>
                    <a:pt x="31843" y="19712"/>
                    <a:pt x="32481" y="19762"/>
                    <a:pt x="33106" y="19762"/>
                  </a:cubicBezTo>
                  <a:cubicBezTo>
                    <a:pt x="33720" y="19762"/>
                    <a:pt x="34322" y="19714"/>
                    <a:pt x="34827" y="19523"/>
                  </a:cubicBezTo>
                  <a:cubicBezTo>
                    <a:pt x="34910" y="19487"/>
                    <a:pt x="34981" y="19416"/>
                    <a:pt x="35005" y="19345"/>
                  </a:cubicBezTo>
                  <a:cubicBezTo>
                    <a:pt x="35410" y="19047"/>
                    <a:pt x="35791" y="18726"/>
                    <a:pt x="36196" y="18416"/>
                  </a:cubicBezTo>
                  <a:cubicBezTo>
                    <a:pt x="36541" y="18154"/>
                    <a:pt x="37005" y="17880"/>
                    <a:pt x="37315" y="17535"/>
                  </a:cubicBezTo>
                  <a:cubicBezTo>
                    <a:pt x="37470" y="17535"/>
                    <a:pt x="37636" y="17428"/>
                    <a:pt x="37648" y="17225"/>
                  </a:cubicBezTo>
                  <a:cubicBezTo>
                    <a:pt x="37898" y="14463"/>
                    <a:pt x="38053" y="11689"/>
                    <a:pt x="38244" y="8915"/>
                  </a:cubicBezTo>
                  <a:cubicBezTo>
                    <a:pt x="38422" y="6176"/>
                    <a:pt x="38720" y="3366"/>
                    <a:pt x="38637" y="616"/>
                  </a:cubicBezTo>
                  <a:cubicBezTo>
                    <a:pt x="38637" y="592"/>
                    <a:pt x="38625" y="580"/>
                    <a:pt x="38625" y="569"/>
                  </a:cubicBezTo>
                  <a:cubicBezTo>
                    <a:pt x="38648" y="366"/>
                    <a:pt x="38541" y="128"/>
                    <a:pt x="38267" y="116"/>
                  </a:cubicBezTo>
                  <a:cubicBezTo>
                    <a:pt x="36232" y="33"/>
                    <a:pt x="34192" y="1"/>
                    <a:pt x="321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7" name="Google Shape;767;p48"/>
          <p:cNvGrpSpPr/>
          <p:nvPr/>
        </p:nvGrpSpPr>
        <p:grpSpPr>
          <a:xfrm>
            <a:off x="5735639" y="2674494"/>
            <a:ext cx="932842" cy="691144"/>
            <a:chOff x="5735639" y="2674494"/>
            <a:chExt cx="932842" cy="691144"/>
          </a:xfrm>
        </p:grpSpPr>
        <p:sp>
          <p:nvSpPr>
            <p:cNvPr id="768" name="Google Shape;768;p48"/>
            <p:cNvSpPr/>
            <p:nvPr/>
          </p:nvSpPr>
          <p:spPr>
            <a:xfrm>
              <a:off x="5855975" y="2725831"/>
              <a:ext cx="763468" cy="550390"/>
            </a:xfrm>
            <a:custGeom>
              <a:rect b="b" l="l" r="r" t="t"/>
              <a:pathLst>
                <a:path extrusionOk="0" h="18789" w="26063">
                  <a:moveTo>
                    <a:pt x="26063" y="0"/>
                  </a:moveTo>
                  <a:lnTo>
                    <a:pt x="0" y="1143"/>
                  </a:lnTo>
                  <a:cubicBezTo>
                    <a:pt x="0" y="1143"/>
                    <a:pt x="727" y="8204"/>
                    <a:pt x="834" y="11109"/>
                  </a:cubicBezTo>
                  <a:cubicBezTo>
                    <a:pt x="941" y="14014"/>
                    <a:pt x="727" y="18788"/>
                    <a:pt x="727" y="18788"/>
                  </a:cubicBezTo>
                  <a:cubicBezTo>
                    <a:pt x="727" y="18788"/>
                    <a:pt x="9966" y="18693"/>
                    <a:pt x="15371" y="18479"/>
                  </a:cubicBezTo>
                  <a:cubicBezTo>
                    <a:pt x="16425" y="18439"/>
                    <a:pt x="17452" y="18423"/>
                    <a:pt x="18422" y="18423"/>
                  </a:cubicBezTo>
                  <a:cubicBezTo>
                    <a:pt x="22415" y="18423"/>
                    <a:pt x="25444" y="18693"/>
                    <a:pt x="25444" y="18693"/>
                  </a:cubicBezTo>
                  <a:cubicBezTo>
                    <a:pt x="25444" y="18693"/>
                    <a:pt x="25337" y="11109"/>
                    <a:pt x="25337" y="8204"/>
                  </a:cubicBezTo>
                  <a:cubicBezTo>
                    <a:pt x="25337" y="5298"/>
                    <a:pt x="26063" y="0"/>
                    <a:pt x="260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accent1"/>
                  </a:solidFill>
                  <a:latin typeface="Quicksand"/>
                  <a:ea typeface="Quicksand"/>
                  <a:cs typeface="Quicksand"/>
                  <a:sym typeface="Quicksand"/>
                </a:rPr>
                <a:t>Mars</a:t>
              </a:r>
              <a:endParaRPr sz="1600"/>
            </a:p>
          </p:txBody>
        </p:sp>
        <p:sp>
          <p:nvSpPr>
            <p:cNvPr id="769" name="Google Shape;769;p48"/>
            <p:cNvSpPr/>
            <p:nvPr/>
          </p:nvSpPr>
          <p:spPr>
            <a:xfrm>
              <a:off x="5735639" y="2674494"/>
              <a:ext cx="932842" cy="691144"/>
            </a:xfrm>
            <a:custGeom>
              <a:rect b="b" l="l" r="r" t="t"/>
              <a:pathLst>
                <a:path extrusionOk="0" h="23594" w="31845">
                  <a:moveTo>
                    <a:pt x="2822" y="1875"/>
                  </a:moveTo>
                  <a:cubicBezTo>
                    <a:pt x="2858" y="2375"/>
                    <a:pt x="2882" y="2887"/>
                    <a:pt x="2918" y="3399"/>
                  </a:cubicBezTo>
                  <a:cubicBezTo>
                    <a:pt x="2584" y="3578"/>
                    <a:pt x="2203" y="4006"/>
                    <a:pt x="2037" y="4161"/>
                  </a:cubicBezTo>
                  <a:cubicBezTo>
                    <a:pt x="1525" y="4613"/>
                    <a:pt x="1048" y="5090"/>
                    <a:pt x="584" y="5590"/>
                  </a:cubicBezTo>
                  <a:cubicBezTo>
                    <a:pt x="548" y="5280"/>
                    <a:pt x="513" y="4983"/>
                    <a:pt x="477" y="4673"/>
                  </a:cubicBezTo>
                  <a:cubicBezTo>
                    <a:pt x="798" y="4375"/>
                    <a:pt x="1120" y="4090"/>
                    <a:pt x="1453" y="3804"/>
                  </a:cubicBezTo>
                  <a:cubicBezTo>
                    <a:pt x="1894" y="3423"/>
                    <a:pt x="2394" y="3078"/>
                    <a:pt x="2787" y="2649"/>
                  </a:cubicBezTo>
                  <a:cubicBezTo>
                    <a:pt x="2827" y="2609"/>
                    <a:pt x="2791" y="2560"/>
                    <a:pt x="2750" y="2560"/>
                  </a:cubicBezTo>
                  <a:cubicBezTo>
                    <a:pt x="2742" y="2560"/>
                    <a:pt x="2735" y="2562"/>
                    <a:pt x="2727" y="2566"/>
                  </a:cubicBezTo>
                  <a:cubicBezTo>
                    <a:pt x="1882" y="3006"/>
                    <a:pt x="1132" y="3756"/>
                    <a:pt x="465" y="4471"/>
                  </a:cubicBezTo>
                  <a:cubicBezTo>
                    <a:pt x="441" y="4256"/>
                    <a:pt x="417" y="4042"/>
                    <a:pt x="393" y="3828"/>
                  </a:cubicBezTo>
                  <a:cubicBezTo>
                    <a:pt x="417" y="3816"/>
                    <a:pt x="429" y="3816"/>
                    <a:pt x="453" y="3804"/>
                  </a:cubicBezTo>
                  <a:cubicBezTo>
                    <a:pt x="905" y="3459"/>
                    <a:pt x="1334" y="3078"/>
                    <a:pt x="1775" y="2720"/>
                  </a:cubicBezTo>
                  <a:cubicBezTo>
                    <a:pt x="2084" y="2458"/>
                    <a:pt x="2513" y="2197"/>
                    <a:pt x="2822" y="1875"/>
                  </a:cubicBezTo>
                  <a:close/>
                  <a:moveTo>
                    <a:pt x="2930" y="3685"/>
                  </a:moveTo>
                  <a:cubicBezTo>
                    <a:pt x="2989" y="4673"/>
                    <a:pt x="3037" y="5673"/>
                    <a:pt x="3072" y="6673"/>
                  </a:cubicBezTo>
                  <a:cubicBezTo>
                    <a:pt x="2668" y="6876"/>
                    <a:pt x="2287" y="7221"/>
                    <a:pt x="1929" y="7507"/>
                  </a:cubicBezTo>
                  <a:cubicBezTo>
                    <a:pt x="1584" y="7781"/>
                    <a:pt x="1227" y="8066"/>
                    <a:pt x="882" y="8352"/>
                  </a:cubicBezTo>
                  <a:cubicBezTo>
                    <a:pt x="858" y="8090"/>
                    <a:pt x="822" y="7840"/>
                    <a:pt x="798" y="7578"/>
                  </a:cubicBezTo>
                  <a:cubicBezTo>
                    <a:pt x="1155" y="7292"/>
                    <a:pt x="1513" y="7007"/>
                    <a:pt x="1870" y="6709"/>
                  </a:cubicBezTo>
                  <a:cubicBezTo>
                    <a:pt x="2215" y="6435"/>
                    <a:pt x="2668" y="6173"/>
                    <a:pt x="2918" y="5792"/>
                  </a:cubicBezTo>
                  <a:cubicBezTo>
                    <a:pt x="2939" y="5749"/>
                    <a:pt x="2902" y="5695"/>
                    <a:pt x="2850" y="5695"/>
                  </a:cubicBezTo>
                  <a:cubicBezTo>
                    <a:pt x="2845" y="5695"/>
                    <a:pt x="2839" y="5696"/>
                    <a:pt x="2834" y="5697"/>
                  </a:cubicBezTo>
                  <a:cubicBezTo>
                    <a:pt x="2429" y="5852"/>
                    <a:pt x="2096" y="6221"/>
                    <a:pt x="1775" y="6495"/>
                  </a:cubicBezTo>
                  <a:cubicBezTo>
                    <a:pt x="1429" y="6792"/>
                    <a:pt x="1108" y="7090"/>
                    <a:pt x="774" y="7400"/>
                  </a:cubicBezTo>
                  <a:cubicBezTo>
                    <a:pt x="751" y="7173"/>
                    <a:pt x="727" y="6959"/>
                    <a:pt x="703" y="6733"/>
                  </a:cubicBezTo>
                  <a:cubicBezTo>
                    <a:pt x="1060" y="6388"/>
                    <a:pt x="1417" y="6066"/>
                    <a:pt x="1798" y="5756"/>
                  </a:cubicBezTo>
                  <a:cubicBezTo>
                    <a:pt x="2132" y="5471"/>
                    <a:pt x="2560" y="5209"/>
                    <a:pt x="2834" y="4852"/>
                  </a:cubicBezTo>
                  <a:cubicBezTo>
                    <a:pt x="2855" y="4821"/>
                    <a:pt x="2822" y="4764"/>
                    <a:pt x="2782" y="4764"/>
                  </a:cubicBezTo>
                  <a:cubicBezTo>
                    <a:pt x="2776" y="4764"/>
                    <a:pt x="2769" y="4765"/>
                    <a:pt x="2763" y="4768"/>
                  </a:cubicBezTo>
                  <a:cubicBezTo>
                    <a:pt x="2358" y="4923"/>
                    <a:pt x="2025" y="5268"/>
                    <a:pt x="1703" y="5542"/>
                  </a:cubicBezTo>
                  <a:cubicBezTo>
                    <a:pt x="1346" y="5852"/>
                    <a:pt x="1013" y="6185"/>
                    <a:pt x="679" y="6530"/>
                  </a:cubicBezTo>
                  <a:cubicBezTo>
                    <a:pt x="655" y="6280"/>
                    <a:pt x="632" y="6030"/>
                    <a:pt x="596" y="5780"/>
                  </a:cubicBezTo>
                  <a:cubicBezTo>
                    <a:pt x="1191" y="5256"/>
                    <a:pt x="2501" y="4102"/>
                    <a:pt x="2930" y="3685"/>
                  </a:cubicBezTo>
                  <a:close/>
                  <a:moveTo>
                    <a:pt x="3084" y="6876"/>
                  </a:moveTo>
                  <a:cubicBezTo>
                    <a:pt x="3096" y="7161"/>
                    <a:pt x="3108" y="7459"/>
                    <a:pt x="3120" y="7757"/>
                  </a:cubicBezTo>
                  <a:cubicBezTo>
                    <a:pt x="2679" y="8031"/>
                    <a:pt x="2310" y="8435"/>
                    <a:pt x="1917" y="8769"/>
                  </a:cubicBezTo>
                  <a:cubicBezTo>
                    <a:pt x="1620" y="9043"/>
                    <a:pt x="1322" y="9328"/>
                    <a:pt x="1013" y="9602"/>
                  </a:cubicBezTo>
                  <a:cubicBezTo>
                    <a:pt x="977" y="9245"/>
                    <a:pt x="941" y="8888"/>
                    <a:pt x="905" y="8531"/>
                  </a:cubicBezTo>
                  <a:cubicBezTo>
                    <a:pt x="1286" y="8245"/>
                    <a:pt x="1679" y="7959"/>
                    <a:pt x="2060" y="7673"/>
                  </a:cubicBezTo>
                  <a:cubicBezTo>
                    <a:pt x="2406" y="7423"/>
                    <a:pt x="2787" y="7173"/>
                    <a:pt x="3084" y="6876"/>
                  </a:cubicBezTo>
                  <a:close/>
                  <a:moveTo>
                    <a:pt x="3120" y="7959"/>
                  </a:moveTo>
                  <a:cubicBezTo>
                    <a:pt x="3132" y="8340"/>
                    <a:pt x="3156" y="8721"/>
                    <a:pt x="3168" y="9114"/>
                  </a:cubicBezTo>
                  <a:cubicBezTo>
                    <a:pt x="2846" y="9269"/>
                    <a:pt x="2572" y="9662"/>
                    <a:pt x="2358" y="9864"/>
                  </a:cubicBezTo>
                  <a:cubicBezTo>
                    <a:pt x="1953" y="10245"/>
                    <a:pt x="1560" y="10638"/>
                    <a:pt x="1167" y="11019"/>
                  </a:cubicBezTo>
                  <a:cubicBezTo>
                    <a:pt x="1120" y="10614"/>
                    <a:pt x="1084" y="10209"/>
                    <a:pt x="1036" y="9805"/>
                  </a:cubicBezTo>
                  <a:cubicBezTo>
                    <a:pt x="1382" y="9507"/>
                    <a:pt x="1727" y="9221"/>
                    <a:pt x="2072" y="8912"/>
                  </a:cubicBezTo>
                  <a:cubicBezTo>
                    <a:pt x="2418" y="8602"/>
                    <a:pt x="2810" y="8304"/>
                    <a:pt x="3120" y="7959"/>
                  </a:cubicBezTo>
                  <a:close/>
                  <a:moveTo>
                    <a:pt x="3168" y="9364"/>
                  </a:moveTo>
                  <a:cubicBezTo>
                    <a:pt x="3180" y="9686"/>
                    <a:pt x="3191" y="10007"/>
                    <a:pt x="3203" y="10328"/>
                  </a:cubicBezTo>
                  <a:cubicBezTo>
                    <a:pt x="2560" y="10924"/>
                    <a:pt x="1941" y="11531"/>
                    <a:pt x="1263" y="12067"/>
                  </a:cubicBezTo>
                  <a:cubicBezTo>
                    <a:pt x="1239" y="11793"/>
                    <a:pt x="1215" y="11519"/>
                    <a:pt x="1179" y="11233"/>
                  </a:cubicBezTo>
                  <a:cubicBezTo>
                    <a:pt x="1501" y="10948"/>
                    <a:pt x="1822" y="10650"/>
                    <a:pt x="2144" y="10364"/>
                  </a:cubicBezTo>
                  <a:cubicBezTo>
                    <a:pt x="2251" y="10257"/>
                    <a:pt x="2822" y="9650"/>
                    <a:pt x="3168" y="9364"/>
                  </a:cubicBezTo>
                  <a:close/>
                  <a:moveTo>
                    <a:pt x="3215" y="10662"/>
                  </a:moveTo>
                  <a:cubicBezTo>
                    <a:pt x="3215" y="10864"/>
                    <a:pt x="3227" y="11067"/>
                    <a:pt x="3227" y="11269"/>
                  </a:cubicBezTo>
                  <a:cubicBezTo>
                    <a:pt x="3227" y="11317"/>
                    <a:pt x="3227" y="11352"/>
                    <a:pt x="3239" y="11400"/>
                  </a:cubicBezTo>
                  <a:cubicBezTo>
                    <a:pt x="2882" y="11626"/>
                    <a:pt x="2584" y="11960"/>
                    <a:pt x="2287" y="12233"/>
                  </a:cubicBezTo>
                  <a:cubicBezTo>
                    <a:pt x="1977" y="12519"/>
                    <a:pt x="1667" y="12829"/>
                    <a:pt x="1358" y="13126"/>
                  </a:cubicBezTo>
                  <a:cubicBezTo>
                    <a:pt x="1334" y="12829"/>
                    <a:pt x="1310" y="12543"/>
                    <a:pt x="1275" y="12245"/>
                  </a:cubicBezTo>
                  <a:cubicBezTo>
                    <a:pt x="1965" y="11793"/>
                    <a:pt x="2644" y="11269"/>
                    <a:pt x="3215" y="10662"/>
                  </a:cubicBezTo>
                  <a:close/>
                  <a:moveTo>
                    <a:pt x="3239" y="11698"/>
                  </a:moveTo>
                  <a:cubicBezTo>
                    <a:pt x="3239" y="11864"/>
                    <a:pt x="3251" y="12031"/>
                    <a:pt x="3251" y="12198"/>
                  </a:cubicBezTo>
                  <a:cubicBezTo>
                    <a:pt x="3025" y="12341"/>
                    <a:pt x="2799" y="12662"/>
                    <a:pt x="2679" y="12793"/>
                  </a:cubicBezTo>
                  <a:cubicBezTo>
                    <a:pt x="2287" y="13186"/>
                    <a:pt x="1858" y="13555"/>
                    <a:pt x="1417" y="13900"/>
                  </a:cubicBezTo>
                  <a:cubicBezTo>
                    <a:pt x="1406" y="13710"/>
                    <a:pt x="1394" y="13507"/>
                    <a:pt x="1370" y="13317"/>
                  </a:cubicBezTo>
                  <a:cubicBezTo>
                    <a:pt x="1739" y="13007"/>
                    <a:pt x="2096" y="12710"/>
                    <a:pt x="2453" y="12400"/>
                  </a:cubicBezTo>
                  <a:cubicBezTo>
                    <a:pt x="2715" y="12174"/>
                    <a:pt x="3001" y="11960"/>
                    <a:pt x="3239" y="11698"/>
                  </a:cubicBezTo>
                  <a:close/>
                  <a:moveTo>
                    <a:pt x="3251" y="12579"/>
                  </a:moveTo>
                  <a:cubicBezTo>
                    <a:pt x="3263" y="12710"/>
                    <a:pt x="3263" y="12853"/>
                    <a:pt x="3263" y="12995"/>
                  </a:cubicBezTo>
                  <a:cubicBezTo>
                    <a:pt x="2930" y="13162"/>
                    <a:pt x="2668" y="13472"/>
                    <a:pt x="2418" y="13722"/>
                  </a:cubicBezTo>
                  <a:cubicBezTo>
                    <a:pt x="2084" y="14043"/>
                    <a:pt x="1775" y="14389"/>
                    <a:pt x="1477" y="14734"/>
                  </a:cubicBezTo>
                  <a:cubicBezTo>
                    <a:pt x="1465" y="14531"/>
                    <a:pt x="1453" y="14317"/>
                    <a:pt x="1441" y="14115"/>
                  </a:cubicBezTo>
                  <a:cubicBezTo>
                    <a:pt x="1798" y="13865"/>
                    <a:pt x="2144" y="13615"/>
                    <a:pt x="2465" y="13341"/>
                  </a:cubicBezTo>
                  <a:cubicBezTo>
                    <a:pt x="2644" y="13186"/>
                    <a:pt x="2810" y="13031"/>
                    <a:pt x="2977" y="12876"/>
                  </a:cubicBezTo>
                  <a:cubicBezTo>
                    <a:pt x="3060" y="12781"/>
                    <a:pt x="3156" y="12686"/>
                    <a:pt x="3239" y="12591"/>
                  </a:cubicBezTo>
                  <a:cubicBezTo>
                    <a:pt x="3239" y="12591"/>
                    <a:pt x="3251" y="12579"/>
                    <a:pt x="3251" y="12579"/>
                  </a:cubicBezTo>
                  <a:close/>
                  <a:moveTo>
                    <a:pt x="3263" y="13281"/>
                  </a:moveTo>
                  <a:cubicBezTo>
                    <a:pt x="3263" y="13519"/>
                    <a:pt x="3263" y="13769"/>
                    <a:pt x="3263" y="14019"/>
                  </a:cubicBezTo>
                  <a:cubicBezTo>
                    <a:pt x="2918" y="14234"/>
                    <a:pt x="2608" y="14531"/>
                    <a:pt x="2310" y="14793"/>
                  </a:cubicBezTo>
                  <a:cubicBezTo>
                    <a:pt x="2048" y="15031"/>
                    <a:pt x="1787" y="15281"/>
                    <a:pt x="1536" y="15532"/>
                  </a:cubicBezTo>
                  <a:cubicBezTo>
                    <a:pt x="1525" y="15341"/>
                    <a:pt x="1513" y="15151"/>
                    <a:pt x="1501" y="14960"/>
                  </a:cubicBezTo>
                  <a:cubicBezTo>
                    <a:pt x="1501" y="14948"/>
                    <a:pt x="1513" y="14948"/>
                    <a:pt x="1525" y="14936"/>
                  </a:cubicBezTo>
                  <a:cubicBezTo>
                    <a:pt x="1846" y="14591"/>
                    <a:pt x="2191" y="14269"/>
                    <a:pt x="2537" y="13936"/>
                  </a:cubicBezTo>
                  <a:cubicBezTo>
                    <a:pt x="2751" y="13722"/>
                    <a:pt x="3049" y="13519"/>
                    <a:pt x="3263" y="13281"/>
                  </a:cubicBezTo>
                  <a:close/>
                  <a:moveTo>
                    <a:pt x="3263" y="14281"/>
                  </a:moveTo>
                  <a:cubicBezTo>
                    <a:pt x="3263" y="14591"/>
                    <a:pt x="3263" y="14912"/>
                    <a:pt x="3251" y="15222"/>
                  </a:cubicBezTo>
                  <a:cubicBezTo>
                    <a:pt x="2965" y="15377"/>
                    <a:pt x="2739" y="15674"/>
                    <a:pt x="2501" y="15889"/>
                  </a:cubicBezTo>
                  <a:cubicBezTo>
                    <a:pt x="2203" y="16163"/>
                    <a:pt x="1906" y="16424"/>
                    <a:pt x="1596" y="16686"/>
                  </a:cubicBezTo>
                  <a:cubicBezTo>
                    <a:pt x="1572" y="16389"/>
                    <a:pt x="1560" y="16079"/>
                    <a:pt x="1548" y="15782"/>
                  </a:cubicBezTo>
                  <a:cubicBezTo>
                    <a:pt x="1858" y="15508"/>
                    <a:pt x="2168" y="15222"/>
                    <a:pt x="2477" y="14960"/>
                  </a:cubicBezTo>
                  <a:cubicBezTo>
                    <a:pt x="2727" y="14734"/>
                    <a:pt x="3013" y="14519"/>
                    <a:pt x="3263" y="14281"/>
                  </a:cubicBezTo>
                  <a:close/>
                  <a:moveTo>
                    <a:pt x="3251" y="15543"/>
                  </a:moveTo>
                  <a:cubicBezTo>
                    <a:pt x="3251" y="15734"/>
                    <a:pt x="3251" y="15924"/>
                    <a:pt x="3251" y="16115"/>
                  </a:cubicBezTo>
                  <a:cubicBezTo>
                    <a:pt x="2691" y="16686"/>
                    <a:pt x="2168" y="17294"/>
                    <a:pt x="1632" y="17889"/>
                  </a:cubicBezTo>
                  <a:cubicBezTo>
                    <a:pt x="1620" y="17567"/>
                    <a:pt x="1608" y="17246"/>
                    <a:pt x="1596" y="16925"/>
                  </a:cubicBezTo>
                  <a:cubicBezTo>
                    <a:pt x="1953" y="16663"/>
                    <a:pt x="2298" y="16401"/>
                    <a:pt x="2632" y="16115"/>
                  </a:cubicBezTo>
                  <a:cubicBezTo>
                    <a:pt x="2834" y="15948"/>
                    <a:pt x="3072" y="15758"/>
                    <a:pt x="3251" y="15543"/>
                  </a:cubicBezTo>
                  <a:close/>
                  <a:moveTo>
                    <a:pt x="3251" y="16496"/>
                  </a:moveTo>
                  <a:cubicBezTo>
                    <a:pt x="3251" y="16746"/>
                    <a:pt x="3251" y="16996"/>
                    <a:pt x="3251" y="17246"/>
                  </a:cubicBezTo>
                  <a:cubicBezTo>
                    <a:pt x="2703" y="17734"/>
                    <a:pt x="2191" y="18258"/>
                    <a:pt x="1644" y="18746"/>
                  </a:cubicBezTo>
                  <a:cubicBezTo>
                    <a:pt x="1644" y="18520"/>
                    <a:pt x="1644" y="18294"/>
                    <a:pt x="1632" y="18079"/>
                  </a:cubicBezTo>
                  <a:cubicBezTo>
                    <a:pt x="1656" y="18079"/>
                    <a:pt x="1667" y="18068"/>
                    <a:pt x="1679" y="18056"/>
                  </a:cubicBezTo>
                  <a:cubicBezTo>
                    <a:pt x="2203" y="17544"/>
                    <a:pt x="2739" y="17032"/>
                    <a:pt x="3251" y="16496"/>
                  </a:cubicBezTo>
                  <a:close/>
                  <a:moveTo>
                    <a:pt x="3251" y="17603"/>
                  </a:moveTo>
                  <a:cubicBezTo>
                    <a:pt x="3251" y="17877"/>
                    <a:pt x="3251" y="18139"/>
                    <a:pt x="3251" y="18413"/>
                  </a:cubicBezTo>
                  <a:cubicBezTo>
                    <a:pt x="2632" y="18782"/>
                    <a:pt x="2251" y="19496"/>
                    <a:pt x="1644" y="19889"/>
                  </a:cubicBezTo>
                  <a:cubicBezTo>
                    <a:pt x="1656" y="19592"/>
                    <a:pt x="1656" y="19294"/>
                    <a:pt x="1656" y="18996"/>
                  </a:cubicBezTo>
                  <a:cubicBezTo>
                    <a:pt x="1977" y="18746"/>
                    <a:pt x="2287" y="18496"/>
                    <a:pt x="2584" y="18222"/>
                  </a:cubicBezTo>
                  <a:cubicBezTo>
                    <a:pt x="2763" y="18068"/>
                    <a:pt x="2941" y="17901"/>
                    <a:pt x="3108" y="17734"/>
                  </a:cubicBezTo>
                  <a:cubicBezTo>
                    <a:pt x="3144" y="17698"/>
                    <a:pt x="3191" y="17651"/>
                    <a:pt x="3251" y="17603"/>
                  </a:cubicBezTo>
                  <a:close/>
                  <a:moveTo>
                    <a:pt x="31445" y="553"/>
                  </a:moveTo>
                  <a:cubicBezTo>
                    <a:pt x="30052" y="6995"/>
                    <a:pt x="30028" y="13877"/>
                    <a:pt x="30231" y="20449"/>
                  </a:cubicBezTo>
                  <a:cubicBezTo>
                    <a:pt x="27735" y="20099"/>
                    <a:pt x="25149" y="20033"/>
                    <a:pt x="22571" y="20033"/>
                  </a:cubicBezTo>
                  <a:cubicBezTo>
                    <a:pt x="20995" y="20033"/>
                    <a:pt x="19422" y="20058"/>
                    <a:pt x="17875" y="20058"/>
                  </a:cubicBezTo>
                  <a:cubicBezTo>
                    <a:pt x="17643" y="20058"/>
                    <a:pt x="17412" y="20057"/>
                    <a:pt x="17181" y="20056"/>
                  </a:cubicBezTo>
                  <a:cubicBezTo>
                    <a:pt x="16619" y="20054"/>
                    <a:pt x="16055" y="20053"/>
                    <a:pt x="15492" y="20053"/>
                  </a:cubicBezTo>
                  <a:cubicBezTo>
                    <a:pt x="11690" y="20053"/>
                    <a:pt x="7869" y="20105"/>
                    <a:pt x="4084" y="20437"/>
                  </a:cubicBezTo>
                  <a:cubicBezTo>
                    <a:pt x="4477" y="14912"/>
                    <a:pt x="3930" y="9221"/>
                    <a:pt x="3382" y="3685"/>
                  </a:cubicBezTo>
                  <a:cubicBezTo>
                    <a:pt x="3465" y="3590"/>
                    <a:pt x="3489" y="3447"/>
                    <a:pt x="3346" y="3363"/>
                  </a:cubicBezTo>
                  <a:cubicBezTo>
                    <a:pt x="3287" y="2816"/>
                    <a:pt x="3239" y="2280"/>
                    <a:pt x="3180" y="1732"/>
                  </a:cubicBezTo>
                  <a:cubicBezTo>
                    <a:pt x="3180" y="1649"/>
                    <a:pt x="3120" y="1589"/>
                    <a:pt x="3049" y="1566"/>
                  </a:cubicBezTo>
                  <a:cubicBezTo>
                    <a:pt x="7716" y="1435"/>
                    <a:pt x="12359" y="970"/>
                    <a:pt x="17027" y="804"/>
                  </a:cubicBezTo>
                  <a:cubicBezTo>
                    <a:pt x="20320" y="687"/>
                    <a:pt x="23614" y="623"/>
                    <a:pt x="26908" y="623"/>
                  </a:cubicBezTo>
                  <a:cubicBezTo>
                    <a:pt x="28341" y="623"/>
                    <a:pt x="29774" y="635"/>
                    <a:pt x="31207" y="661"/>
                  </a:cubicBezTo>
                  <a:cubicBezTo>
                    <a:pt x="31314" y="661"/>
                    <a:pt x="31397" y="613"/>
                    <a:pt x="31445" y="553"/>
                  </a:cubicBezTo>
                  <a:close/>
                  <a:moveTo>
                    <a:pt x="3263" y="18699"/>
                  </a:moveTo>
                  <a:cubicBezTo>
                    <a:pt x="3263" y="19032"/>
                    <a:pt x="3275" y="19365"/>
                    <a:pt x="3287" y="19699"/>
                  </a:cubicBezTo>
                  <a:cubicBezTo>
                    <a:pt x="3049" y="19877"/>
                    <a:pt x="2822" y="20092"/>
                    <a:pt x="2608" y="20270"/>
                  </a:cubicBezTo>
                  <a:cubicBezTo>
                    <a:pt x="2275" y="20580"/>
                    <a:pt x="1941" y="20889"/>
                    <a:pt x="1620" y="21199"/>
                  </a:cubicBezTo>
                  <a:cubicBezTo>
                    <a:pt x="1632" y="20830"/>
                    <a:pt x="1644" y="20461"/>
                    <a:pt x="1644" y="20092"/>
                  </a:cubicBezTo>
                  <a:cubicBezTo>
                    <a:pt x="1941" y="19961"/>
                    <a:pt x="2191" y="19758"/>
                    <a:pt x="2429" y="19532"/>
                  </a:cubicBezTo>
                  <a:cubicBezTo>
                    <a:pt x="2691" y="19282"/>
                    <a:pt x="3025" y="19008"/>
                    <a:pt x="3263" y="18699"/>
                  </a:cubicBezTo>
                  <a:close/>
                  <a:moveTo>
                    <a:pt x="3299" y="20020"/>
                  </a:moveTo>
                  <a:cubicBezTo>
                    <a:pt x="3311" y="20294"/>
                    <a:pt x="3311" y="20556"/>
                    <a:pt x="3322" y="20830"/>
                  </a:cubicBezTo>
                  <a:cubicBezTo>
                    <a:pt x="3334" y="20889"/>
                    <a:pt x="3346" y="20949"/>
                    <a:pt x="3370" y="20996"/>
                  </a:cubicBezTo>
                  <a:cubicBezTo>
                    <a:pt x="3096" y="21187"/>
                    <a:pt x="2846" y="21413"/>
                    <a:pt x="2608" y="21592"/>
                  </a:cubicBezTo>
                  <a:cubicBezTo>
                    <a:pt x="2263" y="21866"/>
                    <a:pt x="1917" y="22151"/>
                    <a:pt x="1560" y="22413"/>
                  </a:cubicBezTo>
                  <a:cubicBezTo>
                    <a:pt x="1572" y="22056"/>
                    <a:pt x="1596" y="21711"/>
                    <a:pt x="1608" y="21366"/>
                  </a:cubicBezTo>
                  <a:cubicBezTo>
                    <a:pt x="1620" y="21366"/>
                    <a:pt x="1620" y="21366"/>
                    <a:pt x="1632" y="21354"/>
                  </a:cubicBezTo>
                  <a:cubicBezTo>
                    <a:pt x="2013" y="21056"/>
                    <a:pt x="2406" y="20758"/>
                    <a:pt x="2787" y="20449"/>
                  </a:cubicBezTo>
                  <a:cubicBezTo>
                    <a:pt x="2953" y="20306"/>
                    <a:pt x="3132" y="20175"/>
                    <a:pt x="3299" y="20020"/>
                  </a:cubicBezTo>
                  <a:close/>
                  <a:moveTo>
                    <a:pt x="20170" y="20901"/>
                  </a:moveTo>
                  <a:cubicBezTo>
                    <a:pt x="20515" y="20913"/>
                    <a:pt x="20848" y="20925"/>
                    <a:pt x="21182" y="20937"/>
                  </a:cubicBezTo>
                  <a:cubicBezTo>
                    <a:pt x="20944" y="21127"/>
                    <a:pt x="20729" y="21377"/>
                    <a:pt x="20527" y="21604"/>
                  </a:cubicBezTo>
                  <a:cubicBezTo>
                    <a:pt x="20277" y="21889"/>
                    <a:pt x="20027" y="22187"/>
                    <a:pt x="19777" y="22473"/>
                  </a:cubicBezTo>
                  <a:cubicBezTo>
                    <a:pt x="19396" y="22473"/>
                    <a:pt x="19003" y="22485"/>
                    <a:pt x="18622" y="22485"/>
                  </a:cubicBezTo>
                  <a:cubicBezTo>
                    <a:pt x="18896" y="22235"/>
                    <a:pt x="19182" y="21997"/>
                    <a:pt x="19467" y="21747"/>
                  </a:cubicBezTo>
                  <a:cubicBezTo>
                    <a:pt x="19729" y="21520"/>
                    <a:pt x="20015" y="21294"/>
                    <a:pt x="20182" y="20973"/>
                  </a:cubicBezTo>
                  <a:cubicBezTo>
                    <a:pt x="20205" y="20949"/>
                    <a:pt x="20194" y="20913"/>
                    <a:pt x="20170" y="20901"/>
                  </a:cubicBezTo>
                  <a:close/>
                  <a:moveTo>
                    <a:pt x="21444" y="20949"/>
                  </a:moveTo>
                  <a:cubicBezTo>
                    <a:pt x="21753" y="20973"/>
                    <a:pt x="22063" y="20985"/>
                    <a:pt x="22372" y="20996"/>
                  </a:cubicBezTo>
                  <a:cubicBezTo>
                    <a:pt x="21896" y="21389"/>
                    <a:pt x="21479" y="21889"/>
                    <a:pt x="21039" y="22318"/>
                  </a:cubicBezTo>
                  <a:cubicBezTo>
                    <a:pt x="20979" y="22378"/>
                    <a:pt x="21015" y="22449"/>
                    <a:pt x="21075" y="22485"/>
                  </a:cubicBezTo>
                  <a:cubicBezTo>
                    <a:pt x="20753" y="22473"/>
                    <a:pt x="20444" y="22473"/>
                    <a:pt x="20134" y="22473"/>
                  </a:cubicBezTo>
                  <a:cubicBezTo>
                    <a:pt x="20360" y="22247"/>
                    <a:pt x="20586" y="22008"/>
                    <a:pt x="20801" y="21770"/>
                  </a:cubicBezTo>
                  <a:cubicBezTo>
                    <a:pt x="21039" y="21520"/>
                    <a:pt x="21289" y="21258"/>
                    <a:pt x="21444" y="20949"/>
                  </a:cubicBezTo>
                  <a:close/>
                  <a:moveTo>
                    <a:pt x="14895" y="20818"/>
                  </a:moveTo>
                  <a:cubicBezTo>
                    <a:pt x="14312" y="21306"/>
                    <a:pt x="13788" y="21937"/>
                    <a:pt x="13276" y="22497"/>
                  </a:cubicBezTo>
                  <a:lnTo>
                    <a:pt x="12466" y="22497"/>
                  </a:lnTo>
                  <a:cubicBezTo>
                    <a:pt x="12681" y="22294"/>
                    <a:pt x="12883" y="22080"/>
                    <a:pt x="13097" y="21878"/>
                  </a:cubicBezTo>
                  <a:cubicBezTo>
                    <a:pt x="13395" y="21556"/>
                    <a:pt x="13752" y="21246"/>
                    <a:pt x="13979" y="20865"/>
                  </a:cubicBezTo>
                  <a:cubicBezTo>
                    <a:pt x="13990" y="20842"/>
                    <a:pt x="13990" y="20830"/>
                    <a:pt x="13979" y="20818"/>
                  </a:cubicBezTo>
                  <a:close/>
                  <a:moveTo>
                    <a:pt x="15264" y="20806"/>
                  </a:moveTo>
                  <a:cubicBezTo>
                    <a:pt x="15586" y="20806"/>
                    <a:pt x="15907" y="20818"/>
                    <a:pt x="16229" y="20818"/>
                  </a:cubicBezTo>
                  <a:cubicBezTo>
                    <a:pt x="15931" y="21008"/>
                    <a:pt x="15669" y="21282"/>
                    <a:pt x="15419" y="21520"/>
                  </a:cubicBezTo>
                  <a:cubicBezTo>
                    <a:pt x="15086" y="21830"/>
                    <a:pt x="14788" y="22163"/>
                    <a:pt x="14490" y="22497"/>
                  </a:cubicBezTo>
                  <a:lnTo>
                    <a:pt x="13586" y="22497"/>
                  </a:lnTo>
                  <a:cubicBezTo>
                    <a:pt x="14169" y="21973"/>
                    <a:pt x="14800" y="21425"/>
                    <a:pt x="15264" y="20806"/>
                  </a:cubicBezTo>
                  <a:close/>
                  <a:moveTo>
                    <a:pt x="16884" y="20818"/>
                  </a:moveTo>
                  <a:cubicBezTo>
                    <a:pt x="17146" y="20818"/>
                    <a:pt x="17396" y="20818"/>
                    <a:pt x="17658" y="20830"/>
                  </a:cubicBezTo>
                  <a:cubicBezTo>
                    <a:pt x="17312" y="20973"/>
                    <a:pt x="17038" y="21318"/>
                    <a:pt x="16788" y="21592"/>
                  </a:cubicBezTo>
                  <a:cubicBezTo>
                    <a:pt x="16491" y="21889"/>
                    <a:pt x="16193" y="22199"/>
                    <a:pt x="15895" y="22497"/>
                  </a:cubicBezTo>
                  <a:lnTo>
                    <a:pt x="14824" y="22497"/>
                  </a:lnTo>
                  <a:cubicBezTo>
                    <a:pt x="15086" y="22247"/>
                    <a:pt x="15360" y="21985"/>
                    <a:pt x="15633" y="21735"/>
                  </a:cubicBezTo>
                  <a:cubicBezTo>
                    <a:pt x="15943" y="21437"/>
                    <a:pt x="16300" y="21163"/>
                    <a:pt x="16562" y="20818"/>
                  </a:cubicBezTo>
                  <a:close/>
                  <a:moveTo>
                    <a:pt x="17741" y="20830"/>
                  </a:moveTo>
                  <a:lnTo>
                    <a:pt x="17741" y="20830"/>
                  </a:lnTo>
                  <a:cubicBezTo>
                    <a:pt x="18098" y="20842"/>
                    <a:pt x="18455" y="20842"/>
                    <a:pt x="18812" y="20854"/>
                  </a:cubicBezTo>
                  <a:cubicBezTo>
                    <a:pt x="18527" y="21068"/>
                    <a:pt x="18289" y="21354"/>
                    <a:pt x="18039" y="21580"/>
                  </a:cubicBezTo>
                  <a:cubicBezTo>
                    <a:pt x="17705" y="21889"/>
                    <a:pt x="17360" y="22199"/>
                    <a:pt x="17015" y="22497"/>
                  </a:cubicBezTo>
                  <a:lnTo>
                    <a:pt x="16169" y="22497"/>
                  </a:lnTo>
                  <a:cubicBezTo>
                    <a:pt x="16431" y="22259"/>
                    <a:pt x="16705" y="22008"/>
                    <a:pt x="16967" y="21770"/>
                  </a:cubicBezTo>
                  <a:cubicBezTo>
                    <a:pt x="17241" y="21508"/>
                    <a:pt x="17622" y="21246"/>
                    <a:pt x="17765" y="20889"/>
                  </a:cubicBezTo>
                  <a:cubicBezTo>
                    <a:pt x="17777" y="20865"/>
                    <a:pt x="17765" y="20842"/>
                    <a:pt x="17741" y="20830"/>
                  </a:cubicBezTo>
                  <a:close/>
                  <a:moveTo>
                    <a:pt x="19062" y="20865"/>
                  </a:moveTo>
                  <a:cubicBezTo>
                    <a:pt x="19408" y="20877"/>
                    <a:pt x="19741" y="20877"/>
                    <a:pt x="20075" y="20901"/>
                  </a:cubicBezTo>
                  <a:cubicBezTo>
                    <a:pt x="19765" y="21056"/>
                    <a:pt x="19515" y="21306"/>
                    <a:pt x="19265" y="21556"/>
                  </a:cubicBezTo>
                  <a:cubicBezTo>
                    <a:pt x="18991" y="21830"/>
                    <a:pt x="18729" y="22104"/>
                    <a:pt x="18455" y="22378"/>
                  </a:cubicBezTo>
                  <a:cubicBezTo>
                    <a:pt x="18420" y="22413"/>
                    <a:pt x="18420" y="22461"/>
                    <a:pt x="18431" y="22485"/>
                  </a:cubicBezTo>
                  <a:cubicBezTo>
                    <a:pt x="18086" y="22485"/>
                    <a:pt x="17753" y="22485"/>
                    <a:pt x="17408" y="22497"/>
                  </a:cubicBezTo>
                  <a:cubicBezTo>
                    <a:pt x="17669" y="22282"/>
                    <a:pt x="17931" y="22068"/>
                    <a:pt x="18181" y="21842"/>
                  </a:cubicBezTo>
                  <a:cubicBezTo>
                    <a:pt x="18491" y="21556"/>
                    <a:pt x="18872" y="21235"/>
                    <a:pt x="19062" y="20865"/>
                  </a:cubicBezTo>
                  <a:close/>
                  <a:moveTo>
                    <a:pt x="13848" y="20818"/>
                  </a:moveTo>
                  <a:cubicBezTo>
                    <a:pt x="13490" y="21044"/>
                    <a:pt x="13193" y="21377"/>
                    <a:pt x="12907" y="21687"/>
                  </a:cubicBezTo>
                  <a:cubicBezTo>
                    <a:pt x="12657" y="21949"/>
                    <a:pt x="12407" y="22223"/>
                    <a:pt x="12157" y="22497"/>
                  </a:cubicBezTo>
                  <a:cubicBezTo>
                    <a:pt x="11800" y="22497"/>
                    <a:pt x="11431" y="22497"/>
                    <a:pt x="11073" y="22509"/>
                  </a:cubicBezTo>
                  <a:cubicBezTo>
                    <a:pt x="11312" y="22247"/>
                    <a:pt x="11538" y="21997"/>
                    <a:pt x="11776" y="21747"/>
                  </a:cubicBezTo>
                  <a:cubicBezTo>
                    <a:pt x="12074" y="21449"/>
                    <a:pt x="12431" y="21163"/>
                    <a:pt x="12693" y="20818"/>
                  </a:cubicBezTo>
                  <a:close/>
                  <a:moveTo>
                    <a:pt x="12383" y="20830"/>
                  </a:moveTo>
                  <a:cubicBezTo>
                    <a:pt x="12109" y="21056"/>
                    <a:pt x="11859" y="21342"/>
                    <a:pt x="11621" y="21592"/>
                  </a:cubicBezTo>
                  <a:cubicBezTo>
                    <a:pt x="11335" y="21889"/>
                    <a:pt x="11073" y="22199"/>
                    <a:pt x="10811" y="22509"/>
                  </a:cubicBezTo>
                  <a:cubicBezTo>
                    <a:pt x="10478" y="22509"/>
                    <a:pt x="10157" y="22509"/>
                    <a:pt x="9835" y="22520"/>
                  </a:cubicBezTo>
                  <a:cubicBezTo>
                    <a:pt x="10061" y="22294"/>
                    <a:pt x="10276" y="22068"/>
                    <a:pt x="10514" y="21854"/>
                  </a:cubicBezTo>
                  <a:cubicBezTo>
                    <a:pt x="10823" y="21556"/>
                    <a:pt x="11252" y="21270"/>
                    <a:pt x="11466" y="20889"/>
                  </a:cubicBezTo>
                  <a:cubicBezTo>
                    <a:pt x="11466" y="20877"/>
                    <a:pt x="11466" y="20854"/>
                    <a:pt x="11454" y="20830"/>
                  </a:cubicBezTo>
                  <a:close/>
                  <a:moveTo>
                    <a:pt x="22587" y="21008"/>
                  </a:moveTo>
                  <a:cubicBezTo>
                    <a:pt x="23349" y="21044"/>
                    <a:pt x="24099" y="21068"/>
                    <a:pt x="24861" y="21092"/>
                  </a:cubicBezTo>
                  <a:cubicBezTo>
                    <a:pt x="24670" y="21270"/>
                    <a:pt x="24527" y="21508"/>
                    <a:pt x="24385" y="21711"/>
                  </a:cubicBezTo>
                  <a:cubicBezTo>
                    <a:pt x="24194" y="21985"/>
                    <a:pt x="24004" y="22259"/>
                    <a:pt x="23801" y="22532"/>
                  </a:cubicBezTo>
                  <a:cubicBezTo>
                    <a:pt x="23515" y="22520"/>
                    <a:pt x="23242" y="22509"/>
                    <a:pt x="22956" y="22509"/>
                  </a:cubicBezTo>
                  <a:cubicBezTo>
                    <a:pt x="23075" y="22378"/>
                    <a:pt x="23206" y="22259"/>
                    <a:pt x="23337" y="22128"/>
                  </a:cubicBezTo>
                  <a:cubicBezTo>
                    <a:pt x="23551" y="21901"/>
                    <a:pt x="23789" y="21675"/>
                    <a:pt x="23908" y="21377"/>
                  </a:cubicBezTo>
                  <a:cubicBezTo>
                    <a:pt x="23927" y="21331"/>
                    <a:pt x="23887" y="21299"/>
                    <a:pt x="23846" y="21299"/>
                  </a:cubicBezTo>
                  <a:cubicBezTo>
                    <a:pt x="23835" y="21299"/>
                    <a:pt x="23823" y="21301"/>
                    <a:pt x="23813" y="21306"/>
                  </a:cubicBezTo>
                  <a:cubicBezTo>
                    <a:pt x="23515" y="21449"/>
                    <a:pt x="23289" y="21723"/>
                    <a:pt x="23075" y="21961"/>
                  </a:cubicBezTo>
                  <a:cubicBezTo>
                    <a:pt x="22908" y="22128"/>
                    <a:pt x="22753" y="22318"/>
                    <a:pt x="22599" y="22497"/>
                  </a:cubicBezTo>
                  <a:cubicBezTo>
                    <a:pt x="22122" y="22485"/>
                    <a:pt x="21646" y="22485"/>
                    <a:pt x="21170" y="22485"/>
                  </a:cubicBezTo>
                  <a:cubicBezTo>
                    <a:pt x="21182" y="22473"/>
                    <a:pt x="21194" y="22473"/>
                    <a:pt x="21194" y="22461"/>
                  </a:cubicBezTo>
                  <a:cubicBezTo>
                    <a:pt x="21694" y="22044"/>
                    <a:pt x="22253" y="21580"/>
                    <a:pt x="22587" y="21008"/>
                  </a:cubicBezTo>
                  <a:close/>
                  <a:moveTo>
                    <a:pt x="11312" y="20830"/>
                  </a:moveTo>
                  <a:cubicBezTo>
                    <a:pt x="10954" y="20996"/>
                    <a:pt x="10657" y="21354"/>
                    <a:pt x="10395" y="21627"/>
                  </a:cubicBezTo>
                  <a:cubicBezTo>
                    <a:pt x="10109" y="21913"/>
                    <a:pt x="9835" y="22211"/>
                    <a:pt x="9561" y="22520"/>
                  </a:cubicBezTo>
                  <a:cubicBezTo>
                    <a:pt x="9133" y="22532"/>
                    <a:pt x="8704" y="22532"/>
                    <a:pt x="8275" y="22544"/>
                  </a:cubicBezTo>
                  <a:cubicBezTo>
                    <a:pt x="8549" y="22259"/>
                    <a:pt x="8835" y="21985"/>
                    <a:pt x="9133" y="21723"/>
                  </a:cubicBezTo>
                  <a:cubicBezTo>
                    <a:pt x="9478" y="21425"/>
                    <a:pt x="9883" y="21163"/>
                    <a:pt x="10204" y="20842"/>
                  </a:cubicBezTo>
                  <a:cubicBezTo>
                    <a:pt x="10573" y="20842"/>
                    <a:pt x="10942" y="20830"/>
                    <a:pt x="11312" y="20830"/>
                  </a:cubicBezTo>
                  <a:close/>
                  <a:moveTo>
                    <a:pt x="25135" y="21104"/>
                  </a:moveTo>
                  <a:cubicBezTo>
                    <a:pt x="25575" y="21116"/>
                    <a:pt x="26016" y="21127"/>
                    <a:pt x="26468" y="21139"/>
                  </a:cubicBezTo>
                  <a:cubicBezTo>
                    <a:pt x="26159" y="21354"/>
                    <a:pt x="25944" y="21687"/>
                    <a:pt x="25694" y="21949"/>
                  </a:cubicBezTo>
                  <a:cubicBezTo>
                    <a:pt x="25480" y="22175"/>
                    <a:pt x="25278" y="22389"/>
                    <a:pt x="25051" y="22604"/>
                  </a:cubicBezTo>
                  <a:cubicBezTo>
                    <a:pt x="24718" y="22580"/>
                    <a:pt x="24373" y="22556"/>
                    <a:pt x="24027" y="22544"/>
                  </a:cubicBezTo>
                  <a:cubicBezTo>
                    <a:pt x="24218" y="22318"/>
                    <a:pt x="24408" y="22092"/>
                    <a:pt x="24599" y="21878"/>
                  </a:cubicBezTo>
                  <a:cubicBezTo>
                    <a:pt x="24789" y="21639"/>
                    <a:pt x="25039" y="21401"/>
                    <a:pt x="25135" y="21104"/>
                  </a:cubicBezTo>
                  <a:close/>
                  <a:moveTo>
                    <a:pt x="9930" y="20842"/>
                  </a:moveTo>
                  <a:cubicBezTo>
                    <a:pt x="9633" y="21020"/>
                    <a:pt x="9371" y="21258"/>
                    <a:pt x="9121" y="21473"/>
                  </a:cubicBezTo>
                  <a:cubicBezTo>
                    <a:pt x="8728" y="21806"/>
                    <a:pt x="8383" y="22175"/>
                    <a:pt x="8037" y="22556"/>
                  </a:cubicBezTo>
                  <a:cubicBezTo>
                    <a:pt x="7811" y="22556"/>
                    <a:pt x="7585" y="22568"/>
                    <a:pt x="7359" y="22568"/>
                  </a:cubicBezTo>
                  <a:cubicBezTo>
                    <a:pt x="7561" y="22354"/>
                    <a:pt x="7763" y="22139"/>
                    <a:pt x="7978" y="21937"/>
                  </a:cubicBezTo>
                  <a:cubicBezTo>
                    <a:pt x="8240" y="21675"/>
                    <a:pt x="8680" y="21425"/>
                    <a:pt x="8811" y="21080"/>
                  </a:cubicBezTo>
                  <a:cubicBezTo>
                    <a:pt x="8823" y="21032"/>
                    <a:pt x="8775" y="21008"/>
                    <a:pt x="8740" y="21008"/>
                  </a:cubicBezTo>
                  <a:cubicBezTo>
                    <a:pt x="8371" y="21068"/>
                    <a:pt x="8002" y="21544"/>
                    <a:pt x="7752" y="21806"/>
                  </a:cubicBezTo>
                  <a:cubicBezTo>
                    <a:pt x="7525" y="22044"/>
                    <a:pt x="7311" y="22306"/>
                    <a:pt x="7109" y="22580"/>
                  </a:cubicBezTo>
                  <a:cubicBezTo>
                    <a:pt x="6644" y="22592"/>
                    <a:pt x="6180" y="22616"/>
                    <a:pt x="5727" y="22640"/>
                  </a:cubicBezTo>
                  <a:cubicBezTo>
                    <a:pt x="6037" y="22366"/>
                    <a:pt x="6359" y="22104"/>
                    <a:pt x="6668" y="21830"/>
                  </a:cubicBezTo>
                  <a:cubicBezTo>
                    <a:pt x="6870" y="21663"/>
                    <a:pt x="7073" y="21485"/>
                    <a:pt x="7263" y="21306"/>
                  </a:cubicBezTo>
                  <a:cubicBezTo>
                    <a:pt x="7335" y="21246"/>
                    <a:pt x="7561" y="20973"/>
                    <a:pt x="7716" y="20842"/>
                  </a:cubicBezTo>
                  <a:close/>
                  <a:moveTo>
                    <a:pt x="7275" y="20842"/>
                  </a:moveTo>
                  <a:cubicBezTo>
                    <a:pt x="7097" y="21008"/>
                    <a:pt x="6942" y="21187"/>
                    <a:pt x="6823" y="21294"/>
                  </a:cubicBezTo>
                  <a:cubicBezTo>
                    <a:pt x="6335" y="21735"/>
                    <a:pt x="5858" y="22187"/>
                    <a:pt x="5370" y="22651"/>
                  </a:cubicBezTo>
                  <a:cubicBezTo>
                    <a:pt x="5144" y="22663"/>
                    <a:pt x="4918" y="22675"/>
                    <a:pt x="4692" y="22687"/>
                  </a:cubicBezTo>
                  <a:cubicBezTo>
                    <a:pt x="4930" y="22413"/>
                    <a:pt x="5168" y="22151"/>
                    <a:pt x="5418" y="21889"/>
                  </a:cubicBezTo>
                  <a:cubicBezTo>
                    <a:pt x="5716" y="21580"/>
                    <a:pt x="6120" y="21270"/>
                    <a:pt x="6311" y="20877"/>
                  </a:cubicBezTo>
                  <a:cubicBezTo>
                    <a:pt x="6323" y="20865"/>
                    <a:pt x="6323" y="20854"/>
                    <a:pt x="6323" y="20842"/>
                  </a:cubicBezTo>
                  <a:close/>
                  <a:moveTo>
                    <a:pt x="26540" y="21139"/>
                  </a:moveTo>
                  <a:cubicBezTo>
                    <a:pt x="26873" y="21139"/>
                    <a:pt x="27194" y="21139"/>
                    <a:pt x="27528" y="21151"/>
                  </a:cubicBezTo>
                  <a:cubicBezTo>
                    <a:pt x="27266" y="21342"/>
                    <a:pt x="27052" y="21627"/>
                    <a:pt x="26849" y="21889"/>
                  </a:cubicBezTo>
                  <a:cubicBezTo>
                    <a:pt x="26647" y="22151"/>
                    <a:pt x="26444" y="22413"/>
                    <a:pt x="26254" y="22687"/>
                  </a:cubicBezTo>
                  <a:cubicBezTo>
                    <a:pt x="25956" y="22663"/>
                    <a:pt x="25670" y="22640"/>
                    <a:pt x="25373" y="22616"/>
                  </a:cubicBezTo>
                  <a:cubicBezTo>
                    <a:pt x="25563" y="22461"/>
                    <a:pt x="25742" y="22282"/>
                    <a:pt x="25920" y="22092"/>
                  </a:cubicBezTo>
                  <a:cubicBezTo>
                    <a:pt x="26159" y="21830"/>
                    <a:pt x="26444" y="21544"/>
                    <a:pt x="26563" y="21199"/>
                  </a:cubicBezTo>
                  <a:cubicBezTo>
                    <a:pt x="26575" y="21175"/>
                    <a:pt x="26563" y="21151"/>
                    <a:pt x="26540" y="21139"/>
                  </a:cubicBezTo>
                  <a:close/>
                  <a:moveTo>
                    <a:pt x="5466" y="20830"/>
                  </a:moveTo>
                  <a:cubicBezTo>
                    <a:pt x="5692" y="20842"/>
                    <a:pt x="5918" y="20842"/>
                    <a:pt x="6144" y="20842"/>
                  </a:cubicBezTo>
                  <a:cubicBezTo>
                    <a:pt x="5799" y="21032"/>
                    <a:pt x="5501" y="21413"/>
                    <a:pt x="5239" y="21711"/>
                  </a:cubicBezTo>
                  <a:cubicBezTo>
                    <a:pt x="4942" y="22032"/>
                    <a:pt x="4668" y="22366"/>
                    <a:pt x="4394" y="22699"/>
                  </a:cubicBezTo>
                  <a:cubicBezTo>
                    <a:pt x="4001" y="22723"/>
                    <a:pt x="3608" y="22747"/>
                    <a:pt x="3227" y="22770"/>
                  </a:cubicBezTo>
                  <a:cubicBezTo>
                    <a:pt x="3513" y="22520"/>
                    <a:pt x="3799" y="22270"/>
                    <a:pt x="4096" y="22020"/>
                  </a:cubicBezTo>
                  <a:cubicBezTo>
                    <a:pt x="4549" y="21639"/>
                    <a:pt x="5073" y="21282"/>
                    <a:pt x="5466" y="20830"/>
                  </a:cubicBezTo>
                  <a:close/>
                  <a:moveTo>
                    <a:pt x="28921" y="21127"/>
                  </a:moveTo>
                  <a:lnTo>
                    <a:pt x="28921" y="21127"/>
                  </a:lnTo>
                  <a:cubicBezTo>
                    <a:pt x="28659" y="21389"/>
                    <a:pt x="28433" y="21711"/>
                    <a:pt x="28195" y="21997"/>
                  </a:cubicBezTo>
                  <a:cubicBezTo>
                    <a:pt x="27956" y="22270"/>
                    <a:pt x="27706" y="22544"/>
                    <a:pt x="27456" y="22818"/>
                  </a:cubicBezTo>
                  <a:cubicBezTo>
                    <a:pt x="27147" y="22782"/>
                    <a:pt x="26837" y="22747"/>
                    <a:pt x="26528" y="22711"/>
                  </a:cubicBezTo>
                  <a:cubicBezTo>
                    <a:pt x="26730" y="22473"/>
                    <a:pt x="26944" y="22235"/>
                    <a:pt x="27159" y="21985"/>
                  </a:cubicBezTo>
                  <a:cubicBezTo>
                    <a:pt x="27373" y="21735"/>
                    <a:pt x="27623" y="21461"/>
                    <a:pt x="27766" y="21151"/>
                  </a:cubicBezTo>
                  <a:cubicBezTo>
                    <a:pt x="28147" y="21139"/>
                    <a:pt x="28540" y="21139"/>
                    <a:pt x="28921" y="21127"/>
                  </a:cubicBezTo>
                  <a:close/>
                  <a:moveTo>
                    <a:pt x="30064" y="21092"/>
                  </a:moveTo>
                  <a:lnTo>
                    <a:pt x="30064" y="21092"/>
                  </a:lnTo>
                  <a:cubicBezTo>
                    <a:pt x="29766" y="21294"/>
                    <a:pt x="29492" y="21556"/>
                    <a:pt x="29242" y="21747"/>
                  </a:cubicBezTo>
                  <a:cubicBezTo>
                    <a:pt x="28778" y="22104"/>
                    <a:pt x="28337" y="22497"/>
                    <a:pt x="27837" y="22782"/>
                  </a:cubicBezTo>
                  <a:cubicBezTo>
                    <a:pt x="27814" y="22806"/>
                    <a:pt x="27790" y="22818"/>
                    <a:pt x="27766" y="22842"/>
                  </a:cubicBezTo>
                  <a:lnTo>
                    <a:pt x="27695" y="22842"/>
                  </a:lnTo>
                  <a:cubicBezTo>
                    <a:pt x="28242" y="22354"/>
                    <a:pt x="28873" y="21782"/>
                    <a:pt x="29159" y="21139"/>
                  </a:cubicBezTo>
                  <a:cubicBezTo>
                    <a:pt x="29159" y="21139"/>
                    <a:pt x="29159" y="21127"/>
                    <a:pt x="29159" y="21127"/>
                  </a:cubicBezTo>
                  <a:cubicBezTo>
                    <a:pt x="29457" y="21116"/>
                    <a:pt x="29766" y="21116"/>
                    <a:pt x="30064" y="21092"/>
                  </a:cubicBezTo>
                  <a:close/>
                  <a:moveTo>
                    <a:pt x="4120" y="20818"/>
                  </a:moveTo>
                  <a:cubicBezTo>
                    <a:pt x="4454" y="20818"/>
                    <a:pt x="4799" y="20830"/>
                    <a:pt x="5144" y="20830"/>
                  </a:cubicBezTo>
                  <a:cubicBezTo>
                    <a:pt x="4727" y="21092"/>
                    <a:pt x="4346" y="21449"/>
                    <a:pt x="3989" y="21758"/>
                  </a:cubicBezTo>
                  <a:cubicBezTo>
                    <a:pt x="3596" y="22104"/>
                    <a:pt x="3227" y="22449"/>
                    <a:pt x="2858" y="22806"/>
                  </a:cubicBezTo>
                  <a:cubicBezTo>
                    <a:pt x="2489" y="22830"/>
                    <a:pt x="2132" y="22854"/>
                    <a:pt x="1763" y="22890"/>
                  </a:cubicBezTo>
                  <a:cubicBezTo>
                    <a:pt x="2120" y="22604"/>
                    <a:pt x="2453" y="22318"/>
                    <a:pt x="2810" y="22032"/>
                  </a:cubicBezTo>
                  <a:cubicBezTo>
                    <a:pt x="3156" y="21747"/>
                    <a:pt x="3632" y="21461"/>
                    <a:pt x="3930" y="21092"/>
                  </a:cubicBezTo>
                  <a:cubicBezTo>
                    <a:pt x="3942" y="21092"/>
                    <a:pt x="3942" y="21080"/>
                    <a:pt x="3942" y="21080"/>
                  </a:cubicBezTo>
                  <a:cubicBezTo>
                    <a:pt x="4013" y="20996"/>
                    <a:pt x="4073" y="20901"/>
                    <a:pt x="4120" y="20818"/>
                  </a:cubicBezTo>
                  <a:close/>
                  <a:moveTo>
                    <a:pt x="26517" y="0"/>
                  </a:moveTo>
                  <a:cubicBezTo>
                    <a:pt x="23249" y="0"/>
                    <a:pt x="19978" y="63"/>
                    <a:pt x="16717" y="208"/>
                  </a:cubicBezTo>
                  <a:cubicBezTo>
                    <a:pt x="12097" y="399"/>
                    <a:pt x="7394" y="565"/>
                    <a:pt x="2834" y="1292"/>
                  </a:cubicBezTo>
                  <a:cubicBezTo>
                    <a:pt x="2751" y="1304"/>
                    <a:pt x="2715" y="1375"/>
                    <a:pt x="2727" y="1446"/>
                  </a:cubicBezTo>
                  <a:cubicBezTo>
                    <a:pt x="2310" y="1637"/>
                    <a:pt x="1917" y="2018"/>
                    <a:pt x="1572" y="2292"/>
                  </a:cubicBezTo>
                  <a:cubicBezTo>
                    <a:pt x="1108" y="2637"/>
                    <a:pt x="667" y="3030"/>
                    <a:pt x="167" y="3316"/>
                  </a:cubicBezTo>
                  <a:cubicBezTo>
                    <a:pt x="84" y="3375"/>
                    <a:pt x="12" y="3494"/>
                    <a:pt x="36" y="3601"/>
                  </a:cubicBezTo>
                  <a:cubicBezTo>
                    <a:pt x="12" y="3625"/>
                    <a:pt x="1" y="3661"/>
                    <a:pt x="12" y="3709"/>
                  </a:cubicBezTo>
                  <a:cubicBezTo>
                    <a:pt x="36" y="4090"/>
                    <a:pt x="60" y="4483"/>
                    <a:pt x="84" y="4875"/>
                  </a:cubicBezTo>
                  <a:cubicBezTo>
                    <a:pt x="72" y="4887"/>
                    <a:pt x="60" y="4899"/>
                    <a:pt x="48" y="4911"/>
                  </a:cubicBezTo>
                  <a:cubicBezTo>
                    <a:pt x="12" y="4947"/>
                    <a:pt x="48" y="5006"/>
                    <a:pt x="96" y="5006"/>
                  </a:cubicBezTo>
                  <a:cubicBezTo>
                    <a:pt x="286" y="7781"/>
                    <a:pt x="429" y="10555"/>
                    <a:pt x="560" y="13317"/>
                  </a:cubicBezTo>
                  <a:cubicBezTo>
                    <a:pt x="715" y="16532"/>
                    <a:pt x="608" y="19758"/>
                    <a:pt x="786" y="22961"/>
                  </a:cubicBezTo>
                  <a:cubicBezTo>
                    <a:pt x="803" y="23195"/>
                    <a:pt x="972" y="23306"/>
                    <a:pt x="1146" y="23306"/>
                  </a:cubicBezTo>
                  <a:cubicBezTo>
                    <a:pt x="1219" y="23306"/>
                    <a:pt x="1294" y="23286"/>
                    <a:pt x="1358" y="23247"/>
                  </a:cubicBezTo>
                  <a:cubicBezTo>
                    <a:pt x="1727" y="23247"/>
                    <a:pt x="2108" y="23259"/>
                    <a:pt x="2477" y="23259"/>
                  </a:cubicBezTo>
                  <a:cubicBezTo>
                    <a:pt x="2501" y="23290"/>
                    <a:pt x="2535" y="23317"/>
                    <a:pt x="2573" y="23317"/>
                  </a:cubicBezTo>
                  <a:cubicBezTo>
                    <a:pt x="2592" y="23317"/>
                    <a:pt x="2612" y="23310"/>
                    <a:pt x="2632" y="23294"/>
                  </a:cubicBezTo>
                  <a:cubicBezTo>
                    <a:pt x="2644" y="23282"/>
                    <a:pt x="2644" y="23271"/>
                    <a:pt x="2656" y="23271"/>
                  </a:cubicBezTo>
                  <a:cubicBezTo>
                    <a:pt x="3642" y="23285"/>
                    <a:pt x="4628" y="23290"/>
                    <a:pt x="5615" y="23290"/>
                  </a:cubicBezTo>
                  <a:cubicBezTo>
                    <a:pt x="8182" y="23290"/>
                    <a:pt x="10751" y="23255"/>
                    <a:pt x="13317" y="23255"/>
                  </a:cubicBezTo>
                  <a:cubicBezTo>
                    <a:pt x="13779" y="23255"/>
                    <a:pt x="14242" y="23256"/>
                    <a:pt x="14705" y="23259"/>
                  </a:cubicBezTo>
                  <a:cubicBezTo>
                    <a:pt x="18288" y="23278"/>
                    <a:pt x="21941" y="23593"/>
                    <a:pt x="25545" y="23593"/>
                  </a:cubicBezTo>
                  <a:cubicBezTo>
                    <a:pt x="26396" y="23593"/>
                    <a:pt x="27244" y="23576"/>
                    <a:pt x="28087" y="23532"/>
                  </a:cubicBezTo>
                  <a:cubicBezTo>
                    <a:pt x="28326" y="23521"/>
                    <a:pt x="28457" y="23235"/>
                    <a:pt x="28373" y="23056"/>
                  </a:cubicBezTo>
                  <a:cubicBezTo>
                    <a:pt x="28730" y="22770"/>
                    <a:pt x="29088" y="22473"/>
                    <a:pt x="29433" y="22187"/>
                  </a:cubicBezTo>
                  <a:cubicBezTo>
                    <a:pt x="29850" y="21854"/>
                    <a:pt x="30421" y="21508"/>
                    <a:pt x="30695" y="21044"/>
                  </a:cubicBezTo>
                  <a:cubicBezTo>
                    <a:pt x="30838" y="21008"/>
                    <a:pt x="30945" y="20901"/>
                    <a:pt x="30933" y="20723"/>
                  </a:cubicBezTo>
                  <a:cubicBezTo>
                    <a:pt x="30790" y="13900"/>
                    <a:pt x="31528" y="7185"/>
                    <a:pt x="31838" y="387"/>
                  </a:cubicBezTo>
                  <a:cubicBezTo>
                    <a:pt x="31845" y="274"/>
                    <a:pt x="31751" y="211"/>
                    <a:pt x="31659" y="211"/>
                  </a:cubicBezTo>
                  <a:cubicBezTo>
                    <a:pt x="31596" y="211"/>
                    <a:pt x="31534" y="240"/>
                    <a:pt x="31505" y="303"/>
                  </a:cubicBezTo>
                  <a:cubicBezTo>
                    <a:pt x="31481" y="172"/>
                    <a:pt x="31385" y="42"/>
                    <a:pt x="31207" y="42"/>
                  </a:cubicBezTo>
                  <a:cubicBezTo>
                    <a:pt x="29646" y="15"/>
                    <a:pt x="28082" y="0"/>
                    <a:pt x="26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0" name="Google Shape;770;p48"/>
          <p:cNvSpPr/>
          <p:nvPr/>
        </p:nvSpPr>
        <p:spPr>
          <a:xfrm rot="10800000">
            <a:off x="3460751" y="1664236"/>
            <a:ext cx="338870" cy="182354"/>
          </a:xfrm>
          <a:custGeom>
            <a:rect b="b" l="l" r="r" t="t"/>
            <a:pathLst>
              <a:path extrusionOk="0" h="5639" w="10479">
                <a:moveTo>
                  <a:pt x="5990" y="1"/>
                </a:moveTo>
                <a:cubicBezTo>
                  <a:pt x="5820" y="1"/>
                  <a:pt x="5675" y="130"/>
                  <a:pt x="5656" y="323"/>
                </a:cubicBezTo>
                <a:cubicBezTo>
                  <a:pt x="5621" y="763"/>
                  <a:pt x="5585" y="1192"/>
                  <a:pt x="5549" y="1632"/>
                </a:cubicBezTo>
                <a:cubicBezTo>
                  <a:pt x="3775" y="1716"/>
                  <a:pt x="1965" y="1954"/>
                  <a:pt x="203" y="2180"/>
                </a:cubicBezTo>
                <a:cubicBezTo>
                  <a:pt x="60" y="2192"/>
                  <a:pt x="1" y="2406"/>
                  <a:pt x="168" y="2454"/>
                </a:cubicBezTo>
                <a:cubicBezTo>
                  <a:pt x="703" y="2594"/>
                  <a:pt x="1256" y="2644"/>
                  <a:pt x="1817" y="2644"/>
                </a:cubicBezTo>
                <a:cubicBezTo>
                  <a:pt x="3165" y="2644"/>
                  <a:pt x="4559" y="2353"/>
                  <a:pt x="5871" y="2311"/>
                </a:cubicBezTo>
                <a:cubicBezTo>
                  <a:pt x="6061" y="2311"/>
                  <a:pt x="6204" y="2156"/>
                  <a:pt x="6216" y="1966"/>
                </a:cubicBezTo>
                <a:cubicBezTo>
                  <a:pt x="6240" y="1597"/>
                  <a:pt x="6264" y="1216"/>
                  <a:pt x="6275" y="846"/>
                </a:cubicBezTo>
                <a:cubicBezTo>
                  <a:pt x="7371" y="1430"/>
                  <a:pt x="8419" y="2097"/>
                  <a:pt x="9419" y="2823"/>
                </a:cubicBezTo>
                <a:cubicBezTo>
                  <a:pt x="8419" y="3537"/>
                  <a:pt x="7371" y="4216"/>
                  <a:pt x="6275" y="4787"/>
                </a:cubicBezTo>
                <a:cubicBezTo>
                  <a:pt x="6264" y="4418"/>
                  <a:pt x="6240" y="4049"/>
                  <a:pt x="6216" y="3668"/>
                </a:cubicBezTo>
                <a:cubicBezTo>
                  <a:pt x="6204" y="3478"/>
                  <a:pt x="6061" y="3335"/>
                  <a:pt x="5871" y="3323"/>
                </a:cubicBezTo>
                <a:cubicBezTo>
                  <a:pt x="4553" y="3289"/>
                  <a:pt x="3152" y="2992"/>
                  <a:pt x="1798" y="2992"/>
                </a:cubicBezTo>
                <a:cubicBezTo>
                  <a:pt x="1243" y="2992"/>
                  <a:pt x="697" y="3042"/>
                  <a:pt x="168" y="3180"/>
                </a:cubicBezTo>
                <a:cubicBezTo>
                  <a:pt x="1" y="3228"/>
                  <a:pt x="60" y="3442"/>
                  <a:pt x="203" y="3466"/>
                </a:cubicBezTo>
                <a:cubicBezTo>
                  <a:pt x="1965" y="3680"/>
                  <a:pt x="3775" y="3918"/>
                  <a:pt x="5549" y="4002"/>
                </a:cubicBezTo>
                <a:cubicBezTo>
                  <a:pt x="5585" y="4442"/>
                  <a:pt x="5621" y="4883"/>
                  <a:pt x="5656" y="5323"/>
                </a:cubicBezTo>
                <a:cubicBezTo>
                  <a:pt x="5674" y="5505"/>
                  <a:pt x="5817" y="5638"/>
                  <a:pt x="5985" y="5638"/>
                </a:cubicBezTo>
                <a:cubicBezTo>
                  <a:pt x="6037" y="5638"/>
                  <a:pt x="6091" y="5625"/>
                  <a:pt x="6144" y="5597"/>
                </a:cubicBezTo>
                <a:cubicBezTo>
                  <a:pt x="7549" y="4883"/>
                  <a:pt x="8895" y="4121"/>
                  <a:pt x="10181" y="3228"/>
                </a:cubicBezTo>
                <a:cubicBezTo>
                  <a:pt x="10300" y="3204"/>
                  <a:pt x="10395" y="3097"/>
                  <a:pt x="10443" y="2966"/>
                </a:cubicBezTo>
                <a:cubicBezTo>
                  <a:pt x="10455" y="2954"/>
                  <a:pt x="10455" y="2930"/>
                  <a:pt x="10466" y="2918"/>
                </a:cubicBezTo>
                <a:cubicBezTo>
                  <a:pt x="10466" y="2906"/>
                  <a:pt x="10466" y="2906"/>
                  <a:pt x="10466" y="2906"/>
                </a:cubicBezTo>
                <a:cubicBezTo>
                  <a:pt x="10466" y="2882"/>
                  <a:pt x="10466" y="2870"/>
                  <a:pt x="10478" y="2847"/>
                </a:cubicBezTo>
                <a:cubicBezTo>
                  <a:pt x="10478" y="2835"/>
                  <a:pt x="10478" y="2823"/>
                  <a:pt x="10478" y="2823"/>
                </a:cubicBezTo>
                <a:cubicBezTo>
                  <a:pt x="10478" y="2811"/>
                  <a:pt x="10478" y="2799"/>
                  <a:pt x="10478" y="2787"/>
                </a:cubicBezTo>
                <a:cubicBezTo>
                  <a:pt x="10478" y="2775"/>
                  <a:pt x="10466" y="2751"/>
                  <a:pt x="10466" y="2728"/>
                </a:cubicBezTo>
                <a:cubicBezTo>
                  <a:pt x="10455" y="2704"/>
                  <a:pt x="10455" y="2680"/>
                  <a:pt x="10443" y="2668"/>
                </a:cubicBezTo>
                <a:cubicBezTo>
                  <a:pt x="10395" y="2537"/>
                  <a:pt x="10300" y="2442"/>
                  <a:pt x="10181" y="2406"/>
                </a:cubicBezTo>
                <a:cubicBezTo>
                  <a:pt x="8883" y="1513"/>
                  <a:pt x="7549" y="751"/>
                  <a:pt x="6144" y="37"/>
                </a:cubicBezTo>
                <a:cubicBezTo>
                  <a:pt x="6093" y="12"/>
                  <a:pt x="6040" y="1"/>
                  <a:pt x="599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48"/>
          <p:cNvSpPr/>
          <p:nvPr/>
        </p:nvSpPr>
        <p:spPr>
          <a:xfrm rot="5400000">
            <a:off x="4383719" y="3625863"/>
            <a:ext cx="357873" cy="361032"/>
          </a:xfrm>
          <a:custGeom>
            <a:rect b="b" l="l" r="r" t="t"/>
            <a:pathLst>
              <a:path extrusionOk="0" h="18054" w="17896">
                <a:moveTo>
                  <a:pt x="17301" y="561"/>
                </a:moveTo>
                <a:cubicBezTo>
                  <a:pt x="17110" y="2347"/>
                  <a:pt x="16836" y="4180"/>
                  <a:pt x="16836" y="5966"/>
                </a:cubicBezTo>
                <a:cubicBezTo>
                  <a:pt x="16610" y="5716"/>
                  <a:pt x="16396" y="5466"/>
                  <a:pt x="16181" y="5216"/>
                </a:cubicBezTo>
                <a:cubicBezTo>
                  <a:pt x="15919" y="4918"/>
                  <a:pt x="15705" y="4561"/>
                  <a:pt x="15372" y="4335"/>
                </a:cubicBezTo>
                <a:cubicBezTo>
                  <a:pt x="15372" y="4335"/>
                  <a:pt x="15372" y="4335"/>
                  <a:pt x="15360" y="4323"/>
                </a:cubicBezTo>
                <a:cubicBezTo>
                  <a:pt x="15348" y="4311"/>
                  <a:pt x="15312" y="4299"/>
                  <a:pt x="15288" y="4299"/>
                </a:cubicBezTo>
                <a:cubicBezTo>
                  <a:pt x="15269" y="4294"/>
                  <a:pt x="15249" y="4292"/>
                  <a:pt x="15231" y="4292"/>
                </a:cubicBezTo>
                <a:cubicBezTo>
                  <a:pt x="15160" y="4292"/>
                  <a:pt x="15100" y="4326"/>
                  <a:pt x="15062" y="4383"/>
                </a:cubicBezTo>
                <a:cubicBezTo>
                  <a:pt x="14265" y="4776"/>
                  <a:pt x="13598" y="5776"/>
                  <a:pt x="13014" y="6395"/>
                </a:cubicBezTo>
                <a:cubicBezTo>
                  <a:pt x="12312" y="7157"/>
                  <a:pt x="11407" y="7931"/>
                  <a:pt x="10847" y="8812"/>
                </a:cubicBezTo>
                <a:cubicBezTo>
                  <a:pt x="10776" y="8847"/>
                  <a:pt x="10716" y="8943"/>
                  <a:pt x="10728" y="9026"/>
                </a:cubicBezTo>
                <a:cubicBezTo>
                  <a:pt x="10716" y="9121"/>
                  <a:pt x="10776" y="9205"/>
                  <a:pt x="10847" y="9240"/>
                </a:cubicBezTo>
                <a:cubicBezTo>
                  <a:pt x="11407" y="10121"/>
                  <a:pt x="12312" y="10895"/>
                  <a:pt x="13014" y="11657"/>
                </a:cubicBezTo>
                <a:cubicBezTo>
                  <a:pt x="13598" y="12276"/>
                  <a:pt x="14265" y="13277"/>
                  <a:pt x="15062" y="13669"/>
                </a:cubicBezTo>
                <a:cubicBezTo>
                  <a:pt x="15104" y="13732"/>
                  <a:pt x="15173" y="13767"/>
                  <a:pt x="15253" y="13767"/>
                </a:cubicBezTo>
                <a:cubicBezTo>
                  <a:pt x="15264" y="13767"/>
                  <a:pt x="15276" y="13766"/>
                  <a:pt x="15288" y="13765"/>
                </a:cubicBezTo>
                <a:cubicBezTo>
                  <a:pt x="15312" y="13765"/>
                  <a:pt x="15348" y="13753"/>
                  <a:pt x="15360" y="13729"/>
                </a:cubicBezTo>
                <a:cubicBezTo>
                  <a:pt x="15372" y="13717"/>
                  <a:pt x="15372" y="13717"/>
                  <a:pt x="15372" y="13717"/>
                </a:cubicBezTo>
                <a:cubicBezTo>
                  <a:pt x="15705" y="13491"/>
                  <a:pt x="15919" y="13146"/>
                  <a:pt x="16181" y="12836"/>
                </a:cubicBezTo>
                <a:cubicBezTo>
                  <a:pt x="16396" y="12586"/>
                  <a:pt x="16610" y="12336"/>
                  <a:pt x="16836" y="12098"/>
                </a:cubicBezTo>
                <a:cubicBezTo>
                  <a:pt x="16836" y="13884"/>
                  <a:pt x="17110" y="15705"/>
                  <a:pt x="17301" y="17491"/>
                </a:cubicBezTo>
                <a:cubicBezTo>
                  <a:pt x="15702" y="17373"/>
                  <a:pt x="14064" y="17175"/>
                  <a:pt x="12458" y="17175"/>
                </a:cubicBezTo>
                <a:cubicBezTo>
                  <a:pt x="12294" y="17175"/>
                  <a:pt x="12130" y="17177"/>
                  <a:pt x="11967" y="17182"/>
                </a:cubicBezTo>
                <a:cubicBezTo>
                  <a:pt x="12252" y="16920"/>
                  <a:pt x="12490" y="16622"/>
                  <a:pt x="12729" y="16360"/>
                </a:cubicBezTo>
                <a:cubicBezTo>
                  <a:pt x="12919" y="16146"/>
                  <a:pt x="13193" y="15860"/>
                  <a:pt x="13276" y="15574"/>
                </a:cubicBezTo>
                <a:cubicBezTo>
                  <a:pt x="13372" y="15479"/>
                  <a:pt x="13419" y="15313"/>
                  <a:pt x="13288" y="15182"/>
                </a:cubicBezTo>
                <a:cubicBezTo>
                  <a:pt x="12229" y="14098"/>
                  <a:pt x="10955" y="13205"/>
                  <a:pt x="9847" y="12169"/>
                </a:cubicBezTo>
                <a:cubicBezTo>
                  <a:pt x="9264" y="11634"/>
                  <a:pt x="8811" y="11026"/>
                  <a:pt x="8026" y="10812"/>
                </a:cubicBezTo>
                <a:cubicBezTo>
                  <a:pt x="7667" y="10714"/>
                  <a:pt x="7278" y="10677"/>
                  <a:pt x="6877" y="10677"/>
                </a:cubicBezTo>
                <a:cubicBezTo>
                  <a:pt x="6012" y="10677"/>
                  <a:pt x="5095" y="10849"/>
                  <a:pt x="4323" y="10955"/>
                </a:cubicBezTo>
                <a:cubicBezTo>
                  <a:pt x="3096" y="11122"/>
                  <a:pt x="1882" y="11264"/>
                  <a:pt x="668" y="11431"/>
                </a:cubicBezTo>
                <a:cubicBezTo>
                  <a:pt x="751" y="10681"/>
                  <a:pt x="608" y="9859"/>
                  <a:pt x="596" y="9109"/>
                </a:cubicBezTo>
                <a:cubicBezTo>
                  <a:pt x="584" y="8324"/>
                  <a:pt x="632" y="7526"/>
                  <a:pt x="513" y="6752"/>
                </a:cubicBezTo>
                <a:lnTo>
                  <a:pt x="513" y="6752"/>
                </a:lnTo>
                <a:cubicBezTo>
                  <a:pt x="1775" y="6931"/>
                  <a:pt x="3049" y="7026"/>
                  <a:pt x="4311" y="7169"/>
                </a:cubicBezTo>
                <a:cubicBezTo>
                  <a:pt x="5059" y="7247"/>
                  <a:pt x="5935" y="7386"/>
                  <a:pt x="6768" y="7386"/>
                </a:cubicBezTo>
                <a:cubicBezTo>
                  <a:pt x="7207" y="7386"/>
                  <a:pt x="7635" y="7347"/>
                  <a:pt x="8026" y="7240"/>
                </a:cubicBezTo>
                <a:cubicBezTo>
                  <a:pt x="8811" y="7038"/>
                  <a:pt x="9252" y="6419"/>
                  <a:pt x="9847" y="5883"/>
                </a:cubicBezTo>
                <a:cubicBezTo>
                  <a:pt x="10955" y="4847"/>
                  <a:pt x="12229" y="3954"/>
                  <a:pt x="13288" y="2871"/>
                </a:cubicBezTo>
                <a:cubicBezTo>
                  <a:pt x="13419" y="2740"/>
                  <a:pt x="13372" y="2573"/>
                  <a:pt x="13276" y="2490"/>
                </a:cubicBezTo>
                <a:cubicBezTo>
                  <a:pt x="13193" y="2192"/>
                  <a:pt x="12919" y="1906"/>
                  <a:pt x="12729" y="1704"/>
                </a:cubicBezTo>
                <a:cubicBezTo>
                  <a:pt x="12490" y="1430"/>
                  <a:pt x="12252" y="1132"/>
                  <a:pt x="11967" y="882"/>
                </a:cubicBezTo>
                <a:lnTo>
                  <a:pt x="11967" y="882"/>
                </a:lnTo>
                <a:cubicBezTo>
                  <a:pt x="12093" y="885"/>
                  <a:pt x="12219" y="886"/>
                  <a:pt x="12346" y="886"/>
                </a:cubicBezTo>
                <a:cubicBezTo>
                  <a:pt x="13988" y="886"/>
                  <a:pt x="15665" y="682"/>
                  <a:pt x="17301" y="561"/>
                </a:cubicBezTo>
                <a:close/>
                <a:moveTo>
                  <a:pt x="17627" y="0"/>
                </a:moveTo>
                <a:cubicBezTo>
                  <a:pt x="17621" y="0"/>
                  <a:pt x="17616" y="1"/>
                  <a:pt x="17610" y="1"/>
                </a:cubicBezTo>
                <a:cubicBezTo>
                  <a:pt x="15622" y="180"/>
                  <a:pt x="13538" y="204"/>
                  <a:pt x="11586" y="585"/>
                </a:cubicBezTo>
                <a:cubicBezTo>
                  <a:pt x="11573" y="582"/>
                  <a:pt x="11560" y="581"/>
                  <a:pt x="11547" y="581"/>
                </a:cubicBezTo>
                <a:cubicBezTo>
                  <a:pt x="11380" y="581"/>
                  <a:pt x="11213" y="787"/>
                  <a:pt x="11324" y="942"/>
                </a:cubicBezTo>
                <a:cubicBezTo>
                  <a:pt x="11598" y="1323"/>
                  <a:pt x="11967" y="1620"/>
                  <a:pt x="12276" y="1966"/>
                </a:cubicBezTo>
                <a:cubicBezTo>
                  <a:pt x="12419" y="2120"/>
                  <a:pt x="12598" y="2370"/>
                  <a:pt x="12788" y="2561"/>
                </a:cubicBezTo>
                <a:cubicBezTo>
                  <a:pt x="11931" y="3073"/>
                  <a:pt x="11169" y="3764"/>
                  <a:pt x="10419" y="4430"/>
                </a:cubicBezTo>
                <a:cubicBezTo>
                  <a:pt x="9359" y="5359"/>
                  <a:pt x="8573" y="6526"/>
                  <a:pt x="7085" y="6681"/>
                </a:cubicBezTo>
                <a:cubicBezTo>
                  <a:pt x="6765" y="6715"/>
                  <a:pt x="6445" y="6729"/>
                  <a:pt x="6125" y="6729"/>
                </a:cubicBezTo>
                <a:cubicBezTo>
                  <a:pt x="4637" y="6729"/>
                  <a:pt x="3142" y="6426"/>
                  <a:pt x="1654" y="6426"/>
                </a:cubicBezTo>
                <a:cubicBezTo>
                  <a:pt x="1229" y="6426"/>
                  <a:pt x="805" y="6450"/>
                  <a:pt x="382" y="6514"/>
                </a:cubicBezTo>
                <a:cubicBezTo>
                  <a:pt x="346" y="6514"/>
                  <a:pt x="322" y="6538"/>
                  <a:pt x="310" y="6573"/>
                </a:cubicBezTo>
                <a:cubicBezTo>
                  <a:pt x="310" y="6585"/>
                  <a:pt x="298" y="6585"/>
                  <a:pt x="298" y="6597"/>
                </a:cubicBezTo>
                <a:cubicBezTo>
                  <a:pt x="144" y="7419"/>
                  <a:pt x="144" y="8276"/>
                  <a:pt x="132" y="9109"/>
                </a:cubicBezTo>
                <a:cubicBezTo>
                  <a:pt x="120" y="9907"/>
                  <a:pt x="1" y="10883"/>
                  <a:pt x="298" y="11634"/>
                </a:cubicBezTo>
                <a:cubicBezTo>
                  <a:pt x="322" y="11706"/>
                  <a:pt x="411" y="11756"/>
                  <a:pt x="492" y="11756"/>
                </a:cubicBezTo>
                <a:cubicBezTo>
                  <a:pt x="531" y="11756"/>
                  <a:pt x="569" y="11744"/>
                  <a:pt x="596" y="11717"/>
                </a:cubicBezTo>
                <a:cubicBezTo>
                  <a:pt x="874" y="11749"/>
                  <a:pt x="1152" y="11763"/>
                  <a:pt x="1430" y="11763"/>
                </a:cubicBezTo>
                <a:cubicBezTo>
                  <a:pt x="3018" y="11763"/>
                  <a:pt x="4605" y="11318"/>
                  <a:pt x="6187" y="11318"/>
                </a:cubicBezTo>
                <a:cubicBezTo>
                  <a:pt x="6486" y="11318"/>
                  <a:pt x="6786" y="11334"/>
                  <a:pt x="7085" y="11372"/>
                </a:cubicBezTo>
                <a:cubicBezTo>
                  <a:pt x="8490" y="11550"/>
                  <a:pt x="9192" y="12526"/>
                  <a:pt x="10204" y="13443"/>
                </a:cubicBezTo>
                <a:cubicBezTo>
                  <a:pt x="11014" y="14170"/>
                  <a:pt x="11848" y="14932"/>
                  <a:pt x="12788" y="15491"/>
                </a:cubicBezTo>
                <a:cubicBezTo>
                  <a:pt x="12598" y="15682"/>
                  <a:pt x="12419" y="15932"/>
                  <a:pt x="12276" y="16086"/>
                </a:cubicBezTo>
                <a:cubicBezTo>
                  <a:pt x="11967" y="16432"/>
                  <a:pt x="11598" y="16729"/>
                  <a:pt x="11324" y="17110"/>
                </a:cubicBezTo>
                <a:cubicBezTo>
                  <a:pt x="11213" y="17265"/>
                  <a:pt x="11380" y="17471"/>
                  <a:pt x="11547" y="17471"/>
                </a:cubicBezTo>
                <a:cubicBezTo>
                  <a:pt x="11560" y="17471"/>
                  <a:pt x="11573" y="17470"/>
                  <a:pt x="11586" y="17468"/>
                </a:cubicBezTo>
                <a:cubicBezTo>
                  <a:pt x="13538" y="17849"/>
                  <a:pt x="15622" y="17872"/>
                  <a:pt x="17610" y="18051"/>
                </a:cubicBezTo>
                <a:cubicBezTo>
                  <a:pt x="17620" y="18053"/>
                  <a:pt x="17630" y="18053"/>
                  <a:pt x="17640" y="18053"/>
                </a:cubicBezTo>
                <a:cubicBezTo>
                  <a:pt x="17772" y="18053"/>
                  <a:pt x="17895" y="17910"/>
                  <a:pt x="17884" y="17777"/>
                </a:cubicBezTo>
                <a:cubicBezTo>
                  <a:pt x="17729" y="15836"/>
                  <a:pt x="17682" y="13800"/>
                  <a:pt x="17313" y="11884"/>
                </a:cubicBezTo>
                <a:cubicBezTo>
                  <a:pt x="17301" y="11753"/>
                  <a:pt x="17193" y="11705"/>
                  <a:pt x="17098" y="11705"/>
                </a:cubicBezTo>
                <a:cubicBezTo>
                  <a:pt x="17081" y="11662"/>
                  <a:pt x="17046" y="11626"/>
                  <a:pt x="17001" y="11626"/>
                </a:cubicBezTo>
                <a:cubicBezTo>
                  <a:pt x="16983" y="11626"/>
                  <a:pt x="16964" y="11632"/>
                  <a:pt x="16943" y="11645"/>
                </a:cubicBezTo>
                <a:cubicBezTo>
                  <a:pt x="16610" y="11860"/>
                  <a:pt x="16277" y="12086"/>
                  <a:pt x="15991" y="12360"/>
                </a:cubicBezTo>
                <a:cubicBezTo>
                  <a:pt x="15729" y="12622"/>
                  <a:pt x="15491" y="12931"/>
                  <a:pt x="15193" y="13181"/>
                </a:cubicBezTo>
                <a:cubicBezTo>
                  <a:pt x="14788" y="12455"/>
                  <a:pt x="13955" y="11800"/>
                  <a:pt x="13431" y="11241"/>
                </a:cubicBezTo>
                <a:cubicBezTo>
                  <a:pt x="12764" y="10526"/>
                  <a:pt x="12098" y="9633"/>
                  <a:pt x="11312" y="9026"/>
                </a:cubicBezTo>
                <a:cubicBezTo>
                  <a:pt x="12098" y="8419"/>
                  <a:pt x="12764" y="7526"/>
                  <a:pt x="13431" y="6811"/>
                </a:cubicBezTo>
                <a:cubicBezTo>
                  <a:pt x="13955" y="6252"/>
                  <a:pt x="14788" y="5597"/>
                  <a:pt x="15193" y="4871"/>
                </a:cubicBezTo>
                <a:cubicBezTo>
                  <a:pt x="15491" y="5121"/>
                  <a:pt x="15729" y="5430"/>
                  <a:pt x="15991" y="5692"/>
                </a:cubicBezTo>
                <a:cubicBezTo>
                  <a:pt x="16277" y="5966"/>
                  <a:pt x="16610" y="6192"/>
                  <a:pt x="16943" y="6407"/>
                </a:cubicBezTo>
                <a:cubicBezTo>
                  <a:pt x="16960" y="6420"/>
                  <a:pt x="16978" y="6426"/>
                  <a:pt x="16996" y="6426"/>
                </a:cubicBezTo>
                <a:cubicBezTo>
                  <a:pt x="17040" y="6426"/>
                  <a:pt x="17081" y="6390"/>
                  <a:pt x="17098" y="6347"/>
                </a:cubicBezTo>
                <a:cubicBezTo>
                  <a:pt x="17205" y="6347"/>
                  <a:pt x="17301" y="6300"/>
                  <a:pt x="17313" y="6169"/>
                </a:cubicBezTo>
                <a:cubicBezTo>
                  <a:pt x="17682" y="4252"/>
                  <a:pt x="17729" y="2216"/>
                  <a:pt x="17884" y="275"/>
                </a:cubicBezTo>
                <a:cubicBezTo>
                  <a:pt x="17895" y="138"/>
                  <a:pt x="17764" y="0"/>
                  <a:pt x="1762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48"/>
          <p:cNvSpPr/>
          <p:nvPr/>
        </p:nvSpPr>
        <p:spPr>
          <a:xfrm>
            <a:off x="3537230" y="2928885"/>
            <a:ext cx="368223" cy="182354"/>
          </a:xfrm>
          <a:custGeom>
            <a:rect b="b" l="l" r="r" t="t"/>
            <a:pathLst>
              <a:path extrusionOk="0" h="7576" w="15298">
                <a:moveTo>
                  <a:pt x="4811" y="457"/>
                </a:moveTo>
                <a:cubicBezTo>
                  <a:pt x="4811" y="815"/>
                  <a:pt x="4834" y="1172"/>
                  <a:pt x="4858" y="1529"/>
                </a:cubicBezTo>
                <a:cubicBezTo>
                  <a:pt x="4870" y="1874"/>
                  <a:pt x="4858" y="2243"/>
                  <a:pt x="5001" y="2565"/>
                </a:cubicBezTo>
                <a:cubicBezTo>
                  <a:pt x="4977" y="2660"/>
                  <a:pt x="5037" y="2779"/>
                  <a:pt x="5156" y="2779"/>
                </a:cubicBezTo>
                <a:cubicBezTo>
                  <a:pt x="5555" y="2815"/>
                  <a:pt x="5957" y="2831"/>
                  <a:pt x="6361" y="2831"/>
                </a:cubicBezTo>
                <a:cubicBezTo>
                  <a:pt x="9057" y="2831"/>
                  <a:pt x="11852" y="2116"/>
                  <a:pt x="14502" y="1743"/>
                </a:cubicBezTo>
                <a:cubicBezTo>
                  <a:pt x="14550" y="3136"/>
                  <a:pt x="14562" y="4541"/>
                  <a:pt x="14621" y="5934"/>
                </a:cubicBezTo>
                <a:cubicBezTo>
                  <a:pt x="12099" y="5526"/>
                  <a:pt x="9276" y="4783"/>
                  <a:pt x="6655" y="4783"/>
                </a:cubicBezTo>
                <a:cubicBezTo>
                  <a:pt x="6147" y="4783"/>
                  <a:pt x="5646" y="4811"/>
                  <a:pt x="5156" y="4875"/>
                </a:cubicBezTo>
                <a:cubicBezTo>
                  <a:pt x="5132" y="4875"/>
                  <a:pt x="5108" y="4887"/>
                  <a:pt x="5096" y="4887"/>
                </a:cubicBezTo>
                <a:cubicBezTo>
                  <a:pt x="5061" y="4898"/>
                  <a:pt x="5037" y="4910"/>
                  <a:pt x="5025" y="4946"/>
                </a:cubicBezTo>
                <a:cubicBezTo>
                  <a:pt x="5025" y="4946"/>
                  <a:pt x="5025" y="4958"/>
                  <a:pt x="5025" y="4958"/>
                </a:cubicBezTo>
                <a:cubicBezTo>
                  <a:pt x="5013" y="4970"/>
                  <a:pt x="5013" y="4982"/>
                  <a:pt x="5001" y="4994"/>
                </a:cubicBezTo>
                <a:cubicBezTo>
                  <a:pt x="4858" y="5315"/>
                  <a:pt x="4870" y="5696"/>
                  <a:pt x="4858" y="6041"/>
                </a:cubicBezTo>
                <a:cubicBezTo>
                  <a:pt x="4834" y="6399"/>
                  <a:pt x="4811" y="6756"/>
                  <a:pt x="4811" y="7113"/>
                </a:cubicBezTo>
                <a:cubicBezTo>
                  <a:pt x="3453" y="5958"/>
                  <a:pt x="1989" y="4875"/>
                  <a:pt x="572" y="3791"/>
                </a:cubicBezTo>
                <a:cubicBezTo>
                  <a:pt x="1989" y="2696"/>
                  <a:pt x="3453" y="1624"/>
                  <a:pt x="4811" y="457"/>
                </a:cubicBezTo>
                <a:close/>
                <a:moveTo>
                  <a:pt x="5042" y="0"/>
                </a:moveTo>
                <a:cubicBezTo>
                  <a:pt x="5032" y="0"/>
                  <a:pt x="5022" y="2"/>
                  <a:pt x="5013" y="5"/>
                </a:cubicBezTo>
                <a:cubicBezTo>
                  <a:pt x="3203" y="743"/>
                  <a:pt x="1655" y="2327"/>
                  <a:pt x="119" y="3505"/>
                </a:cubicBezTo>
                <a:cubicBezTo>
                  <a:pt x="24" y="3577"/>
                  <a:pt x="0" y="3684"/>
                  <a:pt x="24" y="3791"/>
                </a:cubicBezTo>
                <a:cubicBezTo>
                  <a:pt x="0" y="3886"/>
                  <a:pt x="24" y="3994"/>
                  <a:pt x="119" y="4077"/>
                </a:cubicBezTo>
                <a:cubicBezTo>
                  <a:pt x="1655" y="5256"/>
                  <a:pt x="3203" y="6839"/>
                  <a:pt x="5013" y="7565"/>
                </a:cubicBezTo>
                <a:cubicBezTo>
                  <a:pt x="5023" y="7572"/>
                  <a:pt x="5034" y="7575"/>
                  <a:pt x="5044" y="7575"/>
                </a:cubicBezTo>
                <a:cubicBezTo>
                  <a:pt x="5070" y="7575"/>
                  <a:pt x="5095" y="7559"/>
                  <a:pt x="5120" y="7542"/>
                </a:cubicBezTo>
                <a:lnTo>
                  <a:pt x="5144" y="7542"/>
                </a:lnTo>
                <a:cubicBezTo>
                  <a:pt x="5227" y="7530"/>
                  <a:pt x="5311" y="7435"/>
                  <a:pt x="5322" y="7351"/>
                </a:cubicBezTo>
                <a:cubicBezTo>
                  <a:pt x="5394" y="6946"/>
                  <a:pt x="5394" y="6542"/>
                  <a:pt x="5382" y="6125"/>
                </a:cubicBezTo>
                <a:cubicBezTo>
                  <a:pt x="5382" y="5839"/>
                  <a:pt x="5406" y="5530"/>
                  <a:pt x="5346" y="5244"/>
                </a:cubicBezTo>
                <a:lnTo>
                  <a:pt x="5346" y="5244"/>
                </a:lnTo>
                <a:cubicBezTo>
                  <a:pt x="6930" y="5637"/>
                  <a:pt x="8621" y="5708"/>
                  <a:pt x="10240" y="5958"/>
                </a:cubicBezTo>
                <a:cubicBezTo>
                  <a:pt x="11776" y="6184"/>
                  <a:pt x="13300" y="6434"/>
                  <a:pt x="14836" y="6625"/>
                </a:cubicBezTo>
                <a:lnTo>
                  <a:pt x="14859" y="6625"/>
                </a:lnTo>
                <a:cubicBezTo>
                  <a:pt x="14896" y="6636"/>
                  <a:pt x="14934" y="6642"/>
                  <a:pt x="14973" y="6642"/>
                </a:cubicBezTo>
                <a:cubicBezTo>
                  <a:pt x="15136" y="6642"/>
                  <a:pt x="15298" y="6539"/>
                  <a:pt x="15288" y="6327"/>
                </a:cubicBezTo>
                <a:cubicBezTo>
                  <a:pt x="15240" y="4672"/>
                  <a:pt x="15240" y="3017"/>
                  <a:pt x="15181" y="1362"/>
                </a:cubicBezTo>
                <a:cubicBezTo>
                  <a:pt x="15170" y="1205"/>
                  <a:pt x="15041" y="1015"/>
                  <a:pt x="14866" y="1015"/>
                </a:cubicBezTo>
                <a:cubicBezTo>
                  <a:pt x="14856" y="1015"/>
                  <a:pt x="14846" y="1016"/>
                  <a:pt x="14836" y="1017"/>
                </a:cubicBezTo>
                <a:cubicBezTo>
                  <a:pt x="11692" y="1422"/>
                  <a:pt x="8418" y="1743"/>
                  <a:pt x="5322" y="2422"/>
                </a:cubicBezTo>
                <a:cubicBezTo>
                  <a:pt x="5406" y="2112"/>
                  <a:pt x="5382" y="1767"/>
                  <a:pt x="5382" y="1446"/>
                </a:cubicBezTo>
                <a:cubicBezTo>
                  <a:pt x="5394" y="1041"/>
                  <a:pt x="5394" y="624"/>
                  <a:pt x="5322" y="219"/>
                </a:cubicBezTo>
                <a:cubicBezTo>
                  <a:pt x="5311" y="136"/>
                  <a:pt x="5227" y="41"/>
                  <a:pt x="5144" y="41"/>
                </a:cubicBezTo>
                <a:cubicBezTo>
                  <a:pt x="5132" y="29"/>
                  <a:pt x="5120" y="29"/>
                  <a:pt x="5120" y="29"/>
                </a:cubicBezTo>
                <a:cubicBezTo>
                  <a:pt x="5094" y="11"/>
                  <a:pt x="5068" y="0"/>
                  <a:pt x="504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3" name="Google Shape;773;p48"/>
          <p:cNvSpPr/>
          <p:nvPr/>
        </p:nvSpPr>
        <p:spPr>
          <a:xfrm rot="10800000">
            <a:off x="6876351" y="1713621"/>
            <a:ext cx="203722" cy="379821"/>
          </a:xfrm>
          <a:custGeom>
            <a:rect b="b" l="l" r="r" t="t"/>
            <a:pathLst>
              <a:path extrusionOk="0" h="22228" w="11924">
                <a:moveTo>
                  <a:pt x="4803" y="1222"/>
                </a:moveTo>
                <a:cubicBezTo>
                  <a:pt x="4816" y="1247"/>
                  <a:pt x="4830" y="1273"/>
                  <a:pt x="4843" y="1299"/>
                </a:cubicBezTo>
                <a:cubicBezTo>
                  <a:pt x="4831" y="1346"/>
                  <a:pt x="4819" y="1406"/>
                  <a:pt x="4819" y="1454"/>
                </a:cubicBezTo>
                <a:cubicBezTo>
                  <a:pt x="4808" y="1382"/>
                  <a:pt x="4819" y="1323"/>
                  <a:pt x="4808" y="1251"/>
                </a:cubicBezTo>
                <a:cubicBezTo>
                  <a:pt x="4807" y="1241"/>
                  <a:pt x="4805" y="1231"/>
                  <a:pt x="4803" y="1222"/>
                </a:cubicBezTo>
                <a:close/>
                <a:moveTo>
                  <a:pt x="5546" y="2763"/>
                </a:moveTo>
                <a:cubicBezTo>
                  <a:pt x="5593" y="2870"/>
                  <a:pt x="5641" y="2966"/>
                  <a:pt x="5689" y="3073"/>
                </a:cubicBezTo>
                <a:cubicBezTo>
                  <a:pt x="5629" y="3073"/>
                  <a:pt x="5570" y="3109"/>
                  <a:pt x="5546" y="3180"/>
                </a:cubicBezTo>
                <a:cubicBezTo>
                  <a:pt x="5534" y="3216"/>
                  <a:pt x="5522" y="3240"/>
                  <a:pt x="5510" y="3275"/>
                </a:cubicBezTo>
                <a:cubicBezTo>
                  <a:pt x="5522" y="3097"/>
                  <a:pt x="5534" y="2930"/>
                  <a:pt x="5546" y="2763"/>
                </a:cubicBezTo>
                <a:close/>
                <a:moveTo>
                  <a:pt x="5081" y="1787"/>
                </a:moveTo>
                <a:cubicBezTo>
                  <a:pt x="5200" y="2037"/>
                  <a:pt x="5319" y="2287"/>
                  <a:pt x="5439" y="2549"/>
                </a:cubicBezTo>
                <a:cubicBezTo>
                  <a:pt x="5409" y="2534"/>
                  <a:pt x="5376" y="2526"/>
                  <a:pt x="5344" y="2526"/>
                </a:cubicBezTo>
                <a:cubicBezTo>
                  <a:pt x="5272" y="2526"/>
                  <a:pt x="5205" y="2566"/>
                  <a:pt x="5189" y="2656"/>
                </a:cubicBezTo>
                <a:cubicBezTo>
                  <a:pt x="5129" y="2990"/>
                  <a:pt x="5034" y="3323"/>
                  <a:pt x="4927" y="3656"/>
                </a:cubicBezTo>
                <a:cubicBezTo>
                  <a:pt x="4860" y="3866"/>
                  <a:pt x="4770" y="4075"/>
                  <a:pt x="4756" y="4291"/>
                </a:cubicBezTo>
                <a:lnTo>
                  <a:pt x="4756" y="4291"/>
                </a:lnTo>
                <a:cubicBezTo>
                  <a:pt x="4755" y="4277"/>
                  <a:pt x="4752" y="4264"/>
                  <a:pt x="4748" y="4252"/>
                </a:cubicBezTo>
                <a:cubicBezTo>
                  <a:pt x="4784" y="3799"/>
                  <a:pt x="4950" y="3347"/>
                  <a:pt x="5010" y="2894"/>
                </a:cubicBezTo>
                <a:cubicBezTo>
                  <a:pt x="5046" y="2525"/>
                  <a:pt x="5069" y="2156"/>
                  <a:pt x="5081" y="1787"/>
                </a:cubicBezTo>
                <a:close/>
                <a:moveTo>
                  <a:pt x="4188" y="4275"/>
                </a:moveTo>
                <a:cubicBezTo>
                  <a:pt x="4188" y="4275"/>
                  <a:pt x="4200" y="4287"/>
                  <a:pt x="4200" y="4287"/>
                </a:cubicBezTo>
                <a:cubicBezTo>
                  <a:pt x="4188" y="4287"/>
                  <a:pt x="4188" y="4287"/>
                  <a:pt x="4188" y="4299"/>
                </a:cubicBezTo>
                <a:cubicBezTo>
                  <a:pt x="4188" y="4287"/>
                  <a:pt x="4188" y="4275"/>
                  <a:pt x="4188" y="4275"/>
                </a:cubicBezTo>
                <a:close/>
                <a:moveTo>
                  <a:pt x="4754" y="4325"/>
                </a:moveTo>
                <a:cubicBezTo>
                  <a:pt x="4752" y="4367"/>
                  <a:pt x="4754" y="4411"/>
                  <a:pt x="4760" y="4454"/>
                </a:cubicBezTo>
                <a:cubicBezTo>
                  <a:pt x="4748" y="4442"/>
                  <a:pt x="4724" y="4430"/>
                  <a:pt x="4700" y="4418"/>
                </a:cubicBezTo>
                <a:lnTo>
                  <a:pt x="4712" y="4418"/>
                </a:lnTo>
                <a:cubicBezTo>
                  <a:pt x="4712" y="4406"/>
                  <a:pt x="4724" y="4394"/>
                  <a:pt x="4736" y="4371"/>
                </a:cubicBezTo>
                <a:cubicBezTo>
                  <a:pt x="4745" y="4357"/>
                  <a:pt x="4751" y="4341"/>
                  <a:pt x="4754" y="4325"/>
                </a:cubicBezTo>
                <a:close/>
                <a:moveTo>
                  <a:pt x="5140" y="4614"/>
                </a:moveTo>
                <a:cubicBezTo>
                  <a:pt x="5129" y="4672"/>
                  <a:pt x="5129" y="4730"/>
                  <a:pt x="5129" y="4787"/>
                </a:cubicBezTo>
                <a:cubicBezTo>
                  <a:pt x="5093" y="4752"/>
                  <a:pt x="5058" y="4716"/>
                  <a:pt x="5022" y="4668"/>
                </a:cubicBezTo>
                <a:cubicBezTo>
                  <a:pt x="5058" y="4668"/>
                  <a:pt x="5093" y="4656"/>
                  <a:pt x="5129" y="4621"/>
                </a:cubicBezTo>
                <a:cubicBezTo>
                  <a:pt x="5129" y="4621"/>
                  <a:pt x="5137" y="4621"/>
                  <a:pt x="5140" y="4614"/>
                </a:cubicBezTo>
                <a:close/>
                <a:moveTo>
                  <a:pt x="4569" y="763"/>
                </a:moveTo>
                <a:cubicBezTo>
                  <a:pt x="4641" y="897"/>
                  <a:pt x="4705" y="1030"/>
                  <a:pt x="4773" y="1164"/>
                </a:cubicBezTo>
                <a:lnTo>
                  <a:pt x="4773" y="1164"/>
                </a:lnTo>
                <a:cubicBezTo>
                  <a:pt x="4748" y="1135"/>
                  <a:pt x="4713" y="1121"/>
                  <a:pt x="4677" y="1121"/>
                </a:cubicBezTo>
                <a:cubicBezTo>
                  <a:pt x="4626" y="1121"/>
                  <a:pt x="4572" y="1151"/>
                  <a:pt x="4546" y="1216"/>
                </a:cubicBezTo>
                <a:cubicBezTo>
                  <a:pt x="4307" y="1775"/>
                  <a:pt x="4188" y="2370"/>
                  <a:pt x="4010" y="2954"/>
                </a:cubicBezTo>
                <a:cubicBezTo>
                  <a:pt x="3831" y="3525"/>
                  <a:pt x="3593" y="4085"/>
                  <a:pt x="3462" y="4668"/>
                </a:cubicBezTo>
                <a:cubicBezTo>
                  <a:pt x="3462" y="4680"/>
                  <a:pt x="3462" y="4680"/>
                  <a:pt x="3462" y="4692"/>
                </a:cubicBezTo>
                <a:cubicBezTo>
                  <a:pt x="3426" y="4716"/>
                  <a:pt x="3391" y="4740"/>
                  <a:pt x="3355" y="4775"/>
                </a:cubicBezTo>
                <a:cubicBezTo>
                  <a:pt x="3319" y="4799"/>
                  <a:pt x="3284" y="4823"/>
                  <a:pt x="3260" y="4847"/>
                </a:cubicBezTo>
                <a:cubicBezTo>
                  <a:pt x="3855" y="3585"/>
                  <a:pt x="4034" y="2061"/>
                  <a:pt x="4569" y="763"/>
                </a:cubicBezTo>
                <a:close/>
                <a:moveTo>
                  <a:pt x="2688" y="5240"/>
                </a:moveTo>
                <a:cubicBezTo>
                  <a:pt x="2688" y="5264"/>
                  <a:pt x="2688" y="5287"/>
                  <a:pt x="2688" y="5311"/>
                </a:cubicBezTo>
                <a:cubicBezTo>
                  <a:pt x="2676" y="5323"/>
                  <a:pt x="2652" y="5335"/>
                  <a:pt x="2641" y="5347"/>
                </a:cubicBezTo>
                <a:cubicBezTo>
                  <a:pt x="2664" y="5311"/>
                  <a:pt x="2676" y="5276"/>
                  <a:pt x="2688" y="5240"/>
                </a:cubicBezTo>
                <a:close/>
                <a:moveTo>
                  <a:pt x="3081" y="3644"/>
                </a:moveTo>
                <a:lnTo>
                  <a:pt x="3081" y="3644"/>
                </a:lnTo>
                <a:cubicBezTo>
                  <a:pt x="3022" y="3811"/>
                  <a:pt x="2974" y="3978"/>
                  <a:pt x="2914" y="4144"/>
                </a:cubicBezTo>
                <a:cubicBezTo>
                  <a:pt x="2903" y="4156"/>
                  <a:pt x="2891" y="4168"/>
                  <a:pt x="2879" y="4192"/>
                </a:cubicBezTo>
                <a:cubicBezTo>
                  <a:pt x="2724" y="4454"/>
                  <a:pt x="2569" y="4716"/>
                  <a:pt x="2414" y="4990"/>
                </a:cubicBezTo>
                <a:cubicBezTo>
                  <a:pt x="2331" y="5133"/>
                  <a:pt x="2224" y="5276"/>
                  <a:pt x="2176" y="5430"/>
                </a:cubicBezTo>
                <a:cubicBezTo>
                  <a:pt x="2152" y="5395"/>
                  <a:pt x="2117" y="5383"/>
                  <a:pt x="2081" y="5371"/>
                </a:cubicBezTo>
                <a:cubicBezTo>
                  <a:pt x="2426" y="4811"/>
                  <a:pt x="2760" y="4228"/>
                  <a:pt x="3081" y="3644"/>
                </a:cubicBezTo>
                <a:close/>
                <a:moveTo>
                  <a:pt x="2164" y="5657"/>
                </a:moveTo>
                <a:cubicBezTo>
                  <a:pt x="2176" y="5680"/>
                  <a:pt x="2188" y="5704"/>
                  <a:pt x="2200" y="5716"/>
                </a:cubicBezTo>
                <a:cubicBezTo>
                  <a:pt x="2176" y="5728"/>
                  <a:pt x="2164" y="5740"/>
                  <a:pt x="2141" y="5752"/>
                </a:cubicBezTo>
                <a:cubicBezTo>
                  <a:pt x="2152" y="5728"/>
                  <a:pt x="2152" y="5692"/>
                  <a:pt x="2164" y="5657"/>
                </a:cubicBezTo>
                <a:close/>
                <a:moveTo>
                  <a:pt x="1879" y="5680"/>
                </a:moveTo>
                <a:cubicBezTo>
                  <a:pt x="1879" y="5776"/>
                  <a:pt x="1867" y="5871"/>
                  <a:pt x="1879" y="5954"/>
                </a:cubicBezTo>
                <a:cubicBezTo>
                  <a:pt x="1771" y="6026"/>
                  <a:pt x="1664" y="6097"/>
                  <a:pt x="1557" y="6168"/>
                </a:cubicBezTo>
                <a:cubicBezTo>
                  <a:pt x="1664" y="6002"/>
                  <a:pt x="1783" y="5847"/>
                  <a:pt x="1879" y="5680"/>
                </a:cubicBezTo>
                <a:close/>
                <a:moveTo>
                  <a:pt x="5831" y="3394"/>
                </a:moveTo>
                <a:cubicBezTo>
                  <a:pt x="6296" y="4442"/>
                  <a:pt x="6736" y="5514"/>
                  <a:pt x="7117" y="6597"/>
                </a:cubicBezTo>
                <a:cubicBezTo>
                  <a:pt x="6927" y="6454"/>
                  <a:pt x="6748" y="6311"/>
                  <a:pt x="6558" y="6168"/>
                </a:cubicBezTo>
                <a:cubicBezTo>
                  <a:pt x="6629" y="6133"/>
                  <a:pt x="6653" y="6049"/>
                  <a:pt x="6617" y="5966"/>
                </a:cubicBezTo>
                <a:cubicBezTo>
                  <a:pt x="6641" y="5966"/>
                  <a:pt x="6653" y="5954"/>
                  <a:pt x="6653" y="5930"/>
                </a:cubicBezTo>
                <a:cubicBezTo>
                  <a:pt x="6641" y="5811"/>
                  <a:pt x="6605" y="5704"/>
                  <a:pt x="6570" y="5597"/>
                </a:cubicBezTo>
                <a:cubicBezTo>
                  <a:pt x="6570" y="5585"/>
                  <a:pt x="6558" y="5585"/>
                  <a:pt x="6558" y="5585"/>
                </a:cubicBezTo>
                <a:cubicBezTo>
                  <a:pt x="6558" y="5573"/>
                  <a:pt x="6558" y="5573"/>
                  <a:pt x="6570" y="5561"/>
                </a:cubicBezTo>
                <a:cubicBezTo>
                  <a:pt x="6677" y="5454"/>
                  <a:pt x="6577" y="5268"/>
                  <a:pt x="6453" y="5268"/>
                </a:cubicBezTo>
                <a:cubicBezTo>
                  <a:pt x="6425" y="5268"/>
                  <a:pt x="6396" y="5277"/>
                  <a:pt x="6367" y="5299"/>
                </a:cubicBezTo>
                <a:cubicBezTo>
                  <a:pt x="6343" y="5323"/>
                  <a:pt x="6320" y="5347"/>
                  <a:pt x="6296" y="5371"/>
                </a:cubicBezTo>
                <a:cubicBezTo>
                  <a:pt x="6308" y="5133"/>
                  <a:pt x="6308" y="4895"/>
                  <a:pt x="6308" y="4680"/>
                </a:cubicBezTo>
                <a:cubicBezTo>
                  <a:pt x="6308" y="4609"/>
                  <a:pt x="6272" y="4573"/>
                  <a:pt x="6224" y="4549"/>
                </a:cubicBezTo>
                <a:cubicBezTo>
                  <a:pt x="6192" y="4522"/>
                  <a:pt x="6146" y="4507"/>
                  <a:pt x="6099" y="4507"/>
                </a:cubicBezTo>
                <a:cubicBezTo>
                  <a:pt x="6024" y="4507"/>
                  <a:pt x="5949" y="4545"/>
                  <a:pt x="5927" y="4633"/>
                </a:cubicBezTo>
                <a:cubicBezTo>
                  <a:pt x="5891" y="4764"/>
                  <a:pt x="5855" y="4906"/>
                  <a:pt x="5820" y="5037"/>
                </a:cubicBezTo>
                <a:cubicBezTo>
                  <a:pt x="5784" y="5192"/>
                  <a:pt x="5760" y="5287"/>
                  <a:pt x="5855" y="5418"/>
                </a:cubicBezTo>
                <a:cubicBezTo>
                  <a:pt x="5867" y="5418"/>
                  <a:pt x="5867" y="5430"/>
                  <a:pt x="5867" y="5430"/>
                </a:cubicBezTo>
                <a:cubicBezTo>
                  <a:pt x="5855" y="5466"/>
                  <a:pt x="5843" y="5502"/>
                  <a:pt x="5843" y="5537"/>
                </a:cubicBezTo>
                <a:cubicBezTo>
                  <a:pt x="5748" y="5454"/>
                  <a:pt x="5665" y="5383"/>
                  <a:pt x="5570" y="5299"/>
                </a:cubicBezTo>
                <a:cubicBezTo>
                  <a:pt x="5558" y="5276"/>
                  <a:pt x="5534" y="5252"/>
                  <a:pt x="5510" y="5228"/>
                </a:cubicBezTo>
                <a:cubicBezTo>
                  <a:pt x="5534" y="5204"/>
                  <a:pt x="5558" y="5180"/>
                  <a:pt x="5570" y="5145"/>
                </a:cubicBezTo>
                <a:cubicBezTo>
                  <a:pt x="5665" y="4871"/>
                  <a:pt x="5653" y="4561"/>
                  <a:pt x="5677" y="4275"/>
                </a:cubicBezTo>
                <a:cubicBezTo>
                  <a:pt x="5712" y="3978"/>
                  <a:pt x="5760" y="3692"/>
                  <a:pt x="5831" y="3394"/>
                </a:cubicBezTo>
                <a:close/>
                <a:moveTo>
                  <a:pt x="4754" y="1"/>
                </a:moveTo>
                <a:cubicBezTo>
                  <a:pt x="4585" y="1"/>
                  <a:pt x="4410" y="146"/>
                  <a:pt x="4403" y="334"/>
                </a:cubicBezTo>
                <a:cubicBezTo>
                  <a:pt x="4331" y="430"/>
                  <a:pt x="4272" y="537"/>
                  <a:pt x="4212" y="632"/>
                </a:cubicBezTo>
                <a:cubicBezTo>
                  <a:pt x="2498" y="2347"/>
                  <a:pt x="1629" y="4811"/>
                  <a:pt x="200" y="6752"/>
                </a:cubicBezTo>
                <a:cubicBezTo>
                  <a:pt x="1" y="7039"/>
                  <a:pt x="295" y="7317"/>
                  <a:pt x="576" y="7317"/>
                </a:cubicBezTo>
                <a:cubicBezTo>
                  <a:pt x="597" y="7317"/>
                  <a:pt x="619" y="7315"/>
                  <a:pt x="640" y="7311"/>
                </a:cubicBezTo>
                <a:cubicBezTo>
                  <a:pt x="1319" y="7216"/>
                  <a:pt x="1771" y="6859"/>
                  <a:pt x="2319" y="6442"/>
                </a:cubicBezTo>
                <a:cubicBezTo>
                  <a:pt x="2688" y="6168"/>
                  <a:pt x="3474" y="5371"/>
                  <a:pt x="4057" y="5168"/>
                </a:cubicBezTo>
                <a:lnTo>
                  <a:pt x="4057" y="5168"/>
                </a:lnTo>
                <a:cubicBezTo>
                  <a:pt x="3367" y="7026"/>
                  <a:pt x="3617" y="9478"/>
                  <a:pt x="3581" y="11419"/>
                </a:cubicBezTo>
                <a:cubicBezTo>
                  <a:pt x="3545" y="13634"/>
                  <a:pt x="3343" y="16182"/>
                  <a:pt x="4212" y="18265"/>
                </a:cubicBezTo>
                <a:cubicBezTo>
                  <a:pt x="5171" y="20589"/>
                  <a:pt x="7578" y="22227"/>
                  <a:pt x="10050" y="22227"/>
                </a:cubicBezTo>
                <a:cubicBezTo>
                  <a:pt x="10619" y="22227"/>
                  <a:pt x="11190" y="22141"/>
                  <a:pt x="11749" y="21956"/>
                </a:cubicBezTo>
                <a:cubicBezTo>
                  <a:pt x="11924" y="21898"/>
                  <a:pt x="11916" y="21622"/>
                  <a:pt x="11725" y="21622"/>
                </a:cubicBezTo>
                <a:cubicBezTo>
                  <a:pt x="11721" y="21622"/>
                  <a:pt x="11717" y="21623"/>
                  <a:pt x="11713" y="21623"/>
                </a:cubicBezTo>
                <a:cubicBezTo>
                  <a:pt x="11598" y="21627"/>
                  <a:pt x="11483" y="21630"/>
                  <a:pt x="11369" y="21630"/>
                </a:cubicBezTo>
                <a:cubicBezTo>
                  <a:pt x="7698" y="21630"/>
                  <a:pt x="5002" y="19221"/>
                  <a:pt x="4760" y="15491"/>
                </a:cubicBezTo>
                <a:cubicBezTo>
                  <a:pt x="4641" y="13753"/>
                  <a:pt x="4712" y="11979"/>
                  <a:pt x="4760" y="10252"/>
                </a:cubicBezTo>
                <a:cubicBezTo>
                  <a:pt x="4796" y="8740"/>
                  <a:pt x="5141" y="7014"/>
                  <a:pt x="4915" y="5502"/>
                </a:cubicBezTo>
                <a:lnTo>
                  <a:pt x="4915" y="5502"/>
                </a:lnTo>
                <a:cubicBezTo>
                  <a:pt x="5272" y="5859"/>
                  <a:pt x="5629" y="6359"/>
                  <a:pt x="5903" y="6585"/>
                </a:cubicBezTo>
                <a:cubicBezTo>
                  <a:pt x="6451" y="7061"/>
                  <a:pt x="7034" y="7490"/>
                  <a:pt x="7641" y="7883"/>
                </a:cubicBezTo>
                <a:cubicBezTo>
                  <a:pt x="7693" y="7914"/>
                  <a:pt x="7751" y="7928"/>
                  <a:pt x="7809" y="7928"/>
                </a:cubicBezTo>
                <a:cubicBezTo>
                  <a:pt x="8043" y="7928"/>
                  <a:pt x="8284" y="7702"/>
                  <a:pt x="8189" y="7454"/>
                </a:cubicBezTo>
                <a:cubicBezTo>
                  <a:pt x="7248" y="4966"/>
                  <a:pt x="6236" y="2537"/>
                  <a:pt x="5010" y="168"/>
                </a:cubicBezTo>
                <a:cubicBezTo>
                  <a:pt x="4949" y="50"/>
                  <a:pt x="4852" y="1"/>
                  <a:pt x="475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p48"/>
          <p:cNvSpPr/>
          <p:nvPr/>
        </p:nvSpPr>
        <p:spPr>
          <a:xfrm flipH="1" rot="10800000">
            <a:off x="2046901" y="1713621"/>
            <a:ext cx="203722" cy="379821"/>
          </a:xfrm>
          <a:custGeom>
            <a:rect b="b" l="l" r="r" t="t"/>
            <a:pathLst>
              <a:path extrusionOk="0" h="22228" w="11924">
                <a:moveTo>
                  <a:pt x="4803" y="1222"/>
                </a:moveTo>
                <a:cubicBezTo>
                  <a:pt x="4816" y="1247"/>
                  <a:pt x="4830" y="1273"/>
                  <a:pt x="4843" y="1299"/>
                </a:cubicBezTo>
                <a:cubicBezTo>
                  <a:pt x="4831" y="1346"/>
                  <a:pt x="4819" y="1406"/>
                  <a:pt x="4819" y="1454"/>
                </a:cubicBezTo>
                <a:cubicBezTo>
                  <a:pt x="4808" y="1382"/>
                  <a:pt x="4819" y="1323"/>
                  <a:pt x="4808" y="1251"/>
                </a:cubicBezTo>
                <a:cubicBezTo>
                  <a:pt x="4807" y="1241"/>
                  <a:pt x="4805" y="1231"/>
                  <a:pt x="4803" y="1222"/>
                </a:cubicBezTo>
                <a:close/>
                <a:moveTo>
                  <a:pt x="5546" y="2763"/>
                </a:moveTo>
                <a:cubicBezTo>
                  <a:pt x="5593" y="2870"/>
                  <a:pt x="5641" y="2966"/>
                  <a:pt x="5689" y="3073"/>
                </a:cubicBezTo>
                <a:cubicBezTo>
                  <a:pt x="5629" y="3073"/>
                  <a:pt x="5570" y="3109"/>
                  <a:pt x="5546" y="3180"/>
                </a:cubicBezTo>
                <a:cubicBezTo>
                  <a:pt x="5534" y="3216"/>
                  <a:pt x="5522" y="3240"/>
                  <a:pt x="5510" y="3275"/>
                </a:cubicBezTo>
                <a:cubicBezTo>
                  <a:pt x="5522" y="3097"/>
                  <a:pt x="5534" y="2930"/>
                  <a:pt x="5546" y="2763"/>
                </a:cubicBezTo>
                <a:close/>
                <a:moveTo>
                  <a:pt x="5081" y="1787"/>
                </a:moveTo>
                <a:cubicBezTo>
                  <a:pt x="5200" y="2037"/>
                  <a:pt x="5319" y="2287"/>
                  <a:pt x="5439" y="2549"/>
                </a:cubicBezTo>
                <a:cubicBezTo>
                  <a:pt x="5409" y="2534"/>
                  <a:pt x="5376" y="2526"/>
                  <a:pt x="5344" y="2526"/>
                </a:cubicBezTo>
                <a:cubicBezTo>
                  <a:pt x="5272" y="2526"/>
                  <a:pt x="5205" y="2566"/>
                  <a:pt x="5189" y="2656"/>
                </a:cubicBezTo>
                <a:cubicBezTo>
                  <a:pt x="5129" y="2990"/>
                  <a:pt x="5034" y="3323"/>
                  <a:pt x="4927" y="3656"/>
                </a:cubicBezTo>
                <a:cubicBezTo>
                  <a:pt x="4860" y="3866"/>
                  <a:pt x="4770" y="4075"/>
                  <a:pt x="4756" y="4291"/>
                </a:cubicBezTo>
                <a:lnTo>
                  <a:pt x="4756" y="4291"/>
                </a:lnTo>
                <a:cubicBezTo>
                  <a:pt x="4755" y="4277"/>
                  <a:pt x="4752" y="4264"/>
                  <a:pt x="4748" y="4252"/>
                </a:cubicBezTo>
                <a:cubicBezTo>
                  <a:pt x="4784" y="3799"/>
                  <a:pt x="4950" y="3347"/>
                  <a:pt x="5010" y="2894"/>
                </a:cubicBezTo>
                <a:cubicBezTo>
                  <a:pt x="5046" y="2525"/>
                  <a:pt x="5069" y="2156"/>
                  <a:pt x="5081" y="1787"/>
                </a:cubicBezTo>
                <a:close/>
                <a:moveTo>
                  <a:pt x="4188" y="4275"/>
                </a:moveTo>
                <a:cubicBezTo>
                  <a:pt x="4188" y="4275"/>
                  <a:pt x="4200" y="4287"/>
                  <a:pt x="4200" y="4287"/>
                </a:cubicBezTo>
                <a:cubicBezTo>
                  <a:pt x="4188" y="4287"/>
                  <a:pt x="4188" y="4287"/>
                  <a:pt x="4188" y="4299"/>
                </a:cubicBezTo>
                <a:cubicBezTo>
                  <a:pt x="4188" y="4287"/>
                  <a:pt x="4188" y="4275"/>
                  <a:pt x="4188" y="4275"/>
                </a:cubicBezTo>
                <a:close/>
                <a:moveTo>
                  <a:pt x="4754" y="4325"/>
                </a:moveTo>
                <a:cubicBezTo>
                  <a:pt x="4752" y="4367"/>
                  <a:pt x="4754" y="4411"/>
                  <a:pt x="4760" y="4454"/>
                </a:cubicBezTo>
                <a:cubicBezTo>
                  <a:pt x="4748" y="4442"/>
                  <a:pt x="4724" y="4430"/>
                  <a:pt x="4700" y="4418"/>
                </a:cubicBezTo>
                <a:lnTo>
                  <a:pt x="4712" y="4418"/>
                </a:lnTo>
                <a:cubicBezTo>
                  <a:pt x="4712" y="4406"/>
                  <a:pt x="4724" y="4394"/>
                  <a:pt x="4736" y="4371"/>
                </a:cubicBezTo>
                <a:cubicBezTo>
                  <a:pt x="4745" y="4357"/>
                  <a:pt x="4751" y="4341"/>
                  <a:pt x="4754" y="4325"/>
                </a:cubicBezTo>
                <a:close/>
                <a:moveTo>
                  <a:pt x="5140" y="4614"/>
                </a:moveTo>
                <a:cubicBezTo>
                  <a:pt x="5129" y="4672"/>
                  <a:pt x="5129" y="4730"/>
                  <a:pt x="5129" y="4787"/>
                </a:cubicBezTo>
                <a:cubicBezTo>
                  <a:pt x="5093" y="4752"/>
                  <a:pt x="5058" y="4716"/>
                  <a:pt x="5022" y="4668"/>
                </a:cubicBezTo>
                <a:cubicBezTo>
                  <a:pt x="5058" y="4668"/>
                  <a:pt x="5093" y="4656"/>
                  <a:pt x="5129" y="4621"/>
                </a:cubicBezTo>
                <a:cubicBezTo>
                  <a:pt x="5129" y="4621"/>
                  <a:pt x="5137" y="4621"/>
                  <a:pt x="5140" y="4614"/>
                </a:cubicBezTo>
                <a:close/>
                <a:moveTo>
                  <a:pt x="4569" y="763"/>
                </a:moveTo>
                <a:cubicBezTo>
                  <a:pt x="4641" y="897"/>
                  <a:pt x="4705" y="1030"/>
                  <a:pt x="4773" y="1164"/>
                </a:cubicBezTo>
                <a:lnTo>
                  <a:pt x="4773" y="1164"/>
                </a:lnTo>
                <a:cubicBezTo>
                  <a:pt x="4748" y="1135"/>
                  <a:pt x="4713" y="1121"/>
                  <a:pt x="4677" y="1121"/>
                </a:cubicBezTo>
                <a:cubicBezTo>
                  <a:pt x="4626" y="1121"/>
                  <a:pt x="4572" y="1151"/>
                  <a:pt x="4546" y="1216"/>
                </a:cubicBezTo>
                <a:cubicBezTo>
                  <a:pt x="4307" y="1775"/>
                  <a:pt x="4188" y="2370"/>
                  <a:pt x="4010" y="2954"/>
                </a:cubicBezTo>
                <a:cubicBezTo>
                  <a:pt x="3831" y="3525"/>
                  <a:pt x="3593" y="4085"/>
                  <a:pt x="3462" y="4668"/>
                </a:cubicBezTo>
                <a:cubicBezTo>
                  <a:pt x="3462" y="4680"/>
                  <a:pt x="3462" y="4680"/>
                  <a:pt x="3462" y="4692"/>
                </a:cubicBezTo>
                <a:cubicBezTo>
                  <a:pt x="3426" y="4716"/>
                  <a:pt x="3391" y="4740"/>
                  <a:pt x="3355" y="4775"/>
                </a:cubicBezTo>
                <a:cubicBezTo>
                  <a:pt x="3319" y="4799"/>
                  <a:pt x="3284" y="4823"/>
                  <a:pt x="3260" y="4847"/>
                </a:cubicBezTo>
                <a:cubicBezTo>
                  <a:pt x="3855" y="3585"/>
                  <a:pt x="4034" y="2061"/>
                  <a:pt x="4569" y="763"/>
                </a:cubicBezTo>
                <a:close/>
                <a:moveTo>
                  <a:pt x="2688" y="5240"/>
                </a:moveTo>
                <a:cubicBezTo>
                  <a:pt x="2688" y="5264"/>
                  <a:pt x="2688" y="5287"/>
                  <a:pt x="2688" y="5311"/>
                </a:cubicBezTo>
                <a:cubicBezTo>
                  <a:pt x="2676" y="5323"/>
                  <a:pt x="2652" y="5335"/>
                  <a:pt x="2641" y="5347"/>
                </a:cubicBezTo>
                <a:cubicBezTo>
                  <a:pt x="2664" y="5311"/>
                  <a:pt x="2676" y="5276"/>
                  <a:pt x="2688" y="5240"/>
                </a:cubicBezTo>
                <a:close/>
                <a:moveTo>
                  <a:pt x="3081" y="3644"/>
                </a:moveTo>
                <a:lnTo>
                  <a:pt x="3081" y="3644"/>
                </a:lnTo>
                <a:cubicBezTo>
                  <a:pt x="3022" y="3811"/>
                  <a:pt x="2974" y="3978"/>
                  <a:pt x="2914" y="4144"/>
                </a:cubicBezTo>
                <a:cubicBezTo>
                  <a:pt x="2903" y="4156"/>
                  <a:pt x="2891" y="4168"/>
                  <a:pt x="2879" y="4192"/>
                </a:cubicBezTo>
                <a:cubicBezTo>
                  <a:pt x="2724" y="4454"/>
                  <a:pt x="2569" y="4716"/>
                  <a:pt x="2414" y="4990"/>
                </a:cubicBezTo>
                <a:cubicBezTo>
                  <a:pt x="2331" y="5133"/>
                  <a:pt x="2224" y="5276"/>
                  <a:pt x="2176" y="5430"/>
                </a:cubicBezTo>
                <a:cubicBezTo>
                  <a:pt x="2152" y="5395"/>
                  <a:pt x="2117" y="5383"/>
                  <a:pt x="2081" y="5371"/>
                </a:cubicBezTo>
                <a:cubicBezTo>
                  <a:pt x="2426" y="4811"/>
                  <a:pt x="2760" y="4228"/>
                  <a:pt x="3081" y="3644"/>
                </a:cubicBezTo>
                <a:close/>
                <a:moveTo>
                  <a:pt x="2164" y="5657"/>
                </a:moveTo>
                <a:cubicBezTo>
                  <a:pt x="2176" y="5680"/>
                  <a:pt x="2188" y="5704"/>
                  <a:pt x="2200" y="5716"/>
                </a:cubicBezTo>
                <a:cubicBezTo>
                  <a:pt x="2176" y="5728"/>
                  <a:pt x="2164" y="5740"/>
                  <a:pt x="2141" y="5752"/>
                </a:cubicBezTo>
                <a:cubicBezTo>
                  <a:pt x="2152" y="5728"/>
                  <a:pt x="2152" y="5692"/>
                  <a:pt x="2164" y="5657"/>
                </a:cubicBezTo>
                <a:close/>
                <a:moveTo>
                  <a:pt x="1879" y="5680"/>
                </a:moveTo>
                <a:cubicBezTo>
                  <a:pt x="1879" y="5776"/>
                  <a:pt x="1867" y="5871"/>
                  <a:pt x="1879" y="5954"/>
                </a:cubicBezTo>
                <a:cubicBezTo>
                  <a:pt x="1771" y="6026"/>
                  <a:pt x="1664" y="6097"/>
                  <a:pt x="1557" y="6168"/>
                </a:cubicBezTo>
                <a:cubicBezTo>
                  <a:pt x="1664" y="6002"/>
                  <a:pt x="1783" y="5847"/>
                  <a:pt x="1879" y="5680"/>
                </a:cubicBezTo>
                <a:close/>
                <a:moveTo>
                  <a:pt x="5831" y="3394"/>
                </a:moveTo>
                <a:cubicBezTo>
                  <a:pt x="6296" y="4442"/>
                  <a:pt x="6736" y="5514"/>
                  <a:pt x="7117" y="6597"/>
                </a:cubicBezTo>
                <a:cubicBezTo>
                  <a:pt x="6927" y="6454"/>
                  <a:pt x="6748" y="6311"/>
                  <a:pt x="6558" y="6168"/>
                </a:cubicBezTo>
                <a:cubicBezTo>
                  <a:pt x="6629" y="6133"/>
                  <a:pt x="6653" y="6049"/>
                  <a:pt x="6617" y="5966"/>
                </a:cubicBezTo>
                <a:cubicBezTo>
                  <a:pt x="6641" y="5966"/>
                  <a:pt x="6653" y="5954"/>
                  <a:pt x="6653" y="5930"/>
                </a:cubicBezTo>
                <a:cubicBezTo>
                  <a:pt x="6641" y="5811"/>
                  <a:pt x="6605" y="5704"/>
                  <a:pt x="6570" y="5597"/>
                </a:cubicBezTo>
                <a:cubicBezTo>
                  <a:pt x="6570" y="5585"/>
                  <a:pt x="6558" y="5585"/>
                  <a:pt x="6558" y="5585"/>
                </a:cubicBezTo>
                <a:cubicBezTo>
                  <a:pt x="6558" y="5573"/>
                  <a:pt x="6558" y="5573"/>
                  <a:pt x="6570" y="5561"/>
                </a:cubicBezTo>
                <a:cubicBezTo>
                  <a:pt x="6677" y="5454"/>
                  <a:pt x="6577" y="5268"/>
                  <a:pt x="6453" y="5268"/>
                </a:cubicBezTo>
                <a:cubicBezTo>
                  <a:pt x="6425" y="5268"/>
                  <a:pt x="6396" y="5277"/>
                  <a:pt x="6367" y="5299"/>
                </a:cubicBezTo>
                <a:cubicBezTo>
                  <a:pt x="6343" y="5323"/>
                  <a:pt x="6320" y="5347"/>
                  <a:pt x="6296" y="5371"/>
                </a:cubicBezTo>
                <a:cubicBezTo>
                  <a:pt x="6308" y="5133"/>
                  <a:pt x="6308" y="4895"/>
                  <a:pt x="6308" y="4680"/>
                </a:cubicBezTo>
                <a:cubicBezTo>
                  <a:pt x="6308" y="4609"/>
                  <a:pt x="6272" y="4573"/>
                  <a:pt x="6224" y="4549"/>
                </a:cubicBezTo>
                <a:cubicBezTo>
                  <a:pt x="6192" y="4522"/>
                  <a:pt x="6146" y="4507"/>
                  <a:pt x="6099" y="4507"/>
                </a:cubicBezTo>
                <a:cubicBezTo>
                  <a:pt x="6024" y="4507"/>
                  <a:pt x="5949" y="4545"/>
                  <a:pt x="5927" y="4633"/>
                </a:cubicBezTo>
                <a:cubicBezTo>
                  <a:pt x="5891" y="4764"/>
                  <a:pt x="5855" y="4906"/>
                  <a:pt x="5820" y="5037"/>
                </a:cubicBezTo>
                <a:cubicBezTo>
                  <a:pt x="5784" y="5192"/>
                  <a:pt x="5760" y="5287"/>
                  <a:pt x="5855" y="5418"/>
                </a:cubicBezTo>
                <a:cubicBezTo>
                  <a:pt x="5867" y="5418"/>
                  <a:pt x="5867" y="5430"/>
                  <a:pt x="5867" y="5430"/>
                </a:cubicBezTo>
                <a:cubicBezTo>
                  <a:pt x="5855" y="5466"/>
                  <a:pt x="5843" y="5502"/>
                  <a:pt x="5843" y="5537"/>
                </a:cubicBezTo>
                <a:cubicBezTo>
                  <a:pt x="5748" y="5454"/>
                  <a:pt x="5665" y="5383"/>
                  <a:pt x="5570" y="5299"/>
                </a:cubicBezTo>
                <a:cubicBezTo>
                  <a:pt x="5558" y="5276"/>
                  <a:pt x="5534" y="5252"/>
                  <a:pt x="5510" y="5228"/>
                </a:cubicBezTo>
                <a:cubicBezTo>
                  <a:pt x="5534" y="5204"/>
                  <a:pt x="5558" y="5180"/>
                  <a:pt x="5570" y="5145"/>
                </a:cubicBezTo>
                <a:cubicBezTo>
                  <a:pt x="5665" y="4871"/>
                  <a:pt x="5653" y="4561"/>
                  <a:pt x="5677" y="4275"/>
                </a:cubicBezTo>
                <a:cubicBezTo>
                  <a:pt x="5712" y="3978"/>
                  <a:pt x="5760" y="3692"/>
                  <a:pt x="5831" y="3394"/>
                </a:cubicBezTo>
                <a:close/>
                <a:moveTo>
                  <a:pt x="4754" y="1"/>
                </a:moveTo>
                <a:cubicBezTo>
                  <a:pt x="4585" y="1"/>
                  <a:pt x="4410" y="146"/>
                  <a:pt x="4403" y="334"/>
                </a:cubicBezTo>
                <a:cubicBezTo>
                  <a:pt x="4331" y="430"/>
                  <a:pt x="4272" y="537"/>
                  <a:pt x="4212" y="632"/>
                </a:cubicBezTo>
                <a:cubicBezTo>
                  <a:pt x="2498" y="2347"/>
                  <a:pt x="1629" y="4811"/>
                  <a:pt x="200" y="6752"/>
                </a:cubicBezTo>
                <a:cubicBezTo>
                  <a:pt x="1" y="7039"/>
                  <a:pt x="295" y="7317"/>
                  <a:pt x="576" y="7317"/>
                </a:cubicBezTo>
                <a:cubicBezTo>
                  <a:pt x="597" y="7317"/>
                  <a:pt x="619" y="7315"/>
                  <a:pt x="640" y="7311"/>
                </a:cubicBezTo>
                <a:cubicBezTo>
                  <a:pt x="1319" y="7216"/>
                  <a:pt x="1771" y="6859"/>
                  <a:pt x="2319" y="6442"/>
                </a:cubicBezTo>
                <a:cubicBezTo>
                  <a:pt x="2688" y="6168"/>
                  <a:pt x="3474" y="5371"/>
                  <a:pt x="4057" y="5168"/>
                </a:cubicBezTo>
                <a:lnTo>
                  <a:pt x="4057" y="5168"/>
                </a:lnTo>
                <a:cubicBezTo>
                  <a:pt x="3367" y="7026"/>
                  <a:pt x="3617" y="9478"/>
                  <a:pt x="3581" y="11419"/>
                </a:cubicBezTo>
                <a:cubicBezTo>
                  <a:pt x="3545" y="13634"/>
                  <a:pt x="3343" y="16182"/>
                  <a:pt x="4212" y="18265"/>
                </a:cubicBezTo>
                <a:cubicBezTo>
                  <a:pt x="5171" y="20589"/>
                  <a:pt x="7578" y="22227"/>
                  <a:pt x="10050" y="22227"/>
                </a:cubicBezTo>
                <a:cubicBezTo>
                  <a:pt x="10619" y="22227"/>
                  <a:pt x="11190" y="22141"/>
                  <a:pt x="11749" y="21956"/>
                </a:cubicBezTo>
                <a:cubicBezTo>
                  <a:pt x="11924" y="21898"/>
                  <a:pt x="11916" y="21622"/>
                  <a:pt x="11725" y="21622"/>
                </a:cubicBezTo>
                <a:cubicBezTo>
                  <a:pt x="11721" y="21622"/>
                  <a:pt x="11717" y="21623"/>
                  <a:pt x="11713" y="21623"/>
                </a:cubicBezTo>
                <a:cubicBezTo>
                  <a:pt x="11598" y="21627"/>
                  <a:pt x="11483" y="21630"/>
                  <a:pt x="11369" y="21630"/>
                </a:cubicBezTo>
                <a:cubicBezTo>
                  <a:pt x="7698" y="21630"/>
                  <a:pt x="5002" y="19221"/>
                  <a:pt x="4760" y="15491"/>
                </a:cubicBezTo>
                <a:cubicBezTo>
                  <a:pt x="4641" y="13753"/>
                  <a:pt x="4712" y="11979"/>
                  <a:pt x="4760" y="10252"/>
                </a:cubicBezTo>
                <a:cubicBezTo>
                  <a:pt x="4796" y="8740"/>
                  <a:pt x="5141" y="7014"/>
                  <a:pt x="4915" y="5502"/>
                </a:cubicBezTo>
                <a:lnTo>
                  <a:pt x="4915" y="5502"/>
                </a:lnTo>
                <a:cubicBezTo>
                  <a:pt x="5272" y="5859"/>
                  <a:pt x="5629" y="6359"/>
                  <a:pt x="5903" y="6585"/>
                </a:cubicBezTo>
                <a:cubicBezTo>
                  <a:pt x="6451" y="7061"/>
                  <a:pt x="7034" y="7490"/>
                  <a:pt x="7641" y="7883"/>
                </a:cubicBezTo>
                <a:cubicBezTo>
                  <a:pt x="7693" y="7914"/>
                  <a:pt x="7751" y="7928"/>
                  <a:pt x="7809" y="7928"/>
                </a:cubicBezTo>
                <a:cubicBezTo>
                  <a:pt x="8043" y="7928"/>
                  <a:pt x="8284" y="7702"/>
                  <a:pt x="8189" y="7454"/>
                </a:cubicBezTo>
                <a:cubicBezTo>
                  <a:pt x="7248" y="4966"/>
                  <a:pt x="6236" y="2537"/>
                  <a:pt x="5010" y="168"/>
                </a:cubicBezTo>
                <a:cubicBezTo>
                  <a:pt x="4949" y="50"/>
                  <a:pt x="4852" y="1"/>
                  <a:pt x="475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48"/>
          <p:cNvSpPr/>
          <p:nvPr/>
        </p:nvSpPr>
        <p:spPr>
          <a:xfrm>
            <a:off x="1246428" y="3418003"/>
            <a:ext cx="139293" cy="250617"/>
          </a:xfrm>
          <a:custGeom>
            <a:rect b="b" l="l" r="r" t="t"/>
            <a:pathLst>
              <a:path extrusionOk="0" h="10412" w="5787">
                <a:moveTo>
                  <a:pt x="2409" y="1"/>
                </a:moveTo>
                <a:cubicBezTo>
                  <a:pt x="2337" y="1"/>
                  <a:pt x="2258" y="58"/>
                  <a:pt x="2251" y="148"/>
                </a:cubicBezTo>
                <a:cubicBezTo>
                  <a:pt x="2037" y="1899"/>
                  <a:pt x="1787" y="3708"/>
                  <a:pt x="1703" y="5482"/>
                </a:cubicBezTo>
                <a:cubicBezTo>
                  <a:pt x="1275" y="5518"/>
                  <a:pt x="834" y="5554"/>
                  <a:pt x="393" y="5590"/>
                </a:cubicBezTo>
                <a:cubicBezTo>
                  <a:pt x="143" y="5613"/>
                  <a:pt x="1" y="5851"/>
                  <a:pt x="120" y="6078"/>
                </a:cubicBezTo>
                <a:cubicBezTo>
                  <a:pt x="822" y="7483"/>
                  <a:pt x="1584" y="8828"/>
                  <a:pt x="2477" y="10114"/>
                </a:cubicBezTo>
                <a:cubicBezTo>
                  <a:pt x="2513" y="10233"/>
                  <a:pt x="2608" y="10340"/>
                  <a:pt x="2739" y="10388"/>
                </a:cubicBezTo>
                <a:cubicBezTo>
                  <a:pt x="2763" y="10388"/>
                  <a:pt x="2775" y="10400"/>
                  <a:pt x="2799" y="10400"/>
                </a:cubicBezTo>
                <a:lnTo>
                  <a:pt x="2810" y="10400"/>
                </a:lnTo>
                <a:cubicBezTo>
                  <a:pt x="2822" y="10400"/>
                  <a:pt x="2846" y="10412"/>
                  <a:pt x="2858" y="10412"/>
                </a:cubicBezTo>
                <a:lnTo>
                  <a:pt x="2918" y="10412"/>
                </a:lnTo>
                <a:cubicBezTo>
                  <a:pt x="2941" y="10412"/>
                  <a:pt x="2965" y="10400"/>
                  <a:pt x="2977" y="10400"/>
                </a:cubicBezTo>
                <a:cubicBezTo>
                  <a:pt x="3001" y="10400"/>
                  <a:pt x="3025" y="10388"/>
                  <a:pt x="3049" y="10376"/>
                </a:cubicBezTo>
                <a:cubicBezTo>
                  <a:pt x="3168" y="10340"/>
                  <a:pt x="3275" y="10233"/>
                  <a:pt x="3299" y="10114"/>
                </a:cubicBezTo>
                <a:cubicBezTo>
                  <a:pt x="4203" y="8828"/>
                  <a:pt x="4954" y="7483"/>
                  <a:pt x="5668" y="6078"/>
                </a:cubicBezTo>
                <a:cubicBezTo>
                  <a:pt x="5787" y="5851"/>
                  <a:pt x="5644" y="5613"/>
                  <a:pt x="5394" y="5590"/>
                </a:cubicBezTo>
                <a:cubicBezTo>
                  <a:pt x="4954" y="5554"/>
                  <a:pt x="4513" y="5518"/>
                  <a:pt x="4073" y="5482"/>
                </a:cubicBezTo>
                <a:cubicBezTo>
                  <a:pt x="4001" y="3708"/>
                  <a:pt x="3751" y="1899"/>
                  <a:pt x="3537" y="148"/>
                </a:cubicBezTo>
                <a:cubicBezTo>
                  <a:pt x="3523" y="58"/>
                  <a:pt x="3445" y="1"/>
                  <a:pt x="3372" y="1"/>
                </a:cubicBezTo>
                <a:cubicBezTo>
                  <a:pt x="3320" y="1"/>
                  <a:pt x="3271" y="31"/>
                  <a:pt x="3251" y="101"/>
                </a:cubicBezTo>
                <a:cubicBezTo>
                  <a:pt x="2787" y="1922"/>
                  <a:pt x="3346" y="3946"/>
                  <a:pt x="3394" y="5804"/>
                </a:cubicBezTo>
                <a:cubicBezTo>
                  <a:pt x="3406" y="5994"/>
                  <a:pt x="3549" y="6137"/>
                  <a:pt x="3739" y="6149"/>
                </a:cubicBezTo>
                <a:cubicBezTo>
                  <a:pt x="4120" y="6173"/>
                  <a:pt x="4489" y="6197"/>
                  <a:pt x="4870" y="6209"/>
                </a:cubicBezTo>
                <a:cubicBezTo>
                  <a:pt x="4287" y="7304"/>
                  <a:pt x="3608" y="8352"/>
                  <a:pt x="2894" y="9352"/>
                </a:cubicBezTo>
                <a:cubicBezTo>
                  <a:pt x="2168" y="8352"/>
                  <a:pt x="1501" y="7304"/>
                  <a:pt x="917" y="6209"/>
                </a:cubicBezTo>
                <a:cubicBezTo>
                  <a:pt x="1286" y="6197"/>
                  <a:pt x="1667" y="6173"/>
                  <a:pt x="2037" y="6149"/>
                </a:cubicBezTo>
                <a:cubicBezTo>
                  <a:pt x="2227" y="6137"/>
                  <a:pt x="2382" y="6006"/>
                  <a:pt x="2382" y="5804"/>
                </a:cubicBezTo>
                <a:cubicBezTo>
                  <a:pt x="2441" y="3946"/>
                  <a:pt x="3001" y="1934"/>
                  <a:pt x="2525" y="101"/>
                </a:cubicBezTo>
                <a:cubicBezTo>
                  <a:pt x="2510" y="31"/>
                  <a:pt x="2461" y="1"/>
                  <a:pt x="240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6" name="Google Shape;776;p48"/>
          <p:cNvGrpSpPr/>
          <p:nvPr/>
        </p:nvGrpSpPr>
        <p:grpSpPr>
          <a:xfrm>
            <a:off x="849623" y="3864298"/>
            <a:ext cx="992728" cy="461567"/>
            <a:chOff x="7416753" y="3683603"/>
            <a:chExt cx="1031085" cy="479401"/>
          </a:xfrm>
        </p:grpSpPr>
        <p:sp>
          <p:nvSpPr>
            <p:cNvPr id="777" name="Google Shape;777;p48"/>
            <p:cNvSpPr/>
            <p:nvPr/>
          </p:nvSpPr>
          <p:spPr>
            <a:xfrm flipH="1">
              <a:off x="7474051" y="3740335"/>
              <a:ext cx="912683" cy="369996"/>
            </a:xfrm>
            <a:custGeom>
              <a:rect b="b" l="l" r="r" t="t"/>
              <a:pathLst>
                <a:path extrusionOk="0" h="11681" w="28814">
                  <a:moveTo>
                    <a:pt x="0" y="1"/>
                  </a:moveTo>
                  <a:lnTo>
                    <a:pt x="941" y="11062"/>
                  </a:lnTo>
                  <a:lnTo>
                    <a:pt x="28182" y="11681"/>
                  </a:lnTo>
                  <a:lnTo>
                    <a:pt x="28813" y="4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Quicksand"/>
                  <a:ea typeface="Quicksand"/>
                  <a:cs typeface="Quicksand"/>
                  <a:sym typeface="Quicksand"/>
                </a:rPr>
                <a:t>Mars</a:t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8" name="Google Shape;778;p48"/>
            <p:cNvSpPr/>
            <p:nvPr/>
          </p:nvSpPr>
          <p:spPr>
            <a:xfrm flipH="1">
              <a:off x="7416753" y="3683603"/>
              <a:ext cx="1031085" cy="479401"/>
            </a:xfrm>
            <a:custGeom>
              <a:rect b="b" l="l" r="r" t="t"/>
              <a:pathLst>
                <a:path extrusionOk="0" h="15135" w="32552">
                  <a:moveTo>
                    <a:pt x="15299" y="1"/>
                  </a:moveTo>
                  <a:cubicBezTo>
                    <a:pt x="10246" y="1"/>
                    <a:pt x="5197" y="234"/>
                    <a:pt x="215" y="815"/>
                  </a:cubicBezTo>
                  <a:cubicBezTo>
                    <a:pt x="12" y="839"/>
                    <a:pt x="0" y="1149"/>
                    <a:pt x="215" y="1149"/>
                  </a:cubicBezTo>
                  <a:cubicBezTo>
                    <a:pt x="334" y="1149"/>
                    <a:pt x="441" y="1137"/>
                    <a:pt x="548" y="1137"/>
                  </a:cubicBezTo>
                  <a:cubicBezTo>
                    <a:pt x="227" y="5280"/>
                    <a:pt x="584" y="9483"/>
                    <a:pt x="929" y="13615"/>
                  </a:cubicBezTo>
                  <a:cubicBezTo>
                    <a:pt x="953" y="13847"/>
                    <a:pt x="1146" y="13963"/>
                    <a:pt x="1328" y="13963"/>
                  </a:cubicBezTo>
                  <a:cubicBezTo>
                    <a:pt x="1509" y="13963"/>
                    <a:pt x="1679" y="13847"/>
                    <a:pt x="1655" y="13615"/>
                  </a:cubicBezTo>
                  <a:cubicBezTo>
                    <a:pt x="1215" y="9459"/>
                    <a:pt x="1191" y="5292"/>
                    <a:pt x="893" y="1125"/>
                  </a:cubicBezTo>
                  <a:cubicBezTo>
                    <a:pt x="5509" y="1013"/>
                    <a:pt x="10107" y="913"/>
                    <a:pt x="14701" y="913"/>
                  </a:cubicBezTo>
                  <a:cubicBezTo>
                    <a:pt x="20344" y="913"/>
                    <a:pt x="25983" y="1064"/>
                    <a:pt x="31647" y="1530"/>
                  </a:cubicBezTo>
                  <a:cubicBezTo>
                    <a:pt x="31683" y="3613"/>
                    <a:pt x="31659" y="5697"/>
                    <a:pt x="31588" y="7781"/>
                  </a:cubicBezTo>
                  <a:cubicBezTo>
                    <a:pt x="31504" y="9757"/>
                    <a:pt x="31171" y="11805"/>
                    <a:pt x="31183" y="13793"/>
                  </a:cubicBezTo>
                  <a:cubicBezTo>
                    <a:pt x="31139" y="13771"/>
                    <a:pt x="31091" y="13757"/>
                    <a:pt x="31043" y="13757"/>
                  </a:cubicBezTo>
                  <a:cubicBezTo>
                    <a:pt x="30986" y="13757"/>
                    <a:pt x="30930" y="13777"/>
                    <a:pt x="30885" y="13829"/>
                  </a:cubicBezTo>
                  <a:cubicBezTo>
                    <a:pt x="30597" y="14117"/>
                    <a:pt x="30111" y="14206"/>
                    <a:pt x="29576" y="14206"/>
                  </a:cubicBezTo>
                  <a:cubicBezTo>
                    <a:pt x="28785" y="14206"/>
                    <a:pt x="27886" y="14012"/>
                    <a:pt x="27361" y="13984"/>
                  </a:cubicBezTo>
                  <a:cubicBezTo>
                    <a:pt x="26135" y="13912"/>
                    <a:pt x="24908" y="13853"/>
                    <a:pt x="23682" y="13793"/>
                  </a:cubicBezTo>
                  <a:cubicBezTo>
                    <a:pt x="21122" y="13686"/>
                    <a:pt x="18562" y="13615"/>
                    <a:pt x="16002" y="13579"/>
                  </a:cubicBezTo>
                  <a:cubicBezTo>
                    <a:pt x="14776" y="13561"/>
                    <a:pt x="13550" y="13549"/>
                    <a:pt x="12323" y="13549"/>
                  </a:cubicBezTo>
                  <a:cubicBezTo>
                    <a:pt x="11097" y="13549"/>
                    <a:pt x="9871" y="13561"/>
                    <a:pt x="8644" y="13591"/>
                  </a:cubicBezTo>
                  <a:cubicBezTo>
                    <a:pt x="6227" y="13650"/>
                    <a:pt x="3584" y="13472"/>
                    <a:pt x="1239" y="14043"/>
                  </a:cubicBezTo>
                  <a:cubicBezTo>
                    <a:pt x="1096" y="14079"/>
                    <a:pt x="1072" y="14317"/>
                    <a:pt x="1239" y="14341"/>
                  </a:cubicBezTo>
                  <a:cubicBezTo>
                    <a:pt x="2193" y="14491"/>
                    <a:pt x="3181" y="14538"/>
                    <a:pt x="4178" y="14538"/>
                  </a:cubicBezTo>
                  <a:cubicBezTo>
                    <a:pt x="5879" y="14538"/>
                    <a:pt x="7608" y="14400"/>
                    <a:pt x="9251" y="14400"/>
                  </a:cubicBezTo>
                  <a:cubicBezTo>
                    <a:pt x="11918" y="14400"/>
                    <a:pt x="14574" y="14412"/>
                    <a:pt x="17241" y="14484"/>
                  </a:cubicBezTo>
                  <a:cubicBezTo>
                    <a:pt x="19896" y="14555"/>
                    <a:pt x="22551" y="14662"/>
                    <a:pt x="25206" y="14817"/>
                  </a:cubicBezTo>
                  <a:cubicBezTo>
                    <a:pt x="26635" y="14901"/>
                    <a:pt x="28063" y="15031"/>
                    <a:pt x="29504" y="15115"/>
                  </a:cubicBezTo>
                  <a:cubicBezTo>
                    <a:pt x="29694" y="15124"/>
                    <a:pt x="29877" y="15135"/>
                    <a:pt x="30053" y="15135"/>
                  </a:cubicBezTo>
                  <a:cubicBezTo>
                    <a:pt x="30539" y="15135"/>
                    <a:pt x="30970" y="15056"/>
                    <a:pt x="31338" y="14662"/>
                  </a:cubicBezTo>
                  <a:cubicBezTo>
                    <a:pt x="31403" y="14706"/>
                    <a:pt x="31483" y="14730"/>
                    <a:pt x="31561" y="14730"/>
                  </a:cubicBezTo>
                  <a:cubicBezTo>
                    <a:pt x="31697" y="14730"/>
                    <a:pt x="31828" y="14657"/>
                    <a:pt x="31873" y="14484"/>
                  </a:cubicBezTo>
                  <a:cubicBezTo>
                    <a:pt x="32397" y="12448"/>
                    <a:pt x="32361" y="10174"/>
                    <a:pt x="32445" y="8078"/>
                  </a:cubicBezTo>
                  <a:cubicBezTo>
                    <a:pt x="32552" y="5768"/>
                    <a:pt x="32552" y="3447"/>
                    <a:pt x="32492" y="1137"/>
                  </a:cubicBezTo>
                  <a:cubicBezTo>
                    <a:pt x="32481" y="899"/>
                    <a:pt x="32302" y="732"/>
                    <a:pt x="32064" y="708"/>
                  </a:cubicBezTo>
                  <a:cubicBezTo>
                    <a:pt x="26526" y="289"/>
                    <a:pt x="20910" y="1"/>
                    <a:pt x="15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49"/>
          <p:cNvSpPr/>
          <p:nvPr/>
        </p:nvSpPr>
        <p:spPr>
          <a:xfrm>
            <a:off x="838000" y="820450"/>
            <a:ext cx="2134427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p49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Partners</a:t>
            </a:r>
            <a:endParaRPr/>
          </a:p>
        </p:txBody>
      </p:sp>
      <p:sp>
        <p:nvSpPr>
          <p:cNvPr id="785" name="Google Shape;785;p49"/>
          <p:cNvSpPr txBox="1"/>
          <p:nvPr>
            <p:ph idx="1" type="subTitle"/>
          </p:nvPr>
        </p:nvSpPr>
        <p:spPr>
          <a:xfrm>
            <a:off x="945731" y="1407575"/>
            <a:ext cx="21753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Mercury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786" name="Google Shape;786;p49"/>
          <p:cNvSpPr txBox="1"/>
          <p:nvPr>
            <p:ph idx="2" type="subTitle"/>
          </p:nvPr>
        </p:nvSpPr>
        <p:spPr>
          <a:xfrm>
            <a:off x="945744" y="1813613"/>
            <a:ext cx="2175300" cy="8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</a:t>
            </a:r>
            <a:endParaRPr/>
          </a:p>
        </p:txBody>
      </p:sp>
      <p:sp>
        <p:nvSpPr>
          <p:cNvPr id="787" name="Google Shape;787;p49"/>
          <p:cNvSpPr txBox="1"/>
          <p:nvPr>
            <p:ph idx="3" type="subTitle"/>
          </p:nvPr>
        </p:nvSpPr>
        <p:spPr>
          <a:xfrm>
            <a:off x="6022956" y="1407575"/>
            <a:ext cx="21753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Mars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88" name="Google Shape;788;p49"/>
          <p:cNvSpPr txBox="1"/>
          <p:nvPr>
            <p:ph idx="4" type="subTitle"/>
          </p:nvPr>
        </p:nvSpPr>
        <p:spPr>
          <a:xfrm>
            <a:off x="6022969" y="1810165"/>
            <a:ext cx="2175300" cy="8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789" name="Google Shape;789;p49"/>
          <p:cNvSpPr txBox="1"/>
          <p:nvPr>
            <p:ph idx="5" type="subTitle"/>
          </p:nvPr>
        </p:nvSpPr>
        <p:spPr>
          <a:xfrm>
            <a:off x="945731" y="3101400"/>
            <a:ext cx="21753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Jupiter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90" name="Google Shape;790;p49"/>
          <p:cNvSpPr txBox="1"/>
          <p:nvPr>
            <p:ph idx="6" type="subTitle"/>
          </p:nvPr>
        </p:nvSpPr>
        <p:spPr>
          <a:xfrm>
            <a:off x="945744" y="3504000"/>
            <a:ext cx="2175300" cy="8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 of them all</a:t>
            </a:r>
            <a:endParaRPr/>
          </a:p>
        </p:txBody>
      </p:sp>
      <p:sp>
        <p:nvSpPr>
          <p:cNvPr id="791" name="Google Shape;791;p49"/>
          <p:cNvSpPr txBox="1"/>
          <p:nvPr>
            <p:ph idx="7" type="subTitle"/>
          </p:nvPr>
        </p:nvSpPr>
        <p:spPr>
          <a:xfrm>
            <a:off x="6022956" y="3101400"/>
            <a:ext cx="21753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Saturn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792" name="Google Shape;792;p49"/>
          <p:cNvSpPr txBox="1"/>
          <p:nvPr>
            <p:ph idx="8" type="subTitle"/>
          </p:nvPr>
        </p:nvSpPr>
        <p:spPr>
          <a:xfrm>
            <a:off x="6022969" y="3504000"/>
            <a:ext cx="2175300" cy="8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3" name="Google Shape;793;p49"/>
          <p:cNvGrpSpPr/>
          <p:nvPr/>
        </p:nvGrpSpPr>
        <p:grpSpPr>
          <a:xfrm>
            <a:off x="4953981" y="1624407"/>
            <a:ext cx="687974" cy="790015"/>
            <a:chOff x="3402600" y="955375"/>
            <a:chExt cx="861475" cy="989250"/>
          </a:xfrm>
        </p:grpSpPr>
        <p:sp>
          <p:nvSpPr>
            <p:cNvPr id="794" name="Google Shape;794;p49"/>
            <p:cNvSpPr/>
            <p:nvPr/>
          </p:nvSpPr>
          <p:spPr>
            <a:xfrm>
              <a:off x="3402600" y="955375"/>
              <a:ext cx="861475" cy="989250"/>
            </a:xfrm>
            <a:custGeom>
              <a:rect b="b" l="l" r="r" t="t"/>
              <a:pathLst>
                <a:path extrusionOk="0" h="39570" w="34459">
                  <a:moveTo>
                    <a:pt x="9441" y="3033"/>
                  </a:moveTo>
                  <a:lnTo>
                    <a:pt x="9441" y="3033"/>
                  </a:lnTo>
                  <a:cubicBezTo>
                    <a:pt x="8073" y="6135"/>
                    <a:pt x="9841" y="10104"/>
                    <a:pt x="11976" y="12706"/>
                  </a:cubicBezTo>
                  <a:cubicBezTo>
                    <a:pt x="11275" y="12506"/>
                    <a:pt x="10575" y="12406"/>
                    <a:pt x="9908" y="12406"/>
                  </a:cubicBezTo>
                  <a:cubicBezTo>
                    <a:pt x="9712" y="12364"/>
                    <a:pt x="9511" y="12346"/>
                    <a:pt x="9311" y="12346"/>
                  </a:cubicBezTo>
                  <a:cubicBezTo>
                    <a:pt x="9033" y="12346"/>
                    <a:pt x="8759" y="12381"/>
                    <a:pt x="8507" y="12439"/>
                  </a:cubicBezTo>
                  <a:cubicBezTo>
                    <a:pt x="7639" y="11772"/>
                    <a:pt x="6839" y="11105"/>
                    <a:pt x="6338" y="10104"/>
                  </a:cubicBezTo>
                  <a:cubicBezTo>
                    <a:pt x="5805" y="9170"/>
                    <a:pt x="5805" y="8203"/>
                    <a:pt x="5571" y="7202"/>
                  </a:cubicBezTo>
                  <a:cubicBezTo>
                    <a:pt x="5538" y="7102"/>
                    <a:pt x="5471" y="7036"/>
                    <a:pt x="5371" y="7036"/>
                  </a:cubicBezTo>
                  <a:cubicBezTo>
                    <a:pt x="6372" y="5434"/>
                    <a:pt x="7706" y="4067"/>
                    <a:pt x="9441" y="3033"/>
                  </a:cubicBezTo>
                  <a:close/>
                  <a:moveTo>
                    <a:pt x="28254" y="4534"/>
                  </a:moveTo>
                  <a:cubicBezTo>
                    <a:pt x="28621" y="4801"/>
                    <a:pt x="28988" y="5101"/>
                    <a:pt x="29355" y="5434"/>
                  </a:cubicBezTo>
                  <a:cubicBezTo>
                    <a:pt x="30589" y="6602"/>
                    <a:pt x="31423" y="8003"/>
                    <a:pt x="31990" y="9537"/>
                  </a:cubicBezTo>
                  <a:cubicBezTo>
                    <a:pt x="31189" y="11339"/>
                    <a:pt x="29989" y="12773"/>
                    <a:pt x="28221" y="13674"/>
                  </a:cubicBezTo>
                  <a:cubicBezTo>
                    <a:pt x="27954" y="13540"/>
                    <a:pt x="27687" y="13440"/>
                    <a:pt x="27420" y="13340"/>
                  </a:cubicBezTo>
                  <a:cubicBezTo>
                    <a:pt x="26920" y="13207"/>
                    <a:pt x="26419" y="13107"/>
                    <a:pt x="25919" y="13073"/>
                  </a:cubicBezTo>
                  <a:cubicBezTo>
                    <a:pt x="27487" y="10505"/>
                    <a:pt x="28387" y="7536"/>
                    <a:pt x="28254" y="4534"/>
                  </a:cubicBezTo>
                  <a:close/>
                  <a:moveTo>
                    <a:pt x="14644" y="1231"/>
                  </a:moveTo>
                  <a:cubicBezTo>
                    <a:pt x="13377" y="5301"/>
                    <a:pt x="13677" y="9738"/>
                    <a:pt x="15178" y="13707"/>
                  </a:cubicBezTo>
                  <a:cubicBezTo>
                    <a:pt x="14878" y="13607"/>
                    <a:pt x="14544" y="13507"/>
                    <a:pt x="14177" y="13407"/>
                  </a:cubicBezTo>
                  <a:cubicBezTo>
                    <a:pt x="13710" y="13240"/>
                    <a:pt x="13243" y="13073"/>
                    <a:pt x="12776" y="12940"/>
                  </a:cubicBezTo>
                  <a:cubicBezTo>
                    <a:pt x="10742" y="10138"/>
                    <a:pt x="8707" y="6302"/>
                    <a:pt x="10141" y="2966"/>
                  </a:cubicBezTo>
                  <a:cubicBezTo>
                    <a:pt x="10174" y="2866"/>
                    <a:pt x="10174" y="2766"/>
                    <a:pt x="10108" y="2666"/>
                  </a:cubicBezTo>
                  <a:cubicBezTo>
                    <a:pt x="11442" y="1999"/>
                    <a:pt x="12910" y="1498"/>
                    <a:pt x="14644" y="1231"/>
                  </a:cubicBezTo>
                  <a:close/>
                  <a:moveTo>
                    <a:pt x="24118" y="2265"/>
                  </a:moveTo>
                  <a:cubicBezTo>
                    <a:pt x="25385" y="2732"/>
                    <a:pt x="26586" y="3366"/>
                    <a:pt x="27687" y="4133"/>
                  </a:cubicBezTo>
                  <a:cubicBezTo>
                    <a:pt x="27654" y="4167"/>
                    <a:pt x="27587" y="4234"/>
                    <a:pt x="27587" y="4334"/>
                  </a:cubicBezTo>
                  <a:cubicBezTo>
                    <a:pt x="27487" y="7503"/>
                    <a:pt x="26820" y="10305"/>
                    <a:pt x="25252" y="13040"/>
                  </a:cubicBezTo>
                  <a:cubicBezTo>
                    <a:pt x="24952" y="13040"/>
                    <a:pt x="24618" y="13040"/>
                    <a:pt x="24318" y="13073"/>
                  </a:cubicBezTo>
                  <a:cubicBezTo>
                    <a:pt x="22817" y="13240"/>
                    <a:pt x="21716" y="13540"/>
                    <a:pt x="20649" y="13774"/>
                  </a:cubicBezTo>
                  <a:cubicBezTo>
                    <a:pt x="21516" y="12840"/>
                    <a:pt x="22216" y="11272"/>
                    <a:pt x="22583" y="10405"/>
                  </a:cubicBezTo>
                  <a:cubicBezTo>
                    <a:pt x="23617" y="7870"/>
                    <a:pt x="24084" y="5001"/>
                    <a:pt x="24118" y="2265"/>
                  </a:cubicBezTo>
                  <a:close/>
                  <a:moveTo>
                    <a:pt x="17360" y="1011"/>
                  </a:moveTo>
                  <a:cubicBezTo>
                    <a:pt x="17719" y="1011"/>
                    <a:pt x="18081" y="1019"/>
                    <a:pt x="18447" y="1031"/>
                  </a:cubicBezTo>
                  <a:cubicBezTo>
                    <a:pt x="18314" y="5434"/>
                    <a:pt x="17913" y="9771"/>
                    <a:pt x="17213" y="14107"/>
                  </a:cubicBezTo>
                  <a:cubicBezTo>
                    <a:pt x="16779" y="14041"/>
                    <a:pt x="16279" y="13974"/>
                    <a:pt x="15745" y="13840"/>
                  </a:cubicBezTo>
                  <a:cubicBezTo>
                    <a:pt x="14411" y="9637"/>
                    <a:pt x="14377" y="5601"/>
                    <a:pt x="15345" y="1298"/>
                  </a:cubicBezTo>
                  <a:cubicBezTo>
                    <a:pt x="15345" y="1231"/>
                    <a:pt x="15345" y="1165"/>
                    <a:pt x="15345" y="1131"/>
                  </a:cubicBezTo>
                  <a:cubicBezTo>
                    <a:pt x="15412" y="1098"/>
                    <a:pt x="15445" y="1098"/>
                    <a:pt x="15512" y="1098"/>
                  </a:cubicBezTo>
                  <a:cubicBezTo>
                    <a:pt x="16125" y="1035"/>
                    <a:pt x="16738" y="1011"/>
                    <a:pt x="17360" y="1011"/>
                  </a:cubicBezTo>
                  <a:close/>
                  <a:moveTo>
                    <a:pt x="19047" y="1065"/>
                  </a:moveTo>
                  <a:cubicBezTo>
                    <a:pt x="20549" y="1198"/>
                    <a:pt x="22083" y="1532"/>
                    <a:pt x="23551" y="2032"/>
                  </a:cubicBezTo>
                  <a:cubicBezTo>
                    <a:pt x="23284" y="4200"/>
                    <a:pt x="23184" y="6368"/>
                    <a:pt x="22583" y="8503"/>
                  </a:cubicBezTo>
                  <a:cubicBezTo>
                    <a:pt x="22450" y="9004"/>
                    <a:pt x="20915" y="12806"/>
                    <a:pt x="19981" y="13941"/>
                  </a:cubicBezTo>
                  <a:cubicBezTo>
                    <a:pt x="19412" y="14064"/>
                    <a:pt x="18843" y="14133"/>
                    <a:pt x="18206" y="14133"/>
                  </a:cubicBezTo>
                  <a:cubicBezTo>
                    <a:pt x="17984" y="14133"/>
                    <a:pt x="17754" y="14125"/>
                    <a:pt x="17513" y="14107"/>
                  </a:cubicBezTo>
                  <a:cubicBezTo>
                    <a:pt x="18380" y="9804"/>
                    <a:pt x="18881" y="5468"/>
                    <a:pt x="19047" y="1065"/>
                  </a:cubicBezTo>
                  <a:close/>
                  <a:moveTo>
                    <a:pt x="32290" y="10471"/>
                  </a:moveTo>
                  <a:cubicBezTo>
                    <a:pt x="32724" y="12006"/>
                    <a:pt x="32891" y="13674"/>
                    <a:pt x="32857" y="15342"/>
                  </a:cubicBezTo>
                  <a:cubicBezTo>
                    <a:pt x="32824" y="15375"/>
                    <a:pt x="32791" y="15375"/>
                    <a:pt x="32757" y="15408"/>
                  </a:cubicBezTo>
                  <a:cubicBezTo>
                    <a:pt x="32390" y="15675"/>
                    <a:pt x="32190" y="16109"/>
                    <a:pt x="31823" y="16409"/>
                  </a:cubicBezTo>
                  <a:cubicBezTo>
                    <a:pt x="31590" y="16609"/>
                    <a:pt x="31290" y="16743"/>
                    <a:pt x="30989" y="16843"/>
                  </a:cubicBezTo>
                  <a:cubicBezTo>
                    <a:pt x="30589" y="15642"/>
                    <a:pt x="29855" y="14641"/>
                    <a:pt x="28721" y="13974"/>
                  </a:cubicBezTo>
                  <a:cubicBezTo>
                    <a:pt x="30255" y="13207"/>
                    <a:pt x="31556" y="12006"/>
                    <a:pt x="32290" y="10471"/>
                  </a:cubicBezTo>
                  <a:close/>
                  <a:moveTo>
                    <a:pt x="5071" y="7536"/>
                  </a:moveTo>
                  <a:cubicBezTo>
                    <a:pt x="4771" y="9471"/>
                    <a:pt x="6272" y="11739"/>
                    <a:pt x="8040" y="12573"/>
                  </a:cubicBezTo>
                  <a:cubicBezTo>
                    <a:pt x="7172" y="12840"/>
                    <a:pt x="6405" y="13407"/>
                    <a:pt x="5838" y="14141"/>
                  </a:cubicBezTo>
                  <a:cubicBezTo>
                    <a:pt x="4971" y="15208"/>
                    <a:pt x="4570" y="16442"/>
                    <a:pt x="4404" y="17777"/>
                  </a:cubicBezTo>
                  <a:cubicBezTo>
                    <a:pt x="4137" y="17443"/>
                    <a:pt x="3770" y="17210"/>
                    <a:pt x="3503" y="16843"/>
                  </a:cubicBezTo>
                  <a:cubicBezTo>
                    <a:pt x="3303" y="16576"/>
                    <a:pt x="3136" y="16242"/>
                    <a:pt x="2969" y="15942"/>
                  </a:cubicBezTo>
                  <a:cubicBezTo>
                    <a:pt x="3036" y="14841"/>
                    <a:pt x="3103" y="13740"/>
                    <a:pt x="3303" y="12673"/>
                  </a:cubicBezTo>
                  <a:cubicBezTo>
                    <a:pt x="3636" y="13574"/>
                    <a:pt x="4204" y="14408"/>
                    <a:pt x="5004" y="14908"/>
                  </a:cubicBezTo>
                  <a:cubicBezTo>
                    <a:pt x="5042" y="14939"/>
                    <a:pt x="5082" y="14953"/>
                    <a:pt x="5121" y="14953"/>
                  </a:cubicBezTo>
                  <a:cubicBezTo>
                    <a:pt x="5289" y="14953"/>
                    <a:pt x="5433" y="14703"/>
                    <a:pt x="5271" y="14541"/>
                  </a:cubicBezTo>
                  <a:cubicBezTo>
                    <a:pt x="4437" y="13740"/>
                    <a:pt x="3803" y="12906"/>
                    <a:pt x="3470" y="11806"/>
                  </a:cubicBezTo>
                  <a:cubicBezTo>
                    <a:pt x="3837" y="10271"/>
                    <a:pt x="4337" y="8837"/>
                    <a:pt x="5071" y="7536"/>
                  </a:cubicBezTo>
                  <a:close/>
                  <a:moveTo>
                    <a:pt x="32824" y="16376"/>
                  </a:moveTo>
                  <a:lnTo>
                    <a:pt x="32824" y="16376"/>
                  </a:lnTo>
                  <a:cubicBezTo>
                    <a:pt x="32724" y="17810"/>
                    <a:pt x="32557" y="19244"/>
                    <a:pt x="32257" y="20579"/>
                  </a:cubicBezTo>
                  <a:cubicBezTo>
                    <a:pt x="32037" y="20496"/>
                    <a:pt x="31795" y="20436"/>
                    <a:pt x="31530" y="20436"/>
                  </a:cubicBezTo>
                  <a:cubicBezTo>
                    <a:pt x="31473" y="20436"/>
                    <a:pt x="31415" y="20439"/>
                    <a:pt x="31356" y="20445"/>
                  </a:cubicBezTo>
                  <a:cubicBezTo>
                    <a:pt x="31390" y="19878"/>
                    <a:pt x="31423" y="19278"/>
                    <a:pt x="31456" y="18711"/>
                  </a:cubicBezTo>
                  <a:cubicBezTo>
                    <a:pt x="31490" y="18577"/>
                    <a:pt x="31423" y="18444"/>
                    <a:pt x="31323" y="18377"/>
                  </a:cubicBezTo>
                  <a:cubicBezTo>
                    <a:pt x="31290" y="17977"/>
                    <a:pt x="31223" y="17610"/>
                    <a:pt x="31123" y="17276"/>
                  </a:cubicBezTo>
                  <a:cubicBezTo>
                    <a:pt x="31490" y="17176"/>
                    <a:pt x="31823" y="17076"/>
                    <a:pt x="32157" y="16876"/>
                  </a:cubicBezTo>
                  <a:cubicBezTo>
                    <a:pt x="32390" y="16776"/>
                    <a:pt x="32624" y="16576"/>
                    <a:pt x="32824" y="16376"/>
                  </a:cubicBezTo>
                  <a:close/>
                  <a:moveTo>
                    <a:pt x="2936" y="16976"/>
                  </a:moveTo>
                  <a:cubicBezTo>
                    <a:pt x="3270" y="17510"/>
                    <a:pt x="3737" y="18010"/>
                    <a:pt x="4204" y="18244"/>
                  </a:cubicBezTo>
                  <a:lnTo>
                    <a:pt x="4370" y="18244"/>
                  </a:lnTo>
                  <a:cubicBezTo>
                    <a:pt x="4304" y="19078"/>
                    <a:pt x="4337" y="19911"/>
                    <a:pt x="4437" y="20712"/>
                  </a:cubicBezTo>
                  <a:cubicBezTo>
                    <a:pt x="4437" y="20845"/>
                    <a:pt x="4437" y="20979"/>
                    <a:pt x="4437" y="21112"/>
                  </a:cubicBezTo>
                  <a:cubicBezTo>
                    <a:pt x="4037" y="21112"/>
                    <a:pt x="3670" y="21212"/>
                    <a:pt x="3303" y="21379"/>
                  </a:cubicBezTo>
                  <a:cubicBezTo>
                    <a:pt x="3069" y="19911"/>
                    <a:pt x="2969" y="18410"/>
                    <a:pt x="2936" y="16976"/>
                  </a:cubicBezTo>
                  <a:close/>
                  <a:moveTo>
                    <a:pt x="31356" y="20845"/>
                  </a:moveTo>
                  <a:cubicBezTo>
                    <a:pt x="32357" y="21046"/>
                    <a:pt x="33324" y="21679"/>
                    <a:pt x="33324" y="22814"/>
                  </a:cubicBezTo>
                  <a:cubicBezTo>
                    <a:pt x="33358" y="24081"/>
                    <a:pt x="32357" y="24481"/>
                    <a:pt x="31356" y="24848"/>
                  </a:cubicBezTo>
                  <a:cubicBezTo>
                    <a:pt x="31356" y="23914"/>
                    <a:pt x="31356" y="22980"/>
                    <a:pt x="31356" y="22046"/>
                  </a:cubicBezTo>
                  <a:cubicBezTo>
                    <a:pt x="32057" y="22113"/>
                    <a:pt x="32524" y="22947"/>
                    <a:pt x="32190" y="23614"/>
                  </a:cubicBezTo>
                  <a:cubicBezTo>
                    <a:pt x="32098" y="23821"/>
                    <a:pt x="32276" y="24013"/>
                    <a:pt x="32450" y="24013"/>
                  </a:cubicBezTo>
                  <a:cubicBezTo>
                    <a:pt x="32528" y="24013"/>
                    <a:pt x="32606" y="23974"/>
                    <a:pt x="32657" y="23881"/>
                  </a:cubicBezTo>
                  <a:cubicBezTo>
                    <a:pt x="33224" y="22914"/>
                    <a:pt x="32424" y="21646"/>
                    <a:pt x="31356" y="21646"/>
                  </a:cubicBezTo>
                  <a:cubicBezTo>
                    <a:pt x="31356" y="21379"/>
                    <a:pt x="31356" y="21112"/>
                    <a:pt x="31356" y="20845"/>
                  </a:cubicBezTo>
                  <a:close/>
                  <a:moveTo>
                    <a:pt x="4470" y="21613"/>
                  </a:moveTo>
                  <a:cubicBezTo>
                    <a:pt x="4470" y="21746"/>
                    <a:pt x="4470" y="21913"/>
                    <a:pt x="4470" y="22080"/>
                  </a:cubicBezTo>
                  <a:cubicBezTo>
                    <a:pt x="3503" y="22313"/>
                    <a:pt x="2969" y="23547"/>
                    <a:pt x="3403" y="24448"/>
                  </a:cubicBezTo>
                  <a:cubicBezTo>
                    <a:pt x="3438" y="24518"/>
                    <a:pt x="3501" y="24547"/>
                    <a:pt x="3566" y="24547"/>
                  </a:cubicBezTo>
                  <a:cubicBezTo>
                    <a:pt x="3687" y="24547"/>
                    <a:pt x="3813" y="24445"/>
                    <a:pt x="3770" y="24315"/>
                  </a:cubicBezTo>
                  <a:cubicBezTo>
                    <a:pt x="3503" y="23614"/>
                    <a:pt x="3870" y="22914"/>
                    <a:pt x="4504" y="22613"/>
                  </a:cubicBezTo>
                  <a:cubicBezTo>
                    <a:pt x="4570" y="23647"/>
                    <a:pt x="4671" y="24682"/>
                    <a:pt x="4871" y="25682"/>
                  </a:cubicBezTo>
                  <a:cubicBezTo>
                    <a:pt x="4790" y="25691"/>
                    <a:pt x="4708" y="25695"/>
                    <a:pt x="4627" y="25695"/>
                  </a:cubicBezTo>
                  <a:cubicBezTo>
                    <a:pt x="3740" y="25695"/>
                    <a:pt x="2875" y="25198"/>
                    <a:pt x="2569" y="24281"/>
                  </a:cubicBezTo>
                  <a:cubicBezTo>
                    <a:pt x="2135" y="22947"/>
                    <a:pt x="3303" y="21913"/>
                    <a:pt x="4470" y="21613"/>
                  </a:cubicBezTo>
                  <a:close/>
                  <a:moveTo>
                    <a:pt x="9938" y="13012"/>
                  </a:moveTo>
                  <a:cubicBezTo>
                    <a:pt x="10104" y="13012"/>
                    <a:pt x="10272" y="13021"/>
                    <a:pt x="10441" y="13040"/>
                  </a:cubicBezTo>
                  <a:cubicBezTo>
                    <a:pt x="12343" y="13574"/>
                    <a:pt x="14344" y="14708"/>
                    <a:pt x="15879" y="15075"/>
                  </a:cubicBezTo>
                  <a:cubicBezTo>
                    <a:pt x="17013" y="15375"/>
                    <a:pt x="17246" y="15475"/>
                    <a:pt x="18247" y="15475"/>
                  </a:cubicBezTo>
                  <a:cubicBezTo>
                    <a:pt x="20570" y="15420"/>
                    <a:pt x="23812" y="13993"/>
                    <a:pt x="26393" y="13993"/>
                  </a:cubicBezTo>
                  <a:cubicBezTo>
                    <a:pt x="28554" y="13993"/>
                    <a:pt x="30252" y="14995"/>
                    <a:pt x="30556" y="18644"/>
                  </a:cubicBezTo>
                  <a:cubicBezTo>
                    <a:pt x="30556" y="18644"/>
                    <a:pt x="30556" y="18677"/>
                    <a:pt x="30522" y="18711"/>
                  </a:cubicBezTo>
                  <a:cubicBezTo>
                    <a:pt x="30255" y="22046"/>
                    <a:pt x="30722" y="25415"/>
                    <a:pt x="30222" y="28684"/>
                  </a:cubicBezTo>
                  <a:cubicBezTo>
                    <a:pt x="29422" y="34188"/>
                    <a:pt x="25419" y="38425"/>
                    <a:pt x="19648" y="38625"/>
                  </a:cubicBezTo>
                  <a:cubicBezTo>
                    <a:pt x="19438" y="38633"/>
                    <a:pt x="19232" y="38637"/>
                    <a:pt x="19028" y="38637"/>
                  </a:cubicBezTo>
                  <a:cubicBezTo>
                    <a:pt x="8069" y="38637"/>
                    <a:pt x="5300" y="27319"/>
                    <a:pt x="5071" y="18477"/>
                  </a:cubicBezTo>
                  <a:cubicBezTo>
                    <a:pt x="5071" y="18444"/>
                    <a:pt x="5037" y="18444"/>
                    <a:pt x="5037" y="18444"/>
                  </a:cubicBezTo>
                  <a:cubicBezTo>
                    <a:pt x="5171" y="17376"/>
                    <a:pt x="5438" y="16342"/>
                    <a:pt x="5971" y="15408"/>
                  </a:cubicBezTo>
                  <a:cubicBezTo>
                    <a:pt x="6819" y="13894"/>
                    <a:pt x="8300" y="13012"/>
                    <a:pt x="9938" y="13012"/>
                  </a:cubicBezTo>
                  <a:close/>
                  <a:moveTo>
                    <a:pt x="17374" y="1"/>
                  </a:moveTo>
                  <a:cubicBezTo>
                    <a:pt x="17028" y="1"/>
                    <a:pt x="16684" y="11"/>
                    <a:pt x="16346" y="31"/>
                  </a:cubicBezTo>
                  <a:cubicBezTo>
                    <a:pt x="4704" y="698"/>
                    <a:pt x="1" y="11472"/>
                    <a:pt x="2836" y="21713"/>
                  </a:cubicBezTo>
                  <a:cubicBezTo>
                    <a:pt x="2069" y="22313"/>
                    <a:pt x="1635" y="23381"/>
                    <a:pt x="1869" y="24348"/>
                  </a:cubicBezTo>
                  <a:cubicBezTo>
                    <a:pt x="2170" y="25584"/>
                    <a:pt x="3398" y="26411"/>
                    <a:pt x="4616" y="26411"/>
                  </a:cubicBezTo>
                  <a:cubicBezTo>
                    <a:pt x="4746" y="26411"/>
                    <a:pt x="4876" y="26402"/>
                    <a:pt x="5004" y="26383"/>
                  </a:cubicBezTo>
                  <a:cubicBezTo>
                    <a:pt x="6438" y="33422"/>
                    <a:pt x="10896" y="39569"/>
                    <a:pt x="19063" y="39569"/>
                  </a:cubicBezTo>
                  <a:cubicBezTo>
                    <a:pt x="19256" y="39569"/>
                    <a:pt x="19451" y="39566"/>
                    <a:pt x="19648" y="39559"/>
                  </a:cubicBezTo>
                  <a:cubicBezTo>
                    <a:pt x="23250" y="39425"/>
                    <a:pt x="26853" y="37657"/>
                    <a:pt x="28988" y="34722"/>
                  </a:cubicBezTo>
                  <a:cubicBezTo>
                    <a:pt x="31023" y="31953"/>
                    <a:pt x="31356" y="28718"/>
                    <a:pt x="31356" y="25415"/>
                  </a:cubicBezTo>
                  <a:cubicBezTo>
                    <a:pt x="31482" y="25445"/>
                    <a:pt x="31606" y="25459"/>
                    <a:pt x="31730" y="25459"/>
                  </a:cubicBezTo>
                  <a:cubicBezTo>
                    <a:pt x="32985" y="25459"/>
                    <a:pt x="34086" y="23998"/>
                    <a:pt x="34025" y="22814"/>
                  </a:cubicBezTo>
                  <a:cubicBezTo>
                    <a:pt x="33991" y="22113"/>
                    <a:pt x="33625" y="21479"/>
                    <a:pt x="33091" y="21012"/>
                  </a:cubicBezTo>
                  <a:cubicBezTo>
                    <a:pt x="33091" y="20979"/>
                    <a:pt x="33124" y="20946"/>
                    <a:pt x="33124" y="20912"/>
                  </a:cubicBezTo>
                  <a:cubicBezTo>
                    <a:pt x="34225" y="15975"/>
                    <a:pt x="34458" y="9871"/>
                    <a:pt x="30989" y="5735"/>
                  </a:cubicBezTo>
                  <a:cubicBezTo>
                    <a:pt x="27813" y="1966"/>
                    <a:pt x="22252" y="1"/>
                    <a:pt x="173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49"/>
            <p:cNvSpPr/>
            <p:nvPr/>
          </p:nvSpPr>
          <p:spPr>
            <a:xfrm>
              <a:off x="3642250" y="1404475"/>
              <a:ext cx="423200" cy="407950"/>
            </a:xfrm>
            <a:custGeom>
              <a:rect b="b" l="l" r="r" t="t"/>
              <a:pathLst>
                <a:path extrusionOk="0" h="16318" w="16928">
                  <a:moveTo>
                    <a:pt x="12282" y="9772"/>
                  </a:moveTo>
                  <a:cubicBezTo>
                    <a:pt x="12660" y="9772"/>
                    <a:pt x="13042" y="9809"/>
                    <a:pt x="13431" y="9886"/>
                  </a:cubicBezTo>
                  <a:cubicBezTo>
                    <a:pt x="13231" y="9987"/>
                    <a:pt x="13031" y="10120"/>
                    <a:pt x="12864" y="10253"/>
                  </a:cubicBezTo>
                  <a:cubicBezTo>
                    <a:pt x="12616" y="10408"/>
                    <a:pt x="12742" y="10794"/>
                    <a:pt x="13003" y="10794"/>
                  </a:cubicBezTo>
                  <a:cubicBezTo>
                    <a:pt x="13022" y="10794"/>
                    <a:pt x="13043" y="10792"/>
                    <a:pt x="13064" y="10787"/>
                  </a:cubicBezTo>
                  <a:cubicBezTo>
                    <a:pt x="13064" y="10887"/>
                    <a:pt x="13131" y="10987"/>
                    <a:pt x="13231" y="11021"/>
                  </a:cubicBezTo>
                  <a:cubicBezTo>
                    <a:pt x="14298" y="11321"/>
                    <a:pt x="15833" y="11388"/>
                    <a:pt x="16200" y="12622"/>
                  </a:cubicBezTo>
                  <a:cubicBezTo>
                    <a:pt x="15766" y="12488"/>
                    <a:pt x="15332" y="12388"/>
                    <a:pt x="14899" y="12288"/>
                  </a:cubicBezTo>
                  <a:cubicBezTo>
                    <a:pt x="14876" y="12277"/>
                    <a:pt x="14858" y="12273"/>
                    <a:pt x="14842" y="12273"/>
                  </a:cubicBezTo>
                  <a:cubicBezTo>
                    <a:pt x="14810" y="12273"/>
                    <a:pt x="14787" y="12288"/>
                    <a:pt x="14765" y="12288"/>
                  </a:cubicBezTo>
                  <a:cubicBezTo>
                    <a:pt x="14465" y="11921"/>
                    <a:pt x="14065" y="11654"/>
                    <a:pt x="13631" y="11454"/>
                  </a:cubicBezTo>
                  <a:cubicBezTo>
                    <a:pt x="12497" y="10954"/>
                    <a:pt x="11229" y="10620"/>
                    <a:pt x="10062" y="10320"/>
                  </a:cubicBezTo>
                  <a:cubicBezTo>
                    <a:pt x="10062" y="10253"/>
                    <a:pt x="10062" y="10220"/>
                    <a:pt x="10029" y="10187"/>
                  </a:cubicBezTo>
                  <a:cubicBezTo>
                    <a:pt x="10785" y="9920"/>
                    <a:pt x="11526" y="9772"/>
                    <a:pt x="12282" y="9772"/>
                  </a:cubicBezTo>
                  <a:close/>
                  <a:moveTo>
                    <a:pt x="9061" y="11354"/>
                  </a:moveTo>
                  <a:cubicBezTo>
                    <a:pt x="9695" y="11654"/>
                    <a:pt x="10162" y="12088"/>
                    <a:pt x="10462" y="12655"/>
                  </a:cubicBezTo>
                  <a:cubicBezTo>
                    <a:pt x="10329" y="12722"/>
                    <a:pt x="10229" y="12822"/>
                    <a:pt x="10229" y="12955"/>
                  </a:cubicBezTo>
                  <a:cubicBezTo>
                    <a:pt x="10229" y="13122"/>
                    <a:pt x="10195" y="13256"/>
                    <a:pt x="10195" y="13389"/>
                  </a:cubicBezTo>
                  <a:cubicBezTo>
                    <a:pt x="9562" y="13256"/>
                    <a:pt x="8961" y="12955"/>
                    <a:pt x="8394" y="12622"/>
                  </a:cubicBezTo>
                  <a:cubicBezTo>
                    <a:pt x="8394" y="12288"/>
                    <a:pt x="8327" y="11988"/>
                    <a:pt x="8261" y="11654"/>
                  </a:cubicBezTo>
                  <a:cubicBezTo>
                    <a:pt x="8527" y="11621"/>
                    <a:pt x="8828" y="11488"/>
                    <a:pt x="9061" y="11354"/>
                  </a:cubicBezTo>
                  <a:close/>
                  <a:moveTo>
                    <a:pt x="7894" y="11688"/>
                  </a:moveTo>
                  <a:cubicBezTo>
                    <a:pt x="7927" y="11888"/>
                    <a:pt x="7960" y="12088"/>
                    <a:pt x="7994" y="12288"/>
                  </a:cubicBezTo>
                  <a:cubicBezTo>
                    <a:pt x="7969" y="12280"/>
                    <a:pt x="7944" y="12276"/>
                    <a:pt x="7919" y="12276"/>
                  </a:cubicBezTo>
                  <a:cubicBezTo>
                    <a:pt x="7846" y="12276"/>
                    <a:pt x="7777" y="12313"/>
                    <a:pt x="7727" y="12388"/>
                  </a:cubicBezTo>
                  <a:cubicBezTo>
                    <a:pt x="7260" y="13055"/>
                    <a:pt x="6726" y="13489"/>
                    <a:pt x="6059" y="13756"/>
                  </a:cubicBezTo>
                  <a:cubicBezTo>
                    <a:pt x="6359" y="12955"/>
                    <a:pt x="6760" y="12255"/>
                    <a:pt x="7460" y="11688"/>
                  </a:cubicBezTo>
                  <a:close/>
                  <a:moveTo>
                    <a:pt x="9928" y="10587"/>
                  </a:moveTo>
                  <a:cubicBezTo>
                    <a:pt x="10729" y="10921"/>
                    <a:pt x="11563" y="11221"/>
                    <a:pt x="12397" y="11521"/>
                  </a:cubicBezTo>
                  <a:cubicBezTo>
                    <a:pt x="13264" y="11855"/>
                    <a:pt x="14098" y="12121"/>
                    <a:pt x="14532" y="12989"/>
                  </a:cubicBezTo>
                  <a:cubicBezTo>
                    <a:pt x="14582" y="13064"/>
                    <a:pt x="14669" y="13101"/>
                    <a:pt x="14752" y="13101"/>
                  </a:cubicBezTo>
                  <a:cubicBezTo>
                    <a:pt x="14780" y="13101"/>
                    <a:pt x="14807" y="13097"/>
                    <a:pt x="14832" y="13089"/>
                  </a:cubicBezTo>
                  <a:cubicBezTo>
                    <a:pt x="15065" y="13456"/>
                    <a:pt x="15299" y="13823"/>
                    <a:pt x="15499" y="14223"/>
                  </a:cubicBezTo>
                  <a:cubicBezTo>
                    <a:pt x="13898" y="14190"/>
                    <a:pt x="12464" y="13756"/>
                    <a:pt x="11096" y="12889"/>
                  </a:cubicBezTo>
                  <a:cubicBezTo>
                    <a:pt x="10829" y="12088"/>
                    <a:pt x="10195" y="11454"/>
                    <a:pt x="9428" y="11121"/>
                  </a:cubicBezTo>
                  <a:cubicBezTo>
                    <a:pt x="9628" y="10954"/>
                    <a:pt x="9795" y="10787"/>
                    <a:pt x="9928" y="10587"/>
                  </a:cubicBezTo>
                  <a:close/>
                  <a:moveTo>
                    <a:pt x="5692" y="10420"/>
                  </a:moveTo>
                  <a:cubicBezTo>
                    <a:pt x="5792" y="10587"/>
                    <a:pt x="5892" y="10754"/>
                    <a:pt x="5992" y="10887"/>
                  </a:cubicBezTo>
                  <a:cubicBezTo>
                    <a:pt x="4391" y="11721"/>
                    <a:pt x="3024" y="13189"/>
                    <a:pt x="2156" y="14823"/>
                  </a:cubicBezTo>
                  <a:cubicBezTo>
                    <a:pt x="2156" y="14356"/>
                    <a:pt x="2223" y="13889"/>
                    <a:pt x="2356" y="13389"/>
                  </a:cubicBezTo>
                  <a:cubicBezTo>
                    <a:pt x="2414" y="13186"/>
                    <a:pt x="2271" y="13009"/>
                    <a:pt x="2080" y="13009"/>
                  </a:cubicBezTo>
                  <a:cubicBezTo>
                    <a:pt x="2051" y="13009"/>
                    <a:pt x="2020" y="13013"/>
                    <a:pt x="1989" y="13022"/>
                  </a:cubicBezTo>
                  <a:cubicBezTo>
                    <a:pt x="1856" y="13055"/>
                    <a:pt x="1723" y="13089"/>
                    <a:pt x="1589" y="13122"/>
                  </a:cubicBezTo>
                  <a:cubicBezTo>
                    <a:pt x="2290" y="12522"/>
                    <a:pt x="3057" y="12021"/>
                    <a:pt x="3857" y="11488"/>
                  </a:cubicBezTo>
                  <a:cubicBezTo>
                    <a:pt x="3891" y="11488"/>
                    <a:pt x="3924" y="11521"/>
                    <a:pt x="3958" y="11521"/>
                  </a:cubicBezTo>
                  <a:cubicBezTo>
                    <a:pt x="3968" y="11522"/>
                    <a:pt x="3979" y="11523"/>
                    <a:pt x="3989" y="11523"/>
                  </a:cubicBezTo>
                  <a:cubicBezTo>
                    <a:pt x="4242" y="11523"/>
                    <a:pt x="4446" y="11149"/>
                    <a:pt x="4158" y="11021"/>
                  </a:cubicBezTo>
                  <a:cubicBezTo>
                    <a:pt x="4058" y="10954"/>
                    <a:pt x="3958" y="10887"/>
                    <a:pt x="3857" y="10854"/>
                  </a:cubicBezTo>
                  <a:cubicBezTo>
                    <a:pt x="4458" y="10620"/>
                    <a:pt x="5025" y="10487"/>
                    <a:pt x="5692" y="10420"/>
                  </a:cubicBezTo>
                  <a:close/>
                  <a:moveTo>
                    <a:pt x="6259" y="11154"/>
                  </a:moveTo>
                  <a:cubicBezTo>
                    <a:pt x="6493" y="11354"/>
                    <a:pt x="6760" y="11488"/>
                    <a:pt x="7026" y="11588"/>
                  </a:cubicBezTo>
                  <a:cubicBezTo>
                    <a:pt x="6393" y="12088"/>
                    <a:pt x="5892" y="12755"/>
                    <a:pt x="5592" y="13522"/>
                  </a:cubicBezTo>
                  <a:cubicBezTo>
                    <a:pt x="5554" y="13428"/>
                    <a:pt x="5464" y="13387"/>
                    <a:pt x="5368" y="13387"/>
                  </a:cubicBezTo>
                  <a:cubicBezTo>
                    <a:pt x="5294" y="13387"/>
                    <a:pt x="5217" y="13412"/>
                    <a:pt x="5158" y="13456"/>
                  </a:cubicBezTo>
                  <a:cubicBezTo>
                    <a:pt x="4191" y="14256"/>
                    <a:pt x="3157" y="14990"/>
                    <a:pt x="2190" y="15824"/>
                  </a:cubicBezTo>
                  <a:cubicBezTo>
                    <a:pt x="3224" y="13889"/>
                    <a:pt x="4491" y="12455"/>
                    <a:pt x="6259" y="11154"/>
                  </a:cubicBezTo>
                  <a:close/>
                  <a:moveTo>
                    <a:pt x="7694" y="1"/>
                  </a:moveTo>
                  <a:cubicBezTo>
                    <a:pt x="7579" y="1"/>
                    <a:pt x="7460" y="80"/>
                    <a:pt x="7460" y="213"/>
                  </a:cubicBezTo>
                  <a:cubicBezTo>
                    <a:pt x="7493" y="2848"/>
                    <a:pt x="7727" y="5517"/>
                    <a:pt x="7760" y="8152"/>
                  </a:cubicBezTo>
                  <a:cubicBezTo>
                    <a:pt x="7589" y="8073"/>
                    <a:pt x="7403" y="8036"/>
                    <a:pt x="7213" y="8036"/>
                  </a:cubicBezTo>
                  <a:cubicBezTo>
                    <a:pt x="6921" y="8036"/>
                    <a:pt x="6622" y="8124"/>
                    <a:pt x="6359" y="8285"/>
                  </a:cubicBezTo>
                  <a:cubicBezTo>
                    <a:pt x="5725" y="8652"/>
                    <a:pt x="5492" y="9353"/>
                    <a:pt x="5592" y="10020"/>
                  </a:cubicBezTo>
                  <a:cubicBezTo>
                    <a:pt x="5365" y="9968"/>
                    <a:pt x="5132" y="9943"/>
                    <a:pt x="4897" y="9943"/>
                  </a:cubicBezTo>
                  <a:cubicBezTo>
                    <a:pt x="4233" y="9943"/>
                    <a:pt x="3557" y="10142"/>
                    <a:pt x="2990" y="10487"/>
                  </a:cubicBezTo>
                  <a:cubicBezTo>
                    <a:pt x="2757" y="10620"/>
                    <a:pt x="2790" y="10921"/>
                    <a:pt x="2990" y="11054"/>
                  </a:cubicBezTo>
                  <a:cubicBezTo>
                    <a:pt x="3057" y="11087"/>
                    <a:pt x="3090" y="11121"/>
                    <a:pt x="3157" y="11154"/>
                  </a:cubicBezTo>
                  <a:cubicBezTo>
                    <a:pt x="1989" y="11588"/>
                    <a:pt x="922" y="12488"/>
                    <a:pt x="222" y="13456"/>
                  </a:cubicBezTo>
                  <a:cubicBezTo>
                    <a:pt x="0" y="13709"/>
                    <a:pt x="319" y="13992"/>
                    <a:pt x="580" y="13992"/>
                  </a:cubicBezTo>
                  <a:cubicBezTo>
                    <a:pt x="594" y="13992"/>
                    <a:pt x="608" y="13991"/>
                    <a:pt x="622" y="13989"/>
                  </a:cubicBezTo>
                  <a:cubicBezTo>
                    <a:pt x="955" y="13923"/>
                    <a:pt x="1322" y="13856"/>
                    <a:pt x="1656" y="13756"/>
                  </a:cubicBezTo>
                  <a:lnTo>
                    <a:pt x="1656" y="13756"/>
                  </a:lnTo>
                  <a:cubicBezTo>
                    <a:pt x="1489" y="14523"/>
                    <a:pt x="1456" y="15290"/>
                    <a:pt x="1689" y="16024"/>
                  </a:cubicBezTo>
                  <a:cubicBezTo>
                    <a:pt x="1723" y="16124"/>
                    <a:pt x="1789" y="16158"/>
                    <a:pt x="1856" y="16191"/>
                  </a:cubicBezTo>
                  <a:cubicBezTo>
                    <a:pt x="1880" y="16263"/>
                    <a:pt x="1939" y="16318"/>
                    <a:pt x="2007" y="16318"/>
                  </a:cubicBezTo>
                  <a:cubicBezTo>
                    <a:pt x="2034" y="16318"/>
                    <a:pt x="2062" y="16310"/>
                    <a:pt x="2090" y="16291"/>
                  </a:cubicBezTo>
                  <a:cubicBezTo>
                    <a:pt x="3224" y="15791"/>
                    <a:pt x="4224" y="14957"/>
                    <a:pt x="5225" y="14190"/>
                  </a:cubicBezTo>
                  <a:cubicBezTo>
                    <a:pt x="5225" y="14223"/>
                    <a:pt x="5225" y="14256"/>
                    <a:pt x="5225" y="14290"/>
                  </a:cubicBezTo>
                  <a:cubicBezTo>
                    <a:pt x="5258" y="14390"/>
                    <a:pt x="5325" y="14490"/>
                    <a:pt x="5425" y="14556"/>
                  </a:cubicBezTo>
                  <a:cubicBezTo>
                    <a:pt x="5457" y="14636"/>
                    <a:pt x="5535" y="14678"/>
                    <a:pt x="5610" y="14678"/>
                  </a:cubicBezTo>
                  <a:cubicBezTo>
                    <a:pt x="5693" y="14678"/>
                    <a:pt x="5775" y="14628"/>
                    <a:pt x="5792" y="14523"/>
                  </a:cubicBezTo>
                  <a:cubicBezTo>
                    <a:pt x="5792" y="14523"/>
                    <a:pt x="5826" y="14523"/>
                    <a:pt x="5826" y="14490"/>
                  </a:cubicBezTo>
                  <a:cubicBezTo>
                    <a:pt x="6760" y="14223"/>
                    <a:pt x="7493" y="13689"/>
                    <a:pt x="8060" y="12922"/>
                  </a:cubicBezTo>
                  <a:cubicBezTo>
                    <a:pt x="8728" y="13589"/>
                    <a:pt x="9495" y="13956"/>
                    <a:pt x="10429" y="14123"/>
                  </a:cubicBezTo>
                  <a:cubicBezTo>
                    <a:pt x="10449" y="14126"/>
                    <a:pt x="10470" y="14128"/>
                    <a:pt x="10491" y="14128"/>
                  </a:cubicBezTo>
                  <a:cubicBezTo>
                    <a:pt x="10668" y="14128"/>
                    <a:pt x="10829" y="14002"/>
                    <a:pt x="10829" y="13823"/>
                  </a:cubicBezTo>
                  <a:cubicBezTo>
                    <a:pt x="10862" y="13723"/>
                    <a:pt x="10862" y="13622"/>
                    <a:pt x="10862" y="13556"/>
                  </a:cubicBezTo>
                  <a:cubicBezTo>
                    <a:pt x="12230" y="14407"/>
                    <a:pt x="13736" y="14870"/>
                    <a:pt x="15355" y="14870"/>
                  </a:cubicBezTo>
                  <a:cubicBezTo>
                    <a:pt x="15513" y="14870"/>
                    <a:pt x="15672" y="14866"/>
                    <a:pt x="15833" y="14857"/>
                  </a:cubicBezTo>
                  <a:cubicBezTo>
                    <a:pt x="16033" y="14857"/>
                    <a:pt x="16133" y="14657"/>
                    <a:pt x="16100" y="14490"/>
                  </a:cubicBezTo>
                  <a:cubicBezTo>
                    <a:pt x="16100" y="14456"/>
                    <a:pt x="16133" y="14423"/>
                    <a:pt x="16133" y="14390"/>
                  </a:cubicBezTo>
                  <a:cubicBezTo>
                    <a:pt x="15966" y="13923"/>
                    <a:pt x="15733" y="13489"/>
                    <a:pt x="15499" y="13055"/>
                  </a:cubicBezTo>
                  <a:lnTo>
                    <a:pt x="15499" y="13055"/>
                  </a:lnTo>
                  <a:lnTo>
                    <a:pt x="16500" y="13322"/>
                  </a:lnTo>
                  <a:cubicBezTo>
                    <a:pt x="16535" y="13334"/>
                    <a:pt x="16571" y="13339"/>
                    <a:pt x="16606" y="13339"/>
                  </a:cubicBezTo>
                  <a:cubicBezTo>
                    <a:pt x="16773" y="13339"/>
                    <a:pt x="16928" y="13215"/>
                    <a:pt x="16900" y="13022"/>
                  </a:cubicBezTo>
                  <a:cubicBezTo>
                    <a:pt x="16833" y="11388"/>
                    <a:pt x="15132" y="10554"/>
                    <a:pt x="13631" y="10454"/>
                  </a:cubicBezTo>
                  <a:cubicBezTo>
                    <a:pt x="13865" y="10320"/>
                    <a:pt x="14098" y="10153"/>
                    <a:pt x="14332" y="10020"/>
                  </a:cubicBezTo>
                  <a:cubicBezTo>
                    <a:pt x="14565" y="9886"/>
                    <a:pt x="14532" y="9520"/>
                    <a:pt x="14265" y="9453"/>
                  </a:cubicBezTo>
                  <a:cubicBezTo>
                    <a:pt x="13651" y="9239"/>
                    <a:pt x="13005" y="9127"/>
                    <a:pt x="12362" y="9127"/>
                  </a:cubicBezTo>
                  <a:cubicBezTo>
                    <a:pt x="11396" y="9127"/>
                    <a:pt x="10436" y="9379"/>
                    <a:pt x="9595" y="9920"/>
                  </a:cubicBezTo>
                  <a:cubicBezTo>
                    <a:pt x="9562" y="9953"/>
                    <a:pt x="9562" y="9987"/>
                    <a:pt x="9562" y="10020"/>
                  </a:cubicBezTo>
                  <a:cubicBezTo>
                    <a:pt x="9528" y="10020"/>
                    <a:pt x="9528" y="10020"/>
                    <a:pt x="9495" y="10053"/>
                  </a:cubicBezTo>
                  <a:cubicBezTo>
                    <a:pt x="8991" y="10515"/>
                    <a:pt x="8290" y="11003"/>
                    <a:pt x="7632" y="11003"/>
                  </a:cubicBezTo>
                  <a:cubicBezTo>
                    <a:pt x="7243" y="11003"/>
                    <a:pt x="6869" y="10833"/>
                    <a:pt x="6559" y="10387"/>
                  </a:cubicBezTo>
                  <a:cubicBezTo>
                    <a:pt x="5994" y="9579"/>
                    <a:pt x="6603" y="8771"/>
                    <a:pt x="7368" y="8771"/>
                  </a:cubicBezTo>
                  <a:cubicBezTo>
                    <a:pt x="7550" y="8771"/>
                    <a:pt x="7741" y="8816"/>
                    <a:pt x="7927" y="8919"/>
                  </a:cubicBezTo>
                  <a:lnTo>
                    <a:pt x="7960" y="8919"/>
                  </a:lnTo>
                  <a:cubicBezTo>
                    <a:pt x="8018" y="8944"/>
                    <a:pt x="8083" y="8956"/>
                    <a:pt x="8149" y="8956"/>
                  </a:cubicBezTo>
                  <a:cubicBezTo>
                    <a:pt x="8352" y="8956"/>
                    <a:pt x="8561" y="8837"/>
                    <a:pt x="8561" y="8586"/>
                  </a:cubicBezTo>
                  <a:cubicBezTo>
                    <a:pt x="8561" y="5784"/>
                    <a:pt x="8494" y="2881"/>
                    <a:pt x="7894" y="146"/>
                  </a:cubicBezTo>
                  <a:cubicBezTo>
                    <a:pt x="7865" y="46"/>
                    <a:pt x="7781" y="1"/>
                    <a:pt x="7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9"/>
            <p:cNvSpPr/>
            <p:nvPr/>
          </p:nvSpPr>
          <p:spPr>
            <a:xfrm>
              <a:off x="3805975" y="1789800"/>
              <a:ext cx="108325" cy="61600"/>
            </a:xfrm>
            <a:custGeom>
              <a:rect b="b" l="l" r="r" t="t"/>
              <a:pathLst>
                <a:path extrusionOk="0" h="2464" w="4333">
                  <a:moveTo>
                    <a:pt x="3869" y="1"/>
                  </a:moveTo>
                  <a:cubicBezTo>
                    <a:pt x="3694" y="1"/>
                    <a:pt x="3523" y="89"/>
                    <a:pt x="3480" y="278"/>
                  </a:cubicBezTo>
                  <a:cubicBezTo>
                    <a:pt x="3379" y="945"/>
                    <a:pt x="2979" y="1512"/>
                    <a:pt x="2279" y="1612"/>
                  </a:cubicBezTo>
                  <a:cubicBezTo>
                    <a:pt x="2211" y="1621"/>
                    <a:pt x="2146" y="1626"/>
                    <a:pt x="2083" y="1626"/>
                  </a:cubicBezTo>
                  <a:cubicBezTo>
                    <a:pt x="1454" y="1626"/>
                    <a:pt x="1011" y="1193"/>
                    <a:pt x="678" y="678"/>
                  </a:cubicBezTo>
                  <a:cubicBezTo>
                    <a:pt x="607" y="561"/>
                    <a:pt x="500" y="510"/>
                    <a:pt x="393" y="510"/>
                  </a:cubicBezTo>
                  <a:cubicBezTo>
                    <a:pt x="196" y="510"/>
                    <a:pt x="0" y="685"/>
                    <a:pt x="44" y="945"/>
                  </a:cubicBezTo>
                  <a:cubicBezTo>
                    <a:pt x="256" y="1856"/>
                    <a:pt x="1189" y="2464"/>
                    <a:pt x="2110" y="2464"/>
                  </a:cubicBezTo>
                  <a:cubicBezTo>
                    <a:pt x="2200" y="2464"/>
                    <a:pt x="2290" y="2458"/>
                    <a:pt x="2379" y="2446"/>
                  </a:cubicBezTo>
                  <a:cubicBezTo>
                    <a:pt x="3413" y="2312"/>
                    <a:pt x="4213" y="1412"/>
                    <a:pt x="4313" y="411"/>
                  </a:cubicBezTo>
                  <a:cubicBezTo>
                    <a:pt x="4332" y="148"/>
                    <a:pt x="4096" y="1"/>
                    <a:pt x="38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9"/>
            <p:cNvSpPr/>
            <p:nvPr/>
          </p:nvSpPr>
          <p:spPr>
            <a:xfrm>
              <a:off x="3631125" y="1504775"/>
              <a:ext cx="55025" cy="45125"/>
            </a:xfrm>
            <a:custGeom>
              <a:rect b="b" l="l" r="r" t="t"/>
              <a:pathLst>
                <a:path extrusionOk="0" h="1805" w="2201">
                  <a:moveTo>
                    <a:pt x="1238" y="1"/>
                  </a:moveTo>
                  <a:cubicBezTo>
                    <a:pt x="1114" y="1"/>
                    <a:pt x="990" y="29"/>
                    <a:pt x="867" y="70"/>
                  </a:cubicBezTo>
                  <a:cubicBezTo>
                    <a:pt x="848" y="69"/>
                    <a:pt x="830" y="68"/>
                    <a:pt x="812" y="68"/>
                  </a:cubicBezTo>
                  <a:cubicBezTo>
                    <a:pt x="397" y="68"/>
                    <a:pt x="1" y="425"/>
                    <a:pt x="33" y="904"/>
                  </a:cubicBezTo>
                  <a:cubicBezTo>
                    <a:pt x="80" y="1446"/>
                    <a:pt x="559" y="1804"/>
                    <a:pt x="1048" y="1804"/>
                  </a:cubicBezTo>
                  <a:cubicBezTo>
                    <a:pt x="1252" y="1804"/>
                    <a:pt x="1457" y="1742"/>
                    <a:pt x="1634" y="1605"/>
                  </a:cubicBezTo>
                  <a:cubicBezTo>
                    <a:pt x="2201" y="1204"/>
                    <a:pt x="2101" y="304"/>
                    <a:pt x="1467" y="37"/>
                  </a:cubicBezTo>
                  <a:cubicBezTo>
                    <a:pt x="1391" y="11"/>
                    <a:pt x="1314" y="1"/>
                    <a:pt x="12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9"/>
            <p:cNvSpPr/>
            <p:nvPr/>
          </p:nvSpPr>
          <p:spPr>
            <a:xfrm>
              <a:off x="4003025" y="1497975"/>
              <a:ext cx="52575" cy="44625"/>
            </a:xfrm>
            <a:custGeom>
              <a:rect b="b" l="l" r="r" t="t"/>
              <a:pathLst>
                <a:path extrusionOk="0" h="1785" w="2103">
                  <a:moveTo>
                    <a:pt x="1126" y="0"/>
                  </a:moveTo>
                  <a:cubicBezTo>
                    <a:pt x="1018" y="0"/>
                    <a:pt x="918" y="25"/>
                    <a:pt x="835" y="75"/>
                  </a:cubicBezTo>
                  <a:cubicBezTo>
                    <a:pt x="334" y="109"/>
                    <a:pt x="1" y="609"/>
                    <a:pt x="101" y="1110"/>
                  </a:cubicBezTo>
                  <a:cubicBezTo>
                    <a:pt x="169" y="1539"/>
                    <a:pt x="527" y="1784"/>
                    <a:pt x="917" y="1784"/>
                  </a:cubicBezTo>
                  <a:cubicBezTo>
                    <a:pt x="1103" y="1784"/>
                    <a:pt x="1296" y="1728"/>
                    <a:pt x="1468" y="1610"/>
                  </a:cubicBezTo>
                  <a:cubicBezTo>
                    <a:pt x="1969" y="1276"/>
                    <a:pt x="2102" y="409"/>
                    <a:pt x="1468" y="75"/>
                  </a:cubicBezTo>
                  <a:cubicBezTo>
                    <a:pt x="1352" y="25"/>
                    <a:pt x="1235" y="0"/>
                    <a:pt x="11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9"/>
            <p:cNvSpPr/>
            <p:nvPr/>
          </p:nvSpPr>
          <p:spPr>
            <a:xfrm>
              <a:off x="4074525" y="1495125"/>
              <a:ext cx="38600" cy="62250"/>
            </a:xfrm>
            <a:custGeom>
              <a:rect b="b" l="l" r="r" t="t"/>
              <a:pathLst>
                <a:path extrusionOk="0" h="2490" w="1544">
                  <a:moveTo>
                    <a:pt x="308" y="1"/>
                  </a:moveTo>
                  <a:cubicBezTo>
                    <a:pt x="125" y="1"/>
                    <a:pt x="1" y="219"/>
                    <a:pt x="143" y="390"/>
                  </a:cubicBezTo>
                  <a:cubicBezTo>
                    <a:pt x="643" y="957"/>
                    <a:pt x="543" y="1424"/>
                    <a:pt x="276" y="2091"/>
                  </a:cubicBezTo>
                  <a:cubicBezTo>
                    <a:pt x="154" y="2335"/>
                    <a:pt x="390" y="2490"/>
                    <a:pt x="616" y="2490"/>
                  </a:cubicBezTo>
                  <a:cubicBezTo>
                    <a:pt x="699" y="2490"/>
                    <a:pt x="781" y="2469"/>
                    <a:pt x="843" y="2424"/>
                  </a:cubicBezTo>
                  <a:cubicBezTo>
                    <a:pt x="1544" y="1791"/>
                    <a:pt x="1210" y="423"/>
                    <a:pt x="410" y="23"/>
                  </a:cubicBezTo>
                  <a:cubicBezTo>
                    <a:pt x="375" y="8"/>
                    <a:pt x="341" y="1"/>
                    <a:pt x="3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49"/>
            <p:cNvSpPr/>
            <p:nvPr/>
          </p:nvSpPr>
          <p:spPr>
            <a:xfrm>
              <a:off x="3581900" y="1511650"/>
              <a:ext cx="33950" cy="46875"/>
            </a:xfrm>
            <a:custGeom>
              <a:rect b="b" l="l" r="r" t="t"/>
              <a:pathLst>
                <a:path extrusionOk="0" h="1875" w="1358">
                  <a:moveTo>
                    <a:pt x="832" y="0"/>
                  </a:moveTo>
                  <a:cubicBezTo>
                    <a:pt x="750" y="0"/>
                    <a:pt x="667" y="29"/>
                    <a:pt x="601" y="96"/>
                  </a:cubicBezTo>
                  <a:cubicBezTo>
                    <a:pt x="0" y="663"/>
                    <a:pt x="401" y="1597"/>
                    <a:pt x="1068" y="1863"/>
                  </a:cubicBezTo>
                  <a:cubicBezTo>
                    <a:pt x="1090" y="1871"/>
                    <a:pt x="1110" y="1874"/>
                    <a:pt x="1129" y="1874"/>
                  </a:cubicBezTo>
                  <a:cubicBezTo>
                    <a:pt x="1287" y="1874"/>
                    <a:pt x="1357" y="1652"/>
                    <a:pt x="1268" y="1563"/>
                  </a:cubicBezTo>
                  <a:cubicBezTo>
                    <a:pt x="934" y="1196"/>
                    <a:pt x="1034" y="796"/>
                    <a:pt x="1168" y="396"/>
                  </a:cubicBezTo>
                  <a:cubicBezTo>
                    <a:pt x="1239" y="181"/>
                    <a:pt x="1038" y="0"/>
                    <a:pt x="8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1" name="Google Shape;801;p49"/>
          <p:cNvGrpSpPr/>
          <p:nvPr/>
        </p:nvGrpSpPr>
        <p:grpSpPr>
          <a:xfrm>
            <a:off x="3643367" y="3317908"/>
            <a:ext cx="621769" cy="792659"/>
            <a:chOff x="1800050" y="3700600"/>
            <a:chExt cx="876225" cy="1117050"/>
          </a:xfrm>
        </p:grpSpPr>
        <p:sp>
          <p:nvSpPr>
            <p:cNvPr id="802" name="Google Shape;802;p49"/>
            <p:cNvSpPr/>
            <p:nvPr/>
          </p:nvSpPr>
          <p:spPr>
            <a:xfrm>
              <a:off x="2206050" y="4500625"/>
              <a:ext cx="130975" cy="53275"/>
            </a:xfrm>
            <a:custGeom>
              <a:rect b="b" l="l" r="r" t="t"/>
              <a:pathLst>
                <a:path extrusionOk="0" h="2131" w="5239">
                  <a:moveTo>
                    <a:pt x="4637" y="0"/>
                  </a:moveTo>
                  <a:cubicBezTo>
                    <a:pt x="4499" y="0"/>
                    <a:pt x="4359" y="65"/>
                    <a:pt x="4265" y="222"/>
                  </a:cubicBezTo>
                  <a:cubicBezTo>
                    <a:pt x="3782" y="937"/>
                    <a:pt x="3098" y="1269"/>
                    <a:pt x="2383" y="1269"/>
                  </a:cubicBezTo>
                  <a:cubicBezTo>
                    <a:pt x="1763" y="1269"/>
                    <a:pt x="1119" y="1020"/>
                    <a:pt x="562" y="556"/>
                  </a:cubicBezTo>
                  <a:cubicBezTo>
                    <a:pt x="515" y="517"/>
                    <a:pt x="458" y="500"/>
                    <a:pt x="399" y="500"/>
                  </a:cubicBezTo>
                  <a:cubicBezTo>
                    <a:pt x="206" y="500"/>
                    <a:pt x="1" y="685"/>
                    <a:pt x="128" y="889"/>
                  </a:cubicBezTo>
                  <a:cubicBezTo>
                    <a:pt x="685" y="1739"/>
                    <a:pt x="1542" y="2131"/>
                    <a:pt x="2411" y="2131"/>
                  </a:cubicBezTo>
                  <a:cubicBezTo>
                    <a:pt x="3418" y="2131"/>
                    <a:pt x="4441" y="1605"/>
                    <a:pt x="5032" y="656"/>
                  </a:cubicBezTo>
                  <a:cubicBezTo>
                    <a:pt x="5238" y="312"/>
                    <a:pt x="4941" y="0"/>
                    <a:pt x="46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49"/>
            <p:cNvSpPr/>
            <p:nvPr/>
          </p:nvSpPr>
          <p:spPr>
            <a:xfrm>
              <a:off x="2018975" y="4184100"/>
              <a:ext cx="64375" cy="54400"/>
            </a:xfrm>
            <a:custGeom>
              <a:rect b="b" l="l" r="r" t="t"/>
              <a:pathLst>
                <a:path extrusionOk="0" h="2176" w="2575">
                  <a:moveTo>
                    <a:pt x="1407" y="1"/>
                  </a:moveTo>
                  <a:cubicBezTo>
                    <a:pt x="1316" y="1"/>
                    <a:pt x="1226" y="16"/>
                    <a:pt x="1140" y="41"/>
                  </a:cubicBezTo>
                  <a:cubicBezTo>
                    <a:pt x="606" y="41"/>
                    <a:pt x="106" y="608"/>
                    <a:pt x="73" y="1141"/>
                  </a:cubicBezTo>
                  <a:cubicBezTo>
                    <a:pt x="1" y="1814"/>
                    <a:pt x="534" y="2175"/>
                    <a:pt x="1112" y="2175"/>
                  </a:cubicBezTo>
                  <a:cubicBezTo>
                    <a:pt x="1337" y="2175"/>
                    <a:pt x="1569" y="2121"/>
                    <a:pt x="1774" y="2009"/>
                  </a:cubicBezTo>
                  <a:cubicBezTo>
                    <a:pt x="2474" y="1642"/>
                    <a:pt x="2575" y="641"/>
                    <a:pt x="1874" y="174"/>
                  </a:cubicBezTo>
                  <a:cubicBezTo>
                    <a:pt x="1726" y="47"/>
                    <a:pt x="1565" y="1"/>
                    <a:pt x="14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9"/>
            <p:cNvSpPr/>
            <p:nvPr/>
          </p:nvSpPr>
          <p:spPr>
            <a:xfrm>
              <a:off x="2411075" y="4165400"/>
              <a:ext cx="111375" cy="76025"/>
            </a:xfrm>
            <a:custGeom>
              <a:rect b="b" l="l" r="r" t="t"/>
              <a:pathLst>
                <a:path extrusionOk="0" h="3041" w="4455">
                  <a:moveTo>
                    <a:pt x="2311" y="1"/>
                  </a:moveTo>
                  <a:cubicBezTo>
                    <a:pt x="1600" y="1"/>
                    <a:pt x="857" y="202"/>
                    <a:pt x="233" y="455"/>
                  </a:cubicBezTo>
                  <a:cubicBezTo>
                    <a:pt x="9" y="551"/>
                    <a:pt x="0" y="924"/>
                    <a:pt x="266" y="924"/>
                  </a:cubicBezTo>
                  <a:cubicBezTo>
                    <a:pt x="277" y="924"/>
                    <a:pt x="288" y="923"/>
                    <a:pt x="300" y="922"/>
                  </a:cubicBezTo>
                  <a:cubicBezTo>
                    <a:pt x="734" y="889"/>
                    <a:pt x="1167" y="789"/>
                    <a:pt x="1634" y="789"/>
                  </a:cubicBezTo>
                  <a:cubicBezTo>
                    <a:pt x="1034" y="989"/>
                    <a:pt x="700" y="1723"/>
                    <a:pt x="934" y="2323"/>
                  </a:cubicBezTo>
                  <a:cubicBezTo>
                    <a:pt x="1119" y="2787"/>
                    <a:pt x="1579" y="3041"/>
                    <a:pt x="2043" y="3041"/>
                  </a:cubicBezTo>
                  <a:cubicBezTo>
                    <a:pt x="2247" y="3041"/>
                    <a:pt x="2452" y="2992"/>
                    <a:pt x="2635" y="2890"/>
                  </a:cubicBezTo>
                  <a:cubicBezTo>
                    <a:pt x="3269" y="2523"/>
                    <a:pt x="3436" y="1656"/>
                    <a:pt x="2935" y="1122"/>
                  </a:cubicBezTo>
                  <a:cubicBezTo>
                    <a:pt x="2772" y="986"/>
                    <a:pt x="2563" y="849"/>
                    <a:pt x="2328" y="804"/>
                  </a:cubicBezTo>
                  <a:lnTo>
                    <a:pt x="2328" y="804"/>
                  </a:lnTo>
                  <a:cubicBezTo>
                    <a:pt x="2790" y="850"/>
                    <a:pt x="3226" y="967"/>
                    <a:pt x="3636" y="1289"/>
                  </a:cubicBezTo>
                  <a:cubicBezTo>
                    <a:pt x="3717" y="1356"/>
                    <a:pt x="3807" y="1385"/>
                    <a:pt x="3894" y="1385"/>
                  </a:cubicBezTo>
                  <a:cubicBezTo>
                    <a:pt x="4196" y="1385"/>
                    <a:pt x="4455" y="1033"/>
                    <a:pt x="4170" y="722"/>
                  </a:cubicBezTo>
                  <a:cubicBezTo>
                    <a:pt x="3674" y="194"/>
                    <a:pt x="3008" y="1"/>
                    <a:pt x="2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9"/>
            <p:cNvSpPr/>
            <p:nvPr/>
          </p:nvSpPr>
          <p:spPr>
            <a:xfrm>
              <a:off x="2000400" y="4163975"/>
              <a:ext cx="95225" cy="34350"/>
            </a:xfrm>
            <a:custGeom>
              <a:rect b="b" l="l" r="r" t="t"/>
              <a:pathLst>
                <a:path extrusionOk="0" h="1374" w="3809">
                  <a:moveTo>
                    <a:pt x="2690" y="0"/>
                  </a:moveTo>
                  <a:cubicBezTo>
                    <a:pt x="1720" y="0"/>
                    <a:pt x="701" y="423"/>
                    <a:pt x="82" y="1146"/>
                  </a:cubicBezTo>
                  <a:cubicBezTo>
                    <a:pt x="1" y="1227"/>
                    <a:pt x="73" y="1373"/>
                    <a:pt x="191" y="1373"/>
                  </a:cubicBezTo>
                  <a:cubicBezTo>
                    <a:pt x="220" y="1373"/>
                    <a:pt x="250" y="1365"/>
                    <a:pt x="282" y="1346"/>
                  </a:cubicBezTo>
                  <a:cubicBezTo>
                    <a:pt x="1148" y="843"/>
                    <a:pt x="1921" y="621"/>
                    <a:pt x="2874" y="621"/>
                  </a:cubicBezTo>
                  <a:cubicBezTo>
                    <a:pt x="3059" y="621"/>
                    <a:pt x="3251" y="629"/>
                    <a:pt x="3451" y="646"/>
                  </a:cubicBezTo>
                  <a:cubicBezTo>
                    <a:pt x="3461" y="647"/>
                    <a:pt x="3470" y="647"/>
                    <a:pt x="3479" y="647"/>
                  </a:cubicBezTo>
                  <a:cubicBezTo>
                    <a:pt x="3755" y="647"/>
                    <a:pt x="3808" y="176"/>
                    <a:pt x="3518" y="112"/>
                  </a:cubicBezTo>
                  <a:cubicBezTo>
                    <a:pt x="3253" y="36"/>
                    <a:pt x="2974" y="0"/>
                    <a:pt x="2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49"/>
            <p:cNvSpPr/>
            <p:nvPr/>
          </p:nvSpPr>
          <p:spPr>
            <a:xfrm>
              <a:off x="1800050" y="3700600"/>
              <a:ext cx="876225" cy="1117050"/>
            </a:xfrm>
            <a:custGeom>
              <a:rect b="b" l="l" r="r" t="t"/>
              <a:pathLst>
                <a:path extrusionOk="0" h="44682" w="35049">
                  <a:moveTo>
                    <a:pt x="20672" y="901"/>
                  </a:moveTo>
                  <a:cubicBezTo>
                    <a:pt x="20338" y="1301"/>
                    <a:pt x="20038" y="1735"/>
                    <a:pt x="19738" y="2202"/>
                  </a:cubicBezTo>
                  <a:cubicBezTo>
                    <a:pt x="19556" y="2461"/>
                    <a:pt x="19797" y="2700"/>
                    <a:pt x="20039" y="2700"/>
                  </a:cubicBezTo>
                  <a:cubicBezTo>
                    <a:pt x="20109" y="2700"/>
                    <a:pt x="20178" y="2680"/>
                    <a:pt x="20238" y="2635"/>
                  </a:cubicBezTo>
                  <a:cubicBezTo>
                    <a:pt x="20627" y="2606"/>
                    <a:pt x="21012" y="2591"/>
                    <a:pt x="21391" y="2591"/>
                  </a:cubicBezTo>
                  <a:cubicBezTo>
                    <a:pt x="23191" y="2591"/>
                    <a:pt x="24890" y="2926"/>
                    <a:pt x="26542" y="3669"/>
                  </a:cubicBezTo>
                  <a:cubicBezTo>
                    <a:pt x="26376" y="3770"/>
                    <a:pt x="26175" y="3870"/>
                    <a:pt x="26009" y="3970"/>
                  </a:cubicBezTo>
                  <a:cubicBezTo>
                    <a:pt x="25775" y="4136"/>
                    <a:pt x="25809" y="4403"/>
                    <a:pt x="25975" y="4537"/>
                  </a:cubicBezTo>
                  <a:cubicBezTo>
                    <a:pt x="25975" y="4670"/>
                    <a:pt x="26009" y="4770"/>
                    <a:pt x="26142" y="4837"/>
                  </a:cubicBezTo>
                  <a:cubicBezTo>
                    <a:pt x="26593" y="4998"/>
                    <a:pt x="31618" y="8520"/>
                    <a:pt x="29707" y="8520"/>
                  </a:cubicBezTo>
                  <a:cubicBezTo>
                    <a:pt x="29640" y="8520"/>
                    <a:pt x="29563" y="8515"/>
                    <a:pt x="29478" y="8506"/>
                  </a:cubicBezTo>
                  <a:cubicBezTo>
                    <a:pt x="29465" y="8505"/>
                    <a:pt x="29453" y="8505"/>
                    <a:pt x="29441" y="8505"/>
                  </a:cubicBezTo>
                  <a:cubicBezTo>
                    <a:pt x="29100" y="8505"/>
                    <a:pt x="28952" y="8948"/>
                    <a:pt x="29178" y="9173"/>
                  </a:cubicBezTo>
                  <a:cubicBezTo>
                    <a:pt x="30512" y="10408"/>
                    <a:pt x="31579" y="11742"/>
                    <a:pt x="32513" y="13310"/>
                  </a:cubicBezTo>
                  <a:cubicBezTo>
                    <a:pt x="32916" y="13971"/>
                    <a:pt x="34185" y="15251"/>
                    <a:pt x="33376" y="15251"/>
                  </a:cubicBezTo>
                  <a:cubicBezTo>
                    <a:pt x="33246" y="15251"/>
                    <a:pt x="33063" y="15218"/>
                    <a:pt x="32814" y="15144"/>
                  </a:cubicBezTo>
                  <a:cubicBezTo>
                    <a:pt x="32791" y="15135"/>
                    <a:pt x="32768" y="15131"/>
                    <a:pt x="32745" y="15131"/>
                  </a:cubicBezTo>
                  <a:cubicBezTo>
                    <a:pt x="32597" y="15131"/>
                    <a:pt x="32456" y="15300"/>
                    <a:pt x="32513" y="15445"/>
                  </a:cubicBezTo>
                  <a:cubicBezTo>
                    <a:pt x="33180" y="17279"/>
                    <a:pt x="33314" y="18880"/>
                    <a:pt x="32980" y="20782"/>
                  </a:cubicBezTo>
                  <a:cubicBezTo>
                    <a:pt x="32680" y="20682"/>
                    <a:pt x="32347" y="20648"/>
                    <a:pt x="32046" y="20648"/>
                  </a:cubicBezTo>
                  <a:cubicBezTo>
                    <a:pt x="31913" y="19314"/>
                    <a:pt x="31679" y="17980"/>
                    <a:pt x="31346" y="16645"/>
                  </a:cubicBezTo>
                  <a:cubicBezTo>
                    <a:pt x="31346" y="16579"/>
                    <a:pt x="31246" y="16545"/>
                    <a:pt x="31212" y="16545"/>
                  </a:cubicBezTo>
                  <a:cubicBezTo>
                    <a:pt x="31246" y="16345"/>
                    <a:pt x="31146" y="16112"/>
                    <a:pt x="30879" y="16045"/>
                  </a:cubicBezTo>
                  <a:cubicBezTo>
                    <a:pt x="28544" y="15378"/>
                    <a:pt x="26342" y="14477"/>
                    <a:pt x="24141" y="13410"/>
                  </a:cubicBezTo>
                  <a:cubicBezTo>
                    <a:pt x="24068" y="13264"/>
                    <a:pt x="23906" y="13188"/>
                    <a:pt x="23746" y="13188"/>
                  </a:cubicBezTo>
                  <a:cubicBezTo>
                    <a:pt x="23541" y="13188"/>
                    <a:pt x="23340" y="13314"/>
                    <a:pt x="23340" y="13577"/>
                  </a:cubicBezTo>
                  <a:cubicBezTo>
                    <a:pt x="23340" y="13910"/>
                    <a:pt x="23407" y="14177"/>
                    <a:pt x="23474" y="14410"/>
                  </a:cubicBezTo>
                  <a:cubicBezTo>
                    <a:pt x="21005" y="13910"/>
                    <a:pt x="18637" y="13176"/>
                    <a:pt x="16268" y="12276"/>
                  </a:cubicBezTo>
                  <a:lnTo>
                    <a:pt x="16168" y="12276"/>
                  </a:lnTo>
                  <a:cubicBezTo>
                    <a:pt x="16116" y="12249"/>
                    <a:pt x="16059" y="12237"/>
                    <a:pt x="16001" y="12237"/>
                  </a:cubicBezTo>
                  <a:cubicBezTo>
                    <a:pt x="15764" y="12237"/>
                    <a:pt x="15521" y="12441"/>
                    <a:pt x="15601" y="12709"/>
                  </a:cubicBezTo>
                  <a:cubicBezTo>
                    <a:pt x="15735" y="13110"/>
                    <a:pt x="15901" y="13476"/>
                    <a:pt x="16102" y="13810"/>
                  </a:cubicBezTo>
                  <a:cubicBezTo>
                    <a:pt x="14167" y="13610"/>
                    <a:pt x="12399" y="13076"/>
                    <a:pt x="10564" y="12276"/>
                  </a:cubicBezTo>
                  <a:cubicBezTo>
                    <a:pt x="10534" y="12261"/>
                    <a:pt x="10504" y="12254"/>
                    <a:pt x="10475" y="12254"/>
                  </a:cubicBezTo>
                  <a:cubicBezTo>
                    <a:pt x="10374" y="12254"/>
                    <a:pt x="10282" y="12332"/>
                    <a:pt x="10231" y="12409"/>
                  </a:cubicBezTo>
                  <a:cubicBezTo>
                    <a:pt x="10204" y="12404"/>
                    <a:pt x="10176" y="12401"/>
                    <a:pt x="10147" y="12401"/>
                  </a:cubicBezTo>
                  <a:cubicBezTo>
                    <a:pt x="9994" y="12401"/>
                    <a:pt x="9820" y="12479"/>
                    <a:pt x="9764" y="12676"/>
                  </a:cubicBezTo>
                  <a:cubicBezTo>
                    <a:pt x="9230" y="14144"/>
                    <a:pt x="8396" y="15244"/>
                    <a:pt x="7262" y="16212"/>
                  </a:cubicBezTo>
                  <a:cubicBezTo>
                    <a:pt x="7262" y="15945"/>
                    <a:pt x="7262" y="15711"/>
                    <a:pt x="7262" y="15445"/>
                  </a:cubicBezTo>
                  <a:lnTo>
                    <a:pt x="7295" y="15445"/>
                  </a:lnTo>
                  <a:cubicBezTo>
                    <a:pt x="7429" y="15278"/>
                    <a:pt x="7362" y="15078"/>
                    <a:pt x="7229" y="14978"/>
                  </a:cubicBezTo>
                  <a:cubicBezTo>
                    <a:pt x="7195" y="14944"/>
                    <a:pt x="7162" y="14911"/>
                    <a:pt x="7129" y="14911"/>
                  </a:cubicBezTo>
                  <a:cubicBezTo>
                    <a:pt x="7092" y="14899"/>
                    <a:pt x="7055" y="14891"/>
                    <a:pt x="7019" y="14891"/>
                  </a:cubicBezTo>
                  <a:cubicBezTo>
                    <a:pt x="6955" y="14891"/>
                    <a:pt x="6892" y="14914"/>
                    <a:pt x="6828" y="14978"/>
                  </a:cubicBezTo>
                  <a:cubicBezTo>
                    <a:pt x="6295" y="15645"/>
                    <a:pt x="5728" y="16212"/>
                    <a:pt x="5027" y="16679"/>
                  </a:cubicBezTo>
                  <a:cubicBezTo>
                    <a:pt x="4860" y="16745"/>
                    <a:pt x="4894" y="16912"/>
                    <a:pt x="4994" y="17012"/>
                  </a:cubicBezTo>
                  <a:cubicBezTo>
                    <a:pt x="4860" y="18013"/>
                    <a:pt x="4727" y="19114"/>
                    <a:pt x="4593" y="20281"/>
                  </a:cubicBezTo>
                  <a:cubicBezTo>
                    <a:pt x="4527" y="20248"/>
                    <a:pt x="4460" y="20248"/>
                    <a:pt x="4360" y="20248"/>
                  </a:cubicBezTo>
                  <a:cubicBezTo>
                    <a:pt x="3839" y="20346"/>
                    <a:pt x="3319" y="20570"/>
                    <a:pt x="2891" y="20890"/>
                  </a:cubicBezTo>
                  <a:lnTo>
                    <a:pt x="2891" y="20890"/>
                  </a:lnTo>
                  <a:cubicBezTo>
                    <a:pt x="2892" y="20888"/>
                    <a:pt x="2892" y="20885"/>
                    <a:pt x="2892" y="20882"/>
                  </a:cubicBezTo>
                  <a:cubicBezTo>
                    <a:pt x="2959" y="19147"/>
                    <a:pt x="3226" y="17579"/>
                    <a:pt x="3826" y="15945"/>
                  </a:cubicBezTo>
                  <a:cubicBezTo>
                    <a:pt x="3915" y="15680"/>
                    <a:pt x="3690" y="15466"/>
                    <a:pt x="3453" y="15466"/>
                  </a:cubicBezTo>
                  <a:cubicBezTo>
                    <a:pt x="3422" y="15466"/>
                    <a:pt x="3390" y="15470"/>
                    <a:pt x="3359" y="15478"/>
                  </a:cubicBezTo>
                  <a:cubicBezTo>
                    <a:pt x="2792" y="15611"/>
                    <a:pt x="2325" y="15778"/>
                    <a:pt x="1858" y="16012"/>
                  </a:cubicBezTo>
                  <a:cubicBezTo>
                    <a:pt x="2125" y="14277"/>
                    <a:pt x="2725" y="12709"/>
                    <a:pt x="3693" y="11175"/>
                  </a:cubicBezTo>
                  <a:cubicBezTo>
                    <a:pt x="3883" y="10890"/>
                    <a:pt x="3592" y="10605"/>
                    <a:pt x="3305" y="10605"/>
                  </a:cubicBezTo>
                  <a:cubicBezTo>
                    <a:pt x="3290" y="10605"/>
                    <a:pt x="3274" y="10606"/>
                    <a:pt x="3259" y="10608"/>
                  </a:cubicBezTo>
                  <a:cubicBezTo>
                    <a:pt x="2625" y="10708"/>
                    <a:pt x="1992" y="10841"/>
                    <a:pt x="1358" y="10941"/>
                  </a:cubicBezTo>
                  <a:cubicBezTo>
                    <a:pt x="2559" y="9307"/>
                    <a:pt x="4126" y="8306"/>
                    <a:pt x="6061" y="7572"/>
                  </a:cubicBezTo>
                  <a:cubicBezTo>
                    <a:pt x="6120" y="7612"/>
                    <a:pt x="6183" y="7629"/>
                    <a:pt x="6245" y="7629"/>
                  </a:cubicBezTo>
                  <a:cubicBezTo>
                    <a:pt x="6497" y="7629"/>
                    <a:pt x="6729" y="7340"/>
                    <a:pt x="6595" y="7072"/>
                  </a:cubicBezTo>
                  <a:cubicBezTo>
                    <a:pt x="6395" y="6672"/>
                    <a:pt x="6161" y="6305"/>
                    <a:pt x="5994" y="5904"/>
                  </a:cubicBezTo>
                  <a:lnTo>
                    <a:pt x="5994" y="5904"/>
                  </a:lnTo>
                  <a:cubicBezTo>
                    <a:pt x="6695" y="6004"/>
                    <a:pt x="7329" y="6238"/>
                    <a:pt x="7962" y="6605"/>
                  </a:cubicBezTo>
                  <a:cubicBezTo>
                    <a:pt x="7984" y="6712"/>
                    <a:pt x="8088" y="6805"/>
                    <a:pt x="8186" y="6805"/>
                  </a:cubicBezTo>
                  <a:cubicBezTo>
                    <a:pt x="8241" y="6805"/>
                    <a:pt x="8294" y="6777"/>
                    <a:pt x="8329" y="6705"/>
                  </a:cubicBezTo>
                  <a:cubicBezTo>
                    <a:pt x="8329" y="6672"/>
                    <a:pt x="8363" y="6638"/>
                    <a:pt x="8363" y="6605"/>
                  </a:cubicBezTo>
                  <a:cubicBezTo>
                    <a:pt x="8396" y="6572"/>
                    <a:pt x="8396" y="6538"/>
                    <a:pt x="8396" y="6505"/>
                  </a:cubicBezTo>
                  <a:cubicBezTo>
                    <a:pt x="9297" y="4737"/>
                    <a:pt x="10331" y="3202"/>
                    <a:pt x="11899" y="2035"/>
                  </a:cubicBezTo>
                  <a:lnTo>
                    <a:pt x="11899" y="2035"/>
                  </a:lnTo>
                  <a:cubicBezTo>
                    <a:pt x="11799" y="2602"/>
                    <a:pt x="11732" y="3136"/>
                    <a:pt x="11698" y="3703"/>
                  </a:cubicBezTo>
                  <a:cubicBezTo>
                    <a:pt x="11682" y="3936"/>
                    <a:pt x="11865" y="4053"/>
                    <a:pt x="12053" y="4053"/>
                  </a:cubicBezTo>
                  <a:cubicBezTo>
                    <a:pt x="12240" y="4053"/>
                    <a:pt x="12432" y="3936"/>
                    <a:pt x="12432" y="3703"/>
                  </a:cubicBezTo>
                  <a:cubicBezTo>
                    <a:pt x="12432" y="3669"/>
                    <a:pt x="12466" y="3669"/>
                    <a:pt x="12466" y="3669"/>
                  </a:cubicBezTo>
                  <a:cubicBezTo>
                    <a:pt x="15034" y="2102"/>
                    <a:pt x="17736" y="1168"/>
                    <a:pt x="20672" y="901"/>
                  </a:cubicBezTo>
                  <a:close/>
                  <a:moveTo>
                    <a:pt x="32080" y="21115"/>
                  </a:moveTo>
                  <a:cubicBezTo>
                    <a:pt x="32914" y="21315"/>
                    <a:pt x="33748" y="21882"/>
                    <a:pt x="34014" y="22750"/>
                  </a:cubicBezTo>
                  <a:cubicBezTo>
                    <a:pt x="34415" y="24051"/>
                    <a:pt x="33080" y="24751"/>
                    <a:pt x="32046" y="25185"/>
                  </a:cubicBezTo>
                  <a:cubicBezTo>
                    <a:pt x="32146" y="24251"/>
                    <a:pt x="32146" y="23283"/>
                    <a:pt x="32113" y="22316"/>
                  </a:cubicBezTo>
                  <a:lnTo>
                    <a:pt x="32113" y="22316"/>
                  </a:lnTo>
                  <a:cubicBezTo>
                    <a:pt x="32146" y="22349"/>
                    <a:pt x="32180" y="22383"/>
                    <a:pt x="32213" y="22383"/>
                  </a:cubicBezTo>
                  <a:cubicBezTo>
                    <a:pt x="32880" y="22450"/>
                    <a:pt x="33047" y="23050"/>
                    <a:pt x="32914" y="23584"/>
                  </a:cubicBezTo>
                  <a:cubicBezTo>
                    <a:pt x="32842" y="23797"/>
                    <a:pt x="33024" y="23994"/>
                    <a:pt x="33219" y="23994"/>
                  </a:cubicBezTo>
                  <a:cubicBezTo>
                    <a:pt x="33298" y="23994"/>
                    <a:pt x="33380" y="23961"/>
                    <a:pt x="33447" y="23884"/>
                  </a:cubicBezTo>
                  <a:cubicBezTo>
                    <a:pt x="34079" y="23162"/>
                    <a:pt x="33354" y="22006"/>
                    <a:pt x="32472" y="22006"/>
                  </a:cubicBezTo>
                  <a:cubicBezTo>
                    <a:pt x="32376" y="22006"/>
                    <a:pt x="32278" y="22020"/>
                    <a:pt x="32180" y="22049"/>
                  </a:cubicBezTo>
                  <a:cubicBezTo>
                    <a:pt x="32146" y="22049"/>
                    <a:pt x="32113" y="22083"/>
                    <a:pt x="32113" y="22083"/>
                  </a:cubicBezTo>
                  <a:cubicBezTo>
                    <a:pt x="32080" y="21749"/>
                    <a:pt x="32113" y="21449"/>
                    <a:pt x="32080" y="21115"/>
                  </a:cubicBezTo>
                  <a:close/>
                  <a:moveTo>
                    <a:pt x="4493" y="21015"/>
                  </a:moveTo>
                  <a:cubicBezTo>
                    <a:pt x="4493" y="21149"/>
                    <a:pt x="4493" y="21315"/>
                    <a:pt x="4460" y="21449"/>
                  </a:cubicBezTo>
                  <a:cubicBezTo>
                    <a:pt x="3559" y="21649"/>
                    <a:pt x="2959" y="22450"/>
                    <a:pt x="3126" y="23384"/>
                  </a:cubicBezTo>
                  <a:cubicBezTo>
                    <a:pt x="3140" y="23487"/>
                    <a:pt x="3221" y="23532"/>
                    <a:pt x="3306" y="23532"/>
                  </a:cubicBezTo>
                  <a:cubicBezTo>
                    <a:pt x="3412" y="23532"/>
                    <a:pt x="3526" y="23462"/>
                    <a:pt x="3526" y="23350"/>
                  </a:cubicBezTo>
                  <a:cubicBezTo>
                    <a:pt x="3493" y="22750"/>
                    <a:pt x="3893" y="22249"/>
                    <a:pt x="4427" y="22083"/>
                  </a:cubicBezTo>
                  <a:lnTo>
                    <a:pt x="4427" y="22083"/>
                  </a:lnTo>
                  <a:cubicBezTo>
                    <a:pt x="4360" y="23117"/>
                    <a:pt x="4293" y="24184"/>
                    <a:pt x="4360" y="25218"/>
                  </a:cubicBezTo>
                  <a:cubicBezTo>
                    <a:pt x="3426" y="24885"/>
                    <a:pt x="2625" y="24217"/>
                    <a:pt x="2559" y="23150"/>
                  </a:cubicBezTo>
                  <a:cubicBezTo>
                    <a:pt x="2525" y="22049"/>
                    <a:pt x="3459" y="21182"/>
                    <a:pt x="4493" y="21015"/>
                  </a:cubicBezTo>
                  <a:close/>
                  <a:moveTo>
                    <a:pt x="10564" y="12809"/>
                  </a:moveTo>
                  <a:cubicBezTo>
                    <a:pt x="12499" y="13977"/>
                    <a:pt x="14734" y="14577"/>
                    <a:pt x="16969" y="14744"/>
                  </a:cubicBezTo>
                  <a:cubicBezTo>
                    <a:pt x="16982" y="14745"/>
                    <a:pt x="16994" y="14746"/>
                    <a:pt x="17006" y="14746"/>
                  </a:cubicBezTo>
                  <a:cubicBezTo>
                    <a:pt x="17375" y="14746"/>
                    <a:pt x="17463" y="14268"/>
                    <a:pt x="17269" y="14010"/>
                  </a:cubicBezTo>
                  <a:cubicBezTo>
                    <a:pt x="16969" y="13643"/>
                    <a:pt x="16769" y="13276"/>
                    <a:pt x="16535" y="12876"/>
                  </a:cubicBezTo>
                  <a:lnTo>
                    <a:pt x="16535" y="12876"/>
                  </a:lnTo>
                  <a:cubicBezTo>
                    <a:pt x="18970" y="14077"/>
                    <a:pt x="21572" y="14877"/>
                    <a:pt x="24207" y="15411"/>
                  </a:cubicBezTo>
                  <a:cubicBezTo>
                    <a:pt x="24248" y="15421"/>
                    <a:pt x="24287" y="15425"/>
                    <a:pt x="24324" y="15425"/>
                  </a:cubicBezTo>
                  <a:cubicBezTo>
                    <a:pt x="24680" y="15425"/>
                    <a:pt x="24850" y="15013"/>
                    <a:pt x="24608" y="14711"/>
                  </a:cubicBezTo>
                  <a:cubicBezTo>
                    <a:pt x="24541" y="14511"/>
                    <a:pt x="24474" y="14344"/>
                    <a:pt x="24408" y="14144"/>
                  </a:cubicBezTo>
                  <a:lnTo>
                    <a:pt x="24408" y="14144"/>
                  </a:lnTo>
                  <a:cubicBezTo>
                    <a:pt x="26376" y="15344"/>
                    <a:pt x="28444" y="16245"/>
                    <a:pt x="30645" y="16912"/>
                  </a:cubicBezTo>
                  <a:cubicBezTo>
                    <a:pt x="30687" y="16921"/>
                    <a:pt x="30727" y="16925"/>
                    <a:pt x="30764" y="16925"/>
                  </a:cubicBezTo>
                  <a:cubicBezTo>
                    <a:pt x="30877" y="16925"/>
                    <a:pt x="30971" y="16887"/>
                    <a:pt x="31046" y="16812"/>
                  </a:cubicBezTo>
                  <a:lnTo>
                    <a:pt x="31046" y="16812"/>
                  </a:lnTo>
                  <a:cubicBezTo>
                    <a:pt x="30946" y="19014"/>
                    <a:pt x="31279" y="21182"/>
                    <a:pt x="31246" y="23384"/>
                  </a:cubicBezTo>
                  <a:cubicBezTo>
                    <a:pt x="31212" y="25752"/>
                    <a:pt x="30745" y="27987"/>
                    <a:pt x="30012" y="30222"/>
                  </a:cubicBezTo>
                  <a:cubicBezTo>
                    <a:pt x="28877" y="29021"/>
                    <a:pt x="27376" y="28521"/>
                    <a:pt x="25809" y="28220"/>
                  </a:cubicBezTo>
                  <a:cubicBezTo>
                    <a:pt x="26042" y="28087"/>
                    <a:pt x="26276" y="27953"/>
                    <a:pt x="26509" y="27853"/>
                  </a:cubicBezTo>
                  <a:cubicBezTo>
                    <a:pt x="26743" y="27687"/>
                    <a:pt x="26743" y="27353"/>
                    <a:pt x="26509" y="27186"/>
                  </a:cubicBezTo>
                  <a:cubicBezTo>
                    <a:pt x="25253" y="26454"/>
                    <a:pt x="23791" y="25926"/>
                    <a:pt x="22334" y="25926"/>
                  </a:cubicBezTo>
                  <a:cubicBezTo>
                    <a:pt x="21934" y="25926"/>
                    <a:pt x="21534" y="25966"/>
                    <a:pt x="21139" y="26052"/>
                  </a:cubicBezTo>
                  <a:cubicBezTo>
                    <a:pt x="21280" y="24920"/>
                    <a:pt x="20125" y="24028"/>
                    <a:pt x="19018" y="24028"/>
                  </a:cubicBezTo>
                  <a:cubicBezTo>
                    <a:pt x="18820" y="24028"/>
                    <a:pt x="18624" y="24057"/>
                    <a:pt x="18437" y="24117"/>
                  </a:cubicBezTo>
                  <a:cubicBezTo>
                    <a:pt x="18770" y="22116"/>
                    <a:pt x="18737" y="20048"/>
                    <a:pt x="18136" y="18080"/>
                  </a:cubicBezTo>
                  <a:cubicBezTo>
                    <a:pt x="18096" y="17973"/>
                    <a:pt x="18008" y="17925"/>
                    <a:pt x="17921" y="17925"/>
                  </a:cubicBezTo>
                  <a:cubicBezTo>
                    <a:pt x="17791" y="17925"/>
                    <a:pt x="17663" y="18033"/>
                    <a:pt x="17703" y="18213"/>
                  </a:cubicBezTo>
                  <a:cubicBezTo>
                    <a:pt x="18036" y="20415"/>
                    <a:pt x="18103" y="22516"/>
                    <a:pt x="17569" y="24684"/>
                  </a:cubicBezTo>
                  <a:cubicBezTo>
                    <a:pt x="17509" y="24964"/>
                    <a:pt x="17736" y="25136"/>
                    <a:pt x="17950" y="25136"/>
                  </a:cubicBezTo>
                  <a:cubicBezTo>
                    <a:pt x="18093" y="25136"/>
                    <a:pt x="18230" y="25059"/>
                    <a:pt x="18270" y="24885"/>
                  </a:cubicBezTo>
                  <a:cubicBezTo>
                    <a:pt x="18270" y="24851"/>
                    <a:pt x="18270" y="24818"/>
                    <a:pt x="18303" y="24785"/>
                  </a:cubicBezTo>
                  <a:cubicBezTo>
                    <a:pt x="18425" y="24756"/>
                    <a:pt x="18556" y="24743"/>
                    <a:pt x="18691" y="24743"/>
                  </a:cubicBezTo>
                  <a:cubicBezTo>
                    <a:pt x="19670" y="24743"/>
                    <a:pt x="20854" y="25456"/>
                    <a:pt x="20004" y="26452"/>
                  </a:cubicBezTo>
                  <a:cubicBezTo>
                    <a:pt x="19604" y="26919"/>
                    <a:pt x="18804" y="27253"/>
                    <a:pt x="18203" y="27253"/>
                  </a:cubicBezTo>
                  <a:cubicBezTo>
                    <a:pt x="17436" y="27253"/>
                    <a:pt x="17002" y="26786"/>
                    <a:pt x="16602" y="26186"/>
                  </a:cubicBezTo>
                  <a:cubicBezTo>
                    <a:pt x="16535" y="26085"/>
                    <a:pt x="16402" y="26052"/>
                    <a:pt x="16268" y="26052"/>
                  </a:cubicBezTo>
                  <a:cubicBezTo>
                    <a:pt x="15486" y="25875"/>
                    <a:pt x="14723" y="25789"/>
                    <a:pt x="13960" y="25789"/>
                  </a:cubicBezTo>
                  <a:cubicBezTo>
                    <a:pt x="12998" y="25789"/>
                    <a:pt x="12035" y="25925"/>
                    <a:pt x="11031" y="26186"/>
                  </a:cubicBezTo>
                  <a:cubicBezTo>
                    <a:pt x="10764" y="26252"/>
                    <a:pt x="10698" y="26686"/>
                    <a:pt x="10965" y="26786"/>
                  </a:cubicBezTo>
                  <a:cubicBezTo>
                    <a:pt x="11231" y="26919"/>
                    <a:pt x="11498" y="27053"/>
                    <a:pt x="11765" y="27186"/>
                  </a:cubicBezTo>
                  <a:cubicBezTo>
                    <a:pt x="10564" y="27420"/>
                    <a:pt x="9363" y="27653"/>
                    <a:pt x="8129" y="27887"/>
                  </a:cubicBezTo>
                  <a:cubicBezTo>
                    <a:pt x="7862" y="27953"/>
                    <a:pt x="7829" y="28354"/>
                    <a:pt x="8063" y="28487"/>
                  </a:cubicBezTo>
                  <a:cubicBezTo>
                    <a:pt x="8229" y="28587"/>
                    <a:pt x="8396" y="28687"/>
                    <a:pt x="8563" y="28787"/>
                  </a:cubicBezTo>
                  <a:cubicBezTo>
                    <a:pt x="7796" y="28921"/>
                    <a:pt x="7095" y="29221"/>
                    <a:pt x="6428" y="29655"/>
                  </a:cubicBezTo>
                  <a:cubicBezTo>
                    <a:pt x="4527" y="25885"/>
                    <a:pt x="5594" y="20948"/>
                    <a:pt x="5494" y="16879"/>
                  </a:cubicBezTo>
                  <a:cubicBezTo>
                    <a:pt x="5928" y="16612"/>
                    <a:pt x="6361" y="16278"/>
                    <a:pt x="6762" y="15945"/>
                  </a:cubicBezTo>
                  <a:lnTo>
                    <a:pt x="6762" y="15945"/>
                  </a:lnTo>
                  <a:cubicBezTo>
                    <a:pt x="6695" y="16245"/>
                    <a:pt x="6628" y="16545"/>
                    <a:pt x="6595" y="16846"/>
                  </a:cubicBezTo>
                  <a:cubicBezTo>
                    <a:pt x="6541" y="17086"/>
                    <a:pt x="6702" y="17284"/>
                    <a:pt x="6906" y="17284"/>
                  </a:cubicBezTo>
                  <a:cubicBezTo>
                    <a:pt x="6956" y="17284"/>
                    <a:pt x="7009" y="17272"/>
                    <a:pt x="7062" y="17246"/>
                  </a:cubicBezTo>
                  <a:cubicBezTo>
                    <a:pt x="8696" y="16345"/>
                    <a:pt x="10031" y="14644"/>
                    <a:pt x="10564" y="12876"/>
                  </a:cubicBezTo>
                  <a:cubicBezTo>
                    <a:pt x="10564" y="12876"/>
                    <a:pt x="10564" y="12843"/>
                    <a:pt x="10564" y="12809"/>
                  </a:cubicBezTo>
                  <a:close/>
                  <a:moveTo>
                    <a:pt x="3292" y="25452"/>
                  </a:moveTo>
                  <a:cubicBezTo>
                    <a:pt x="3626" y="25618"/>
                    <a:pt x="3993" y="25752"/>
                    <a:pt x="4393" y="25752"/>
                  </a:cubicBezTo>
                  <a:cubicBezTo>
                    <a:pt x="4527" y="27453"/>
                    <a:pt x="4960" y="29088"/>
                    <a:pt x="5861" y="30355"/>
                  </a:cubicBezTo>
                  <a:cubicBezTo>
                    <a:pt x="5894" y="30455"/>
                    <a:pt x="5928" y="30489"/>
                    <a:pt x="5994" y="30555"/>
                  </a:cubicBezTo>
                  <a:cubicBezTo>
                    <a:pt x="5794" y="30722"/>
                    <a:pt x="5594" y="30856"/>
                    <a:pt x="5461" y="31022"/>
                  </a:cubicBezTo>
                  <a:cubicBezTo>
                    <a:pt x="3826" y="29521"/>
                    <a:pt x="3126" y="27620"/>
                    <a:pt x="3292" y="25452"/>
                  </a:cubicBezTo>
                  <a:close/>
                  <a:moveTo>
                    <a:pt x="32747" y="25752"/>
                  </a:moveTo>
                  <a:lnTo>
                    <a:pt x="32747" y="25752"/>
                  </a:lnTo>
                  <a:cubicBezTo>
                    <a:pt x="32480" y="27787"/>
                    <a:pt x="31913" y="29621"/>
                    <a:pt x="31012" y="31423"/>
                  </a:cubicBezTo>
                  <a:cubicBezTo>
                    <a:pt x="30946" y="31289"/>
                    <a:pt x="30912" y="31122"/>
                    <a:pt x="30845" y="30956"/>
                  </a:cubicBezTo>
                  <a:cubicBezTo>
                    <a:pt x="30845" y="30922"/>
                    <a:pt x="30812" y="30889"/>
                    <a:pt x="30812" y="30856"/>
                  </a:cubicBezTo>
                  <a:cubicBezTo>
                    <a:pt x="31379" y="29254"/>
                    <a:pt x="31746" y="27620"/>
                    <a:pt x="31980" y="25985"/>
                  </a:cubicBezTo>
                  <a:lnTo>
                    <a:pt x="32046" y="25985"/>
                  </a:lnTo>
                  <a:cubicBezTo>
                    <a:pt x="32280" y="25952"/>
                    <a:pt x="32513" y="25852"/>
                    <a:pt x="32747" y="25752"/>
                  </a:cubicBezTo>
                  <a:close/>
                  <a:moveTo>
                    <a:pt x="14957" y="26427"/>
                  </a:moveTo>
                  <a:cubicBezTo>
                    <a:pt x="15270" y="26427"/>
                    <a:pt x="15585" y="26436"/>
                    <a:pt x="15901" y="26452"/>
                  </a:cubicBezTo>
                  <a:cubicBezTo>
                    <a:pt x="15996" y="27669"/>
                    <a:pt x="16952" y="28175"/>
                    <a:pt x="18024" y="28175"/>
                  </a:cubicBezTo>
                  <a:cubicBezTo>
                    <a:pt x="19215" y="28175"/>
                    <a:pt x="20549" y="27551"/>
                    <a:pt x="21005" y="26586"/>
                  </a:cubicBezTo>
                  <a:cubicBezTo>
                    <a:pt x="22673" y="26653"/>
                    <a:pt x="24107" y="26786"/>
                    <a:pt x="25542" y="27520"/>
                  </a:cubicBezTo>
                  <a:lnTo>
                    <a:pt x="24508" y="28087"/>
                  </a:lnTo>
                  <a:cubicBezTo>
                    <a:pt x="24241" y="28220"/>
                    <a:pt x="24274" y="28721"/>
                    <a:pt x="24574" y="28787"/>
                  </a:cubicBezTo>
                  <a:cubicBezTo>
                    <a:pt x="26409" y="29054"/>
                    <a:pt x="28444" y="29421"/>
                    <a:pt x="29645" y="30989"/>
                  </a:cubicBezTo>
                  <a:cubicBezTo>
                    <a:pt x="29745" y="31122"/>
                    <a:pt x="29845" y="31156"/>
                    <a:pt x="29978" y="31156"/>
                  </a:cubicBezTo>
                  <a:cubicBezTo>
                    <a:pt x="30012" y="31189"/>
                    <a:pt x="30045" y="31222"/>
                    <a:pt x="30078" y="31222"/>
                  </a:cubicBezTo>
                  <a:cubicBezTo>
                    <a:pt x="30212" y="31856"/>
                    <a:pt x="30312" y="32490"/>
                    <a:pt x="30312" y="33091"/>
                  </a:cubicBezTo>
                  <a:cubicBezTo>
                    <a:pt x="30045" y="32724"/>
                    <a:pt x="29678" y="32357"/>
                    <a:pt x="29378" y="32023"/>
                  </a:cubicBezTo>
                  <a:cubicBezTo>
                    <a:pt x="29315" y="31952"/>
                    <a:pt x="29242" y="31922"/>
                    <a:pt x="29172" y="31922"/>
                  </a:cubicBezTo>
                  <a:cubicBezTo>
                    <a:pt x="28943" y="31922"/>
                    <a:pt x="28732" y="32235"/>
                    <a:pt x="28911" y="32490"/>
                  </a:cubicBezTo>
                  <a:cubicBezTo>
                    <a:pt x="29278" y="32924"/>
                    <a:pt x="29611" y="33424"/>
                    <a:pt x="30078" y="33758"/>
                  </a:cubicBezTo>
                  <a:cubicBezTo>
                    <a:pt x="30145" y="33824"/>
                    <a:pt x="30245" y="33824"/>
                    <a:pt x="30312" y="33824"/>
                  </a:cubicBezTo>
                  <a:cubicBezTo>
                    <a:pt x="30245" y="35492"/>
                    <a:pt x="29711" y="37027"/>
                    <a:pt x="28544" y="38428"/>
                  </a:cubicBezTo>
                  <a:cubicBezTo>
                    <a:pt x="28344" y="38127"/>
                    <a:pt x="28144" y="37861"/>
                    <a:pt x="27877" y="37594"/>
                  </a:cubicBezTo>
                  <a:cubicBezTo>
                    <a:pt x="27830" y="37532"/>
                    <a:pt x="27769" y="37506"/>
                    <a:pt x="27707" y="37506"/>
                  </a:cubicBezTo>
                  <a:cubicBezTo>
                    <a:pt x="27636" y="37506"/>
                    <a:pt x="27563" y="37540"/>
                    <a:pt x="27510" y="37594"/>
                  </a:cubicBezTo>
                  <a:cubicBezTo>
                    <a:pt x="27310" y="37594"/>
                    <a:pt x="27109" y="37694"/>
                    <a:pt x="27076" y="37927"/>
                  </a:cubicBezTo>
                  <a:cubicBezTo>
                    <a:pt x="26909" y="39929"/>
                    <a:pt x="25608" y="41563"/>
                    <a:pt x="23740" y="42230"/>
                  </a:cubicBezTo>
                  <a:cubicBezTo>
                    <a:pt x="23640" y="41763"/>
                    <a:pt x="23474" y="41330"/>
                    <a:pt x="23173" y="40929"/>
                  </a:cubicBezTo>
                  <a:cubicBezTo>
                    <a:pt x="23125" y="40857"/>
                    <a:pt x="23041" y="40824"/>
                    <a:pt x="22960" y="40824"/>
                  </a:cubicBezTo>
                  <a:cubicBezTo>
                    <a:pt x="22815" y="40824"/>
                    <a:pt x="22676" y="40926"/>
                    <a:pt x="22740" y="41096"/>
                  </a:cubicBezTo>
                  <a:cubicBezTo>
                    <a:pt x="22740" y="41130"/>
                    <a:pt x="22740" y="41130"/>
                    <a:pt x="22773" y="41163"/>
                  </a:cubicBezTo>
                  <a:cubicBezTo>
                    <a:pt x="21198" y="42584"/>
                    <a:pt x="19684" y="43328"/>
                    <a:pt x="18169" y="43328"/>
                  </a:cubicBezTo>
                  <a:cubicBezTo>
                    <a:pt x="16732" y="43328"/>
                    <a:pt x="15294" y="42659"/>
                    <a:pt x="13800" y="41263"/>
                  </a:cubicBezTo>
                  <a:cubicBezTo>
                    <a:pt x="13722" y="41205"/>
                    <a:pt x="13634" y="41169"/>
                    <a:pt x="13540" y="41169"/>
                  </a:cubicBezTo>
                  <a:cubicBezTo>
                    <a:pt x="13473" y="41169"/>
                    <a:pt x="13403" y="41188"/>
                    <a:pt x="13333" y="41230"/>
                  </a:cubicBezTo>
                  <a:cubicBezTo>
                    <a:pt x="13053" y="41354"/>
                    <a:pt x="12776" y="41410"/>
                    <a:pt x="12504" y="41410"/>
                  </a:cubicBezTo>
                  <a:cubicBezTo>
                    <a:pt x="10504" y="41410"/>
                    <a:pt x="8755" y="38371"/>
                    <a:pt x="7962" y="36726"/>
                  </a:cubicBezTo>
                  <a:cubicBezTo>
                    <a:pt x="7917" y="36613"/>
                    <a:pt x="7779" y="36546"/>
                    <a:pt x="7643" y="36546"/>
                  </a:cubicBezTo>
                  <a:cubicBezTo>
                    <a:pt x="7579" y="36546"/>
                    <a:pt x="7516" y="36561"/>
                    <a:pt x="7462" y="36593"/>
                  </a:cubicBezTo>
                  <a:cubicBezTo>
                    <a:pt x="7285" y="36705"/>
                    <a:pt x="7134" y="36755"/>
                    <a:pt x="7004" y="36755"/>
                  </a:cubicBezTo>
                  <a:cubicBezTo>
                    <a:pt x="6013" y="36755"/>
                    <a:pt x="6316" y="33797"/>
                    <a:pt x="6228" y="32824"/>
                  </a:cubicBezTo>
                  <a:cubicBezTo>
                    <a:pt x="6202" y="32595"/>
                    <a:pt x="6061" y="32444"/>
                    <a:pt x="5877" y="32444"/>
                  </a:cubicBezTo>
                  <a:cubicBezTo>
                    <a:pt x="5819" y="32444"/>
                    <a:pt x="5758" y="32458"/>
                    <a:pt x="5694" y="32490"/>
                  </a:cubicBezTo>
                  <a:cubicBezTo>
                    <a:pt x="5961" y="31890"/>
                    <a:pt x="6261" y="31289"/>
                    <a:pt x="6528" y="30689"/>
                  </a:cubicBezTo>
                  <a:cubicBezTo>
                    <a:pt x="6662" y="30622"/>
                    <a:pt x="6762" y="30489"/>
                    <a:pt x="6728" y="30322"/>
                  </a:cubicBezTo>
                  <a:cubicBezTo>
                    <a:pt x="7629" y="29755"/>
                    <a:pt x="8530" y="29421"/>
                    <a:pt x="9630" y="29321"/>
                  </a:cubicBezTo>
                  <a:cubicBezTo>
                    <a:pt x="9964" y="29321"/>
                    <a:pt x="10131" y="28887"/>
                    <a:pt x="9797" y="28687"/>
                  </a:cubicBezTo>
                  <a:cubicBezTo>
                    <a:pt x="9597" y="28587"/>
                    <a:pt x="9397" y="28487"/>
                    <a:pt x="9197" y="28354"/>
                  </a:cubicBezTo>
                  <a:cubicBezTo>
                    <a:pt x="10431" y="28120"/>
                    <a:pt x="11632" y="27887"/>
                    <a:pt x="12866" y="27653"/>
                  </a:cubicBezTo>
                  <a:cubicBezTo>
                    <a:pt x="13133" y="27587"/>
                    <a:pt x="13166" y="27186"/>
                    <a:pt x="12933" y="27053"/>
                  </a:cubicBezTo>
                  <a:cubicBezTo>
                    <a:pt x="12666" y="26919"/>
                    <a:pt x="12432" y="26786"/>
                    <a:pt x="12165" y="26653"/>
                  </a:cubicBezTo>
                  <a:cubicBezTo>
                    <a:pt x="13091" y="26502"/>
                    <a:pt x="14017" y="26427"/>
                    <a:pt x="14957" y="26427"/>
                  </a:cubicBezTo>
                  <a:close/>
                  <a:moveTo>
                    <a:pt x="21639" y="0"/>
                  </a:moveTo>
                  <a:cubicBezTo>
                    <a:pt x="18337" y="134"/>
                    <a:pt x="15201" y="1134"/>
                    <a:pt x="12532" y="3036"/>
                  </a:cubicBezTo>
                  <a:cubicBezTo>
                    <a:pt x="12599" y="2469"/>
                    <a:pt x="12699" y="1902"/>
                    <a:pt x="12833" y="1334"/>
                  </a:cubicBezTo>
                  <a:cubicBezTo>
                    <a:pt x="12913" y="1094"/>
                    <a:pt x="12693" y="853"/>
                    <a:pt x="12465" y="853"/>
                  </a:cubicBezTo>
                  <a:cubicBezTo>
                    <a:pt x="12409" y="853"/>
                    <a:pt x="12352" y="868"/>
                    <a:pt x="12299" y="901"/>
                  </a:cubicBezTo>
                  <a:cubicBezTo>
                    <a:pt x="10398" y="2035"/>
                    <a:pt x="8663" y="3870"/>
                    <a:pt x="8063" y="6071"/>
                  </a:cubicBezTo>
                  <a:cubicBezTo>
                    <a:pt x="7295" y="5437"/>
                    <a:pt x="6361" y="5104"/>
                    <a:pt x="5327" y="5070"/>
                  </a:cubicBezTo>
                  <a:cubicBezTo>
                    <a:pt x="5094" y="5070"/>
                    <a:pt x="4827" y="5337"/>
                    <a:pt x="4927" y="5571"/>
                  </a:cubicBezTo>
                  <a:cubicBezTo>
                    <a:pt x="5160" y="6138"/>
                    <a:pt x="5427" y="6705"/>
                    <a:pt x="5794" y="7205"/>
                  </a:cubicBezTo>
                  <a:cubicBezTo>
                    <a:pt x="3359" y="7639"/>
                    <a:pt x="1491" y="9140"/>
                    <a:pt x="190" y="11275"/>
                  </a:cubicBezTo>
                  <a:cubicBezTo>
                    <a:pt x="0" y="11560"/>
                    <a:pt x="261" y="11845"/>
                    <a:pt x="573" y="11845"/>
                  </a:cubicBezTo>
                  <a:cubicBezTo>
                    <a:pt x="590" y="11845"/>
                    <a:pt x="607" y="11844"/>
                    <a:pt x="624" y="11842"/>
                  </a:cubicBezTo>
                  <a:cubicBezTo>
                    <a:pt x="1291" y="11742"/>
                    <a:pt x="1958" y="11608"/>
                    <a:pt x="2625" y="11508"/>
                  </a:cubicBezTo>
                  <a:lnTo>
                    <a:pt x="2625" y="11508"/>
                  </a:lnTo>
                  <a:cubicBezTo>
                    <a:pt x="1725" y="13143"/>
                    <a:pt x="1191" y="14811"/>
                    <a:pt x="991" y="16712"/>
                  </a:cubicBezTo>
                  <a:cubicBezTo>
                    <a:pt x="991" y="16920"/>
                    <a:pt x="1214" y="17088"/>
                    <a:pt x="1408" y="17088"/>
                  </a:cubicBezTo>
                  <a:cubicBezTo>
                    <a:pt x="1462" y="17088"/>
                    <a:pt x="1514" y="17075"/>
                    <a:pt x="1558" y="17046"/>
                  </a:cubicBezTo>
                  <a:cubicBezTo>
                    <a:pt x="1992" y="16712"/>
                    <a:pt x="2425" y="16545"/>
                    <a:pt x="2892" y="16379"/>
                  </a:cubicBezTo>
                  <a:lnTo>
                    <a:pt x="2892" y="16379"/>
                  </a:lnTo>
                  <a:cubicBezTo>
                    <a:pt x="2425" y="17846"/>
                    <a:pt x="2158" y="19314"/>
                    <a:pt x="2192" y="20882"/>
                  </a:cubicBezTo>
                  <a:cubicBezTo>
                    <a:pt x="2225" y="21115"/>
                    <a:pt x="2392" y="21215"/>
                    <a:pt x="2559" y="21215"/>
                  </a:cubicBezTo>
                  <a:cubicBezTo>
                    <a:pt x="2058" y="21749"/>
                    <a:pt x="1758" y="22483"/>
                    <a:pt x="1825" y="23283"/>
                  </a:cubicBezTo>
                  <a:cubicBezTo>
                    <a:pt x="1891" y="24051"/>
                    <a:pt x="2325" y="24751"/>
                    <a:pt x="2959" y="25218"/>
                  </a:cubicBezTo>
                  <a:cubicBezTo>
                    <a:pt x="2358" y="27486"/>
                    <a:pt x="3226" y="30022"/>
                    <a:pt x="5094" y="31456"/>
                  </a:cubicBezTo>
                  <a:cubicBezTo>
                    <a:pt x="4827" y="31890"/>
                    <a:pt x="4593" y="32357"/>
                    <a:pt x="4393" y="33024"/>
                  </a:cubicBezTo>
                  <a:cubicBezTo>
                    <a:pt x="4327" y="33257"/>
                    <a:pt x="4493" y="33491"/>
                    <a:pt x="4727" y="33491"/>
                  </a:cubicBezTo>
                  <a:cubicBezTo>
                    <a:pt x="4755" y="33489"/>
                    <a:pt x="4782" y="33488"/>
                    <a:pt x="4809" y="33488"/>
                  </a:cubicBezTo>
                  <a:cubicBezTo>
                    <a:pt x="6439" y="33488"/>
                    <a:pt x="5762" y="36449"/>
                    <a:pt x="5861" y="37827"/>
                  </a:cubicBezTo>
                  <a:cubicBezTo>
                    <a:pt x="5887" y="38032"/>
                    <a:pt x="6049" y="38217"/>
                    <a:pt x="6244" y="38217"/>
                  </a:cubicBezTo>
                  <a:cubicBezTo>
                    <a:pt x="6304" y="38217"/>
                    <a:pt x="6366" y="38200"/>
                    <a:pt x="6428" y="38161"/>
                  </a:cubicBezTo>
                  <a:cubicBezTo>
                    <a:pt x="6558" y="38079"/>
                    <a:pt x="6696" y="38041"/>
                    <a:pt x="6840" y="38041"/>
                  </a:cubicBezTo>
                  <a:cubicBezTo>
                    <a:pt x="8396" y="38041"/>
                    <a:pt x="10723" y="42428"/>
                    <a:pt x="12799" y="42764"/>
                  </a:cubicBezTo>
                  <a:cubicBezTo>
                    <a:pt x="12837" y="42772"/>
                    <a:pt x="12874" y="42776"/>
                    <a:pt x="12911" y="42776"/>
                  </a:cubicBezTo>
                  <a:cubicBezTo>
                    <a:pt x="13038" y="42776"/>
                    <a:pt x="13155" y="42727"/>
                    <a:pt x="13233" y="42597"/>
                  </a:cubicBezTo>
                  <a:cubicBezTo>
                    <a:pt x="13307" y="42488"/>
                    <a:pt x="13423" y="42441"/>
                    <a:pt x="13572" y="42441"/>
                  </a:cubicBezTo>
                  <a:cubicBezTo>
                    <a:pt x="14563" y="42441"/>
                    <a:pt x="17005" y="44549"/>
                    <a:pt x="18136" y="44665"/>
                  </a:cubicBezTo>
                  <a:cubicBezTo>
                    <a:pt x="18234" y="44677"/>
                    <a:pt x="18333" y="44682"/>
                    <a:pt x="18431" y="44682"/>
                  </a:cubicBezTo>
                  <a:cubicBezTo>
                    <a:pt x="20099" y="44682"/>
                    <a:pt x="21746" y="43131"/>
                    <a:pt x="23007" y="41997"/>
                  </a:cubicBezTo>
                  <a:cubicBezTo>
                    <a:pt x="23040" y="42230"/>
                    <a:pt x="23073" y="42497"/>
                    <a:pt x="23107" y="42731"/>
                  </a:cubicBezTo>
                  <a:cubicBezTo>
                    <a:pt x="23107" y="42958"/>
                    <a:pt x="23276" y="43112"/>
                    <a:pt x="23470" y="43112"/>
                  </a:cubicBezTo>
                  <a:cubicBezTo>
                    <a:pt x="23504" y="43112"/>
                    <a:pt x="23539" y="43108"/>
                    <a:pt x="23574" y="43098"/>
                  </a:cubicBezTo>
                  <a:cubicBezTo>
                    <a:pt x="25809" y="42564"/>
                    <a:pt x="27510" y="40629"/>
                    <a:pt x="27777" y="38361"/>
                  </a:cubicBezTo>
                  <a:cubicBezTo>
                    <a:pt x="27943" y="38594"/>
                    <a:pt x="28077" y="38828"/>
                    <a:pt x="28177" y="39128"/>
                  </a:cubicBezTo>
                  <a:cubicBezTo>
                    <a:pt x="28240" y="39276"/>
                    <a:pt x="28370" y="39384"/>
                    <a:pt x="28516" y="39384"/>
                  </a:cubicBezTo>
                  <a:cubicBezTo>
                    <a:pt x="28601" y="39384"/>
                    <a:pt x="28692" y="39347"/>
                    <a:pt x="28777" y="39262"/>
                  </a:cubicBezTo>
                  <a:cubicBezTo>
                    <a:pt x="30612" y="37527"/>
                    <a:pt x="31713" y="34725"/>
                    <a:pt x="31212" y="32190"/>
                  </a:cubicBezTo>
                  <a:cubicBezTo>
                    <a:pt x="32547" y="30155"/>
                    <a:pt x="33281" y="27787"/>
                    <a:pt x="33447" y="25385"/>
                  </a:cubicBezTo>
                  <a:cubicBezTo>
                    <a:pt x="34381" y="24785"/>
                    <a:pt x="35048" y="23784"/>
                    <a:pt x="34815" y="22683"/>
                  </a:cubicBezTo>
                  <a:cubicBezTo>
                    <a:pt x="34615" y="21983"/>
                    <a:pt x="34181" y="21415"/>
                    <a:pt x="33581" y="21049"/>
                  </a:cubicBezTo>
                  <a:cubicBezTo>
                    <a:pt x="33781" y="20115"/>
                    <a:pt x="33914" y="19214"/>
                    <a:pt x="33814" y="18213"/>
                  </a:cubicBezTo>
                  <a:cubicBezTo>
                    <a:pt x="33786" y="17872"/>
                    <a:pt x="33128" y="16175"/>
                    <a:pt x="33532" y="16175"/>
                  </a:cubicBezTo>
                  <a:cubicBezTo>
                    <a:pt x="33602" y="16175"/>
                    <a:pt x="33704" y="16227"/>
                    <a:pt x="33848" y="16345"/>
                  </a:cubicBezTo>
                  <a:cubicBezTo>
                    <a:pt x="33917" y="16405"/>
                    <a:pt x="34004" y="16432"/>
                    <a:pt x="34089" y="16432"/>
                  </a:cubicBezTo>
                  <a:cubicBezTo>
                    <a:pt x="34291" y="16432"/>
                    <a:pt x="34485" y="16280"/>
                    <a:pt x="34415" y="16045"/>
                  </a:cubicBezTo>
                  <a:cubicBezTo>
                    <a:pt x="33581" y="13476"/>
                    <a:pt x="32313" y="11342"/>
                    <a:pt x="30545" y="9407"/>
                  </a:cubicBezTo>
                  <a:lnTo>
                    <a:pt x="30545" y="9407"/>
                  </a:lnTo>
                  <a:cubicBezTo>
                    <a:pt x="30585" y="9415"/>
                    <a:pt x="30622" y="9419"/>
                    <a:pt x="30661" y="9419"/>
                  </a:cubicBezTo>
                  <a:cubicBezTo>
                    <a:pt x="30786" y="9419"/>
                    <a:pt x="30924" y="9375"/>
                    <a:pt x="31179" y="9273"/>
                  </a:cubicBezTo>
                  <a:cubicBezTo>
                    <a:pt x="31413" y="9207"/>
                    <a:pt x="31513" y="9007"/>
                    <a:pt x="31479" y="8806"/>
                  </a:cubicBezTo>
                  <a:cubicBezTo>
                    <a:pt x="31179" y="6605"/>
                    <a:pt x="28544" y="5037"/>
                    <a:pt x="26576" y="4470"/>
                  </a:cubicBezTo>
                  <a:cubicBezTo>
                    <a:pt x="26909" y="4270"/>
                    <a:pt x="27243" y="4136"/>
                    <a:pt x="27610" y="4036"/>
                  </a:cubicBezTo>
                  <a:cubicBezTo>
                    <a:pt x="27910" y="3936"/>
                    <a:pt x="28010" y="3469"/>
                    <a:pt x="27710" y="3303"/>
                  </a:cubicBezTo>
                  <a:cubicBezTo>
                    <a:pt x="25961" y="2401"/>
                    <a:pt x="24106" y="1943"/>
                    <a:pt x="22214" y="1943"/>
                  </a:cubicBezTo>
                  <a:cubicBezTo>
                    <a:pt x="21724" y="1943"/>
                    <a:pt x="21232" y="1973"/>
                    <a:pt x="20738" y="2035"/>
                  </a:cubicBezTo>
                  <a:cubicBezTo>
                    <a:pt x="21105" y="1568"/>
                    <a:pt x="21472" y="1134"/>
                    <a:pt x="21906" y="701"/>
                  </a:cubicBezTo>
                  <a:cubicBezTo>
                    <a:pt x="22173" y="467"/>
                    <a:pt x="21972" y="0"/>
                    <a:pt x="216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9"/>
            <p:cNvSpPr/>
            <p:nvPr/>
          </p:nvSpPr>
          <p:spPr>
            <a:xfrm>
              <a:off x="1976125" y="3979125"/>
              <a:ext cx="37150" cy="27175"/>
            </a:xfrm>
            <a:custGeom>
              <a:rect b="b" l="l" r="r" t="t"/>
              <a:pathLst>
                <a:path extrusionOk="0" h="1087" w="1486">
                  <a:moveTo>
                    <a:pt x="1172" y="1"/>
                  </a:moveTo>
                  <a:cubicBezTo>
                    <a:pt x="1134" y="1"/>
                    <a:pt x="1093" y="11"/>
                    <a:pt x="1053" y="34"/>
                  </a:cubicBezTo>
                  <a:cubicBezTo>
                    <a:pt x="753" y="201"/>
                    <a:pt x="486" y="367"/>
                    <a:pt x="219" y="601"/>
                  </a:cubicBezTo>
                  <a:cubicBezTo>
                    <a:pt x="0" y="765"/>
                    <a:pt x="118" y="1086"/>
                    <a:pt x="314" y="1086"/>
                  </a:cubicBezTo>
                  <a:cubicBezTo>
                    <a:pt x="357" y="1086"/>
                    <a:pt x="404" y="1071"/>
                    <a:pt x="452" y="1035"/>
                  </a:cubicBezTo>
                  <a:cubicBezTo>
                    <a:pt x="786" y="834"/>
                    <a:pt x="1053" y="601"/>
                    <a:pt x="1320" y="367"/>
                  </a:cubicBezTo>
                  <a:cubicBezTo>
                    <a:pt x="1485" y="230"/>
                    <a:pt x="1354" y="1"/>
                    <a:pt x="11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49"/>
            <p:cNvSpPr/>
            <p:nvPr/>
          </p:nvSpPr>
          <p:spPr>
            <a:xfrm>
              <a:off x="1905025" y="4038875"/>
              <a:ext cx="43100" cy="40675"/>
            </a:xfrm>
            <a:custGeom>
              <a:rect b="b" l="l" r="r" t="t"/>
              <a:pathLst>
                <a:path extrusionOk="0" h="1627" w="1724">
                  <a:moveTo>
                    <a:pt x="1413" y="0"/>
                  </a:moveTo>
                  <a:cubicBezTo>
                    <a:pt x="1374" y="0"/>
                    <a:pt x="1333" y="14"/>
                    <a:pt x="1295" y="46"/>
                  </a:cubicBezTo>
                  <a:cubicBezTo>
                    <a:pt x="861" y="379"/>
                    <a:pt x="461" y="746"/>
                    <a:pt x="161" y="1213"/>
                  </a:cubicBezTo>
                  <a:cubicBezTo>
                    <a:pt x="0" y="1420"/>
                    <a:pt x="203" y="1626"/>
                    <a:pt x="410" y="1626"/>
                  </a:cubicBezTo>
                  <a:cubicBezTo>
                    <a:pt x="504" y="1626"/>
                    <a:pt x="599" y="1584"/>
                    <a:pt x="661" y="1480"/>
                  </a:cubicBezTo>
                  <a:cubicBezTo>
                    <a:pt x="895" y="1080"/>
                    <a:pt x="1195" y="713"/>
                    <a:pt x="1562" y="379"/>
                  </a:cubicBezTo>
                  <a:cubicBezTo>
                    <a:pt x="1724" y="244"/>
                    <a:pt x="1580" y="0"/>
                    <a:pt x="14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49"/>
            <p:cNvSpPr/>
            <p:nvPr/>
          </p:nvSpPr>
          <p:spPr>
            <a:xfrm>
              <a:off x="1917825" y="3944725"/>
              <a:ext cx="58300" cy="54525"/>
            </a:xfrm>
            <a:custGeom>
              <a:rect b="b" l="l" r="r" t="t"/>
              <a:pathLst>
                <a:path extrusionOk="0" h="2181" w="2332">
                  <a:moveTo>
                    <a:pt x="2007" y="1"/>
                  </a:moveTo>
                  <a:cubicBezTo>
                    <a:pt x="1989" y="1"/>
                    <a:pt x="1970" y="3"/>
                    <a:pt x="1951" y="9"/>
                  </a:cubicBezTo>
                  <a:cubicBezTo>
                    <a:pt x="1083" y="242"/>
                    <a:pt x="349" y="909"/>
                    <a:pt x="83" y="1777"/>
                  </a:cubicBezTo>
                  <a:cubicBezTo>
                    <a:pt x="1" y="2023"/>
                    <a:pt x="196" y="2180"/>
                    <a:pt x="389" y="2180"/>
                  </a:cubicBezTo>
                  <a:cubicBezTo>
                    <a:pt x="511" y="2180"/>
                    <a:pt x="631" y="2118"/>
                    <a:pt x="683" y="1977"/>
                  </a:cubicBezTo>
                  <a:cubicBezTo>
                    <a:pt x="983" y="1243"/>
                    <a:pt x="1417" y="743"/>
                    <a:pt x="2117" y="409"/>
                  </a:cubicBezTo>
                  <a:cubicBezTo>
                    <a:pt x="2332" y="317"/>
                    <a:pt x="2209" y="1"/>
                    <a:pt x="200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9"/>
            <p:cNvSpPr/>
            <p:nvPr/>
          </p:nvSpPr>
          <p:spPr>
            <a:xfrm>
              <a:off x="1890075" y="3916425"/>
              <a:ext cx="41350" cy="28625"/>
            </a:xfrm>
            <a:custGeom>
              <a:rect b="b" l="l" r="r" t="t"/>
              <a:pathLst>
                <a:path extrusionOk="0" h="1145" w="1654">
                  <a:moveTo>
                    <a:pt x="1352" y="0"/>
                  </a:moveTo>
                  <a:cubicBezTo>
                    <a:pt x="1313" y="0"/>
                    <a:pt x="1270" y="12"/>
                    <a:pt x="1226" y="40"/>
                  </a:cubicBezTo>
                  <a:cubicBezTo>
                    <a:pt x="892" y="240"/>
                    <a:pt x="559" y="440"/>
                    <a:pt x="225" y="674"/>
                  </a:cubicBezTo>
                  <a:cubicBezTo>
                    <a:pt x="0" y="814"/>
                    <a:pt x="155" y="1145"/>
                    <a:pt x="369" y="1145"/>
                  </a:cubicBezTo>
                  <a:cubicBezTo>
                    <a:pt x="408" y="1145"/>
                    <a:pt x="450" y="1134"/>
                    <a:pt x="492" y="1107"/>
                  </a:cubicBezTo>
                  <a:cubicBezTo>
                    <a:pt x="826" y="874"/>
                    <a:pt x="1126" y="640"/>
                    <a:pt x="1459" y="440"/>
                  </a:cubicBezTo>
                  <a:cubicBezTo>
                    <a:pt x="1654" y="301"/>
                    <a:pt x="1547" y="0"/>
                    <a:pt x="13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9"/>
            <p:cNvSpPr/>
            <p:nvPr/>
          </p:nvSpPr>
          <p:spPr>
            <a:xfrm>
              <a:off x="2021900" y="3917175"/>
              <a:ext cx="56300" cy="43500"/>
            </a:xfrm>
            <a:custGeom>
              <a:rect b="b" l="l" r="r" t="t"/>
              <a:pathLst>
                <a:path extrusionOk="0" h="1740" w="2252">
                  <a:moveTo>
                    <a:pt x="300" y="1"/>
                  </a:moveTo>
                  <a:cubicBezTo>
                    <a:pt x="147" y="1"/>
                    <a:pt x="0" y="172"/>
                    <a:pt x="123" y="344"/>
                  </a:cubicBezTo>
                  <a:cubicBezTo>
                    <a:pt x="556" y="911"/>
                    <a:pt x="1123" y="1444"/>
                    <a:pt x="1790" y="1711"/>
                  </a:cubicBezTo>
                  <a:cubicBezTo>
                    <a:pt x="1830" y="1731"/>
                    <a:pt x="1869" y="1740"/>
                    <a:pt x="1906" y="1740"/>
                  </a:cubicBezTo>
                  <a:cubicBezTo>
                    <a:pt x="2116" y="1740"/>
                    <a:pt x="2251" y="1453"/>
                    <a:pt x="2024" y="1311"/>
                  </a:cubicBezTo>
                  <a:cubicBezTo>
                    <a:pt x="1423" y="977"/>
                    <a:pt x="923" y="577"/>
                    <a:pt x="456" y="77"/>
                  </a:cubicBezTo>
                  <a:cubicBezTo>
                    <a:pt x="412" y="23"/>
                    <a:pt x="355" y="1"/>
                    <a:pt x="3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49"/>
            <p:cNvSpPr/>
            <p:nvPr/>
          </p:nvSpPr>
          <p:spPr>
            <a:xfrm>
              <a:off x="2109675" y="3978050"/>
              <a:ext cx="58900" cy="25575"/>
            </a:xfrm>
            <a:custGeom>
              <a:rect b="b" l="l" r="r" t="t"/>
              <a:pathLst>
                <a:path extrusionOk="0" h="1023" w="2356">
                  <a:moveTo>
                    <a:pt x="192" y="1"/>
                  </a:moveTo>
                  <a:cubicBezTo>
                    <a:pt x="37" y="1"/>
                    <a:pt x="0" y="253"/>
                    <a:pt x="181" y="344"/>
                  </a:cubicBezTo>
                  <a:cubicBezTo>
                    <a:pt x="748" y="544"/>
                    <a:pt x="1315" y="777"/>
                    <a:pt x="1915" y="1011"/>
                  </a:cubicBezTo>
                  <a:cubicBezTo>
                    <a:pt x="1940" y="1019"/>
                    <a:pt x="1963" y="1023"/>
                    <a:pt x="1985" y="1023"/>
                  </a:cubicBezTo>
                  <a:cubicBezTo>
                    <a:pt x="2239" y="1023"/>
                    <a:pt x="2355" y="538"/>
                    <a:pt x="2049" y="477"/>
                  </a:cubicBezTo>
                  <a:cubicBezTo>
                    <a:pt x="1448" y="310"/>
                    <a:pt x="848" y="144"/>
                    <a:pt x="247" y="10"/>
                  </a:cubicBezTo>
                  <a:cubicBezTo>
                    <a:pt x="228" y="4"/>
                    <a:pt x="209" y="1"/>
                    <a:pt x="1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9"/>
            <p:cNvSpPr/>
            <p:nvPr/>
          </p:nvSpPr>
          <p:spPr>
            <a:xfrm>
              <a:off x="2072900" y="3890475"/>
              <a:ext cx="66450" cy="25650"/>
            </a:xfrm>
            <a:custGeom>
              <a:rect b="b" l="l" r="r" t="t"/>
              <a:pathLst>
                <a:path extrusionOk="0" h="1026" w="2658">
                  <a:moveTo>
                    <a:pt x="195" y="1"/>
                  </a:moveTo>
                  <a:cubicBezTo>
                    <a:pt x="40" y="1"/>
                    <a:pt x="0" y="251"/>
                    <a:pt x="151" y="311"/>
                  </a:cubicBezTo>
                  <a:cubicBezTo>
                    <a:pt x="851" y="544"/>
                    <a:pt x="1552" y="778"/>
                    <a:pt x="2252" y="1011"/>
                  </a:cubicBezTo>
                  <a:cubicBezTo>
                    <a:pt x="2281" y="1021"/>
                    <a:pt x="2308" y="1025"/>
                    <a:pt x="2334" y="1025"/>
                  </a:cubicBezTo>
                  <a:cubicBezTo>
                    <a:pt x="2574" y="1025"/>
                    <a:pt x="2657" y="635"/>
                    <a:pt x="2386" y="544"/>
                  </a:cubicBezTo>
                  <a:cubicBezTo>
                    <a:pt x="1685" y="344"/>
                    <a:pt x="951" y="177"/>
                    <a:pt x="251" y="11"/>
                  </a:cubicBezTo>
                  <a:cubicBezTo>
                    <a:pt x="231" y="4"/>
                    <a:pt x="21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9"/>
            <p:cNvSpPr/>
            <p:nvPr/>
          </p:nvSpPr>
          <p:spPr>
            <a:xfrm>
              <a:off x="2204700" y="3950550"/>
              <a:ext cx="65200" cy="27800"/>
            </a:xfrm>
            <a:custGeom>
              <a:rect b="b" l="l" r="r" t="t"/>
              <a:pathLst>
                <a:path extrusionOk="0" h="1112" w="2608">
                  <a:moveTo>
                    <a:pt x="289" y="1"/>
                  </a:moveTo>
                  <a:cubicBezTo>
                    <a:pt x="94" y="1"/>
                    <a:pt x="0" y="285"/>
                    <a:pt x="182" y="376"/>
                  </a:cubicBezTo>
                  <a:cubicBezTo>
                    <a:pt x="816" y="710"/>
                    <a:pt x="1517" y="1010"/>
                    <a:pt x="2251" y="1110"/>
                  </a:cubicBezTo>
                  <a:cubicBezTo>
                    <a:pt x="2260" y="1111"/>
                    <a:pt x="2270" y="1112"/>
                    <a:pt x="2279" y="1112"/>
                  </a:cubicBezTo>
                  <a:cubicBezTo>
                    <a:pt x="2555" y="1112"/>
                    <a:pt x="2608" y="641"/>
                    <a:pt x="2317" y="576"/>
                  </a:cubicBezTo>
                  <a:cubicBezTo>
                    <a:pt x="1650" y="410"/>
                    <a:pt x="983" y="276"/>
                    <a:pt x="349" y="9"/>
                  </a:cubicBezTo>
                  <a:cubicBezTo>
                    <a:pt x="328" y="3"/>
                    <a:pt x="308" y="1"/>
                    <a:pt x="2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49"/>
            <p:cNvSpPr/>
            <p:nvPr/>
          </p:nvSpPr>
          <p:spPr>
            <a:xfrm>
              <a:off x="2321250" y="3989075"/>
              <a:ext cx="59750" cy="26425"/>
            </a:xfrm>
            <a:custGeom>
              <a:rect b="b" l="l" r="r" t="t"/>
              <a:pathLst>
                <a:path extrusionOk="0" h="1057" w="2390">
                  <a:moveTo>
                    <a:pt x="390" y="1"/>
                  </a:moveTo>
                  <a:cubicBezTo>
                    <a:pt x="143" y="1"/>
                    <a:pt x="0" y="341"/>
                    <a:pt x="224" y="436"/>
                  </a:cubicBezTo>
                  <a:cubicBezTo>
                    <a:pt x="758" y="670"/>
                    <a:pt x="1325" y="903"/>
                    <a:pt x="1892" y="1037"/>
                  </a:cubicBezTo>
                  <a:cubicBezTo>
                    <a:pt x="1928" y="1050"/>
                    <a:pt x="1962" y="1056"/>
                    <a:pt x="1994" y="1056"/>
                  </a:cubicBezTo>
                  <a:cubicBezTo>
                    <a:pt x="2286" y="1056"/>
                    <a:pt x="2389" y="557"/>
                    <a:pt x="2058" y="436"/>
                  </a:cubicBezTo>
                  <a:cubicBezTo>
                    <a:pt x="1525" y="270"/>
                    <a:pt x="958" y="136"/>
                    <a:pt x="424" y="3"/>
                  </a:cubicBezTo>
                  <a:cubicBezTo>
                    <a:pt x="412" y="1"/>
                    <a:pt x="401" y="1"/>
                    <a:pt x="3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49"/>
            <p:cNvSpPr/>
            <p:nvPr/>
          </p:nvSpPr>
          <p:spPr>
            <a:xfrm>
              <a:off x="2115850" y="3839800"/>
              <a:ext cx="102075" cy="25250"/>
            </a:xfrm>
            <a:custGeom>
              <a:rect b="b" l="l" r="r" t="t"/>
              <a:pathLst>
                <a:path extrusionOk="0" h="1010" w="4083">
                  <a:moveTo>
                    <a:pt x="239" y="1"/>
                  </a:moveTo>
                  <a:cubicBezTo>
                    <a:pt x="1" y="1"/>
                    <a:pt x="10" y="404"/>
                    <a:pt x="267" y="436"/>
                  </a:cubicBezTo>
                  <a:cubicBezTo>
                    <a:pt x="1401" y="537"/>
                    <a:pt x="2502" y="770"/>
                    <a:pt x="3603" y="1004"/>
                  </a:cubicBezTo>
                  <a:cubicBezTo>
                    <a:pt x="3624" y="1008"/>
                    <a:pt x="3644" y="1010"/>
                    <a:pt x="3663" y="1010"/>
                  </a:cubicBezTo>
                  <a:cubicBezTo>
                    <a:pt x="3955" y="1010"/>
                    <a:pt x="4083" y="564"/>
                    <a:pt x="3770" y="470"/>
                  </a:cubicBezTo>
                  <a:cubicBezTo>
                    <a:pt x="2636" y="136"/>
                    <a:pt x="1435" y="36"/>
                    <a:pt x="267" y="3"/>
                  </a:cubicBezTo>
                  <a:cubicBezTo>
                    <a:pt x="257" y="2"/>
                    <a:pt x="248" y="1"/>
                    <a:pt x="2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9"/>
            <p:cNvSpPr/>
            <p:nvPr/>
          </p:nvSpPr>
          <p:spPr>
            <a:xfrm>
              <a:off x="2298225" y="3906150"/>
              <a:ext cx="64175" cy="32050"/>
            </a:xfrm>
            <a:custGeom>
              <a:rect b="b" l="l" r="r" t="t"/>
              <a:pathLst>
                <a:path extrusionOk="0" h="1282" w="2567">
                  <a:moveTo>
                    <a:pt x="266" y="0"/>
                  </a:moveTo>
                  <a:cubicBezTo>
                    <a:pt x="84" y="0"/>
                    <a:pt x="1" y="296"/>
                    <a:pt x="177" y="384"/>
                  </a:cubicBezTo>
                  <a:cubicBezTo>
                    <a:pt x="745" y="685"/>
                    <a:pt x="1312" y="985"/>
                    <a:pt x="1912" y="1252"/>
                  </a:cubicBezTo>
                  <a:cubicBezTo>
                    <a:pt x="1958" y="1273"/>
                    <a:pt x="2004" y="1282"/>
                    <a:pt x="2048" y="1282"/>
                  </a:cubicBezTo>
                  <a:cubicBezTo>
                    <a:pt x="2352" y="1282"/>
                    <a:pt x="2566" y="830"/>
                    <a:pt x="2246" y="685"/>
                  </a:cubicBezTo>
                  <a:cubicBezTo>
                    <a:pt x="1612" y="418"/>
                    <a:pt x="978" y="218"/>
                    <a:pt x="344" y="17"/>
                  </a:cubicBezTo>
                  <a:cubicBezTo>
                    <a:pt x="317" y="6"/>
                    <a:pt x="290" y="0"/>
                    <a:pt x="2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9"/>
            <p:cNvSpPr/>
            <p:nvPr/>
          </p:nvSpPr>
          <p:spPr>
            <a:xfrm>
              <a:off x="2400425" y="3954250"/>
              <a:ext cx="77300" cy="37850"/>
            </a:xfrm>
            <a:custGeom>
              <a:rect b="b" l="l" r="r" t="t"/>
              <a:pathLst>
                <a:path extrusionOk="0" h="1514" w="3092">
                  <a:moveTo>
                    <a:pt x="389" y="0"/>
                  </a:moveTo>
                  <a:cubicBezTo>
                    <a:pt x="68" y="0"/>
                    <a:pt x="1" y="514"/>
                    <a:pt x="326" y="662"/>
                  </a:cubicBezTo>
                  <a:cubicBezTo>
                    <a:pt x="1026" y="929"/>
                    <a:pt x="1727" y="1262"/>
                    <a:pt x="2427" y="1496"/>
                  </a:cubicBezTo>
                  <a:cubicBezTo>
                    <a:pt x="2463" y="1508"/>
                    <a:pt x="2498" y="1513"/>
                    <a:pt x="2532" y="1513"/>
                  </a:cubicBezTo>
                  <a:cubicBezTo>
                    <a:pt x="2876" y="1513"/>
                    <a:pt x="3092" y="947"/>
                    <a:pt x="2728" y="795"/>
                  </a:cubicBezTo>
                  <a:cubicBezTo>
                    <a:pt x="2027" y="495"/>
                    <a:pt x="1260" y="262"/>
                    <a:pt x="526" y="28"/>
                  </a:cubicBezTo>
                  <a:cubicBezTo>
                    <a:pt x="476" y="9"/>
                    <a:pt x="431" y="0"/>
                    <a:pt x="3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9"/>
            <p:cNvSpPr/>
            <p:nvPr/>
          </p:nvSpPr>
          <p:spPr>
            <a:xfrm>
              <a:off x="2524450" y="4025900"/>
              <a:ext cx="55475" cy="47400"/>
            </a:xfrm>
            <a:custGeom>
              <a:rect b="b" l="l" r="r" t="t"/>
              <a:pathLst>
                <a:path extrusionOk="0" h="1896" w="2219">
                  <a:moveTo>
                    <a:pt x="356" y="0"/>
                  </a:moveTo>
                  <a:cubicBezTo>
                    <a:pt x="161" y="0"/>
                    <a:pt x="0" y="258"/>
                    <a:pt x="168" y="398"/>
                  </a:cubicBezTo>
                  <a:cubicBezTo>
                    <a:pt x="669" y="831"/>
                    <a:pt x="1069" y="1332"/>
                    <a:pt x="1536" y="1799"/>
                  </a:cubicBezTo>
                  <a:cubicBezTo>
                    <a:pt x="1604" y="1867"/>
                    <a:pt x="1685" y="1896"/>
                    <a:pt x="1764" y="1896"/>
                  </a:cubicBezTo>
                  <a:cubicBezTo>
                    <a:pt x="1997" y="1896"/>
                    <a:pt x="2219" y="1647"/>
                    <a:pt x="2070" y="1398"/>
                  </a:cubicBezTo>
                  <a:cubicBezTo>
                    <a:pt x="1669" y="798"/>
                    <a:pt x="1102" y="364"/>
                    <a:pt x="468" y="31"/>
                  </a:cubicBezTo>
                  <a:cubicBezTo>
                    <a:pt x="431" y="9"/>
                    <a:pt x="393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9"/>
            <p:cNvSpPr/>
            <p:nvPr/>
          </p:nvSpPr>
          <p:spPr>
            <a:xfrm>
              <a:off x="2600100" y="4112575"/>
              <a:ext cx="17800" cy="39625"/>
            </a:xfrm>
            <a:custGeom>
              <a:rect b="b" l="l" r="r" t="t"/>
              <a:pathLst>
                <a:path extrusionOk="0" h="1585" w="712">
                  <a:moveTo>
                    <a:pt x="224" y="1"/>
                  </a:moveTo>
                  <a:cubicBezTo>
                    <a:pt x="113" y="1"/>
                    <a:pt x="1" y="103"/>
                    <a:pt x="44" y="233"/>
                  </a:cubicBezTo>
                  <a:cubicBezTo>
                    <a:pt x="144" y="633"/>
                    <a:pt x="144" y="967"/>
                    <a:pt x="111" y="1334"/>
                  </a:cubicBezTo>
                  <a:cubicBezTo>
                    <a:pt x="94" y="1501"/>
                    <a:pt x="219" y="1584"/>
                    <a:pt x="353" y="1584"/>
                  </a:cubicBezTo>
                  <a:cubicBezTo>
                    <a:pt x="486" y="1584"/>
                    <a:pt x="628" y="1501"/>
                    <a:pt x="645" y="1334"/>
                  </a:cubicBezTo>
                  <a:cubicBezTo>
                    <a:pt x="711" y="900"/>
                    <a:pt x="578" y="500"/>
                    <a:pt x="378" y="100"/>
                  </a:cubicBezTo>
                  <a:cubicBezTo>
                    <a:pt x="343" y="30"/>
                    <a:pt x="284" y="1"/>
                    <a:pt x="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9"/>
            <p:cNvSpPr/>
            <p:nvPr/>
          </p:nvSpPr>
          <p:spPr>
            <a:xfrm>
              <a:off x="2232225" y="3822075"/>
              <a:ext cx="41675" cy="14700"/>
            </a:xfrm>
            <a:custGeom>
              <a:rect b="b" l="l" r="r" t="t"/>
              <a:pathLst>
                <a:path extrusionOk="0" h="588" w="1667">
                  <a:moveTo>
                    <a:pt x="164" y="1"/>
                  </a:moveTo>
                  <a:cubicBezTo>
                    <a:pt x="37" y="1"/>
                    <a:pt x="0" y="215"/>
                    <a:pt x="149" y="245"/>
                  </a:cubicBezTo>
                  <a:cubicBezTo>
                    <a:pt x="549" y="345"/>
                    <a:pt x="983" y="478"/>
                    <a:pt x="1416" y="578"/>
                  </a:cubicBezTo>
                  <a:cubicBezTo>
                    <a:pt x="1436" y="585"/>
                    <a:pt x="1455" y="588"/>
                    <a:pt x="1472" y="588"/>
                  </a:cubicBezTo>
                  <a:cubicBezTo>
                    <a:pt x="1628" y="588"/>
                    <a:pt x="1667" y="342"/>
                    <a:pt x="1517" y="312"/>
                  </a:cubicBezTo>
                  <a:cubicBezTo>
                    <a:pt x="1083" y="178"/>
                    <a:pt x="649" y="111"/>
                    <a:pt x="216" y="11"/>
                  </a:cubicBezTo>
                  <a:cubicBezTo>
                    <a:pt x="197" y="4"/>
                    <a:pt x="180" y="1"/>
                    <a:pt x="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49"/>
            <p:cNvSpPr/>
            <p:nvPr/>
          </p:nvSpPr>
          <p:spPr>
            <a:xfrm>
              <a:off x="2349925" y="3872200"/>
              <a:ext cx="72225" cy="39050"/>
            </a:xfrm>
            <a:custGeom>
              <a:rect b="b" l="l" r="r" t="t"/>
              <a:pathLst>
                <a:path extrusionOk="0" h="1562" w="2889">
                  <a:moveTo>
                    <a:pt x="319" y="0"/>
                  </a:moveTo>
                  <a:cubicBezTo>
                    <a:pt x="93" y="0"/>
                    <a:pt x="0" y="349"/>
                    <a:pt x="278" y="441"/>
                  </a:cubicBezTo>
                  <a:cubicBezTo>
                    <a:pt x="1012" y="708"/>
                    <a:pt x="1645" y="1042"/>
                    <a:pt x="2279" y="1509"/>
                  </a:cubicBezTo>
                  <a:cubicBezTo>
                    <a:pt x="2327" y="1546"/>
                    <a:pt x="2376" y="1562"/>
                    <a:pt x="2424" y="1562"/>
                  </a:cubicBezTo>
                  <a:cubicBezTo>
                    <a:pt x="2677" y="1562"/>
                    <a:pt x="2888" y="1110"/>
                    <a:pt x="2579" y="942"/>
                  </a:cubicBezTo>
                  <a:cubicBezTo>
                    <a:pt x="1912" y="541"/>
                    <a:pt x="1178" y="208"/>
                    <a:pt x="378" y="8"/>
                  </a:cubicBezTo>
                  <a:cubicBezTo>
                    <a:pt x="357" y="3"/>
                    <a:pt x="338" y="0"/>
                    <a:pt x="3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49"/>
            <p:cNvSpPr/>
            <p:nvPr/>
          </p:nvSpPr>
          <p:spPr>
            <a:xfrm>
              <a:off x="2460825" y="3937225"/>
              <a:ext cx="75325" cy="46850"/>
            </a:xfrm>
            <a:custGeom>
              <a:rect b="b" l="l" r="r" t="t"/>
              <a:pathLst>
                <a:path extrusionOk="0" h="1874" w="3013">
                  <a:moveTo>
                    <a:pt x="282" y="1"/>
                  </a:moveTo>
                  <a:cubicBezTo>
                    <a:pt x="64" y="1"/>
                    <a:pt x="0" y="314"/>
                    <a:pt x="245" y="376"/>
                  </a:cubicBezTo>
                  <a:cubicBezTo>
                    <a:pt x="1079" y="676"/>
                    <a:pt x="1679" y="1143"/>
                    <a:pt x="2313" y="1777"/>
                  </a:cubicBezTo>
                  <a:cubicBezTo>
                    <a:pt x="2381" y="1845"/>
                    <a:pt x="2458" y="1873"/>
                    <a:pt x="2532" y="1873"/>
                  </a:cubicBezTo>
                  <a:cubicBezTo>
                    <a:pt x="2786" y="1873"/>
                    <a:pt x="3012" y="1542"/>
                    <a:pt x="2780" y="1310"/>
                  </a:cubicBezTo>
                  <a:cubicBezTo>
                    <a:pt x="2146" y="609"/>
                    <a:pt x="1246" y="209"/>
                    <a:pt x="345" y="9"/>
                  </a:cubicBezTo>
                  <a:cubicBezTo>
                    <a:pt x="323" y="3"/>
                    <a:pt x="302" y="1"/>
                    <a:pt x="2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9"/>
            <p:cNvSpPr/>
            <p:nvPr/>
          </p:nvSpPr>
          <p:spPr>
            <a:xfrm>
              <a:off x="2125850" y="3795625"/>
              <a:ext cx="69250" cy="14225"/>
            </a:xfrm>
            <a:custGeom>
              <a:rect b="b" l="l" r="r" t="t"/>
              <a:pathLst>
                <a:path extrusionOk="0" h="569" w="2770">
                  <a:moveTo>
                    <a:pt x="2499" y="0"/>
                  </a:moveTo>
                  <a:cubicBezTo>
                    <a:pt x="2489" y="0"/>
                    <a:pt x="2479" y="1"/>
                    <a:pt x="2469" y="2"/>
                  </a:cubicBezTo>
                  <a:lnTo>
                    <a:pt x="201" y="269"/>
                  </a:lnTo>
                  <a:cubicBezTo>
                    <a:pt x="34" y="269"/>
                    <a:pt x="1" y="569"/>
                    <a:pt x="201" y="569"/>
                  </a:cubicBezTo>
                  <a:cubicBezTo>
                    <a:pt x="968" y="536"/>
                    <a:pt x="1702" y="502"/>
                    <a:pt x="2469" y="469"/>
                  </a:cubicBezTo>
                  <a:cubicBezTo>
                    <a:pt x="2759" y="437"/>
                    <a:pt x="2769" y="0"/>
                    <a:pt x="2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49"/>
            <p:cNvSpPr/>
            <p:nvPr/>
          </p:nvSpPr>
          <p:spPr>
            <a:xfrm>
              <a:off x="2291225" y="3808100"/>
              <a:ext cx="71825" cy="23600"/>
            </a:xfrm>
            <a:custGeom>
              <a:rect b="b" l="l" r="r" t="t"/>
              <a:pathLst>
                <a:path extrusionOk="0" h="944" w="2873">
                  <a:moveTo>
                    <a:pt x="255" y="1"/>
                  </a:moveTo>
                  <a:cubicBezTo>
                    <a:pt x="51" y="1"/>
                    <a:pt x="1" y="274"/>
                    <a:pt x="191" y="337"/>
                  </a:cubicBezTo>
                  <a:cubicBezTo>
                    <a:pt x="958" y="537"/>
                    <a:pt x="1692" y="770"/>
                    <a:pt x="2459" y="937"/>
                  </a:cubicBezTo>
                  <a:cubicBezTo>
                    <a:pt x="2479" y="942"/>
                    <a:pt x="2498" y="944"/>
                    <a:pt x="2516" y="944"/>
                  </a:cubicBezTo>
                  <a:cubicBezTo>
                    <a:pt x="2775" y="944"/>
                    <a:pt x="2873" y="530"/>
                    <a:pt x="2592" y="437"/>
                  </a:cubicBezTo>
                  <a:cubicBezTo>
                    <a:pt x="1825" y="270"/>
                    <a:pt x="1058" y="137"/>
                    <a:pt x="291" y="3"/>
                  </a:cubicBezTo>
                  <a:cubicBezTo>
                    <a:pt x="278" y="1"/>
                    <a:pt x="267" y="1"/>
                    <a:pt x="2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49"/>
            <p:cNvSpPr/>
            <p:nvPr/>
          </p:nvSpPr>
          <p:spPr>
            <a:xfrm>
              <a:off x="2414150" y="3839475"/>
              <a:ext cx="77875" cy="47100"/>
            </a:xfrm>
            <a:custGeom>
              <a:rect b="b" l="l" r="r" t="t"/>
              <a:pathLst>
                <a:path extrusionOk="0" h="1884" w="3115">
                  <a:moveTo>
                    <a:pt x="332" y="1"/>
                  </a:moveTo>
                  <a:cubicBezTo>
                    <a:pt x="114" y="1"/>
                    <a:pt x="1" y="363"/>
                    <a:pt x="210" y="483"/>
                  </a:cubicBezTo>
                  <a:cubicBezTo>
                    <a:pt x="1044" y="850"/>
                    <a:pt x="1778" y="1283"/>
                    <a:pt x="2479" y="1817"/>
                  </a:cubicBezTo>
                  <a:cubicBezTo>
                    <a:pt x="2537" y="1864"/>
                    <a:pt x="2597" y="1884"/>
                    <a:pt x="2653" y="1884"/>
                  </a:cubicBezTo>
                  <a:cubicBezTo>
                    <a:pt x="2918" y="1884"/>
                    <a:pt x="3115" y="1437"/>
                    <a:pt x="2812" y="1217"/>
                  </a:cubicBezTo>
                  <a:cubicBezTo>
                    <a:pt x="2078" y="716"/>
                    <a:pt x="1278" y="316"/>
                    <a:pt x="411" y="16"/>
                  </a:cubicBezTo>
                  <a:cubicBezTo>
                    <a:pt x="383" y="6"/>
                    <a:pt x="357" y="1"/>
                    <a:pt x="3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9"/>
            <p:cNvSpPr/>
            <p:nvPr/>
          </p:nvSpPr>
          <p:spPr>
            <a:xfrm>
              <a:off x="2203725" y="3759750"/>
              <a:ext cx="61750" cy="19425"/>
            </a:xfrm>
            <a:custGeom>
              <a:rect b="b" l="l" r="r" t="t"/>
              <a:pathLst>
                <a:path extrusionOk="0" h="777" w="2470">
                  <a:moveTo>
                    <a:pt x="354" y="0"/>
                  </a:moveTo>
                  <a:cubicBezTo>
                    <a:pt x="111" y="0"/>
                    <a:pt x="1" y="339"/>
                    <a:pt x="288" y="403"/>
                  </a:cubicBezTo>
                  <a:cubicBezTo>
                    <a:pt x="855" y="536"/>
                    <a:pt x="1456" y="670"/>
                    <a:pt x="2056" y="770"/>
                  </a:cubicBezTo>
                  <a:cubicBezTo>
                    <a:pt x="2076" y="774"/>
                    <a:pt x="2095" y="776"/>
                    <a:pt x="2114" y="776"/>
                  </a:cubicBezTo>
                  <a:cubicBezTo>
                    <a:pt x="2372" y="776"/>
                    <a:pt x="2470" y="365"/>
                    <a:pt x="2190" y="303"/>
                  </a:cubicBezTo>
                  <a:cubicBezTo>
                    <a:pt x="1589" y="169"/>
                    <a:pt x="989" y="103"/>
                    <a:pt x="388" y="3"/>
                  </a:cubicBezTo>
                  <a:cubicBezTo>
                    <a:pt x="377" y="1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49"/>
            <p:cNvSpPr/>
            <p:nvPr/>
          </p:nvSpPr>
          <p:spPr>
            <a:xfrm>
              <a:off x="2043850" y="3824025"/>
              <a:ext cx="29450" cy="21475"/>
            </a:xfrm>
            <a:custGeom>
              <a:rect b="b" l="l" r="r" t="t"/>
              <a:pathLst>
                <a:path extrusionOk="0" h="859" w="1178">
                  <a:moveTo>
                    <a:pt x="884" y="0"/>
                  </a:moveTo>
                  <a:cubicBezTo>
                    <a:pt x="849" y="0"/>
                    <a:pt x="814" y="10"/>
                    <a:pt x="779" y="33"/>
                  </a:cubicBezTo>
                  <a:cubicBezTo>
                    <a:pt x="512" y="200"/>
                    <a:pt x="312" y="367"/>
                    <a:pt x="112" y="567"/>
                  </a:cubicBezTo>
                  <a:cubicBezTo>
                    <a:pt x="1" y="678"/>
                    <a:pt x="97" y="858"/>
                    <a:pt x="229" y="858"/>
                  </a:cubicBezTo>
                  <a:cubicBezTo>
                    <a:pt x="256" y="858"/>
                    <a:pt x="284" y="851"/>
                    <a:pt x="312" y="834"/>
                  </a:cubicBezTo>
                  <a:cubicBezTo>
                    <a:pt x="545" y="667"/>
                    <a:pt x="812" y="534"/>
                    <a:pt x="1012" y="367"/>
                  </a:cubicBezTo>
                  <a:cubicBezTo>
                    <a:pt x="1178" y="229"/>
                    <a:pt x="1047" y="0"/>
                    <a:pt x="8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49"/>
            <p:cNvSpPr/>
            <p:nvPr/>
          </p:nvSpPr>
          <p:spPr>
            <a:xfrm>
              <a:off x="1898200" y="4377950"/>
              <a:ext cx="24225" cy="48775"/>
            </a:xfrm>
            <a:custGeom>
              <a:rect b="b" l="l" r="r" t="t"/>
              <a:pathLst>
                <a:path extrusionOk="0" h="1951" w="969">
                  <a:moveTo>
                    <a:pt x="213" y="1"/>
                  </a:moveTo>
                  <a:cubicBezTo>
                    <a:pt x="150" y="1"/>
                    <a:pt x="84" y="42"/>
                    <a:pt x="67" y="126"/>
                  </a:cubicBezTo>
                  <a:cubicBezTo>
                    <a:pt x="0" y="793"/>
                    <a:pt x="167" y="1360"/>
                    <a:pt x="567" y="1894"/>
                  </a:cubicBezTo>
                  <a:cubicBezTo>
                    <a:pt x="600" y="1934"/>
                    <a:pt x="642" y="1951"/>
                    <a:pt x="685" y="1951"/>
                  </a:cubicBezTo>
                  <a:cubicBezTo>
                    <a:pt x="821" y="1951"/>
                    <a:pt x="969" y="1786"/>
                    <a:pt x="868" y="1660"/>
                  </a:cubicBezTo>
                  <a:cubicBezTo>
                    <a:pt x="534" y="1193"/>
                    <a:pt x="367" y="726"/>
                    <a:pt x="334" y="126"/>
                  </a:cubicBezTo>
                  <a:cubicBezTo>
                    <a:pt x="334" y="42"/>
                    <a:pt x="275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49"/>
            <p:cNvSpPr/>
            <p:nvPr/>
          </p:nvSpPr>
          <p:spPr>
            <a:xfrm>
              <a:off x="2160050" y="4400250"/>
              <a:ext cx="29200" cy="10875"/>
            </a:xfrm>
            <a:custGeom>
              <a:rect b="b" l="l" r="r" t="t"/>
              <a:pathLst>
                <a:path extrusionOk="0" h="435" w="1168">
                  <a:moveTo>
                    <a:pt x="301" y="1"/>
                  </a:moveTo>
                  <a:cubicBezTo>
                    <a:pt x="0" y="1"/>
                    <a:pt x="0" y="434"/>
                    <a:pt x="301" y="434"/>
                  </a:cubicBezTo>
                  <a:cubicBezTo>
                    <a:pt x="534" y="434"/>
                    <a:pt x="768" y="434"/>
                    <a:pt x="1001" y="401"/>
                  </a:cubicBezTo>
                  <a:cubicBezTo>
                    <a:pt x="1168" y="368"/>
                    <a:pt x="1168" y="68"/>
                    <a:pt x="1001" y="34"/>
                  </a:cubicBezTo>
                  <a:cubicBezTo>
                    <a:pt x="768" y="1"/>
                    <a:pt x="534" y="1"/>
                    <a:pt x="3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49"/>
            <p:cNvSpPr/>
            <p:nvPr/>
          </p:nvSpPr>
          <p:spPr>
            <a:xfrm>
              <a:off x="2030125" y="4429450"/>
              <a:ext cx="50725" cy="30625"/>
            </a:xfrm>
            <a:custGeom>
              <a:rect b="b" l="l" r="r" t="t"/>
              <a:pathLst>
                <a:path extrusionOk="0" h="1225" w="2029">
                  <a:moveTo>
                    <a:pt x="1762" y="0"/>
                  </a:moveTo>
                  <a:cubicBezTo>
                    <a:pt x="1061" y="0"/>
                    <a:pt x="494" y="334"/>
                    <a:pt x="127" y="901"/>
                  </a:cubicBezTo>
                  <a:cubicBezTo>
                    <a:pt x="0" y="1053"/>
                    <a:pt x="163" y="1225"/>
                    <a:pt x="321" y="1225"/>
                  </a:cubicBezTo>
                  <a:cubicBezTo>
                    <a:pt x="371" y="1225"/>
                    <a:pt x="421" y="1208"/>
                    <a:pt x="461" y="1168"/>
                  </a:cubicBezTo>
                  <a:cubicBezTo>
                    <a:pt x="828" y="734"/>
                    <a:pt x="1261" y="501"/>
                    <a:pt x="1795" y="367"/>
                  </a:cubicBezTo>
                  <a:cubicBezTo>
                    <a:pt x="2028" y="334"/>
                    <a:pt x="1962" y="0"/>
                    <a:pt x="17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49"/>
            <p:cNvSpPr/>
            <p:nvPr/>
          </p:nvSpPr>
          <p:spPr>
            <a:xfrm>
              <a:off x="1969925" y="4478500"/>
              <a:ext cx="37500" cy="41800"/>
            </a:xfrm>
            <a:custGeom>
              <a:rect b="b" l="l" r="r" t="t"/>
              <a:pathLst>
                <a:path extrusionOk="0" h="1672" w="1500">
                  <a:moveTo>
                    <a:pt x="1242" y="0"/>
                  </a:moveTo>
                  <a:cubicBezTo>
                    <a:pt x="1206" y="0"/>
                    <a:pt x="1169" y="12"/>
                    <a:pt x="1134" y="40"/>
                  </a:cubicBezTo>
                  <a:cubicBezTo>
                    <a:pt x="667" y="407"/>
                    <a:pt x="267" y="874"/>
                    <a:pt x="67" y="1407"/>
                  </a:cubicBezTo>
                  <a:cubicBezTo>
                    <a:pt x="1" y="1561"/>
                    <a:pt x="138" y="1672"/>
                    <a:pt x="267" y="1672"/>
                  </a:cubicBezTo>
                  <a:cubicBezTo>
                    <a:pt x="334" y="1672"/>
                    <a:pt x="400" y="1642"/>
                    <a:pt x="434" y="1574"/>
                  </a:cubicBezTo>
                  <a:cubicBezTo>
                    <a:pt x="700" y="1107"/>
                    <a:pt x="967" y="674"/>
                    <a:pt x="1368" y="307"/>
                  </a:cubicBezTo>
                  <a:cubicBezTo>
                    <a:pt x="1500" y="174"/>
                    <a:pt x="1380" y="0"/>
                    <a:pt x="12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49"/>
            <p:cNvSpPr/>
            <p:nvPr/>
          </p:nvSpPr>
          <p:spPr>
            <a:xfrm>
              <a:off x="2153700" y="4427675"/>
              <a:ext cx="65575" cy="25250"/>
            </a:xfrm>
            <a:custGeom>
              <a:rect b="b" l="l" r="r" t="t"/>
              <a:pathLst>
                <a:path extrusionOk="0" h="1010" w="2623">
                  <a:moveTo>
                    <a:pt x="2140" y="0"/>
                  </a:moveTo>
                  <a:cubicBezTo>
                    <a:pt x="1472" y="0"/>
                    <a:pt x="835" y="169"/>
                    <a:pt x="254" y="505"/>
                  </a:cubicBezTo>
                  <a:cubicBezTo>
                    <a:pt x="1" y="674"/>
                    <a:pt x="152" y="1009"/>
                    <a:pt x="385" y="1009"/>
                  </a:cubicBezTo>
                  <a:cubicBezTo>
                    <a:pt x="429" y="1009"/>
                    <a:pt x="474" y="998"/>
                    <a:pt x="521" y="972"/>
                  </a:cubicBezTo>
                  <a:cubicBezTo>
                    <a:pt x="1088" y="672"/>
                    <a:pt x="1689" y="505"/>
                    <a:pt x="2323" y="472"/>
                  </a:cubicBezTo>
                  <a:cubicBezTo>
                    <a:pt x="2623" y="472"/>
                    <a:pt x="2623" y="38"/>
                    <a:pt x="2323" y="5"/>
                  </a:cubicBezTo>
                  <a:cubicBezTo>
                    <a:pt x="2261" y="2"/>
                    <a:pt x="2200" y="0"/>
                    <a:pt x="21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9"/>
            <p:cNvSpPr/>
            <p:nvPr/>
          </p:nvSpPr>
          <p:spPr>
            <a:xfrm>
              <a:off x="2067275" y="4473100"/>
              <a:ext cx="44500" cy="26875"/>
            </a:xfrm>
            <a:custGeom>
              <a:rect b="b" l="l" r="r" t="t"/>
              <a:pathLst>
                <a:path extrusionOk="0" h="1075" w="1780">
                  <a:moveTo>
                    <a:pt x="1531" y="0"/>
                  </a:moveTo>
                  <a:cubicBezTo>
                    <a:pt x="1503" y="0"/>
                    <a:pt x="1474" y="7"/>
                    <a:pt x="1443" y="22"/>
                  </a:cubicBezTo>
                  <a:cubicBezTo>
                    <a:pt x="1009" y="222"/>
                    <a:pt x="542" y="389"/>
                    <a:pt x="176" y="689"/>
                  </a:cubicBezTo>
                  <a:cubicBezTo>
                    <a:pt x="1" y="806"/>
                    <a:pt x="55" y="1075"/>
                    <a:pt x="227" y="1075"/>
                  </a:cubicBezTo>
                  <a:cubicBezTo>
                    <a:pt x="252" y="1075"/>
                    <a:pt x="279" y="1069"/>
                    <a:pt x="309" y="1056"/>
                  </a:cubicBezTo>
                  <a:cubicBezTo>
                    <a:pt x="776" y="890"/>
                    <a:pt x="1210" y="589"/>
                    <a:pt x="1610" y="322"/>
                  </a:cubicBezTo>
                  <a:cubicBezTo>
                    <a:pt x="1780" y="209"/>
                    <a:pt x="1685" y="0"/>
                    <a:pt x="15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49"/>
            <p:cNvSpPr/>
            <p:nvPr/>
          </p:nvSpPr>
          <p:spPr>
            <a:xfrm>
              <a:off x="2001325" y="4518950"/>
              <a:ext cx="47200" cy="54275"/>
            </a:xfrm>
            <a:custGeom>
              <a:rect b="b" l="l" r="r" t="t"/>
              <a:pathLst>
                <a:path extrusionOk="0" h="2171" w="1888">
                  <a:moveTo>
                    <a:pt x="1603" y="1"/>
                  </a:moveTo>
                  <a:cubicBezTo>
                    <a:pt x="1573" y="1"/>
                    <a:pt x="1543" y="8"/>
                    <a:pt x="1513" y="23"/>
                  </a:cubicBezTo>
                  <a:cubicBezTo>
                    <a:pt x="845" y="490"/>
                    <a:pt x="278" y="1090"/>
                    <a:pt x="45" y="1891"/>
                  </a:cubicBezTo>
                  <a:cubicBezTo>
                    <a:pt x="1" y="2045"/>
                    <a:pt x="146" y="2170"/>
                    <a:pt x="288" y="2170"/>
                  </a:cubicBezTo>
                  <a:cubicBezTo>
                    <a:pt x="361" y="2170"/>
                    <a:pt x="433" y="2137"/>
                    <a:pt x="479" y="2058"/>
                  </a:cubicBezTo>
                  <a:cubicBezTo>
                    <a:pt x="779" y="1357"/>
                    <a:pt x="1146" y="790"/>
                    <a:pt x="1746" y="323"/>
                  </a:cubicBezTo>
                  <a:cubicBezTo>
                    <a:pt x="1887" y="210"/>
                    <a:pt x="1765" y="1"/>
                    <a:pt x="160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49"/>
            <p:cNvSpPr/>
            <p:nvPr/>
          </p:nvSpPr>
          <p:spPr>
            <a:xfrm>
              <a:off x="2156200" y="4456750"/>
              <a:ext cx="61725" cy="41075"/>
            </a:xfrm>
            <a:custGeom>
              <a:rect b="b" l="l" r="r" t="t"/>
              <a:pathLst>
                <a:path extrusionOk="0" h="1643" w="2469">
                  <a:moveTo>
                    <a:pt x="2216" y="0"/>
                  </a:moveTo>
                  <a:cubicBezTo>
                    <a:pt x="2197" y="0"/>
                    <a:pt x="2177" y="3"/>
                    <a:pt x="2156" y="9"/>
                  </a:cubicBezTo>
                  <a:cubicBezTo>
                    <a:pt x="1355" y="176"/>
                    <a:pt x="655" y="576"/>
                    <a:pt x="154" y="1243"/>
                  </a:cubicBezTo>
                  <a:cubicBezTo>
                    <a:pt x="0" y="1423"/>
                    <a:pt x="143" y="1643"/>
                    <a:pt x="323" y="1643"/>
                  </a:cubicBezTo>
                  <a:cubicBezTo>
                    <a:pt x="377" y="1643"/>
                    <a:pt x="434" y="1623"/>
                    <a:pt x="488" y="1577"/>
                  </a:cubicBezTo>
                  <a:cubicBezTo>
                    <a:pt x="988" y="1010"/>
                    <a:pt x="1555" y="610"/>
                    <a:pt x="2256" y="343"/>
                  </a:cubicBezTo>
                  <a:cubicBezTo>
                    <a:pt x="2468" y="282"/>
                    <a:pt x="2405" y="0"/>
                    <a:pt x="22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49"/>
            <p:cNvSpPr/>
            <p:nvPr/>
          </p:nvSpPr>
          <p:spPr>
            <a:xfrm>
              <a:off x="2091150" y="4526775"/>
              <a:ext cx="34250" cy="30675"/>
            </a:xfrm>
            <a:custGeom>
              <a:rect b="b" l="l" r="r" t="t"/>
              <a:pathLst>
                <a:path extrusionOk="0" h="1227" w="1370">
                  <a:moveTo>
                    <a:pt x="1112" y="1"/>
                  </a:moveTo>
                  <a:cubicBezTo>
                    <a:pt x="1094" y="1"/>
                    <a:pt x="1075" y="4"/>
                    <a:pt x="1055" y="10"/>
                  </a:cubicBezTo>
                  <a:cubicBezTo>
                    <a:pt x="588" y="177"/>
                    <a:pt x="288" y="444"/>
                    <a:pt x="88" y="877"/>
                  </a:cubicBezTo>
                  <a:cubicBezTo>
                    <a:pt x="1" y="1073"/>
                    <a:pt x="155" y="1226"/>
                    <a:pt x="309" y="1226"/>
                  </a:cubicBezTo>
                  <a:cubicBezTo>
                    <a:pt x="392" y="1226"/>
                    <a:pt x="475" y="1182"/>
                    <a:pt x="521" y="1078"/>
                  </a:cubicBezTo>
                  <a:cubicBezTo>
                    <a:pt x="655" y="711"/>
                    <a:pt x="855" y="477"/>
                    <a:pt x="1189" y="344"/>
                  </a:cubicBezTo>
                  <a:cubicBezTo>
                    <a:pt x="1369" y="253"/>
                    <a:pt x="1278" y="1"/>
                    <a:pt x="11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49"/>
            <p:cNvSpPr/>
            <p:nvPr/>
          </p:nvSpPr>
          <p:spPr>
            <a:xfrm>
              <a:off x="2042625" y="4591600"/>
              <a:ext cx="26700" cy="51050"/>
            </a:xfrm>
            <a:custGeom>
              <a:rect b="b" l="l" r="r" t="t"/>
              <a:pathLst>
                <a:path extrusionOk="0" h="2042" w="1068">
                  <a:moveTo>
                    <a:pt x="877" y="1"/>
                  </a:moveTo>
                  <a:cubicBezTo>
                    <a:pt x="809" y="1"/>
                    <a:pt x="735" y="38"/>
                    <a:pt x="695" y="119"/>
                  </a:cubicBezTo>
                  <a:cubicBezTo>
                    <a:pt x="494" y="653"/>
                    <a:pt x="228" y="1187"/>
                    <a:pt x="61" y="1754"/>
                  </a:cubicBezTo>
                  <a:cubicBezTo>
                    <a:pt x="1" y="1934"/>
                    <a:pt x="133" y="2042"/>
                    <a:pt x="270" y="2042"/>
                  </a:cubicBezTo>
                  <a:cubicBezTo>
                    <a:pt x="361" y="2042"/>
                    <a:pt x="454" y="1994"/>
                    <a:pt x="494" y="1887"/>
                  </a:cubicBezTo>
                  <a:cubicBezTo>
                    <a:pt x="728" y="1353"/>
                    <a:pt x="861" y="753"/>
                    <a:pt x="1028" y="219"/>
                  </a:cubicBezTo>
                  <a:cubicBezTo>
                    <a:pt x="1068" y="80"/>
                    <a:pt x="978" y="1"/>
                    <a:pt x="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9"/>
            <p:cNvSpPr/>
            <p:nvPr/>
          </p:nvSpPr>
          <p:spPr>
            <a:xfrm>
              <a:off x="2142850" y="4543950"/>
              <a:ext cx="47925" cy="45600"/>
            </a:xfrm>
            <a:custGeom>
              <a:rect b="b" l="l" r="r" t="t"/>
              <a:pathLst>
                <a:path extrusionOk="0" h="1824" w="1917">
                  <a:moveTo>
                    <a:pt x="1666" y="0"/>
                  </a:moveTo>
                  <a:cubicBezTo>
                    <a:pt x="1620" y="0"/>
                    <a:pt x="1570" y="17"/>
                    <a:pt x="1522" y="57"/>
                  </a:cubicBezTo>
                  <a:cubicBezTo>
                    <a:pt x="1055" y="491"/>
                    <a:pt x="588" y="924"/>
                    <a:pt x="155" y="1425"/>
                  </a:cubicBezTo>
                  <a:cubicBezTo>
                    <a:pt x="1" y="1604"/>
                    <a:pt x="143" y="1824"/>
                    <a:pt x="323" y="1824"/>
                  </a:cubicBezTo>
                  <a:cubicBezTo>
                    <a:pt x="377" y="1824"/>
                    <a:pt x="435" y="1804"/>
                    <a:pt x="488" y="1758"/>
                  </a:cubicBezTo>
                  <a:cubicBezTo>
                    <a:pt x="955" y="1291"/>
                    <a:pt x="1389" y="824"/>
                    <a:pt x="1789" y="324"/>
                  </a:cubicBezTo>
                  <a:cubicBezTo>
                    <a:pt x="1916" y="172"/>
                    <a:pt x="1811" y="0"/>
                    <a:pt x="16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9"/>
            <p:cNvSpPr/>
            <p:nvPr/>
          </p:nvSpPr>
          <p:spPr>
            <a:xfrm>
              <a:off x="2111675" y="4640125"/>
              <a:ext cx="22525" cy="47450"/>
            </a:xfrm>
            <a:custGeom>
              <a:rect b="b" l="l" r="r" t="t"/>
              <a:pathLst>
                <a:path extrusionOk="0" h="1898" w="901">
                  <a:moveTo>
                    <a:pt x="609" y="0"/>
                  </a:moveTo>
                  <a:cubicBezTo>
                    <a:pt x="537" y="0"/>
                    <a:pt x="468" y="33"/>
                    <a:pt x="434" y="113"/>
                  </a:cubicBezTo>
                  <a:cubicBezTo>
                    <a:pt x="201" y="613"/>
                    <a:pt x="34" y="1114"/>
                    <a:pt x="1" y="1647"/>
                  </a:cubicBezTo>
                  <a:cubicBezTo>
                    <a:pt x="1" y="1814"/>
                    <a:pt x="117" y="1897"/>
                    <a:pt x="238" y="1897"/>
                  </a:cubicBezTo>
                  <a:cubicBezTo>
                    <a:pt x="359" y="1897"/>
                    <a:pt x="484" y="1814"/>
                    <a:pt x="501" y="1647"/>
                  </a:cubicBezTo>
                  <a:cubicBezTo>
                    <a:pt x="568" y="1180"/>
                    <a:pt x="668" y="713"/>
                    <a:pt x="835" y="280"/>
                  </a:cubicBezTo>
                  <a:cubicBezTo>
                    <a:pt x="901" y="125"/>
                    <a:pt x="749" y="0"/>
                    <a:pt x="6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49"/>
            <p:cNvSpPr/>
            <p:nvPr/>
          </p:nvSpPr>
          <p:spPr>
            <a:xfrm>
              <a:off x="2218775" y="4579250"/>
              <a:ext cx="16000" cy="38975"/>
            </a:xfrm>
            <a:custGeom>
              <a:rect b="b" l="l" r="r" t="t"/>
              <a:pathLst>
                <a:path extrusionOk="0" h="1559" w="640">
                  <a:moveTo>
                    <a:pt x="397" y="1"/>
                  </a:moveTo>
                  <a:cubicBezTo>
                    <a:pt x="306" y="1"/>
                    <a:pt x="215" y="46"/>
                    <a:pt x="187" y="146"/>
                  </a:cubicBezTo>
                  <a:cubicBezTo>
                    <a:pt x="120" y="546"/>
                    <a:pt x="53" y="947"/>
                    <a:pt x="20" y="1347"/>
                  </a:cubicBezTo>
                  <a:cubicBezTo>
                    <a:pt x="1" y="1480"/>
                    <a:pt x="123" y="1559"/>
                    <a:pt x="243" y="1559"/>
                  </a:cubicBezTo>
                  <a:cubicBezTo>
                    <a:pt x="334" y="1559"/>
                    <a:pt x="425" y="1514"/>
                    <a:pt x="453" y="1414"/>
                  </a:cubicBezTo>
                  <a:cubicBezTo>
                    <a:pt x="520" y="1013"/>
                    <a:pt x="587" y="613"/>
                    <a:pt x="620" y="213"/>
                  </a:cubicBezTo>
                  <a:cubicBezTo>
                    <a:pt x="639" y="80"/>
                    <a:pt x="517" y="1"/>
                    <a:pt x="3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9"/>
            <p:cNvSpPr/>
            <p:nvPr/>
          </p:nvSpPr>
          <p:spPr>
            <a:xfrm>
              <a:off x="2213425" y="4681075"/>
              <a:ext cx="13350" cy="47675"/>
            </a:xfrm>
            <a:custGeom>
              <a:rect b="b" l="l" r="r" t="t"/>
              <a:pathLst>
                <a:path extrusionOk="0" h="1907" w="534">
                  <a:moveTo>
                    <a:pt x="280" y="1"/>
                  </a:moveTo>
                  <a:cubicBezTo>
                    <a:pt x="184" y="1"/>
                    <a:pt x="84" y="59"/>
                    <a:pt x="67" y="176"/>
                  </a:cubicBezTo>
                  <a:cubicBezTo>
                    <a:pt x="34" y="676"/>
                    <a:pt x="0" y="1177"/>
                    <a:pt x="0" y="1644"/>
                  </a:cubicBezTo>
                  <a:cubicBezTo>
                    <a:pt x="0" y="1814"/>
                    <a:pt x="140" y="1907"/>
                    <a:pt x="277" y="1907"/>
                  </a:cubicBezTo>
                  <a:cubicBezTo>
                    <a:pt x="407" y="1907"/>
                    <a:pt x="534" y="1823"/>
                    <a:pt x="534" y="1644"/>
                  </a:cubicBezTo>
                  <a:cubicBezTo>
                    <a:pt x="534" y="1177"/>
                    <a:pt x="501" y="676"/>
                    <a:pt x="467" y="176"/>
                  </a:cubicBezTo>
                  <a:cubicBezTo>
                    <a:pt x="467" y="59"/>
                    <a:pt x="376" y="1"/>
                    <a:pt x="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49"/>
            <p:cNvSpPr/>
            <p:nvPr/>
          </p:nvSpPr>
          <p:spPr>
            <a:xfrm>
              <a:off x="2278850" y="4574825"/>
              <a:ext cx="16775" cy="43275"/>
            </a:xfrm>
            <a:custGeom>
              <a:rect b="b" l="l" r="r" t="t"/>
              <a:pathLst>
                <a:path extrusionOk="0" h="1731" w="671">
                  <a:moveTo>
                    <a:pt x="248" y="0"/>
                  </a:moveTo>
                  <a:cubicBezTo>
                    <a:pt x="123" y="0"/>
                    <a:pt x="0" y="76"/>
                    <a:pt x="18" y="223"/>
                  </a:cubicBezTo>
                  <a:cubicBezTo>
                    <a:pt x="85" y="657"/>
                    <a:pt x="152" y="1124"/>
                    <a:pt x="219" y="1557"/>
                  </a:cubicBezTo>
                  <a:cubicBezTo>
                    <a:pt x="234" y="1678"/>
                    <a:pt x="330" y="1730"/>
                    <a:pt x="428" y="1730"/>
                  </a:cubicBezTo>
                  <a:cubicBezTo>
                    <a:pt x="548" y="1730"/>
                    <a:pt x="671" y="1652"/>
                    <a:pt x="652" y="1524"/>
                  </a:cubicBezTo>
                  <a:cubicBezTo>
                    <a:pt x="619" y="1057"/>
                    <a:pt x="552" y="590"/>
                    <a:pt x="485" y="156"/>
                  </a:cubicBezTo>
                  <a:cubicBezTo>
                    <a:pt x="455" y="51"/>
                    <a:pt x="351" y="0"/>
                    <a:pt x="2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49"/>
            <p:cNvSpPr/>
            <p:nvPr/>
          </p:nvSpPr>
          <p:spPr>
            <a:xfrm>
              <a:off x="2288475" y="4672000"/>
              <a:ext cx="23850" cy="56525"/>
            </a:xfrm>
            <a:custGeom>
              <a:rect b="b" l="l" r="r" t="t"/>
              <a:pathLst>
                <a:path extrusionOk="0" h="2261" w="954">
                  <a:moveTo>
                    <a:pt x="343" y="1"/>
                  </a:moveTo>
                  <a:cubicBezTo>
                    <a:pt x="259" y="1"/>
                    <a:pt x="181" y="51"/>
                    <a:pt x="167" y="172"/>
                  </a:cubicBezTo>
                  <a:cubicBezTo>
                    <a:pt x="0" y="806"/>
                    <a:pt x="34" y="1606"/>
                    <a:pt x="434" y="2140"/>
                  </a:cubicBezTo>
                  <a:cubicBezTo>
                    <a:pt x="482" y="2224"/>
                    <a:pt x="569" y="2261"/>
                    <a:pt x="654" y="2261"/>
                  </a:cubicBezTo>
                  <a:cubicBezTo>
                    <a:pt x="806" y="2261"/>
                    <a:pt x="953" y="2144"/>
                    <a:pt x="868" y="1973"/>
                  </a:cubicBezTo>
                  <a:cubicBezTo>
                    <a:pt x="668" y="1373"/>
                    <a:pt x="501" y="906"/>
                    <a:pt x="567" y="272"/>
                  </a:cubicBezTo>
                  <a:cubicBezTo>
                    <a:pt x="607" y="113"/>
                    <a:pt x="468" y="1"/>
                    <a:pt x="3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49"/>
            <p:cNvSpPr/>
            <p:nvPr/>
          </p:nvSpPr>
          <p:spPr>
            <a:xfrm>
              <a:off x="2326275" y="4559050"/>
              <a:ext cx="35450" cy="43100"/>
            </a:xfrm>
            <a:custGeom>
              <a:rect b="b" l="l" r="r" t="t"/>
              <a:pathLst>
                <a:path extrusionOk="0" h="1724" w="1418">
                  <a:moveTo>
                    <a:pt x="316" y="1"/>
                  </a:moveTo>
                  <a:cubicBezTo>
                    <a:pt x="148" y="1"/>
                    <a:pt x="0" y="198"/>
                    <a:pt x="156" y="354"/>
                  </a:cubicBezTo>
                  <a:cubicBezTo>
                    <a:pt x="490" y="687"/>
                    <a:pt x="723" y="1088"/>
                    <a:pt x="890" y="1555"/>
                  </a:cubicBezTo>
                  <a:cubicBezTo>
                    <a:pt x="930" y="1673"/>
                    <a:pt x="1026" y="1724"/>
                    <a:pt x="1122" y="1724"/>
                  </a:cubicBezTo>
                  <a:cubicBezTo>
                    <a:pt x="1270" y="1724"/>
                    <a:pt x="1418" y="1603"/>
                    <a:pt x="1357" y="1421"/>
                  </a:cubicBezTo>
                  <a:cubicBezTo>
                    <a:pt x="1157" y="887"/>
                    <a:pt x="890" y="420"/>
                    <a:pt x="456" y="53"/>
                  </a:cubicBezTo>
                  <a:cubicBezTo>
                    <a:pt x="412" y="17"/>
                    <a:pt x="363" y="1"/>
                    <a:pt x="3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9"/>
            <p:cNvSpPr/>
            <p:nvPr/>
          </p:nvSpPr>
          <p:spPr>
            <a:xfrm>
              <a:off x="2377850" y="4631200"/>
              <a:ext cx="33875" cy="65550"/>
            </a:xfrm>
            <a:custGeom>
              <a:rect b="b" l="l" r="r" t="t"/>
              <a:pathLst>
                <a:path extrusionOk="0" h="2622" w="1355">
                  <a:moveTo>
                    <a:pt x="318" y="0"/>
                  </a:moveTo>
                  <a:cubicBezTo>
                    <a:pt x="161" y="0"/>
                    <a:pt x="1" y="121"/>
                    <a:pt x="61" y="303"/>
                  </a:cubicBezTo>
                  <a:cubicBezTo>
                    <a:pt x="295" y="1004"/>
                    <a:pt x="462" y="1737"/>
                    <a:pt x="728" y="2405"/>
                  </a:cubicBezTo>
                  <a:cubicBezTo>
                    <a:pt x="783" y="2556"/>
                    <a:pt x="906" y="2622"/>
                    <a:pt x="1025" y="2622"/>
                  </a:cubicBezTo>
                  <a:cubicBezTo>
                    <a:pt x="1194" y="2622"/>
                    <a:pt x="1354" y="2487"/>
                    <a:pt x="1296" y="2271"/>
                  </a:cubicBezTo>
                  <a:cubicBezTo>
                    <a:pt x="1095" y="1537"/>
                    <a:pt x="829" y="870"/>
                    <a:pt x="562" y="170"/>
                  </a:cubicBezTo>
                  <a:cubicBezTo>
                    <a:pt x="522" y="51"/>
                    <a:pt x="421" y="0"/>
                    <a:pt x="3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9"/>
            <p:cNvSpPr/>
            <p:nvPr/>
          </p:nvSpPr>
          <p:spPr>
            <a:xfrm>
              <a:off x="2361025" y="4531175"/>
              <a:ext cx="35925" cy="26000"/>
            </a:xfrm>
            <a:custGeom>
              <a:rect b="b" l="l" r="r" t="t"/>
              <a:pathLst>
                <a:path extrusionOk="0" h="1040" w="1437">
                  <a:moveTo>
                    <a:pt x="201" y="1"/>
                  </a:moveTo>
                  <a:cubicBezTo>
                    <a:pt x="0" y="1"/>
                    <a:pt x="0" y="335"/>
                    <a:pt x="201" y="335"/>
                  </a:cubicBezTo>
                  <a:cubicBezTo>
                    <a:pt x="601" y="368"/>
                    <a:pt x="868" y="568"/>
                    <a:pt x="1001" y="935"/>
                  </a:cubicBezTo>
                  <a:cubicBezTo>
                    <a:pt x="1033" y="1008"/>
                    <a:pt x="1091" y="1039"/>
                    <a:pt x="1152" y="1039"/>
                  </a:cubicBezTo>
                  <a:cubicBezTo>
                    <a:pt x="1286" y="1039"/>
                    <a:pt x="1437" y="895"/>
                    <a:pt x="1368" y="735"/>
                  </a:cubicBezTo>
                  <a:cubicBezTo>
                    <a:pt x="1135" y="268"/>
                    <a:pt x="734" y="1"/>
                    <a:pt x="2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9"/>
            <p:cNvSpPr/>
            <p:nvPr/>
          </p:nvSpPr>
          <p:spPr>
            <a:xfrm>
              <a:off x="2434375" y="4589075"/>
              <a:ext cx="34850" cy="42300"/>
            </a:xfrm>
            <a:custGeom>
              <a:rect b="b" l="l" r="r" t="t"/>
              <a:pathLst>
                <a:path extrusionOk="0" h="1692" w="1394">
                  <a:moveTo>
                    <a:pt x="380" y="0"/>
                  </a:moveTo>
                  <a:cubicBezTo>
                    <a:pt x="184" y="0"/>
                    <a:pt x="0" y="195"/>
                    <a:pt x="135" y="420"/>
                  </a:cubicBezTo>
                  <a:cubicBezTo>
                    <a:pt x="335" y="821"/>
                    <a:pt x="502" y="1221"/>
                    <a:pt x="769" y="1554"/>
                  </a:cubicBezTo>
                  <a:cubicBezTo>
                    <a:pt x="844" y="1650"/>
                    <a:pt x="939" y="1692"/>
                    <a:pt x="1029" y="1692"/>
                  </a:cubicBezTo>
                  <a:cubicBezTo>
                    <a:pt x="1222" y="1692"/>
                    <a:pt x="1394" y="1504"/>
                    <a:pt x="1303" y="1254"/>
                  </a:cubicBezTo>
                  <a:cubicBezTo>
                    <a:pt x="1103" y="854"/>
                    <a:pt x="869" y="520"/>
                    <a:pt x="636" y="153"/>
                  </a:cubicBezTo>
                  <a:cubicBezTo>
                    <a:pt x="571" y="45"/>
                    <a:pt x="474" y="0"/>
                    <a:pt x="3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9"/>
            <p:cNvSpPr/>
            <p:nvPr/>
          </p:nvSpPr>
          <p:spPr>
            <a:xfrm>
              <a:off x="2268450" y="4446125"/>
              <a:ext cx="50900" cy="8375"/>
            </a:xfrm>
            <a:custGeom>
              <a:rect b="b" l="l" r="r" t="t"/>
              <a:pathLst>
                <a:path extrusionOk="0" h="335" w="2036">
                  <a:moveTo>
                    <a:pt x="1802" y="0"/>
                  </a:moveTo>
                  <a:cubicBezTo>
                    <a:pt x="1268" y="0"/>
                    <a:pt x="735" y="34"/>
                    <a:pt x="168" y="34"/>
                  </a:cubicBezTo>
                  <a:cubicBezTo>
                    <a:pt x="1" y="34"/>
                    <a:pt x="1" y="301"/>
                    <a:pt x="168" y="301"/>
                  </a:cubicBezTo>
                  <a:cubicBezTo>
                    <a:pt x="735" y="301"/>
                    <a:pt x="1268" y="334"/>
                    <a:pt x="1802" y="334"/>
                  </a:cubicBezTo>
                  <a:cubicBezTo>
                    <a:pt x="2036" y="334"/>
                    <a:pt x="2036" y="0"/>
                    <a:pt x="18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9"/>
            <p:cNvSpPr/>
            <p:nvPr/>
          </p:nvSpPr>
          <p:spPr>
            <a:xfrm>
              <a:off x="2382850" y="4481000"/>
              <a:ext cx="53650" cy="37250"/>
            </a:xfrm>
            <a:custGeom>
              <a:rect b="b" l="l" r="r" t="t"/>
              <a:pathLst>
                <a:path extrusionOk="0" h="1490" w="2146">
                  <a:moveTo>
                    <a:pt x="302" y="0"/>
                  </a:moveTo>
                  <a:cubicBezTo>
                    <a:pt x="107" y="0"/>
                    <a:pt x="0" y="301"/>
                    <a:pt x="195" y="440"/>
                  </a:cubicBezTo>
                  <a:cubicBezTo>
                    <a:pt x="662" y="774"/>
                    <a:pt x="1129" y="1107"/>
                    <a:pt x="1629" y="1441"/>
                  </a:cubicBezTo>
                  <a:cubicBezTo>
                    <a:pt x="1680" y="1475"/>
                    <a:pt x="1731" y="1490"/>
                    <a:pt x="1777" y="1490"/>
                  </a:cubicBezTo>
                  <a:cubicBezTo>
                    <a:pt x="2004" y="1490"/>
                    <a:pt x="2145" y="1140"/>
                    <a:pt x="1896" y="974"/>
                  </a:cubicBezTo>
                  <a:cubicBezTo>
                    <a:pt x="1396" y="674"/>
                    <a:pt x="929" y="340"/>
                    <a:pt x="428" y="40"/>
                  </a:cubicBezTo>
                  <a:cubicBezTo>
                    <a:pt x="384" y="12"/>
                    <a:pt x="341" y="0"/>
                    <a:pt x="3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49"/>
            <p:cNvSpPr/>
            <p:nvPr/>
          </p:nvSpPr>
          <p:spPr>
            <a:xfrm>
              <a:off x="2472825" y="4537625"/>
              <a:ext cx="46625" cy="49475"/>
            </a:xfrm>
            <a:custGeom>
              <a:rect b="b" l="l" r="r" t="t"/>
              <a:pathLst>
                <a:path extrusionOk="0" h="1979" w="1865">
                  <a:moveTo>
                    <a:pt x="279" y="1"/>
                  </a:moveTo>
                  <a:cubicBezTo>
                    <a:pt x="107" y="1"/>
                    <a:pt x="1" y="273"/>
                    <a:pt x="165" y="410"/>
                  </a:cubicBezTo>
                  <a:cubicBezTo>
                    <a:pt x="699" y="777"/>
                    <a:pt x="1032" y="1277"/>
                    <a:pt x="1299" y="1844"/>
                  </a:cubicBezTo>
                  <a:cubicBezTo>
                    <a:pt x="1346" y="1938"/>
                    <a:pt x="1434" y="1978"/>
                    <a:pt x="1523" y="1978"/>
                  </a:cubicBezTo>
                  <a:cubicBezTo>
                    <a:pt x="1690" y="1978"/>
                    <a:pt x="1865" y="1839"/>
                    <a:pt x="1800" y="1644"/>
                  </a:cubicBezTo>
                  <a:cubicBezTo>
                    <a:pt x="1499" y="977"/>
                    <a:pt x="1032" y="443"/>
                    <a:pt x="399" y="43"/>
                  </a:cubicBezTo>
                  <a:cubicBezTo>
                    <a:pt x="357" y="13"/>
                    <a:pt x="317" y="1"/>
                    <a:pt x="2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49"/>
            <p:cNvSpPr/>
            <p:nvPr/>
          </p:nvSpPr>
          <p:spPr>
            <a:xfrm>
              <a:off x="2340200" y="4413550"/>
              <a:ext cx="49225" cy="21700"/>
            </a:xfrm>
            <a:custGeom>
              <a:rect b="b" l="l" r="r" t="t"/>
              <a:pathLst>
                <a:path extrusionOk="0" h="868" w="1969">
                  <a:moveTo>
                    <a:pt x="201" y="0"/>
                  </a:moveTo>
                  <a:cubicBezTo>
                    <a:pt x="0" y="0"/>
                    <a:pt x="11" y="304"/>
                    <a:pt x="233" y="336"/>
                  </a:cubicBezTo>
                  <a:cubicBezTo>
                    <a:pt x="733" y="403"/>
                    <a:pt x="1167" y="570"/>
                    <a:pt x="1601" y="836"/>
                  </a:cubicBezTo>
                  <a:cubicBezTo>
                    <a:pt x="1633" y="858"/>
                    <a:pt x="1665" y="867"/>
                    <a:pt x="1696" y="867"/>
                  </a:cubicBezTo>
                  <a:cubicBezTo>
                    <a:pt x="1855" y="867"/>
                    <a:pt x="1969" y="615"/>
                    <a:pt x="1801" y="503"/>
                  </a:cubicBezTo>
                  <a:cubicBezTo>
                    <a:pt x="1300" y="203"/>
                    <a:pt x="800" y="36"/>
                    <a:pt x="233" y="3"/>
                  </a:cubicBezTo>
                  <a:cubicBezTo>
                    <a:pt x="222" y="1"/>
                    <a:pt x="211" y="0"/>
                    <a:pt x="2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9"/>
            <p:cNvSpPr/>
            <p:nvPr/>
          </p:nvSpPr>
          <p:spPr>
            <a:xfrm>
              <a:off x="2458400" y="4466625"/>
              <a:ext cx="40800" cy="22850"/>
            </a:xfrm>
            <a:custGeom>
              <a:rect b="b" l="l" r="r" t="t"/>
              <a:pathLst>
                <a:path extrusionOk="0" h="914" w="1632">
                  <a:moveTo>
                    <a:pt x="392" y="0"/>
                  </a:moveTo>
                  <a:cubicBezTo>
                    <a:pt x="141" y="0"/>
                    <a:pt x="0" y="394"/>
                    <a:pt x="242" y="515"/>
                  </a:cubicBezTo>
                  <a:cubicBezTo>
                    <a:pt x="509" y="648"/>
                    <a:pt x="775" y="782"/>
                    <a:pt x="1042" y="882"/>
                  </a:cubicBezTo>
                  <a:cubicBezTo>
                    <a:pt x="1087" y="904"/>
                    <a:pt x="1130" y="914"/>
                    <a:pt x="1172" y="914"/>
                  </a:cubicBezTo>
                  <a:cubicBezTo>
                    <a:pt x="1444" y="914"/>
                    <a:pt x="1632" y="497"/>
                    <a:pt x="1343" y="381"/>
                  </a:cubicBezTo>
                  <a:cubicBezTo>
                    <a:pt x="1042" y="248"/>
                    <a:pt x="775" y="114"/>
                    <a:pt x="475" y="14"/>
                  </a:cubicBezTo>
                  <a:cubicBezTo>
                    <a:pt x="447" y="5"/>
                    <a:pt x="419" y="0"/>
                    <a:pt x="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" name="Google Shape;854;p49"/>
          <p:cNvGrpSpPr/>
          <p:nvPr/>
        </p:nvGrpSpPr>
        <p:grpSpPr>
          <a:xfrm>
            <a:off x="3502045" y="1613352"/>
            <a:ext cx="904403" cy="804310"/>
            <a:chOff x="1643000" y="922250"/>
            <a:chExt cx="1186725" cy="1055525"/>
          </a:xfrm>
        </p:grpSpPr>
        <p:sp>
          <p:nvSpPr>
            <p:cNvPr id="855" name="Google Shape;855;p49"/>
            <p:cNvSpPr/>
            <p:nvPr/>
          </p:nvSpPr>
          <p:spPr>
            <a:xfrm>
              <a:off x="1643000" y="922250"/>
              <a:ext cx="1186725" cy="1055525"/>
            </a:xfrm>
            <a:custGeom>
              <a:rect b="b" l="l" r="r" t="t"/>
              <a:pathLst>
                <a:path extrusionOk="0" h="42221" w="47469">
                  <a:moveTo>
                    <a:pt x="26102" y="918"/>
                  </a:moveTo>
                  <a:cubicBezTo>
                    <a:pt x="29633" y="918"/>
                    <a:pt x="33471" y="2958"/>
                    <a:pt x="35860" y="5525"/>
                  </a:cubicBezTo>
                  <a:cubicBezTo>
                    <a:pt x="38061" y="7860"/>
                    <a:pt x="39196" y="10796"/>
                    <a:pt x="39362" y="13831"/>
                  </a:cubicBezTo>
                  <a:cubicBezTo>
                    <a:pt x="38462" y="9895"/>
                    <a:pt x="36660" y="6459"/>
                    <a:pt x="32924" y="4258"/>
                  </a:cubicBezTo>
                  <a:cubicBezTo>
                    <a:pt x="30907" y="3070"/>
                    <a:pt x="28715" y="2501"/>
                    <a:pt x="26522" y="2501"/>
                  </a:cubicBezTo>
                  <a:cubicBezTo>
                    <a:pt x="24220" y="2501"/>
                    <a:pt x="21917" y="3128"/>
                    <a:pt x="19815" y="4324"/>
                  </a:cubicBezTo>
                  <a:cubicBezTo>
                    <a:pt x="21381" y="1888"/>
                    <a:pt x="23668" y="918"/>
                    <a:pt x="26102" y="918"/>
                  </a:cubicBezTo>
                  <a:close/>
                  <a:moveTo>
                    <a:pt x="21750" y="8761"/>
                  </a:moveTo>
                  <a:cubicBezTo>
                    <a:pt x="27187" y="10095"/>
                    <a:pt x="34325" y="13064"/>
                    <a:pt x="36093" y="18901"/>
                  </a:cubicBezTo>
                  <a:cubicBezTo>
                    <a:pt x="30589" y="16833"/>
                    <a:pt x="23951" y="14965"/>
                    <a:pt x="21883" y="8928"/>
                  </a:cubicBezTo>
                  <a:cubicBezTo>
                    <a:pt x="21850" y="8861"/>
                    <a:pt x="21783" y="8828"/>
                    <a:pt x="21750" y="8761"/>
                  </a:cubicBezTo>
                  <a:close/>
                  <a:moveTo>
                    <a:pt x="16803" y="4181"/>
                  </a:moveTo>
                  <a:cubicBezTo>
                    <a:pt x="17197" y="4181"/>
                    <a:pt x="17565" y="4233"/>
                    <a:pt x="17914" y="4324"/>
                  </a:cubicBezTo>
                  <a:cubicBezTo>
                    <a:pt x="12810" y="7327"/>
                    <a:pt x="9408" y="13364"/>
                    <a:pt x="9508" y="19302"/>
                  </a:cubicBezTo>
                  <a:cubicBezTo>
                    <a:pt x="7840" y="13631"/>
                    <a:pt x="9274" y="5625"/>
                    <a:pt x="15779" y="4291"/>
                  </a:cubicBezTo>
                  <a:cubicBezTo>
                    <a:pt x="16140" y="4216"/>
                    <a:pt x="16480" y="4181"/>
                    <a:pt x="16803" y="4181"/>
                  </a:cubicBezTo>
                  <a:close/>
                  <a:moveTo>
                    <a:pt x="21116" y="6226"/>
                  </a:moveTo>
                  <a:cubicBezTo>
                    <a:pt x="21149" y="6226"/>
                    <a:pt x="21149" y="6259"/>
                    <a:pt x="21149" y="6259"/>
                  </a:cubicBezTo>
                  <a:cubicBezTo>
                    <a:pt x="29155" y="6893"/>
                    <a:pt x="37061" y="11296"/>
                    <a:pt x="37594" y="19969"/>
                  </a:cubicBezTo>
                  <a:cubicBezTo>
                    <a:pt x="37528" y="19802"/>
                    <a:pt x="37394" y="19702"/>
                    <a:pt x="37228" y="19669"/>
                  </a:cubicBezTo>
                  <a:cubicBezTo>
                    <a:pt x="37328" y="19569"/>
                    <a:pt x="37328" y="19368"/>
                    <a:pt x="37161" y="19302"/>
                  </a:cubicBezTo>
                  <a:cubicBezTo>
                    <a:pt x="37061" y="19268"/>
                    <a:pt x="36961" y="19202"/>
                    <a:pt x="36861" y="19168"/>
                  </a:cubicBezTo>
                  <a:cubicBezTo>
                    <a:pt x="35526" y="12797"/>
                    <a:pt x="27421" y="9261"/>
                    <a:pt x="21650" y="8327"/>
                  </a:cubicBezTo>
                  <a:cubicBezTo>
                    <a:pt x="21550" y="7593"/>
                    <a:pt x="21416" y="6893"/>
                    <a:pt x="21116" y="6226"/>
                  </a:cubicBezTo>
                  <a:close/>
                  <a:moveTo>
                    <a:pt x="20782" y="10262"/>
                  </a:moveTo>
                  <a:cubicBezTo>
                    <a:pt x="20749" y="10295"/>
                    <a:pt x="20749" y="10295"/>
                    <a:pt x="20749" y="10329"/>
                  </a:cubicBezTo>
                  <a:cubicBezTo>
                    <a:pt x="20449" y="12430"/>
                    <a:pt x="19281" y="14098"/>
                    <a:pt x="17880" y="15666"/>
                  </a:cubicBezTo>
                  <a:cubicBezTo>
                    <a:pt x="16146" y="17567"/>
                    <a:pt x="14044" y="19002"/>
                    <a:pt x="11876" y="20336"/>
                  </a:cubicBezTo>
                  <a:cubicBezTo>
                    <a:pt x="14111" y="16366"/>
                    <a:pt x="17080" y="12997"/>
                    <a:pt x="20782" y="10262"/>
                  </a:cubicBezTo>
                  <a:close/>
                  <a:moveTo>
                    <a:pt x="26375" y="3142"/>
                  </a:moveTo>
                  <a:cubicBezTo>
                    <a:pt x="28694" y="3142"/>
                    <a:pt x="30992" y="3754"/>
                    <a:pt x="33091" y="5125"/>
                  </a:cubicBezTo>
                  <a:cubicBezTo>
                    <a:pt x="37127" y="7760"/>
                    <a:pt x="38462" y="11997"/>
                    <a:pt x="39262" y="16466"/>
                  </a:cubicBezTo>
                  <a:cubicBezTo>
                    <a:pt x="39096" y="17801"/>
                    <a:pt x="38729" y="19135"/>
                    <a:pt x="38162" y="20403"/>
                  </a:cubicBezTo>
                  <a:cubicBezTo>
                    <a:pt x="38428" y="11129"/>
                    <a:pt x="29489" y="5925"/>
                    <a:pt x="21149" y="5458"/>
                  </a:cubicBezTo>
                  <a:cubicBezTo>
                    <a:pt x="20983" y="5458"/>
                    <a:pt x="20883" y="5559"/>
                    <a:pt x="20816" y="5659"/>
                  </a:cubicBezTo>
                  <a:cubicBezTo>
                    <a:pt x="20616" y="5292"/>
                    <a:pt x="20349" y="4925"/>
                    <a:pt x="20049" y="4591"/>
                  </a:cubicBezTo>
                  <a:cubicBezTo>
                    <a:pt x="22081" y="3663"/>
                    <a:pt x="24237" y="3142"/>
                    <a:pt x="26375" y="3142"/>
                  </a:cubicBezTo>
                  <a:close/>
                  <a:moveTo>
                    <a:pt x="18548" y="4558"/>
                  </a:moveTo>
                  <a:cubicBezTo>
                    <a:pt x="19281" y="4925"/>
                    <a:pt x="19815" y="5525"/>
                    <a:pt x="20215" y="6292"/>
                  </a:cubicBezTo>
                  <a:cubicBezTo>
                    <a:pt x="15746" y="9895"/>
                    <a:pt x="10542" y="15232"/>
                    <a:pt x="10375" y="21270"/>
                  </a:cubicBezTo>
                  <a:cubicBezTo>
                    <a:pt x="10375" y="21303"/>
                    <a:pt x="10375" y="21337"/>
                    <a:pt x="10408" y="21370"/>
                  </a:cubicBezTo>
                  <a:lnTo>
                    <a:pt x="10308" y="21370"/>
                  </a:lnTo>
                  <a:cubicBezTo>
                    <a:pt x="10208" y="21103"/>
                    <a:pt x="10075" y="20836"/>
                    <a:pt x="9975" y="20569"/>
                  </a:cubicBezTo>
                  <a:cubicBezTo>
                    <a:pt x="10208" y="13798"/>
                    <a:pt x="12944" y="8494"/>
                    <a:pt x="18548" y="4558"/>
                  </a:cubicBezTo>
                  <a:close/>
                  <a:moveTo>
                    <a:pt x="20416" y="6693"/>
                  </a:moveTo>
                  <a:cubicBezTo>
                    <a:pt x="20749" y="7560"/>
                    <a:pt x="20883" y="8561"/>
                    <a:pt x="20816" y="9628"/>
                  </a:cubicBezTo>
                  <a:cubicBezTo>
                    <a:pt x="16680" y="12397"/>
                    <a:pt x="13344" y="16266"/>
                    <a:pt x="11209" y="20769"/>
                  </a:cubicBezTo>
                  <a:cubicBezTo>
                    <a:pt x="11109" y="20769"/>
                    <a:pt x="11009" y="20836"/>
                    <a:pt x="11009" y="20970"/>
                  </a:cubicBezTo>
                  <a:cubicBezTo>
                    <a:pt x="11009" y="21136"/>
                    <a:pt x="11009" y="21270"/>
                    <a:pt x="11042" y="21437"/>
                  </a:cubicBezTo>
                  <a:cubicBezTo>
                    <a:pt x="10909" y="21370"/>
                    <a:pt x="10775" y="21370"/>
                    <a:pt x="10642" y="21370"/>
                  </a:cubicBezTo>
                  <a:cubicBezTo>
                    <a:pt x="10642" y="21337"/>
                    <a:pt x="10675" y="21303"/>
                    <a:pt x="10675" y="21270"/>
                  </a:cubicBezTo>
                  <a:cubicBezTo>
                    <a:pt x="11076" y="15366"/>
                    <a:pt x="15979" y="10295"/>
                    <a:pt x="20416" y="6693"/>
                  </a:cubicBezTo>
                  <a:close/>
                  <a:moveTo>
                    <a:pt x="37695" y="21170"/>
                  </a:moveTo>
                  <a:cubicBezTo>
                    <a:pt x="37795" y="21170"/>
                    <a:pt x="37895" y="21203"/>
                    <a:pt x="38028" y="21203"/>
                  </a:cubicBezTo>
                  <a:cubicBezTo>
                    <a:pt x="38101" y="21350"/>
                    <a:pt x="38246" y="21443"/>
                    <a:pt x="38397" y="21443"/>
                  </a:cubicBezTo>
                  <a:cubicBezTo>
                    <a:pt x="38452" y="21443"/>
                    <a:pt x="38508" y="21430"/>
                    <a:pt x="38562" y="21403"/>
                  </a:cubicBezTo>
                  <a:cubicBezTo>
                    <a:pt x="39162" y="21670"/>
                    <a:pt x="39629" y="22204"/>
                    <a:pt x="39629" y="22904"/>
                  </a:cubicBezTo>
                  <a:cubicBezTo>
                    <a:pt x="39662" y="23917"/>
                    <a:pt x="38703" y="24673"/>
                    <a:pt x="37755" y="24673"/>
                  </a:cubicBezTo>
                  <a:cubicBezTo>
                    <a:pt x="37735" y="24673"/>
                    <a:pt x="37715" y="24673"/>
                    <a:pt x="37695" y="24672"/>
                  </a:cubicBezTo>
                  <a:cubicBezTo>
                    <a:pt x="37661" y="24672"/>
                    <a:pt x="37628" y="24706"/>
                    <a:pt x="37594" y="24706"/>
                  </a:cubicBezTo>
                  <a:cubicBezTo>
                    <a:pt x="37695" y="23905"/>
                    <a:pt x="37728" y="23138"/>
                    <a:pt x="37728" y="22337"/>
                  </a:cubicBezTo>
                  <a:cubicBezTo>
                    <a:pt x="38195" y="22371"/>
                    <a:pt x="38462" y="22704"/>
                    <a:pt x="38428" y="23171"/>
                  </a:cubicBezTo>
                  <a:cubicBezTo>
                    <a:pt x="38428" y="23350"/>
                    <a:pt x="38548" y="23434"/>
                    <a:pt x="38674" y="23434"/>
                  </a:cubicBezTo>
                  <a:cubicBezTo>
                    <a:pt x="38806" y="23434"/>
                    <a:pt x="38945" y="23342"/>
                    <a:pt x="38962" y="23171"/>
                  </a:cubicBezTo>
                  <a:cubicBezTo>
                    <a:pt x="39057" y="22508"/>
                    <a:pt x="38465" y="21965"/>
                    <a:pt x="37835" y="21965"/>
                  </a:cubicBezTo>
                  <a:cubicBezTo>
                    <a:pt x="37800" y="21965"/>
                    <a:pt x="37764" y="21967"/>
                    <a:pt x="37728" y="21970"/>
                  </a:cubicBezTo>
                  <a:cubicBezTo>
                    <a:pt x="37728" y="21703"/>
                    <a:pt x="37728" y="21437"/>
                    <a:pt x="37695" y="21170"/>
                  </a:cubicBezTo>
                  <a:close/>
                  <a:moveTo>
                    <a:pt x="11076" y="22004"/>
                  </a:moveTo>
                  <a:cubicBezTo>
                    <a:pt x="11076" y="22204"/>
                    <a:pt x="11109" y="22404"/>
                    <a:pt x="11109" y="22571"/>
                  </a:cubicBezTo>
                  <a:cubicBezTo>
                    <a:pt x="10475" y="22571"/>
                    <a:pt x="9741" y="23104"/>
                    <a:pt x="9908" y="23838"/>
                  </a:cubicBezTo>
                  <a:cubicBezTo>
                    <a:pt x="9947" y="23916"/>
                    <a:pt x="10041" y="23971"/>
                    <a:pt x="10127" y="23971"/>
                  </a:cubicBezTo>
                  <a:cubicBezTo>
                    <a:pt x="10189" y="23971"/>
                    <a:pt x="10247" y="23942"/>
                    <a:pt x="10275" y="23872"/>
                  </a:cubicBezTo>
                  <a:cubicBezTo>
                    <a:pt x="10458" y="23506"/>
                    <a:pt x="10668" y="23196"/>
                    <a:pt x="11060" y="23196"/>
                  </a:cubicBezTo>
                  <a:cubicBezTo>
                    <a:pt x="11097" y="23196"/>
                    <a:pt x="11135" y="23199"/>
                    <a:pt x="11176" y="23205"/>
                  </a:cubicBezTo>
                  <a:cubicBezTo>
                    <a:pt x="11276" y="23938"/>
                    <a:pt x="11376" y="24706"/>
                    <a:pt x="11543" y="25439"/>
                  </a:cubicBezTo>
                  <a:cubicBezTo>
                    <a:pt x="10609" y="25373"/>
                    <a:pt x="9741" y="25006"/>
                    <a:pt x="9408" y="24038"/>
                  </a:cubicBezTo>
                  <a:cubicBezTo>
                    <a:pt x="9041" y="22771"/>
                    <a:pt x="9975" y="22070"/>
                    <a:pt x="11076" y="22004"/>
                  </a:cubicBezTo>
                  <a:close/>
                  <a:moveTo>
                    <a:pt x="37494" y="25373"/>
                  </a:moveTo>
                  <a:cubicBezTo>
                    <a:pt x="37528" y="25406"/>
                    <a:pt x="37594" y="25439"/>
                    <a:pt x="37695" y="25439"/>
                  </a:cubicBezTo>
                  <a:cubicBezTo>
                    <a:pt x="37795" y="25439"/>
                    <a:pt x="37895" y="25406"/>
                    <a:pt x="37995" y="25406"/>
                  </a:cubicBezTo>
                  <a:cubicBezTo>
                    <a:pt x="38028" y="25439"/>
                    <a:pt x="38028" y="25439"/>
                    <a:pt x="38061" y="25473"/>
                  </a:cubicBezTo>
                  <a:cubicBezTo>
                    <a:pt x="41898" y="26607"/>
                    <a:pt x="42498" y="29876"/>
                    <a:pt x="43265" y="33278"/>
                  </a:cubicBezTo>
                  <a:cubicBezTo>
                    <a:pt x="43399" y="33879"/>
                    <a:pt x="43599" y="34413"/>
                    <a:pt x="43832" y="34880"/>
                  </a:cubicBezTo>
                  <a:cubicBezTo>
                    <a:pt x="41164" y="32711"/>
                    <a:pt x="38929" y="30176"/>
                    <a:pt x="37161" y="27041"/>
                  </a:cubicBezTo>
                  <a:cubicBezTo>
                    <a:pt x="37161" y="27007"/>
                    <a:pt x="37127" y="27007"/>
                    <a:pt x="37127" y="26974"/>
                  </a:cubicBezTo>
                  <a:cubicBezTo>
                    <a:pt x="37261" y="26440"/>
                    <a:pt x="37394" y="25906"/>
                    <a:pt x="37494" y="25373"/>
                  </a:cubicBezTo>
                  <a:close/>
                  <a:moveTo>
                    <a:pt x="36894" y="27808"/>
                  </a:moveTo>
                  <a:cubicBezTo>
                    <a:pt x="38795" y="31210"/>
                    <a:pt x="41564" y="34312"/>
                    <a:pt x="44900" y="36381"/>
                  </a:cubicBezTo>
                  <a:cubicBezTo>
                    <a:pt x="45066" y="36581"/>
                    <a:pt x="45267" y="36781"/>
                    <a:pt x="45467" y="36948"/>
                  </a:cubicBezTo>
                  <a:cubicBezTo>
                    <a:pt x="41531" y="35880"/>
                    <a:pt x="37895" y="34579"/>
                    <a:pt x="35626" y="30810"/>
                  </a:cubicBezTo>
                  <a:cubicBezTo>
                    <a:pt x="36127" y="29876"/>
                    <a:pt x="36560" y="28842"/>
                    <a:pt x="36894" y="27808"/>
                  </a:cubicBezTo>
                  <a:close/>
                  <a:moveTo>
                    <a:pt x="21583" y="10562"/>
                  </a:moveTo>
                  <a:cubicBezTo>
                    <a:pt x="23818" y="15833"/>
                    <a:pt x="31223" y="18701"/>
                    <a:pt x="36460" y="19635"/>
                  </a:cubicBezTo>
                  <a:cubicBezTo>
                    <a:pt x="36494" y="19635"/>
                    <a:pt x="36494" y="19669"/>
                    <a:pt x="36527" y="19669"/>
                  </a:cubicBezTo>
                  <a:cubicBezTo>
                    <a:pt x="36660" y="19669"/>
                    <a:pt x="36827" y="19702"/>
                    <a:pt x="36961" y="19735"/>
                  </a:cubicBezTo>
                  <a:cubicBezTo>
                    <a:pt x="36861" y="19802"/>
                    <a:pt x="36794" y="19902"/>
                    <a:pt x="36827" y="20069"/>
                  </a:cubicBezTo>
                  <a:cubicBezTo>
                    <a:pt x="37728" y="27641"/>
                    <a:pt x="33959" y="36080"/>
                    <a:pt x="25553" y="37014"/>
                  </a:cubicBezTo>
                  <a:cubicBezTo>
                    <a:pt x="24978" y="37079"/>
                    <a:pt x="24427" y="37110"/>
                    <a:pt x="23898" y="37110"/>
                  </a:cubicBezTo>
                  <a:cubicBezTo>
                    <a:pt x="17027" y="37110"/>
                    <a:pt x="13927" y="31853"/>
                    <a:pt x="12410" y="25906"/>
                  </a:cubicBezTo>
                  <a:cubicBezTo>
                    <a:pt x="12443" y="25773"/>
                    <a:pt x="12410" y="25606"/>
                    <a:pt x="12310" y="25506"/>
                  </a:cubicBezTo>
                  <a:cubicBezTo>
                    <a:pt x="11943" y="24105"/>
                    <a:pt x="11709" y="22637"/>
                    <a:pt x="11509" y="21203"/>
                  </a:cubicBezTo>
                  <a:cubicBezTo>
                    <a:pt x="15512" y="19402"/>
                    <a:pt x="19949" y="15966"/>
                    <a:pt x="21316" y="11630"/>
                  </a:cubicBezTo>
                  <a:cubicBezTo>
                    <a:pt x="21450" y="11296"/>
                    <a:pt x="21516" y="10929"/>
                    <a:pt x="21583" y="10562"/>
                  </a:cubicBezTo>
                  <a:close/>
                  <a:moveTo>
                    <a:pt x="35326" y="31377"/>
                  </a:moveTo>
                  <a:cubicBezTo>
                    <a:pt x="37494" y="34880"/>
                    <a:pt x="41497" y="36914"/>
                    <a:pt x="45567" y="37481"/>
                  </a:cubicBezTo>
                  <a:cubicBezTo>
                    <a:pt x="44431" y="37863"/>
                    <a:pt x="43247" y="38061"/>
                    <a:pt x="42086" y="38061"/>
                  </a:cubicBezTo>
                  <a:cubicBezTo>
                    <a:pt x="38885" y="38061"/>
                    <a:pt x="35854" y="36559"/>
                    <a:pt x="34459" y="33278"/>
                  </a:cubicBezTo>
                  <a:cubicBezTo>
                    <a:pt x="34392" y="33145"/>
                    <a:pt x="34292" y="33045"/>
                    <a:pt x="34159" y="33012"/>
                  </a:cubicBezTo>
                  <a:cubicBezTo>
                    <a:pt x="34592" y="32511"/>
                    <a:pt x="34959" y="31944"/>
                    <a:pt x="35326" y="31377"/>
                  </a:cubicBezTo>
                  <a:close/>
                  <a:moveTo>
                    <a:pt x="10642" y="26007"/>
                  </a:moveTo>
                  <a:cubicBezTo>
                    <a:pt x="10875" y="26073"/>
                    <a:pt x="11142" y="26107"/>
                    <a:pt x="11409" y="26140"/>
                  </a:cubicBezTo>
                  <a:cubicBezTo>
                    <a:pt x="10075" y="31444"/>
                    <a:pt x="7907" y="36381"/>
                    <a:pt x="3437" y="39650"/>
                  </a:cubicBezTo>
                  <a:cubicBezTo>
                    <a:pt x="4271" y="38616"/>
                    <a:pt x="4871" y="37415"/>
                    <a:pt x="5105" y="35880"/>
                  </a:cubicBezTo>
                  <a:cubicBezTo>
                    <a:pt x="5438" y="33845"/>
                    <a:pt x="5305" y="32211"/>
                    <a:pt x="6339" y="30310"/>
                  </a:cubicBezTo>
                  <a:cubicBezTo>
                    <a:pt x="7340" y="28408"/>
                    <a:pt x="8841" y="27074"/>
                    <a:pt x="10642" y="26007"/>
                  </a:cubicBezTo>
                  <a:close/>
                  <a:moveTo>
                    <a:pt x="11909" y="26941"/>
                  </a:moveTo>
                  <a:cubicBezTo>
                    <a:pt x="12276" y="28275"/>
                    <a:pt x="12743" y="29509"/>
                    <a:pt x="13344" y="30710"/>
                  </a:cubicBezTo>
                  <a:cubicBezTo>
                    <a:pt x="13310" y="30743"/>
                    <a:pt x="13277" y="30777"/>
                    <a:pt x="13277" y="30843"/>
                  </a:cubicBezTo>
                  <a:cubicBezTo>
                    <a:pt x="13210" y="36581"/>
                    <a:pt x="7807" y="39449"/>
                    <a:pt x="2836" y="40617"/>
                  </a:cubicBezTo>
                  <a:cubicBezTo>
                    <a:pt x="7873" y="37648"/>
                    <a:pt x="10508" y="32444"/>
                    <a:pt x="11909" y="26941"/>
                  </a:cubicBezTo>
                  <a:close/>
                  <a:moveTo>
                    <a:pt x="13811" y="31644"/>
                  </a:moveTo>
                  <a:cubicBezTo>
                    <a:pt x="14111" y="32144"/>
                    <a:pt x="14411" y="32645"/>
                    <a:pt x="14778" y="33112"/>
                  </a:cubicBezTo>
                  <a:cubicBezTo>
                    <a:pt x="14645" y="33178"/>
                    <a:pt x="14545" y="33312"/>
                    <a:pt x="14545" y="33479"/>
                  </a:cubicBezTo>
                  <a:cubicBezTo>
                    <a:pt x="14078" y="39983"/>
                    <a:pt x="7340" y="41117"/>
                    <a:pt x="2002" y="41184"/>
                  </a:cubicBezTo>
                  <a:cubicBezTo>
                    <a:pt x="2069" y="41151"/>
                    <a:pt x="2102" y="41117"/>
                    <a:pt x="2136" y="41084"/>
                  </a:cubicBezTo>
                  <a:cubicBezTo>
                    <a:pt x="7373" y="40550"/>
                    <a:pt x="13244" y="37248"/>
                    <a:pt x="13811" y="31644"/>
                  </a:cubicBezTo>
                  <a:close/>
                  <a:moveTo>
                    <a:pt x="25822" y="1"/>
                  </a:moveTo>
                  <a:cubicBezTo>
                    <a:pt x="23082" y="1"/>
                    <a:pt x="20578" y="1084"/>
                    <a:pt x="19281" y="3924"/>
                  </a:cubicBezTo>
                  <a:cubicBezTo>
                    <a:pt x="18681" y="3490"/>
                    <a:pt x="17980" y="3190"/>
                    <a:pt x="17147" y="3090"/>
                  </a:cubicBezTo>
                  <a:cubicBezTo>
                    <a:pt x="16926" y="3059"/>
                    <a:pt x="16708" y="3044"/>
                    <a:pt x="16492" y="3044"/>
                  </a:cubicBezTo>
                  <a:cubicBezTo>
                    <a:pt x="13251" y="3044"/>
                    <a:pt x="10588" y="6434"/>
                    <a:pt x="9274" y="9061"/>
                  </a:cubicBezTo>
                  <a:cubicBezTo>
                    <a:pt x="7239" y="13164"/>
                    <a:pt x="7540" y="17667"/>
                    <a:pt x="9574" y="21703"/>
                  </a:cubicBezTo>
                  <a:cubicBezTo>
                    <a:pt x="8974" y="22137"/>
                    <a:pt x="8540" y="22971"/>
                    <a:pt x="8607" y="23705"/>
                  </a:cubicBezTo>
                  <a:cubicBezTo>
                    <a:pt x="8707" y="24606"/>
                    <a:pt x="9208" y="25306"/>
                    <a:pt x="9941" y="25706"/>
                  </a:cubicBezTo>
                  <a:cubicBezTo>
                    <a:pt x="7673" y="26840"/>
                    <a:pt x="5939" y="28708"/>
                    <a:pt x="4971" y="31110"/>
                  </a:cubicBezTo>
                  <a:cubicBezTo>
                    <a:pt x="4504" y="32344"/>
                    <a:pt x="4371" y="33545"/>
                    <a:pt x="4237" y="34846"/>
                  </a:cubicBezTo>
                  <a:cubicBezTo>
                    <a:pt x="3904" y="37782"/>
                    <a:pt x="2536" y="39516"/>
                    <a:pt x="335" y="41351"/>
                  </a:cubicBezTo>
                  <a:cubicBezTo>
                    <a:pt x="1" y="41651"/>
                    <a:pt x="301" y="42218"/>
                    <a:pt x="701" y="42218"/>
                  </a:cubicBezTo>
                  <a:cubicBezTo>
                    <a:pt x="853" y="42220"/>
                    <a:pt x="1007" y="42221"/>
                    <a:pt x="1162" y="42221"/>
                  </a:cubicBezTo>
                  <a:cubicBezTo>
                    <a:pt x="7018" y="42221"/>
                    <a:pt x="14730" y="40933"/>
                    <a:pt x="15445" y="33946"/>
                  </a:cubicBezTo>
                  <a:cubicBezTo>
                    <a:pt x="17487" y="36327"/>
                    <a:pt x="20274" y="37877"/>
                    <a:pt x="23993" y="37877"/>
                  </a:cubicBezTo>
                  <a:cubicBezTo>
                    <a:pt x="24285" y="37877"/>
                    <a:pt x="24582" y="37868"/>
                    <a:pt x="24885" y="37848"/>
                  </a:cubicBezTo>
                  <a:cubicBezTo>
                    <a:pt x="28588" y="37615"/>
                    <a:pt x="31557" y="35980"/>
                    <a:pt x="33692" y="33579"/>
                  </a:cubicBezTo>
                  <a:cubicBezTo>
                    <a:pt x="35159" y="37349"/>
                    <a:pt x="38430" y="38934"/>
                    <a:pt x="41952" y="38934"/>
                  </a:cubicBezTo>
                  <a:cubicBezTo>
                    <a:pt x="43634" y="38934"/>
                    <a:pt x="45373" y="38573"/>
                    <a:pt x="47001" y="37915"/>
                  </a:cubicBezTo>
                  <a:cubicBezTo>
                    <a:pt x="47368" y="37748"/>
                    <a:pt x="47468" y="37315"/>
                    <a:pt x="47135" y="37081"/>
                  </a:cubicBezTo>
                  <a:cubicBezTo>
                    <a:pt x="45200" y="35680"/>
                    <a:pt x="44399" y="34079"/>
                    <a:pt x="43932" y="31811"/>
                  </a:cubicBezTo>
                  <a:cubicBezTo>
                    <a:pt x="43732" y="30610"/>
                    <a:pt x="43465" y="29442"/>
                    <a:pt x="42865" y="28375"/>
                  </a:cubicBezTo>
                  <a:cubicBezTo>
                    <a:pt x="42031" y="26807"/>
                    <a:pt x="40730" y="25573"/>
                    <a:pt x="39029" y="25073"/>
                  </a:cubicBezTo>
                  <a:cubicBezTo>
                    <a:pt x="39829" y="24606"/>
                    <a:pt x="40363" y="23738"/>
                    <a:pt x="40263" y="22804"/>
                  </a:cubicBezTo>
                  <a:cubicBezTo>
                    <a:pt x="40196" y="21904"/>
                    <a:pt x="39596" y="21236"/>
                    <a:pt x="38862" y="20903"/>
                  </a:cubicBezTo>
                  <a:cubicBezTo>
                    <a:pt x="41731" y="14732"/>
                    <a:pt x="40130" y="7660"/>
                    <a:pt x="34792" y="3324"/>
                  </a:cubicBezTo>
                  <a:cubicBezTo>
                    <a:pt x="32499" y="1460"/>
                    <a:pt x="29002" y="1"/>
                    <a:pt x="258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9"/>
            <p:cNvSpPr/>
            <p:nvPr/>
          </p:nvSpPr>
          <p:spPr>
            <a:xfrm>
              <a:off x="2243800" y="1406875"/>
              <a:ext cx="88275" cy="229975"/>
            </a:xfrm>
            <a:custGeom>
              <a:rect b="b" l="l" r="r" t="t"/>
              <a:pathLst>
                <a:path extrusionOk="0" h="9199" w="3531">
                  <a:moveTo>
                    <a:pt x="616" y="0"/>
                  </a:moveTo>
                  <a:cubicBezTo>
                    <a:pt x="486" y="0"/>
                    <a:pt x="370" y="84"/>
                    <a:pt x="386" y="250"/>
                  </a:cubicBezTo>
                  <a:cubicBezTo>
                    <a:pt x="420" y="2285"/>
                    <a:pt x="653" y="4287"/>
                    <a:pt x="820" y="6288"/>
                  </a:cubicBezTo>
                  <a:cubicBezTo>
                    <a:pt x="820" y="6488"/>
                    <a:pt x="987" y="6588"/>
                    <a:pt x="1154" y="6588"/>
                  </a:cubicBezTo>
                  <a:cubicBezTo>
                    <a:pt x="1202" y="6637"/>
                    <a:pt x="1251" y="6668"/>
                    <a:pt x="1313" y="6668"/>
                  </a:cubicBezTo>
                  <a:cubicBezTo>
                    <a:pt x="1336" y="6668"/>
                    <a:pt x="1360" y="6664"/>
                    <a:pt x="1387" y="6655"/>
                  </a:cubicBezTo>
                  <a:cubicBezTo>
                    <a:pt x="1518" y="6599"/>
                    <a:pt x="1652" y="6573"/>
                    <a:pt x="1782" y="6573"/>
                  </a:cubicBezTo>
                  <a:cubicBezTo>
                    <a:pt x="2351" y="6573"/>
                    <a:pt x="2851" y="7065"/>
                    <a:pt x="2688" y="7689"/>
                  </a:cubicBezTo>
                  <a:cubicBezTo>
                    <a:pt x="2549" y="8206"/>
                    <a:pt x="2137" y="8450"/>
                    <a:pt x="1700" y="8450"/>
                  </a:cubicBezTo>
                  <a:cubicBezTo>
                    <a:pt x="1404" y="8450"/>
                    <a:pt x="1096" y="8338"/>
                    <a:pt x="853" y="8123"/>
                  </a:cubicBezTo>
                  <a:cubicBezTo>
                    <a:pt x="772" y="8049"/>
                    <a:pt x="681" y="8017"/>
                    <a:pt x="592" y="8017"/>
                  </a:cubicBezTo>
                  <a:cubicBezTo>
                    <a:pt x="281" y="8017"/>
                    <a:pt x="1" y="8404"/>
                    <a:pt x="286" y="8690"/>
                  </a:cubicBezTo>
                  <a:cubicBezTo>
                    <a:pt x="676" y="9029"/>
                    <a:pt x="1165" y="9198"/>
                    <a:pt x="1640" y="9198"/>
                  </a:cubicBezTo>
                  <a:cubicBezTo>
                    <a:pt x="2424" y="9198"/>
                    <a:pt x="3168" y="8737"/>
                    <a:pt x="3355" y="7822"/>
                  </a:cubicBezTo>
                  <a:cubicBezTo>
                    <a:pt x="3531" y="6799"/>
                    <a:pt x="2732" y="6006"/>
                    <a:pt x="1813" y="6006"/>
                  </a:cubicBezTo>
                  <a:cubicBezTo>
                    <a:pt x="1684" y="6006"/>
                    <a:pt x="1552" y="6022"/>
                    <a:pt x="1420" y="6054"/>
                  </a:cubicBezTo>
                  <a:cubicBezTo>
                    <a:pt x="1254" y="4120"/>
                    <a:pt x="1154" y="2185"/>
                    <a:pt x="920" y="250"/>
                  </a:cubicBezTo>
                  <a:cubicBezTo>
                    <a:pt x="887" y="84"/>
                    <a:pt x="745" y="0"/>
                    <a:pt x="6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49"/>
            <p:cNvSpPr/>
            <p:nvPr/>
          </p:nvSpPr>
          <p:spPr>
            <a:xfrm>
              <a:off x="2035450" y="1438700"/>
              <a:ext cx="52900" cy="40325"/>
            </a:xfrm>
            <a:custGeom>
              <a:rect b="b" l="l" r="r" t="t"/>
              <a:pathLst>
                <a:path extrusionOk="0" h="1613" w="2116">
                  <a:moveTo>
                    <a:pt x="1008" y="0"/>
                  </a:moveTo>
                  <a:cubicBezTo>
                    <a:pt x="50" y="0"/>
                    <a:pt x="0" y="1613"/>
                    <a:pt x="1083" y="1613"/>
                  </a:cubicBezTo>
                  <a:cubicBezTo>
                    <a:pt x="1094" y="1613"/>
                    <a:pt x="1104" y="1613"/>
                    <a:pt x="1115" y="1613"/>
                  </a:cubicBezTo>
                  <a:cubicBezTo>
                    <a:pt x="2116" y="1579"/>
                    <a:pt x="2049" y="178"/>
                    <a:pt x="1248" y="78"/>
                  </a:cubicBezTo>
                  <a:cubicBezTo>
                    <a:pt x="1215" y="45"/>
                    <a:pt x="1182" y="45"/>
                    <a:pt x="1148" y="11"/>
                  </a:cubicBezTo>
                  <a:cubicBezTo>
                    <a:pt x="1100" y="4"/>
                    <a:pt x="1053" y="0"/>
                    <a:pt x="10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49"/>
            <p:cNvSpPr/>
            <p:nvPr/>
          </p:nvSpPr>
          <p:spPr>
            <a:xfrm>
              <a:off x="2444425" y="1423850"/>
              <a:ext cx="53200" cy="37700"/>
            </a:xfrm>
            <a:custGeom>
              <a:rect b="b" l="l" r="r" t="t"/>
              <a:pathLst>
                <a:path extrusionOk="0" h="1508" w="2128">
                  <a:moveTo>
                    <a:pt x="945" y="1"/>
                  </a:moveTo>
                  <a:cubicBezTo>
                    <a:pt x="688" y="1"/>
                    <a:pt x="410" y="144"/>
                    <a:pt x="267" y="405"/>
                  </a:cubicBezTo>
                  <a:cubicBezTo>
                    <a:pt x="0" y="906"/>
                    <a:pt x="501" y="1473"/>
                    <a:pt x="1001" y="1506"/>
                  </a:cubicBezTo>
                  <a:cubicBezTo>
                    <a:pt x="1016" y="1507"/>
                    <a:pt x="1031" y="1507"/>
                    <a:pt x="1046" y="1507"/>
                  </a:cubicBezTo>
                  <a:cubicBezTo>
                    <a:pt x="1598" y="1507"/>
                    <a:pt x="2127" y="924"/>
                    <a:pt x="1835" y="372"/>
                  </a:cubicBezTo>
                  <a:cubicBezTo>
                    <a:pt x="1718" y="168"/>
                    <a:pt x="1525" y="65"/>
                    <a:pt x="1322" y="65"/>
                  </a:cubicBezTo>
                  <a:cubicBezTo>
                    <a:pt x="1293" y="65"/>
                    <a:pt x="1264" y="68"/>
                    <a:pt x="1234" y="72"/>
                  </a:cubicBezTo>
                  <a:cubicBezTo>
                    <a:pt x="1148" y="24"/>
                    <a:pt x="1048" y="1"/>
                    <a:pt x="9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9"/>
            <p:cNvSpPr/>
            <p:nvPr/>
          </p:nvSpPr>
          <p:spPr>
            <a:xfrm>
              <a:off x="2137675" y="1697125"/>
              <a:ext cx="256375" cy="80250"/>
            </a:xfrm>
            <a:custGeom>
              <a:rect b="b" l="l" r="r" t="t"/>
              <a:pathLst>
                <a:path extrusionOk="0" h="3210" w="10255">
                  <a:moveTo>
                    <a:pt x="9639" y="1"/>
                  </a:moveTo>
                  <a:cubicBezTo>
                    <a:pt x="9509" y="1"/>
                    <a:pt x="9382" y="64"/>
                    <a:pt x="9301" y="215"/>
                  </a:cubicBezTo>
                  <a:cubicBezTo>
                    <a:pt x="8470" y="1813"/>
                    <a:pt x="6981" y="2416"/>
                    <a:pt x="5383" y="2416"/>
                  </a:cubicBezTo>
                  <a:cubicBezTo>
                    <a:pt x="3646" y="2416"/>
                    <a:pt x="1781" y="1703"/>
                    <a:pt x="495" y="782"/>
                  </a:cubicBezTo>
                  <a:cubicBezTo>
                    <a:pt x="456" y="755"/>
                    <a:pt x="415" y="742"/>
                    <a:pt x="376" y="742"/>
                  </a:cubicBezTo>
                  <a:cubicBezTo>
                    <a:pt x="176" y="742"/>
                    <a:pt x="0" y="1044"/>
                    <a:pt x="195" y="1183"/>
                  </a:cubicBezTo>
                  <a:cubicBezTo>
                    <a:pt x="1517" y="2420"/>
                    <a:pt x="3555" y="3210"/>
                    <a:pt x="5488" y="3210"/>
                  </a:cubicBezTo>
                  <a:cubicBezTo>
                    <a:pt x="7359" y="3210"/>
                    <a:pt x="9134" y="2470"/>
                    <a:pt x="10069" y="682"/>
                  </a:cubicBezTo>
                  <a:cubicBezTo>
                    <a:pt x="10255" y="333"/>
                    <a:pt x="9938" y="1"/>
                    <a:pt x="96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" name="Google Shape;860;p49"/>
          <p:cNvGrpSpPr/>
          <p:nvPr/>
        </p:nvGrpSpPr>
        <p:grpSpPr>
          <a:xfrm>
            <a:off x="4953975" y="3327040"/>
            <a:ext cx="687981" cy="775242"/>
            <a:chOff x="1812300" y="2421300"/>
            <a:chExt cx="866475" cy="976375"/>
          </a:xfrm>
        </p:grpSpPr>
        <p:sp>
          <p:nvSpPr>
            <p:cNvPr id="861" name="Google Shape;861;p49"/>
            <p:cNvSpPr/>
            <p:nvPr/>
          </p:nvSpPr>
          <p:spPr>
            <a:xfrm>
              <a:off x="1812300" y="2421300"/>
              <a:ext cx="866475" cy="976375"/>
            </a:xfrm>
            <a:custGeom>
              <a:rect b="b" l="l" r="r" t="t"/>
              <a:pathLst>
                <a:path extrusionOk="0" h="39055" w="34659">
                  <a:moveTo>
                    <a:pt x="18097" y="738"/>
                  </a:moveTo>
                  <a:cubicBezTo>
                    <a:pt x="19053" y="738"/>
                    <a:pt x="19953" y="899"/>
                    <a:pt x="20749" y="1270"/>
                  </a:cubicBezTo>
                  <a:cubicBezTo>
                    <a:pt x="19681" y="2104"/>
                    <a:pt x="18947" y="3371"/>
                    <a:pt x="18714" y="4739"/>
                  </a:cubicBezTo>
                  <a:cubicBezTo>
                    <a:pt x="18247" y="4706"/>
                    <a:pt x="17780" y="4706"/>
                    <a:pt x="17313" y="4706"/>
                  </a:cubicBezTo>
                  <a:cubicBezTo>
                    <a:pt x="17346" y="4672"/>
                    <a:pt x="17380" y="4639"/>
                    <a:pt x="17380" y="4605"/>
                  </a:cubicBezTo>
                  <a:cubicBezTo>
                    <a:pt x="17546" y="3371"/>
                    <a:pt x="17546" y="2037"/>
                    <a:pt x="17346" y="769"/>
                  </a:cubicBezTo>
                  <a:cubicBezTo>
                    <a:pt x="17599" y="749"/>
                    <a:pt x="17850" y="738"/>
                    <a:pt x="18097" y="738"/>
                  </a:cubicBezTo>
                  <a:close/>
                  <a:moveTo>
                    <a:pt x="16779" y="869"/>
                  </a:moveTo>
                  <a:cubicBezTo>
                    <a:pt x="16812" y="2070"/>
                    <a:pt x="16846" y="3305"/>
                    <a:pt x="16879" y="4539"/>
                  </a:cubicBezTo>
                  <a:cubicBezTo>
                    <a:pt x="16879" y="4605"/>
                    <a:pt x="16913" y="4672"/>
                    <a:pt x="16979" y="4706"/>
                  </a:cubicBezTo>
                  <a:cubicBezTo>
                    <a:pt x="16679" y="4739"/>
                    <a:pt x="16379" y="4739"/>
                    <a:pt x="16079" y="4772"/>
                  </a:cubicBezTo>
                  <a:cubicBezTo>
                    <a:pt x="15878" y="3772"/>
                    <a:pt x="15378" y="2337"/>
                    <a:pt x="14611" y="1537"/>
                  </a:cubicBezTo>
                  <a:cubicBezTo>
                    <a:pt x="15311" y="1203"/>
                    <a:pt x="16045" y="970"/>
                    <a:pt x="16779" y="869"/>
                  </a:cubicBezTo>
                  <a:close/>
                  <a:moveTo>
                    <a:pt x="14077" y="1803"/>
                  </a:moveTo>
                  <a:cubicBezTo>
                    <a:pt x="14311" y="2204"/>
                    <a:pt x="14611" y="2604"/>
                    <a:pt x="14844" y="3004"/>
                  </a:cubicBezTo>
                  <a:cubicBezTo>
                    <a:pt x="15145" y="3605"/>
                    <a:pt x="15345" y="4205"/>
                    <a:pt x="15578" y="4806"/>
                  </a:cubicBezTo>
                  <a:cubicBezTo>
                    <a:pt x="15311" y="4839"/>
                    <a:pt x="15045" y="4872"/>
                    <a:pt x="14778" y="4906"/>
                  </a:cubicBezTo>
                  <a:cubicBezTo>
                    <a:pt x="14778" y="4872"/>
                    <a:pt x="14778" y="4806"/>
                    <a:pt x="14711" y="4739"/>
                  </a:cubicBezTo>
                  <a:cubicBezTo>
                    <a:pt x="14077" y="4105"/>
                    <a:pt x="13143" y="3538"/>
                    <a:pt x="12243" y="3204"/>
                  </a:cubicBezTo>
                  <a:cubicBezTo>
                    <a:pt x="12776" y="2637"/>
                    <a:pt x="13410" y="2170"/>
                    <a:pt x="14077" y="1803"/>
                  </a:cubicBezTo>
                  <a:close/>
                  <a:moveTo>
                    <a:pt x="21182" y="1470"/>
                  </a:moveTo>
                  <a:cubicBezTo>
                    <a:pt x="21783" y="1803"/>
                    <a:pt x="22316" y="2270"/>
                    <a:pt x="22683" y="2871"/>
                  </a:cubicBezTo>
                  <a:cubicBezTo>
                    <a:pt x="21883" y="3405"/>
                    <a:pt x="21216" y="4138"/>
                    <a:pt x="20715" y="4972"/>
                  </a:cubicBezTo>
                  <a:cubicBezTo>
                    <a:pt x="20215" y="4872"/>
                    <a:pt x="19681" y="4806"/>
                    <a:pt x="19181" y="4772"/>
                  </a:cubicBezTo>
                  <a:cubicBezTo>
                    <a:pt x="19481" y="3471"/>
                    <a:pt x="20148" y="2471"/>
                    <a:pt x="21149" y="1603"/>
                  </a:cubicBezTo>
                  <a:cubicBezTo>
                    <a:pt x="21182" y="1570"/>
                    <a:pt x="21182" y="1503"/>
                    <a:pt x="21182" y="1470"/>
                  </a:cubicBezTo>
                  <a:close/>
                  <a:moveTo>
                    <a:pt x="23017" y="3438"/>
                  </a:moveTo>
                  <a:cubicBezTo>
                    <a:pt x="23317" y="4072"/>
                    <a:pt x="23484" y="4806"/>
                    <a:pt x="23484" y="5673"/>
                  </a:cubicBezTo>
                  <a:cubicBezTo>
                    <a:pt x="22783" y="5406"/>
                    <a:pt x="22050" y="5206"/>
                    <a:pt x="21316" y="5072"/>
                  </a:cubicBezTo>
                  <a:cubicBezTo>
                    <a:pt x="21783" y="4405"/>
                    <a:pt x="22350" y="3905"/>
                    <a:pt x="23017" y="3438"/>
                  </a:cubicBezTo>
                  <a:close/>
                  <a:moveTo>
                    <a:pt x="11876" y="3605"/>
                  </a:moveTo>
                  <a:cubicBezTo>
                    <a:pt x="12276" y="3805"/>
                    <a:pt x="12676" y="3972"/>
                    <a:pt x="13043" y="4172"/>
                  </a:cubicBezTo>
                  <a:cubicBezTo>
                    <a:pt x="13477" y="4439"/>
                    <a:pt x="13877" y="4706"/>
                    <a:pt x="14277" y="4972"/>
                  </a:cubicBezTo>
                  <a:cubicBezTo>
                    <a:pt x="14211" y="5006"/>
                    <a:pt x="14111" y="5006"/>
                    <a:pt x="14010" y="5006"/>
                  </a:cubicBezTo>
                  <a:cubicBezTo>
                    <a:pt x="12843" y="5206"/>
                    <a:pt x="11776" y="5539"/>
                    <a:pt x="10775" y="5940"/>
                  </a:cubicBezTo>
                  <a:cubicBezTo>
                    <a:pt x="10975" y="5072"/>
                    <a:pt x="11375" y="4272"/>
                    <a:pt x="11876" y="3605"/>
                  </a:cubicBezTo>
                  <a:close/>
                  <a:moveTo>
                    <a:pt x="18347" y="5606"/>
                  </a:moveTo>
                  <a:lnTo>
                    <a:pt x="18347" y="5606"/>
                  </a:lnTo>
                  <a:cubicBezTo>
                    <a:pt x="18547" y="5640"/>
                    <a:pt x="18714" y="5640"/>
                    <a:pt x="18914" y="5673"/>
                  </a:cubicBezTo>
                  <a:cubicBezTo>
                    <a:pt x="22850" y="9776"/>
                    <a:pt x="25018" y="14746"/>
                    <a:pt x="25218" y="20450"/>
                  </a:cubicBezTo>
                  <a:cubicBezTo>
                    <a:pt x="25218" y="20484"/>
                    <a:pt x="25218" y="20484"/>
                    <a:pt x="25218" y="20517"/>
                  </a:cubicBezTo>
                  <a:cubicBezTo>
                    <a:pt x="23817" y="20784"/>
                    <a:pt x="22383" y="21017"/>
                    <a:pt x="20915" y="21251"/>
                  </a:cubicBezTo>
                  <a:cubicBezTo>
                    <a:pt x="20915" y="21217"/>
                    <a:pt x="20915" y="21217"/>
                    <a:pt x="20949" y="21184"/>
                  </a:cubicBezTo>
                  <a:cubicBezTo>
                    <a:pt x="21382" y="15947"/>
                    <a:pt x="21015" y="10243"/>
                    <a:pt x="18347" y="5606"/>
                  </a:cubicBezTo>
                  <a:close/>
                  <a:moveTo>
                    <a:pt x="17413" y="5573"/>
                  </a:moveTo>
                  <a:cubicBezTo>
                    <a:pt x="17580" y="5573"/>
                    <a:pt x="17713" y="5573"/>
                    <a:pt x="17847" y="5606"/>
                  </a:cubicBezTo>
                  <a:cubicBezTo>
                    <a:pt x="17847" y="5606"/>
                    <a:pt x="17847" y="5640"/>
                    <a:pt x="17880" y="5640"/>
                  </a:cubicBezTo>
                  <a:cubicBezTo>
                    <a:pt x="20448" y="10643"/>
                    <a:pt x="20148" y="15747"/>
                    <a:pt x="20382" y="21184"/>
                  </a:cubicBezTo>
                  <a:cubicBezTo>
                    <a:pt x="20382" y="21251"/>
                    <a:pt x="20415" y="21284"/>
                    <a:pt x="20448" y="21317"/>
                  </a:cubicBezTo>
                  <a:cubicBezTo>
                    <a:pt x="19381" y="21451"/>
                    <a:pt x="18314" y="21584"/>
                    <a:pt x="17213" y="21684"/>
                  </a:cubicBezTo>
                  <a:cubicBezTo>
                    <a:pt x="17046" y="16281"/>
                    <a:pt x="17046" y="10943"/>
                    <a:pt x="17413" y="5573"/>
                  </a:cubicBezTo>
                  <a:close/>
                  <a:moveTo>
                    <a:pt x="16846" y="6907"/>
                  </a:moveTo>
                  <a:lnTo>
                    <a:pt x="16846" y="6907"/>
                  </a:lnTo>
                  <a:cubicBezTo>
                    <a:pt x="16379" y="11844"/>
                    <a:pt x="16212" y="16781"/>
                    <a:pt x="16546" y="21718"/>
                  </a:cubicBezTo>
                  <a:cubicBezTo>
                    <a:pt x="15812" y="21784"/>
                    <a:pt x="15111" y="21818"/>
                    <a:pt x="14377" y="21818"/>
                  </a:cubicBezTo>
                  <a:cubicBezTo>
                    <a:pt x="13343" y="20584"/>
                    <a:pt x="14778" y="14613"/>
                    <a:pt x="15045" y="13378"/>
                  </a:cubicBezTo>
                  <a:cubicBezTo>
                    <a:pt x="15478" y="11177"/>
                    <a:pt x="16112" y="9042"/>
                    <a:pt x="16846" y="6907"/>
                  </a:cubicBezTo>
                  <a:close/>
                  <a:moveTo>
                    <a:pt x="16812" y="5573"/>
                  </a:moveTo>
                  <a:cubicBezTo>
                    <a:pt x="15378" y="9109"/>
                    <a:pt x="14411" y="12845"/>
                    <a:pt x="13910" y="16681"/>
                  </a:cubicBezTo>
                  <a:cubicBezTo>
                    <a:pt x="13777" y="17848"/>
                    <a:pt x="13076" y="20484"/>
                    <a:pt x="13677" y="21851"/>
                  </a:cubicBezTo>
                  <a:cubicBezTo>
                    <a:pt x="12142" y="21851"/>
                    <a:pt x="10675" y="21751"/>
                    <a:pt x="9207" y="21551"/>
                  </a:cubicBezTo>
                  <a:cubicBezTo>
                    <a:pt x="9741" y="15280"/>
                    <a:pt x="12176" y="10143"/>
                    <a:pt x="16446" y="5573"/>
                  </a:cubicBezTo>
                  <a:close/>
                  <a:moveTo>
                    <a:pt x="19681" y="5740"/>
                  </a:moveTo>
                  <a:cubicBezTo>
                    <a:pt x="20248" y="5840"/>
                    <a:pt x="20815" y="5940"/>
                    <a:pt x="21349" y="6073"/>
                  </a:cubicBezTo>
                  <a:cubicBezTo>
                    <a:pt x="26786" y="10376"/>
                    <a:pt x="28888" y="16381"/>
                    <a:pt x="29722" y="22785"/>
                  </a:cubicBezTo>
                  <a:cubicBezTo>
                    <a:pt x="29221" y="20083"/>
                    <a:pt x="28421" y="17415"/>
                    <a:pt x="27220" y="14846"/>
                  </a:cubicBezTo>
                  <a:cubicBezTo>
                    <a:pt x="27152" y="14722"/>
                    <a:pt x="27051" y="14671"/>
                    <a:pt x="26948" y="14671"/>
                  </a:cubicBezTo>
                  <a:cubicBezTo>
                    <a:pt x="26747" y="14671"/>
                    <a:pt x="26542" y="14870"/>
                    <a:pt x="26586" y="15113"/>
                  </a:cubicBezTo>
                  <a:cubicBezTo>
                    <a:pt x="26853" y="16781"/>
                    <a:pt x="27120" y="18449"/>
                    <a:pt x="27487" y="20117"/>
                  </a:cubicBezTo>
                  <a:cubicBezTo>
                    <a:pt x="27464" y="20117"/>
                    <a:pt x="27442" y="20102"/>
                    <a:pt x="27420" y="20102"/>
                  </a:cubicBezTo>
                  <a:cubicBezTo>
                    <a:pt x="27409" y="20102"/>
                    <a:pt x="27398" y="20105"/>
                    <a:pt x="27387" y="20117"/>
                  </a:cubicBezTo>
                  <a:cubicBezTo>
                    <a:pt x="26920" y="20183"/>
                    <a:pt x="26419" y="20283"/>
                    <a:pt x="25919" y="20383"/>
                  </a:cubicBezTo>
                  <a:cubicBezTo>
                    <a:pt x="25786" y="14846"/>
                    <a:pt x="23551" y="9676"/>
                    <a:pt x="19681" y="5740"/>
                  </a:cubicBezTo>
                  <a:close/>
                  <a:moveTo>
                    <a:pt x="2202" y="21451"/>
                  </a:moveTo>
                  <a:cubicBezTo>
                    <a:pt x="2069" y="22819"/>
                    <a:pt x="2002" y="24253"/>
                    <a:pt x="1969" y="25687"/>
                  </a:cubicBezTo>
                  <a:cubicBezTo>
                    <a:pt x="1301" y="25154"/>
                    <a:pt x="768" y="24553"/>
                    <a:pt x="768" y="23586"/>
                  </a:cubicBezTo>
                  <a:cubicBezTo>
                    <a:pt x="768" y="22585"/>
                    <a:pt x="1368" y="21851"/>
                    <a:pt x="2202" y="21451"/>
                  </a:cubicBezTo>
                  <a:close/>
                  <a:moveTo>
                    <a:pt x="32057" y="21484"/>
                  </a:moveTo>
                  <a:cubicBezTo>
                    <a:pt x="33624" y="22552"/>
                    <a:pt x="33791" y="24720"/>
                    <a:pt x="32090" y="25821"/>
                  </a:cubicBezTo>
                  <a:cubicBezTo>
                    <a:pt x="32157" y="24386"/>
                    <a:pt x="32157" y="22919"/>
                    <a:pt x="32057" y="21484"/>
                  </a:cubicBezTo>
                  <a:close/>
                  <a:moveTo>
                    <a:pt x="22550" y="6473"/>
                  </a:moveTo>
                  <a:lnTo>
                    <a:pt x="22550" y="6473"/>
                  </a:lnTo>
                  <a:cubicBezTo>
                    <a:pt x="27587" y="8275"/>
                    <a:pt x="30155" y="12845"/>
                    <a:pt x="30789" y="19183"/>
                  </a:cubicBezTo>
                  <a:cubicBezTo>
                    <a:pt x="31123" y="22718"/>
                    <a:pt x="31123" y="26321"/>
                    <a:pt x="30889" y="29890"/>
                  </a:cubicBezTo>
                  <a:cubicBezTo>
                    <a:pt x="30656" y="21217"/>
                    <a:pt x="29321" y="12278"/>
                    <a:pt x="22550" y="6473"/>
                  </a:cubicBezTo>
                  <a:close/>
                  <a:moveTo>
                    <a:pt x="15578" y="5640"/>
                  </a:moveTo>
                  <a:cubicBezTo>
                    <a:pt x="11275" y="9742"/>
                    <a:pt x="8773" y="15513"/>
                    <a:pt x="8507" y="21451"/>
                  </a:cubicBezTo>
                  <a:cubicBezTo>
                    <a:pt x="7806" y="21317"/>
                    <a:pt x="7072" y="21184"/>
                    <a:pt x="6372" y="20984"/>
                  </a:cubicBezTo>
                  <a:cubicBezTo>
                    <a:pt x="6361" y="20973"/>
                    <a:pt x="6349" y="20969"/>
                    <a:pt x="6338" y="20969"/>
                  </a:cubicBezTo>
                  <a:cubicBezTo>
                    <a:pt x="6316" y="20969"/>
                    <a:pt x="6294" y="20984"/>
                    <a:pt x="6272" y="20984"/>
                  </a:cubicBezTo>
                  <a:cubicBezTo>
                    <a:pt x="6272" y="20984"/>
                    <a:pt x="6305" y="20951"/>
                    <a:pt x="6338" y="20917"/>
                  </a:cubicBezTo>
                  <a:cubicBezTo>
                    <a:pt x="6939" y="18882"/>
                    <a:pt x="7673" y="16981"/>
                    <a:pt x="8673" y="15113"/>
                  </a:cubicBezTo>
                  <a:cubicBezTo>
                    <a:pt x="8773" y="14963"/>
                    <a:pt x="8648" y="14832"/>
                    <a:pt x="8509" y="14832"/>
                  </a:cubicBezTo>
                  <a:cubicBezTo>
                    <a:pt x="8463" y="14832"/>
                    <a:pt x="8415" y="14846"/>
                    <a:pt x="8373" y="14879"/>
                  </a:cubicBezTo>
                  <a:cubicBezTo>
                    <a:pt x="5805" y="16848"/>
                    <a:pt x="5238" y="19583"/>
                    <a:pt x="4904" y="22685"/>
                  </a:cubicBezTo>
                  <a:cubicBezTo>
                    <a:pt x="4537" y="26088"/>
                    <a:pt x="4270" y="29690"/>
                    <a:pt x="4470" y="33226"/>
                  </a:cubicBezTo>
                  <a:cubicBezTo>
                    <a:pt x="2769" y="22618"/>
                    <a:pt x="5404" y="11944"/>
                    <a:pt x="15211" y="5940"/>
                  </a:cubicBezTo>
                  <a:cubicBezTo>
                    <a:pt x="15345" y="5873"/>
                    <a:pt x="15378" y="5773"/>
                    <a:pt x="15378" y="5673"/>
                  </a:cubicBezTo>
                  <a:cubicBezTo>
                    <a:pt x="15445" y="5640"/>
                    <a:pt x="15512" y="5640"/>
                    <a:pt x="15578" y="5640"/>
                  </a:cubicBezTo>
                  <a:close/>
                  <a:moveTo>
                    <a:pt x="14311" y="5806"/>
                  </a:moveTo>
                  <a:cubicBezTo>
                    <a:pt x="3803" y="12311"/>
                    <a:pt x="1835" y="25053"/>
                    <a:pt x="4771" y="36362"/>
                  </a:cubicBezTo>
                  <a:cubicBezTo>
                    <a:pt x="4804" y="36595"/>
                    <a:pt x="4837" y="36829"/>
                    <a:pt x="4871" y="37062"/>
                  </a:cubicBezTo>
                  <a:cubicBezTo>
                    <a:pt x="2502" y="32392"/>
                    <a:pt x="2869" y="25787"/>
                    <a:pt x="3169" y="20750"/>
                  </a:cubicBezTo>
                  <a:cubicBezTo>
                    <a:pt x="3603" y="13178"/>
                    <a:pt x="6805" y="7007"/>
                    <a:pt x="14311" y="5806"/>
                  </a:cubicBezTo>
                  <a:close/>
                  <a:moveTo>
                    <a:pt x="7406" y="16514"/>
                  </a:moveTo>
                  <a:lnTo>
                    <a:pt x="7406" y="16514"/>
                  </a:lnTo>
                  <a:cubicBezTo>
                    <a:pt x="7072" y="17948"/>
                    <a:pt x="6238" y="19316"/>
                    <a:pt x="5938" y="20817"/>
                  </a:cubicBezTo>
                  <a:cubicBezTo>
                    <a:pt x="5909" y="20962"/>
                    <a:pt x="6032" y="21057"/>
                    <a:pt x="6152" y="21057"/>
                  </a:cubicBezTo>
                  <a:cubicBezTo>
                    <a:pt x="6170" y="21057"/>
                    <a:pt x="6188" y="21055"/>
                    <a:pt x="6205" y="21051"/>
                  </a:cubicBezTo>
                  <a:lnTo>
                    <a:pt x="6205" y="21051"/>
                  </a:lnTo>
                  <a:cubicBezTo>
                    <a:pt x="6172" y="21117"/>
                    <a:pt x="6138" y="21217"/>
                    <a:pt x="6238" y="21284"/>
                  </a:cubicBezTo>
                  <a:cubicBezTo>
                    <a:pt x="8194" y="22285"/>
                    <a:pt x="10360" y="22474"/>
                    <a:pt x="12522" y="22474"/>
                  </a:cubicBezTo>
                  <a:cubicBezTo>
                    <a:pt x="13459" y="22474"/>
                    <a:pt x="14394" y="22438"/>
                    <a:pt x="15311" y="22418"/>
                  </a:cubicBezTo>
                  <a:cubicBezTo>
                    <a:pt x="19481" y="22285"/>
                    <a:pt x="23551" y="21718"/>
                    <a:pt x="27620" y="20850"/>
                  </a:cubicBezTo>
                  <a:cubicBezTo>
                    <a:pt x="27787" y="20817"/>
                    <a:pt x="27887" y="20684"/>
                    <a:pt x="27887" y="20550"/>
                  </a:cubicBezTo>
                  <a:cubicBezTo>
                    <a:pt x="27920" y="20517"/>
                    <a:pt x="27954" y="20484"/>
                    <a:pt x="27954" y="20417"/>
                  </a:cubicBezTo>
                  <a:cubicBezTo>
                    <a:pt x="27903" y="19911"/>
                    <a:pt x="27124" y="16930"/>
                    <a:pt x="27332" y="16930"/>
                  </a:cubicBezTo>
                  <a:cubicBezTo>
                    <a:pt x="27398" y="16930"/>
                    <a:pt x="27565" y="17233"/>
                    <a:pt x="27887" y="18015"/>
                  </a:cubicBezTo>
                  <a:cubicBezTo>
                    <a:pt x="28854" y="20383"/>
                    <a:pt x="29288" y="23119"/>
                    <a:pt x="29555" y="25654"/>
                  </a:cubicBezTo>
                  <a:cubicBezTo>
                    <a:pt x="29688" y="26788"/>
                    <a:pt x="29755" y="27922"/>
                    <a:pt x="29822" y="29090"/>
                  </a:cubicBezTo>
                  <a:cubicBezTo>
                    <a:pt x="29755" y="29123"/>
                    <a:pt x="29688" y="29156"/>
                    <a:pt x="29655" y="29256"/>
                  </a:cubicBezTo>
                  <a:cubicBezTo>
                    <a:pt x="27241" y="34459"/>
                    <a:pt x="21694" y="37554"/>
                    <a:pt x="16382" y="37554"/>
                  </a:cubicBezTo>
                  <a:cubicBezTo>
                    <a:pt x="11784" y="37554"/>
                    <a:pt x="7363" y="35235"/>
                    <a:pt x="5304" y="29957"/>
                  </a:cubicBezTo>
                  <a:cubicBezTo>
                    <a:pt x="5304" y="29890"/>
                    <a:pt x="5238" y="29857"/>
                    <a:pt x="5171" y="29857"/>
                  </a:cubicBezTo>
                  <a:cubicBezTo>
                    <a:pt x="5171" y="27422"/>
                    <a:pt x="5304" y="24987"/>
                    <a:pt x="5504" y="22685"/>
                  </a:cubicBezTo>
                  <a:cubicBezTo>
                    <a:pt x="5571" y="21418"/>
                    <a:pt x="5738" y="20183"/>
                    <a:pt x="6071" y="18982"/>
                  </a:cubicBezTo>
                  <a:cubicBezTo>
                    <a:pt x="6672" y="17882"/>
                    <a:pt x="7106" y="17081"/>
                    <a:pt x="7406" y="16514"/>
                  </a:cubicBezTo>
                  <a:close/>
                  <a:moveTo>
                    <a:pt x="17436" y="0"/>
                  </a:moveTo>
                  <a:cubicBezTo>
                    <a:pt x="13684" y="0"/>
                    <a:pt x="9887" y="2157"/>
                    <a:pt x="10341" y="6140"/>
                  </a:cubicBezTo>
                  <a:cubicBezTo>
                    <a:pt x="6172" y="8008"/>
                    <a:pt x="3670" y="11711"/>
                    <a:pt x="2836" y="16681"/>
                  </a:cubicBezTo>
                  <a:cubicBezTo>
                    <a:pt x="2636" y="17882"/>
                    <a:pt x="2436" y="19249"/>
                    <a:pt x="2269" y="20684"/>
                  </a:cubicBezTo>
                  <a:cubicBezTo>
                    <a:pt x="1001" y="21017"/>
                    <a:pt x="0" y="22218"/>
                    <a:pt x="0" y="23586"/>
                  </a:cubicBezTo>
                  <a:cubicBezTo>
                    <a:pt x="0" y="24787"/>
                    <a:pt x="801" y="25987"/>
                    <a:pt x="1969" y="26321"/>
                  </a:cubicBezTo>
                  <a:cubicBezTo>
                    <a:pt x="2002" y="30891"/>
                    <a:pt x="2769" y="35528"/>
                    <a:pt x="5171" y="38630"/>
                  </a:cubicBezTo>
                  <a:cubicBezTo>
                    <a:pt x="5171" y="38663"/>
                    <a:pt x="5171" y="38697"/>
                    <a:pt x="5171" y="38697"/>
                  </a:cubicBezTo>
                  <a:cubicBezTo>
                    <a:pt x="5204" y="38863"/>
                    <a:pt x="5304" y="38930"/>
                    <a:pt x="5404" y="38963"/>
                  </a:cubicBezTo>
                  <a:cubicBezTo>
                    <a:pt x="5448" y="39029"/>
                    <a:pt x="5505" y="39055"/>
                    <a:pt x="5565" y="39055"/>
                  </a:cubicBezTo>
                  <a:cubicBezTo>
                    <a:pt x="5687" y="39055"/>
                    <a:pt x="5815" y="38942"/>
                    <a:pt x="5838" y="38830"/>
                  </a:cubicBezTo>
                  <a:cubicBezTo>
                    <a:pt x="5905" y="38730"/>
                    <a:pt x="5971" y="38630"/>
                    <a:pt x="5938" y="38496"/>
                  </a:cubicBezTo>
                  <a:cubicBezTo>
                    <a:pt x="5438" y="35995"/>
                    <a:pt x="5204" y="33393"/>
                    <a:pt x="5171" y="30758"/>
                  </a:cubicBezTo>
                  <a:lnTo>
                    <a:pt x="5171" y="30758"/>
                  </a:lnTo>
                  <a:cubicBezTo>
                    <a:pt x="6734" y="36134"/>
                    <a:pt x="11152" y="38427"/>
                    <a:pt x="15922" y="38427"/>
                  </a:cubicBezTo>
                  <a:cubicBezTo>
                    <a:pt x="21333" y="38427"/>
                    <a:pt x="27196" y="35476"/>
                    <a:pt x="29855" y="30724"/>
                  </a:cubicBezTo>
                  <a:lnTo>
                    <a:pt x="29855" y="30724"/>
                  </a:lnTo>
                  <a:cubicBezTo>
                    <a:pt x="29855" y="33326"/>
                    <a:pt x="29722" y="35928"/>
                    <a:pt x="29622" y="38563"/>
                  </a:cubicBezTo>
                  <a:cubicBezTo>
                    <a:pt x="29622" y="38801"/>
                    <a:pt x="29803" y="38918"/>
                    <a:pt x="29990" y="38918"/>
                  </a:cubicBezTo>
                  <a:cubicBezTo>
                    <a:pt x="30171" y="38918"/>
                    <a:pt x="30356" y="38809"/>
                    <a:pt x="30389" y="38596"/>
                  </a:cubicBezTo>
                  <a:cubicBezTo>
                    <a:pt x="30489" y="38596"/>
                    <a:pt x="30589" y="38496"/>
                    <a:pt x="30622" y="38363"/>
                  </a:cubicBezTo>
                  <a:cubicBezTo>
                    <a:pt x="31256" y="34694"/>
                    <a:pt x="31890" y="30691"/>
                    <a:pt x="32057" y="26655"/>
                  </a:cubicBezTo>
                  <a:cubicBezTo>
                    <a:pt x="32123" y="26655"/>
                    <a:pt x="32190" y="26655"/>
                    <a:pt x="32257" y="26621"/>
                  </a:cubicBezTo>
                  <a:cubicBezTo>
                    <a:pt x="34659" y="25287"/>
                    <a:pt x="34558" y="21818"/>
                    <a:pt x="32023" y="20817"/>
                  </a:cubicBezTo>
                  <a:cubicBezTo>
                    <a:pt x="31790" y="17848"/>
                    <a:pt x="31256" y="14946"/>
                    <a:pt x="30189" y="12244"/>
                  </a:cubicBezTo>
                  <a:cubicBezTo>
                    <a:pt x="28988" y="9175"/>
                    <a:pt x="26853" y="7174"/>
                    <a:pt x="24218" y="5973"/>
                  </a:cubicBezTo>
                  <a:cubicBezTo>
                    <a:pt x="24284" y="5906"/>
                    <a:pt x="24318" y="5840"/>
                    <a:pt x="24318" y="5706"/>
                  </a:cubicBezTo>
                  <a:cubicBezTo>
                    <a:pt x="24318" y="4639"/>
                    <a:pt x="24051" y="3738"/>
                    <a:pt x="23584" y="2971"/>
                  </a:cubicBezTo>
                  <a:cubicBezTo>
                    <a:pt x="23710" y="2782"/>
                    <a:pt x="23569" y="2534"/>
                    <a:pt x="23357" y="2534"/>
                  </a:cubicBezTo>
                  <a:cubicBezTo>
                    <a:pt x="23344" y="2534"/>
                    <a:pt x="23331" y="2535"/>
                    <a:pt x="23317" y="2537"/>
                  </a:cubicBezTo>
                  <a:cubicBezTo>
                    <a:pt x="22045" y="820"/>
                    <a:pt x="19749" y="0"/>
                    <a:pt x="174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9"/>
            <p:cNvSpPr/>
            <p:nvPr/>
          </p:nvSpPr>
          <p:spPr>
            <a:xfrm>
              <a:off x="2204325" y="3030100"/>
              <a:ext cx="98150" cy="235975"/>
            </a:xfrm>
            <a:custGeom>
              <a:rect b="b" l="l" r="r" t="t"/>
              <a:pathLst>
                <a:path extrusionOk="0" h="9439" w="3926">
                  <a:moveTo>
                    <a:pt x="1219" y="1"/>
                  </a:moveTo>
                  <a:cubicBezTo>
                    <a:pt x="1123" y="1"/>
                    <a:pt x="1031" y="68"/>
                    <a:pt x="1031" y="201"/>
                  </a:cubicBezTo>
                  <a:cubicBezTo>
                    <a:pt x="898" y="2203"/>
                    <a:pt x="898" y="4271"/>
                    <a:pt x="1065" y="6272"/>
                  </a:cubicBezTo>
                  <a:cubicBezTo>
                    <a:pt x="1098" y="6406"/>
                    <a:pt x="1198" y="6472"/>
                    <a:pt x="1298" y="6506"/>
                  </a:cubicBezTo>
                  <a:cubicBezTo>
                    <a:pt x="1353" y="6588"/>
                    <a:pt x="1431" y="6648"/>
                    <a:pt x="1531" y="6648"/>
                  </a:cubicBezTo>
                  <a:cubicBezTo>
                    <a:pt x="1552" y="6648"/>
                    <a:pt x="1575" y="6645"/>
                    <a:pt x="1598" y="6639"/>
                  </a:cubicBezTo>
                  <a:cubicBezTo>
                    <a:pt x="1696" y="6612"/>
                    <a:pt x="1790" y="6599"/>
                    <a:pt x="1881" y="6599"/>
                  </a:cubicBezTo>
                  <a:cubicBezTo>
                    <a:pt x="2566" y="6599"/>
                    <a:pt x="3019" y="7329"/>
                    <a:pt x="2666" y="8007"/>
                  </a:cubicBezTo>
                  <a:cubicBezTo>
                    <a:pt x="2458" y="8423"/>
                    <a:pt x="2134" y="8570"/>
                    <a:pt x="1780" y="8570"/>
                  </a:cubicBezTo>
                  <a:cubicBezTo>
                    <a:pt x="1397" y="8570"/>
                    <a:pt x="978" y="8398"/>
                    <a:pt x="631" y="8207"/>
                  </a:cubicBezTo>
                  <a:cubicBezTo>
                    <a:pt x="582" y="8176"/>
                    <a:pt x="528" y="8162"/>
                    <a:pt x="474" y="8162"/>
                  </a:cubicBezTo>
                  <a:cubicBezTo>
                    <a:pt x="237" y="8162"/>
                    <a:pt x="1" y="8429"/>
                    <a:pt x="164" y="8674"/>
                  </a:cubicBezTo>
                  <a:cubicBezTo>
                    <a:pt x="532" y="9197"/>
                    <a:pt x="1098" y="9439"/>
                    <a:pt x="1666" y="9439"/>
                  </a:cubicBezTo>
                  <a:cubicBezTo>
                    <a:pt x="2437" y="9439"/>
                    <a:pt x="3212" y="8994"/>
                    <a:pt x="3500" y="8207"/>
                  </a:cubicBezTo>
                  <a:cubicBezTo>
                    <a:pt x="3925" y="7144"/>
                    <a:pt x="3078" y="5970"/>
                    <a:pt x="1991" y="5970"/>
                  </a:cubicBezTo>
                  <a:cubicBezTo>
                    <a:pt x="1885" y="5970"/>
                    <a:pt x="1776" y="5981"/>
                    <a:pt x="1665" y="6005"/>
                  </a:cubicBezTo>
                  <a:cubicBezTo>
                    <a:pt x="1732" y="4104"/>
                    <a:pt x="1665" y="2102"/>
                    <a:pt x="1432" y="201"/>
                  </a:cubicBezTo>
                  <a:cubicBezTo>
                    <a:pt x="1415" y="68"/>
                    <a:pt x="1315" y="1"/>
                    <a:pt x="12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9"/>
            <p:cNvSpPr/>
            <p:nvPr/>
          </p:nvSpPr>
          <p:spPr>
            <a:xfrm>
              <a:off x="2162400" y="3303150"/>
              <a:ext cx="153625" cy="32925"/>
            </a:xfrm>
            <a:custGeom>
              <a:rect b="b" l="l" r="r" t="t"/>
              <a:pathLst>
                <a:path extrusionOk="0" h="1317" w="6145">
                  <a:moveTo>
                    <a:pt x="5681" y="1"/>
                  </a:moveTo>
                  <a:cubicBezTo>
                    <a:pt x="5648" y="1"/>
                    <a:pt x="5613" y="7"/>
                    <a:pt x="5577" y="20"/>
                  </a:cubicBezTo>
                  <a:cubicBezTo>
                    <a:pt x="4557" y="386"/>
                    <a:pt x="3592" y="607"/>
                    <a:pt x="2613" y="607"/>
                  </a:cubicBezTo>
                  <a:cubicBezTo>
                    <a:pt x="1895" y="607"/>
                    <a:pt x="1169" y="488"/>
                    <a:pt x="407" y="220"/>
                  </a:cubicBezTo>
                  <a:cubicBezTo>
                    <a:pt x="377" y="211"/>
                    <a:pt x="349" y="207"/>
                    <a:pt x="323" y="207"/>
                  </a:cubicBezTo>
                  <a:cubicBezTo>
                    <a:pt x="58" y="207"/>
                    <a:pt x="0" y="633"/>
                    <a:pt x="273" y="754"/>
                  </a:cubicBezTo>
                  <a:cubicBezTo>
                    <a:pt x="1148" y="1117"/>
                    <a:pt x="2105" y="1317"/>
                    <a:pt x="3054" y="1317"/>
                  </a:cubicBezTo>
                  <a:cubicBezTo>
                    <a:pt x="4023" y="1317"/>
                    <a:pt x="4985" y="1109"/>
                    <a:pt x="5844" y="654"/>
                  </a:cubicBezTo>
                  <a:cubicBezTo>
                    <a:pt x="6145" y="504"/>
                    <a:pt x="5985" y="1"/>
                    <a:pt x="56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9"/>
            <p:cNvSpPr/>
            <p:nvPr/>
          </p:nvSpPr>
          <p:spPr>
            <a:xfrm>
              <a:off x="2010775" y="3082300"/>
              <a:ext cx="121250" cy="61475"/>
            </a:xfrm>
            <a:custGeom>
              <a:rect b="b" l="l" r="r" t="t"/>
              <a:pathLst>
                <a:path extrusionOk="0" h="2459" w="4850">
                  <a:moveTo>
                    <a:pt x="2353" y="1"/>
                  </a:moveTo>
                  <a:cubicBezTo>
                    <a:pt x="2270" y="1"/>
                    <a:pt x="2186" y="5"/>
                    <a:pt x="2102" y="14"/>
                  </a:cubicBezTo>
                  <a:cubicBezTo>
                    <a:pt x="968" y="148"/>
                    <a:pt x="34" y="1082"/>
                    <a:pt x="0" y="2249"/>
                  </a:cubicBezTo>
                  <a:cubicBezTo>
                    <a:pt x="0" y="2392"/>
                    <a:pt x="106" y="2459"/>
                    <a:pt x="214" y="2459"/>
                  </a:cubicBezTo>
                  <a:cubicBezTo>
                    <a:pt x="307" y="2459"/>
                    <a:pt x="403" y="2409"/>
                    <a:pt x="434" y="2316"/>
                  </a:cubicBezTo>
                  <a:cubicBezTo>
                    <a:pt x="783" y="1360"/>
                    <a:pt x="1659" y="779"/>
                    <a:pt x="2492" y="779"/>
                  </a:cubicBezTo>
                  <a:cubicBezTo>
                    <a:pt x="3171" y="779"/>
                    <a:pt x="3822" y="1165"/>
                    <a:pt x="4137" y="2049"/>
                  </a:cubicBezTo>
                  <a:cubicBezTo>
                    <a:pt x="4191" y="2226"/>
                    <a:pt x="4328" y="2303"/>
                    <a:pt x="4463" y="2303"/>
                  </a:cubicBezTo>
                  <a:cubicBezTo>
                    <a:pt x="4659" y="2303"/>
                    <a:pt x="4850" y="2140"/>
                    <a:pt x="4771" y="1882"/>
                  </a:cubicBezTo>
                  <a:cubicBezTo>
                    <a:pt x="4460" y="826"/>
                    <a:pt x="3483" y="1"/>
                    <a:pt x="23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49"/>
            <p:cNvSpPr/>
            <p:nvPr/>
          </p:nvSpPr>
          <p:spPr>
            <a:xfrm>
              <a:off x="2388550" y="3071775"/>
              <a:ext cx="108025" cy="58300"/>
            </a:xfrm>
            <a:custGeom>
              <a:rect b="b" l="l" r="r" t="t"/>
              <a:pathLst>
                <a:path extrusionOk="0" h="2332" w="4321">
                  <a:moveTo>
                    <a:pt x="2099" y="1"/>
                  </a:moveTo>
                  <a:cubicBezTo>
                    <a:pt x="2078" y="1"/>
                    <a:pt x="2056" y="1"/>
                    <a:pt x="2035" y="2"/>
                  </a:cubicBezTo>
                  <a:cubicBezTo>
                    <a:pt x="968" y="35"/>
                    <a:pt x="0" y="1003"/>
                    <a:pt x="34" y="2070"/>
                  </a:cubicBezTo>
                  <a:cubicBezTo>
                    <a:pt x="34" y="2237"/>
                    <a:pt x="157" y="2331"/>
                    <a:pt x="284" y="2331"/>
                  </a:cubicBezTo>
                  <a:cubicBezTo>
                    <a:pt x="385" y="2331"/>
                    <a:pt x="489" y="2270"/>
                    <a:pt x="534" y="2137"/>
                  </a:cubicBezTo>
                  <a:cubicBezTo>
                    <a:pt x="767" y="1470"/>
                    <a:pt x="1234" y="802"/>
                    <a:pt x="2035" y="769"/>
                  </a:cubicBezTo>
                  <a:cubicBezTo>
                    <a:pt x="2076" y="766"/>
                    <a:pt x="2115" y="764"/>
                    <a:pt x="2154" y="764"/>
                  </a:cubicBezTo>
                  <a:cubicBezTo>
                    <a:pt x="2914" y="764"/>
                    <a:pt x="3347" y="1369"/>
                    <a:pt x="3569" y="2003"/>
                  </a:cubicBezTo>
                  <a:cubicBezTo>
                    <a:pt x="3648" y="2176"/>
                    <a:pt x="3822" y="2267"/>
                    <a:pt x="3981" y="2267"/>
                  </a:cubicBezTo>
                  <a:cubicBezTo>
                    <a:pt x="4161" y="2267"/>
                    <a:pt x="4321" y="2151"/>
                    <a:pt x="4303" y="1903"/>
                  </a:cubicBezTo>
                  <a:cubicBezTo>
                    <a:pt x="4238" y="824"/>
                    <a:pt x="3178" y="1"/>
                    <a:pt x="20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50"/>
          <p:cNvSpPr/>
          <p:nvPr/>
        </p:nvSpPr>
        <p:spPr>
          <a:xfrm>
            <a:off x="838000" y="820450"/>
            <a:ext cx="3121499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50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Percentages</a:t>
            </a:r>
            <a:endParaRPr/>
          </a:p>
        </p:txBody>
      </p:sp>
      <p:grpSp>
        <p:nvGrpSpPr>
          <p:cNvPr id="872" name="Google Shape;872;p50"/>
          <p:cNvGrpSpPr/>
          <p:nvPr/>
        </p:nvGrpSpPr>
        <p:grpSpPr>
          <a:xfrm>
            <a:off x="2892426" y="1386686"/>
            <a:ext cx="3359041" cy="594392"/>
            <a:chOff x="2892426" y="1386686"/>
            <a:chExt cx="3359041" cy="594392"/>
          </a:xfrm>
        </p:grpSpPr>
        <p:grpSp>
          <p:nvGrpSpPr>
            <p:cNvPr id="873" name="Google Shape;873;p50"/>
            <p:cNvGrpSpPr/>
            <p:nvPr/>
          </p:nvGrpSpPr>
          <p:grpSpPr>
            <a:xfrm>
              <a:off x="2892426" y="1386686"/>
              <a:ext cx="3359041" cy="594392"/>
              <a:chOff x="2239550" y="2507275"/>
              <a:chExt cx="4091900" cy="782300"/>
            </a:xfrm>
          </p:grpSpPr>
          <p:sp>
            <p:nvSpPr>
              <p:cNvPr id="874" name="Google Shape;874;p50"/>
              <p:cNvSpPr/>
              <p:nvPr/>
            </p:nvSpPr>
            <p:spPr>
              <a:xfrm>
                <a:off x="5743575" y="2507275"/>
                <a:ext cx="0" cy="625"/>
              </a:xfrm>
              <a:custGeom>
                <a:rect b="b" l="l" r="r" t="t"/>
                <a:pathLst>
                  <a:path extrusionOk="0" h="25" w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5"/>
                      <a:pt x="0" y="1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50"/>
              <p:cNvSpPr/>
              <p:nvPr/>
            </p:nvSpPr>
            <p:spPr>
              <a:xfrm>
                <a:off x="2239550" y="2649550"/>
                <a:ext cx="4091900" cy="640025"/>
              </a:xfrm>
              <a:custGeom>
                <a:rect b="b" l="l" r="r" t="t"/>
                <a:pathLst>
                  <a:path extrusionOk="0" h="25601" w="163676">
                    <a:moveTo>
                      <a:pt x="2953" y="477"/>
                    </a:moveTo>
                    <a:cubicBezTo>
                      <a:pt x="2882" y="644"/>
                      <a:pt x="3025" y="834"/>
                      <a:pt x="3442" y="858"/>
                    </a:cubicBezTo>
                    <a:cubicBezTo>
                      <a:pt x="9345" y="1055"/>
                      <a:pt x="15264" y="1097"/>
                      <a:pt x="21185" y="1097"/>
                    </a:cubicBezTo>
                    <a:cubicBezTo>
                      <a:pt x="25678" y="1097"/>
                      <a:pt x="30171" y="1073"/>
                      <a:pt x="34660" y="1073"/>
                    </a:cubicBezTo>
                    <a:cubicBezTo>
                      <a:pt x="45054" y="1073"/>
                      <a:pt x="55460" y="1073"/>
                      <a:pt x="65866" y="1084"/>
                    </a:cubicBezTo>
                    <a:cubicBezTo>
                      <a:pt x="86666" y="1084"/>
                      <a:pt x="107478" y="1073"/>
                      <a:pt x="128279" y="1025"/>
                    </a:cubicBezTo>
                    <a:cubicBezTo>
                      <a:pt x="129417" y="1021"/>
                      <a:pt x="130557" y="1020"/>
                      <a:pt x="131698" y="1020"/>
                    </a:cubicBezTo>
                    <a:cubicBezTo>
                      <a:pt x="135023" y="1020"/>
                      <a:pt x="138355" y="1031"/>
                      <a:pt x="141688" y="1031"/>
                    </a:cubicBezTo>
                    <a:cubicBezTo>
                      <a:pt x="148740" y="1031"/>
                      <a:pt x="155795" y="981"/>
                      <a:pt x="162791" y="668"/>
                    </a:cubicBezTo>
                    <a:lnTo>
                      <a:pt x="162791" y="668"/>
                    </a:lnTo>
                    <a:cubicBezTo>
                      <a:pt x="162758" y="671"/>
                      <a:pt x="162722" y="683"/>
                      <a:pt x="162711" y="703"/>
                    </a:cubicBezTo>
                    <a:cubicBezTo>
                      <a:pt x="162116" y="2347"/>
                      <a:pt x="162259" y="3990"/>
                      <a:pt x="162247" y="5645"/>
                    </a:cubicBezTo>
                    <a:cubicBezTo>
                      <a:pt x="162235" y="7383"/>
                      <a:pt x="162235" y="9109"/>
                      <a:pt x="162235" y="10836"/>
                    </a:cubicBezTo>
                    <a:cubicBezTo>
                      <a:pt x="162235" y="12526"/>
                      <a:pt x="162235" y="14217"/>
                      <a:pt x="162235" y="15896"/>
                    </a:cubicBezTo>
                    <a:cubicBezTo>
                      <a:pt x="162235" y="16789"/>
                      <a:pt x="162235" y="17670"/>
                      <a:pt x="162235" y="18563"/>
                    </a:cubicBezTo>
                    <a:cubicBezTo>
                      <a:pt x="162235" y="19230"/>
                      <a:pt x="162152" y="19920"/>
                      <a:pt x="162271" y="20599"/>
                    </a:cubicBezTo>
                    <a:cubicBezTo>
                      <a:pt x="157913" y="20354"/>
                      <a:pt x="153547" y="20336"/>
                      <a:pt x="149164" y="20336"/>
                    </a:cubicBezTo>
                    <a:cubicBezTo>
                      <a:pt x="148434" y="20336"/>
                      <a:pt x="147703" y="20337"/>
                      <a:pt x="146971" y="20337"/>
                    </a:cubicBezTo>
                    <a:cubicBezTo>
                      <a:pt x="141685" y="20325"/>
                      <a:pt x="136411" y="20325"/>
                      <a:pt x="131124" y="20313"/>
                    </a:cubicBezTo>
                    <a:cubicBezTo>
                      <a:pt x="120563" y="20301"/>
                      <a:pt x="110002" y="20301"/>
                      <a:pt x="99442" y="20301"/>
                    </a:cubicBezTo>
                    <a:lnTo>
                      <a:pt x="9561" y="20301"/>
                    </a:lnTo>
                    <a:cubicBezTo>
                      <a:pt x="8982" y="20301"/>
                      <a:pt x="8433" y="20300"/>
                      <a:pt x="7902" y="20300"/>
                    </a:cubicBezTo>
                    <a:cubicBezTo>
                      <a:pt x="5910" y="20300"/>
                      <a:pt x="4165" y="20315"/>
                      <a:pt x="2013" y="20456"/>
                    </a:cubicBezTo>
                    <a:cubicBezTo>
                      <a:pt x="1989" y="20432"/>
                      <a:pt x="1977" y="20408"/>
                      <a:pt x="1953" y="20384"/>
                    </a:cubicBezTo>
                    <a:cubicBezTo>
                      <a:pt x="1965" y="19587"/>
                      <a:pt x="1918" y="19063"/>
                      <a:pt x="1929" y="18015"/>
                    </a:cubicBezTo>
                    <a:cubicBezTo>
                      <a:pt x="1929" y="17194"/>
                      <a:pt x="1858" y="16420"/>
                      <a:pt x="1906" y="15598"/>
                    </a:cubicBezTo>
                    <a:cubicBezTo>
                      <a:pt x="2025" y="13884"/>
                      <a:pt x="2013" y="12169"/>
                      <a:pt x="2025" y="10455"/>
                    </a:cubicBezTo>
                    <a:cubicBezTo>
                      <a:pt x="2037" y="8776"/>
                      <a:pt x="2049" y="7109"/>
                      <a:pt x="2072" y="5430"/>
                    </a:cubicBezTo>
                    <a:cubicBezTo>
                      <a:pt x="2084" y="3847"/>
                      <a:pt x="2382" y="2156"/>
                      <a:pt x="2001" y="573"/>
                    </a:cubicBezTo>
                    <a:cubicBezTo>
                      <a:pt x="2239" y="549"/>
                      <a:pt x="2477" y="525"/>
                      <a:pt x="2715" y="501"/>
                    </a:cubicBezTo>
                    <a:cubicBezTo>
                      <a:pt x="2799" y="489"/>
                      <a:pt x="2882" y="489"/>
                      <a:pt x="2953" y="477"/>
                    </a:cubicBezTo>
                    <a:close/>
                    <a:moveTo>
                      <a:pt x="3656" y="21218"/>
                    </a:moveTo>
                    <a:lnTo>
                      <a:pt x="3656" y="21218"/>
                    </a:lnTo>
                    <a:cubicBezTo>
                      <a:pt x="5073" y="21266"/>
                      <a:pt x="6513" y="21289"/>
                      <a:pt x="7942" y="21289"/>
                    </a:cubicBezTo>
                    <a:cubicBezTo>
                      <a:pt x="8156" y="21551"/>
                      <a:pt x="8490" y="21801"/>
                      <a:pt x="8776" y="22039"/>
                    </a:cubicBezTo>
                    <a:cubicBezTo>
                      <a:pt x="9204" y="22385"/>
                      <a:pt x="9645" y="22730"/>
                      <a:pt x="10121" y="23063"/>
                    </a:cubicBezTo>
                    <a:cubicBezTo>
                      <a:pt x="10585" y="23385"/>
                      <a:pt x="11050" y="23718"/>
                      <a:pt x="11538" y="24028"/>
                    </a:cubicBezTo>
                    <a:cubicBezTo>
                      <a:pt x="11871" y="24230"/>
                      <a:pt x="12216" y="24421"/>
                      <a:pt x="12574" y="24599"/>
                    </a:cubicBezTo>
                    <a:lnTo>
                      <a:pt x="9264" y="24599"/>
                    </a:lnTo>
                    <a:cubicBezTo>
                      <a:pt x="8406" y="24016"/>
                      <a:pt x="7406" y="23480"/>
                      <a:pt x="6490" y="22909"/>
                    </a:cubicBezTo>
                    <a:cubicBezTo>
                      <a:pt x="6001" y="22611"/>
                      <a:pt x="5525" y="22313"/>
                      <a:pt x="5037" y="22016"/>
                    </a:cubicBezTo>
                    <a:cubicBezTo>
                      <a:pt x="4585" y="21742"/>
                      <a:pt x="4108" y="21480"/>
                      <a:pt x="3656" y="21218"/>
                    </a:cubicBezTo>
                    <a:close/>
                    <a:moveTo>
                      <a:pt x="12978" y="21277"/>
                    </a:moveTo>
                    <a:cubicBezTo>
                      <a:pt x="13645" y="21837"/>
                      <a:pt x="14312" y="22373"/>
                      <a:pt x="15050" y="22897"/>
                    </a:cubicBezTo>
                    <a:lnTo>
                      <a:pt x="16467" y="23921"/>
                    </a:lnTo>
                    <a:cubicBezTo>
                      <a:pt x="16765" y="24135"/>
                      <a:pt x="17062" y="24397"/>
                      <a:pt x="17455" y="24599"/>
                    </a:cubicBezTo>
                    <a:lnTo>
                      <a:pt x="13419" y="24599"/>
                    </a:lnTo>
                    <a:cubicBezTo>
                      <a:pt x="13050" y="24314"/>
                      <a:pt x="12717" y="24028"/>
                      <a:pt x="12324" y="23742"/>
                    </a:cubicBezTo>
                    <a:cubicBezTo>
                      <a:pt x="11871" y="23409"/>
                      <a:pt x="11407" y="23063"/>
                      <a:pt x="10954" y="22718"/>
                    </a:cubicBezTo>
                    <a:cubicBezTo>
                      <a:pt x="10514" y="22385"/>
                      <a:pt x="10061" y="22063"/>
                      <a:pt x="9633" y="21718"/>
                    </a:cubicBezTo>
                    <a:cubicBezTo>
                      <a:pt x="9454" y="21587"/>
                      <a:pt x="9276" y="21444"/>
                      <a:pt x="9085" y="21301"/>
                    </a:cubicBezTo>
                    <a:cubicBezTo>
                      <a:pt x="10395" y="21301"/>
                      <a:pt x="11681" y="21289"/>
                      <a:pt x="12978" y="21277"/>
                    </a:cubicBezTo>
                    <a:close/>
                    <a:moveTo>
                      <a:pt x="17920" y="21266"/>
                    </a:moveTo>
                    <a:cubicBezTo>
                      <a:pt x="18574" y="21789"/>
                      <a:pt x="19229" y="22313"/>
                      <a:pt x="19872" y="22837"/>
                    </a:cubicBezTo>
                    <a:cubicBezTo>
                      <a:pt x="20277" y="23171"/>
                      <a:pt x="20753" y="23480"/>
                      <a:pt x="21194" y="23802"/>
                    </a:cubicBezTo>
                    <a:cubicBezTo>
                      <a:pt x="21575" y="24063"/>
                      <a:pt x="21944" y="24361"/>
                      <a:pt x="22408" y="24599"/>
                    </a:cubicBezTo>
                    <a:lnTo>
                      <a:pt x="18348" y="24599"/>
                    </a:lnTo>
                    <a:cubicBezTo>
                      <a:pt x="18229" y="24230"/>
                      <a:pt x="17658" y="23909"/>
                      <a:pt x="17265" y="23623"/>
                    </a:cubicBezTo>
                    <a:cubicBezTo>
                      <a:pt x="16777" y="23266"/>
                      <a:pt x="16300" y="22920"/>
                      <a:pt x="15812" y="22575"/>
                    </a:cubicBezTo>
                    <a:cubicBezTo>
                      <a:pt x="15193" y="22123"/>
                      <a:pt x="14514" y="21706"/>
                      <a:pt x="13848" y="21277"/>
                    </a:cubicBezTo>
                    <a:cubicBezTo>
                      <a:pt x="14645" y="21277"/>
                      <a:pt x="15455" y="21266"/>
                      <a:pt x="16253" y="21266"/>
                    </a:cubicBezTo>
                    <a:close/>
                    <a:moveTo>
                      <a:pt x="22718" y="21266"/>
                    </a:moveTo>
                    <a:cubicBezTo>
                      <a:pt x="23480" y="21801"/>
                      <a:pt x="24242" y="22337"/>
                      <a:pt x="24920" y="22909"/>
                    </a:cubicBezTo>
                    <a:cubicBezTo>
                      <a:pt x="25349" y="23266"/>
                      <a:pt x="25790" y="23611"/>
                      <a:pt x="26218" y="23968"/>
                    </a:cubicBezTo>
                    <a:cubicBezTo>
                      <a:pt x="26433" y="24147"/>
                      <a:pt x="26635" y="24325"/>
                      <a:pt x="26837" y="24504"/>
                    </a:cubicBezTo>
                    <a:cubicBezTo>
                      <a:pt x="26873" y="24540"/>
                      <a:pt x="26909" y="24564"/>
                      <a:pt x="26944" y="24599"/>
                    </a:cubicBezTo>
                    <a:lnTo>
                      <a:pt x="23265" y="24599"/>
                    </a:lnTo>
                    <a:cubicBezTo>
                      <a:pt x="23301" y="24552"/>
                      <a:pt x="23301" y="24504"/>
                      <a:pt x="23277" y="24468"/>
                    </a:cubicBezTo>
                    <a:cubicBezTo>
                      <a:pt x="23027" y="24099"/>
                      <a:pt x="22480" y="23802"/>
                      <a:pt x="22039" y="23492"/>
                    </a:cubicBezTo>
                    <a:cubicBezTo>
                      <a:pt x="21575" y="23171"/>
                      <a:pt x="21122" y="22825"/>
                      <a:pt x="20622" y="22528"/>
                    </a:cubicBezTo>
                    <a:cubicBezTo>
                      <a:pt x="19944" y="22111"/>
                      <a:pt x="19277" y="21682"/>
                      <a:pt x="18610" y="21266"/>
                    </a:cubicBezTo>
                    <a:close/>
                    <a:moveTo>
                      <a:pt x="28766" y="21266"/>
                    </a:moveTo>
                    <a:cubicBezTo>
                      <a:pt x="28992" y="21539"/>
                      <a:pt x="29266" y="21801"/>
                      <a:pt x="29528" y="22051"/>
                    </a:cubicBezTo>
                    <a:cubicBezTo>
                      <a:pt x="29957" y="22456"/>
                      <a:pt x="30409" y="22849"/>
                      <a:pt x="30850" y="23242"/>
                    </a:cubicBezTo>
                    <a:cubicBezTo>
                      <a:pt x="31278" y="23623"/>
                      <a:pt x="31719" y="24004"/>
                      <a:pt x="32148" y="24385"/>
                    </a:cubicBezTo>
                    <a:cubicBezTo>
                      <a:pt x="32219" y="24456"/>
                      <a:pt x="32290" y="24528"/>
                      <a:pt x="32374" y="24599"/>
                    </a:cubicBezTo>
                    <a:lnTo>
                      <a:pt x="28242" y="24599"/>
                    </a:lnTo>
                    <a:cubicBezTo>
                      <a:pt x="28242" y="24552"/>
                      <a:pt x="28254" y="24516"/>
                      <a:pt x="28230" y="24468"/>
                    </a:cubicBezTo>
                    <a:cubicBezTo>
                      <a:pt x="28171" y="24361"/>
                      <a:pt x="28040" y="24266"/>
                      <a:pt x="27933" y="24171"/>
                    </a:cubicBezTo>
                    <a:cubicBezTo>
                      <a:pt x="27718" y="23992"/>
                      <a:pt x="27504" y="23813"/>
                      <a:pt x="27290" y="23635"/>
                    </a:cubicBezTo>
                    <a:cubicBezTo>
                      <a:pt x="26825" y="23254"/>
                      <a:pt x="26349" y="22885"/>
                      <a:pt x="25825" y="22528"/>
                    </a:cubicBezTo>
                    <a:cubicBezTo>
                      <a:pt x="25182" y="22099"/>
                      <a:pt x="24456" y="21682"/>
                      <a:pt x="23766" y="21266"/>
                    </a:cubicBezTo>
                    <a:close/>
                    <a:moveTo>
                      <a:pt x="35029" y="21266"/>
                    </a:moveTo>
                    <a:cubicBezTo>
                      <a:pt x="35815" y="21837"/>
                      <a:pt x="36600" y="22409"/>
                      <a:pt x="37351" y="22980"/>
                    </a:cubicBezTo>
                    <a:cubicBezTo>
                      <a:pt x="37803" y="23349"/>
                      <a:pt x="38244" y="23718"/>
                      <a:pt x="38672" y="24087"/>
                    </a:cubicBezTo>
                    <a:cubicBezTo>
                      <a:pt x="38863" y="24254"/>
                      <a:pt x="39053" y="24433"/>
                      <a:pt x="39244" y="24599"/>
                    </a:cubicBezTo>
                    <a:lnTo>
                      <a:pt x="33838" y="24599"/>
                    </a:lnTo>
                    <a:cubicBezTo>
                      <a:pt x="33636" y="24421"/>
                      <a:pt x="33421" y="24254"/>
                      <a:pt x="33243" y="24099"/>
                    </a:cubicBezTo>
                    <a:lnTo>
                      <a:pt x="31897" y="22920"/>
                    </a:lnTo>
                    <a:cubicBezTo>
                      <a:pt x="31457" y="22539"/>
                      <a:pt x="31028" y="22147"/>
                      <a:pt x="30576" y="21777"/>
                    </a:cubicBezTo>
                    <a:cubicBezTo>
                      <a:pt x="30373" y="21611"/>
                      <a:pt x="30171" y="21432"/>
                      <a:pt x="29969" y="21266"/>
                    </a:cubicBezTo>
                    <a:close/>
                    <a:moveTo>
                      <a:pt x="41172" y="21266"/>
                    </a:moveTo>
                    <a:cubicBezTo>
                      <a:pt x="41756" y="21825"/>
                      <a:pt x="42339" y="22385"/>
                      <a:pt x="42958" y="22920"/>
                    </a:cubicBezTo>
                    <a:cubicBezTo>
                      <a:pt x="43351" y="23266"/>
                      <a:pt x="43768" y="23599"/>
                      <a:pt x="44185" y="23933"/>
                    </a:cubicBezTo>
                    <a:cubicBezTo>
                      <a:pt x="44447" y="24147"/>
                      <a:pt x="44697" y="24397"/>
                      <a:pt x="45018" y="24599"/>
                    </a:cubicBezTo>
                    <a:lnTo>
                      <a:pt x="40410" y="24599"/>
                    </a:lnTo>
                    <a:cubicBezTo>
                      <a:pt x="40268" y="24314"/>
                      <a:pt x="39851" y="24016"/>
                      <a:pt x="39601" y="23802"/>
                    </a:cubicBezTo>
                    <a:cubicBezTo>
                      <a:pt x="39136" y="23409"/>
                      <a:pt x="38660" y="23016"/>
                      <a:pt x="38160" y="22635"/>
                    </a:cubicBezTo>
                    <a:cubicBezTo>
                      <a:pt x="37529" y="22158"/>
                      <a:pt x="36839" y="21706"/>
                      <a:pt x="36124" y="21266"/>
                    </a:cubicBezTo>
                    <a:close/>
                    <a:moveTo>
                      <a:pt x="45756" y="21266"/>
                    </a:moveTo>
                    <a:cubicBezTo>
                      <a:pt x="46423" y="21801"/>
                      <a:pt x="47066" y="22337"/>
                      <a:pt x="47745" y="22873"/>
                    </a:cubicBezTo>
                    <a:cubicBezTo>
                      <a:pt x="48185" y="23230"/>
                      <a:pt x="48673" y="23563"/>
                      <a:pt x="49162" y="23909"/>
                    </a:cubicBezTo>
                    <a:cubicBezTo>
                      <a:pt x="49483" y="24147"/>
                      <a:pt x="49804" y="24385"/>
                      <a:pt x="50185" y="24611"/>
                    </a:cubicBezTo>
                    <a:cubicBezTo>
                      <a:pt x="48804" y="24599"/>
                      <a:pt x="47423" y="24599"/>
                      <a:pt x="46054" y="24599"/>
                    </a:cubicBezTo>
                    <a:cubicBezTo>
                      <a:pt x="45959" y="24421"/>
                      <a:pt x="45756" y="24278"/>
                      <a:pt x="45542" y="24123"/>
                    </a:cubicBezTo>
                    <a:cubicBezTo>
                      <a:pt x="45328" y="23956"/>
                      <a:pt x="45113" y="23790"/>
                      <a:pt x="44899" y="23623"/>
                    </a:cubicBezTo>
                    <a:cubicBezTo>
                      <a:pt x="44482" y="23301"/>
                      <a:pt x="44078" y="22980"/>
                      <a:pt x="43661" y="22659"/>
                    </a:cubicBezTo>
                    <a:cubicBezTo>
                      <a:pt x="43066" y="22206"/>
                      <a:pt x="42506" y="21730"/>
                      <a:pt x="41934" y="21266"/>
                    </a:cubicBezTo>
                    <a:close/>
                    <a:moveTo>
                      <a:pt x="51269" y="21266"/>
                    </a:moveTo>
                    <a:cubicBezTo>
                      <a:pt x="52007" y="21897"/>
                      <a:pt x="52733" y="22516"/>
                      <a:pt x="53472" y="23147"/>
                    </a:cubicBezTo>
                    <a:cubicBezTo>
                      <a:pt x="53948" y="23563"/>
                      <a:pt x="54436" y="23968"/>
                      <a:pt x="54936" y="24385"/>
                    </a:cubicBezTo>
                    <a:cubicBezTo>
                      <a:pt x="55031" y="24456"/>
                      <a:pt x="55127" y="24528"/>
                      <a:pt x="55222" y="24611"/>
                    </a:cubicBezTo>
                    <a:lnTo>
                      <a:pt x="50971" y="24611"/>
                    </a:lnTo>
                    <a:cubicBezTo>
                      <a:pt x="50721" y="24242"/>
                      <a:pt x="50209" y="23921"/>
                      <a:pt x="49804" y="23611"/>
                    </a:cubicBezTo>
                    <a:cubicBezTo>
                      <a:pt x="49376" y="23266"/>
                      <a:pt x="48935" y="22920"/>
                      <a:pt x="48471" y="22599"/>
                    </a:cubicBezTo>
                    <a:cubicBezTo>
                      <a:pt x="47852" y="22147"/>
                      <a:pt x="47197" y="21706"/>
                      <a:pt x="46554" y="21266"/>
                    </a:cubicBezTo>
                    <a:close/>
                    <a:moveTo>
                      <a:pt x="56817" y="21266"/>
                    </a:moveTo>
                    <a:cubicBezTo>
                      <a:pt x="57591" y="21873"/>
                      <a:pt x="58365" y="22492"/>
                      <a:pt x="59127" y="23099"/>
                    </a:cubicBezTo>
                    <a:cubicBezTo>
                      <a:pt x="59532" y="23409"/>
                      <a:pt x="59925" y="23730"/>
                      <a:pt x="60330" y="24040"/>
                    </a:cubicBezTo>
                    <a:cubicBezTo>
                      <a:pt x="60532" y="24206"/>
                      <a:pt x="60723" y="24361"/>
                      <a:pt x="60937" y="24516"/>
                    </a:cubicBezTo>
                    <a:cubicBezTo>
                      <a:pt x="60973" y="24552"/>
                      <a:pt x="61020" y="24575"/>
                      <a:pt x="61068" y="24611"/>
                    </a:cubicBezTo>
                    <a:lnTo>
                      <a:pt x="56543" y="24611"/>
                    </a:lnTo>
                    <a:cubicBezTo>
                      <a:pt x="56341" y="24444"/>
                      <a:pt x="56139" y="24278"/>
                      <a:pt x="55936" y="24123"/>
                    </a:cubicBezTo>
                    <a:cubicBezTo>
                      <a:pt x="55400" y="23682"/>
                      <a:pt x="54829" y="23266"/>
                      <a:pt x="54246" y="22849"/>
                    </a:cubicBezTo>
                    <a:cubicBezTo>
                      <a:pt x="53507" y="22313"/>
                      <a:pt x="52722" y="21789"/>
                      <a:pt x="51948" y="21266"/>
                    </a:cubicBezTo>
                    <a:close/>
                    <a:moveTo>
                      <a:pt x="63128" y="21266"/>
                    </a:moveTo>
                    <a:cubicBezTo>
                      <a:pt x="63949" y="21920"/>
                      <a:pt x="64783" y="22551"/>
                      <a:pt x="65640" y="23194"/>
                    </a:cubicBezTo>
                    <a:cubicBezTo>
                      <a:pt x="66164" y="23575"/>
                      <a:pt x="66676" y="23944"/>
                      <a:pt x="67188" y="24325"/>
                    </a:cubicBezTo>
                    <a:cubicBezTo>
                      <a:pt x="67319" y="24421"/>
                      <a:pt x="67450" y="24516"/>
                      <a:pt x="67581" y="24623"/>
                    </a:cubicBezTo>
                    <a:cubicBezTo>
                      <a:pt x="65747" y="24611"/>
                      <a:pt x="63925" y="24611"/>
                      <a:pt x="62104" y="24611"/>
                    </a:cubicBezTo>
                    <a:cubicBezTo>
                      <a:pt x="62020" y="24492"/>
                      <a:pt x="61889" y="24373"/>
                      <a:pt x="61746" y="24266"/>
                    </a:cubicBezTo>
                    <a:cubicBezTo>
                      <a:pt x="61544" y="24099"/>
                      <a:pt x="61330" y="23944"/>
                      <a:pt x="61115" y="23802"/>
                    </a:cubicBezTo>
                    <a:lnTo>
                      <a:pt x="59865" y="22873"/>
                    </a:lnTo>
                    <a:cubicBezTo>
                      <a:pt x="59139" y="22337"/>
                      <a:pt x="58413" y="21801"/>
                      <a:pt x="57675" y="21266"/>
                    </a:cubicBezTo>
                    <a:close/>
                    <a:moveTo>
                      <a:pt x="68331" y="21266"/>
                    </a:moveTo>
                    <a:cubicBezTo>
                      <a:pt x="68354" y="21301"/>
                      <a:pt x="68378" y="21337"/>
                      <a:pt x="68402" y="21361"/>
                    </a:cubicBezTo>
                    <a:cubicBezTo>
                      <a:pt x="68569" y="21527"/>
                      <a:pt x="68783" y="21682"/>
                      <a:pt x="68985" y="21849"/>
                    </a:cubicBezTo>
                    <a:cubicBezTo>
                      <a:pt x="69414" y="22182"/>
                      <a:pt x="69843" y="22516"/>
                      <a:pt x="70283" y="22849"/>
                    </a:cubicBezTo>
                    <a:cubicBezTo>
                      <a:pt x="70712" y="23171"/>
                      <a:pt x="71140" y="23480"/>
                      <a:pt x="71593" y="23802"/>
                    </a:cubicBezTo>
                    <a:cubicBezTo>
                      <a:pt x="72010" y="24087"/>
                      <a:pt x="72438" y="24385"/>
                      <a:pt x="72962" y="24623"/>
                    </a:cubicBezTo>
                    <a:lnTo>
                      <a:pt x="68759" y="24623"/>
                    </a:lnTo>
                    <a:cubicBezTo>
                      <a:pt x="68473" y="24409"/>
                      <a:pt x="68176" y="24206"/>
                      <a:pt x="67890" y="24004"/>
                    </a:cubicBezTo>
                    <a:cubicBezTo>
                      <a:pt x="67366" y="23635"/>
                      <a:pt x="66830" y="23254"/>
                      <a:pt x="66295" y="22885"/>
                    </a:cubicBezTo>
                    <a:cubicBezTo>
                      <a:pt x="65521" y="22337"/>
                      <a:pt x="64723" y="21801"/>
                      <a:pt x="63925" y="21266"/>
                    </a:cubicBezTo>
                    <a:close/>
                    <a:moveTo>
                      <a:pt x="74272" y="21266"/>
                    </a:moveTo>
                    <a:cubicBezTo>
                      <a:pt x="75117" y="21920"/>
                      <a:pt x="75915" y="22587"/>
                      <a:pt x="76725" y="23254"/>
                    </a:cubicBezTo>
                    <a:cubicBezTo>
                      <a:pt x="77165" y="23623"/>
                      <a:pt x="77606" y="23992"/>
                      <a:pt x="78022" y="24373"/>
                    </a:cubicBezTo>
                    <a:cubicBezTo>
                      <a:pt x="78106" y="24444"/>
                      <a:pt x="78189" y="24540"/>
                      <a:pt x="78284" y="24623"/>
                    </a:cubicBezTo>
                    <a:lnTo>
                      <a:pt x="73712" y="24623"/>
                    </a:lnTo>
                    <a:cubicBezTo>
                      <a:pt x="73748" y="24575"/>
                      <a:pt x="73760" y="24516"/>
                      <a:pt x="73700" y="24444"/>
                    </a:cubicBezTo>
                    <a:cubicBezTo>
                      <a:pt x="73379" y="24099"/>
                      <a:pt x="72915" y="23790"/>
                      <a:pt x="72462" y="23480"/>
                    </a:cubicBezTo>
                    <a:cubicBezTo>
                      <a:pt x="72010" y="23171"/>
                      <a:pt x="71569" y="22849"/>
                      <a:pt x="71140" y="22539"/>
                    </a:cubicBezTo>
                    <a:cubicBezTo>
                      <a:pt x="70712" y="22230"/>
                      <a:pt x="70295" y="21920"/>
                      <a:pt x="69890" y="21599"/>
                    </a:cubicBezTo>
                    <a:cubicBezTo>
                      <a:pt x="69747" y="21492"/>
                      <a:pt x="69605" y="21385"/>
                      <a:pt x="69462" y="21266"/>
                    </a:cubicBezTo>
                    <a:close/>
                    <a:moveTo>
                      <a:pt x="80475" y="21266"/>
                    </a:moveTo>
                    <a:cubicBezTo>
                      <a:pt x="81213" y="21920"/>
                      <a:pt x="81951" y="22563"/>
                      <a:pt x="82725" y="23206"/>
                    </a:cubicBezTo>
                    <a:cubicBezTo>
                      <a:pt x="83213" y="23611"/>
                      <a:pt x="83702" y="24016"/>
                      <a:pt x="84202" y="24409"/>
                    </a:cubicBezTo>
                    <a:cubicBezTo>
                      <a:pt x="84297" y="24492"/>
                      <a:pt x="84392" y="24564"/>
                      <a:pt x="84475" y="24635"/>
                    </a:cubicBezTo>
                    <a:cubicBezTo>
                      <a:pt x="82856" y="24635"/>
                      <a:pt x="81237" y="24623"/>
                      <a:pt x="79606" y="24623"/>
                    </a:cubicBezTo>
                    <a:cubicBezTo>
                      <a:pt x="79427" y="24433"/>
                      <a:pt x="79201" y="24254"/>
                      <a:pt x="79034" y="24099"/>
                    </a:cubicBezTo>
                    <a:cubicBezTo>
                      <a:pt x="78594" y="23694"/>
                      <a:pt x="78118" y="23301"/>
                      <a:pt x="77629" y="22920"/>
                    </a:cubicBezTo>
                    <a:cubicBezTo>
                      <a:pt x="76915" y="22337"/>
                      <a:pt x="76105" y="21801"/>
                      <a:pt x="75272" y="21266"/>
                    </a:cubicBezTo>
                    <a:close/>
                    <a:moveTo>
                      <a:pt x="85547" y="21266"/>
                    </a:moveTo>
                    <a:cubicBezTo>
                      <a:pt x="86154" y="21754"/>
                      <a:pt x="86761" y="22242"/>
                      <a:pt x="87404" y="22730"/>
                    </a:cubicBezTo>
                    <a:cubicBezTo>
                      <a:pt x="87833" y="23040"/>
                      <a:pt x="88250" y="23349"/>
                      <a:pt x="88666" y="23671"/>
                    </a:cubicBezTo>
                    <a:cubicBezTo>
                      <a:pt x="89095" y="23992"/>
                      <a:pt x="89488" y="24361"/>
                      <a:pt x="90036" y="24623"/>
                    </a:cubicBezTo>
                    <a:cubicBezTo>
                      <a:pt x="90048" y="24629"/>
                      <a:pt x="90060" y="24629"/>
                      <a:pt x="90071" y="24629"/>
                    </a:cubicBezTo>
                    <a:cubicBezTo>
                      <a:pt x="90083" y="24629"/>
                      <a:pt x="90095" y="24629"/>
                      <a:pt x="90107" y="24635"/>
                    </a:cubicBezTo>
                    <a:lnTo>
                      <a:pt x="85988" y="24635"/>
                    </a:lnTo>
                    <a:cubicBezTo>
                      <a:pt x="85761" y="24433"/>
                      <a:pt x="85476" y="24254"/>
                      <a:pt x="85261" y="24087"/>
                    </a:cubicBezTo>
                    <a:cubicBezTo>
                      <a:pt x="84749" y="23682"/>
                      <a:pt x="84237" y="23290"/>
                      <a:pt x="83713" y="22897"/>
                    </a:cubicBezTo>
                    <a:cubicBezTo>
                      <a:pt x="82987" y="22349"/>
                      <a:pt x="82237" y="21813"/>
                      <a:pt x="81487" y="21266"/>
                    </a:cubicBezTo>
                    <a:close/>
                    <a:moveTo>
                      <a:pt x="90119" y="21266"/>
                    </a:moveTo>
                    <a:cubicBezTo>
                      <a:pt x="90762" y="21801"/>
                      <a:pt x="91405" y="22349"/>
                      <a:pt x="92048" y="22885"/>
                    </a:cubicBezTo>
                    <a:cubicBezTo>
                      <a:pt x="92465" y="23230"/>
                      <a:pt x="92905" y="23563"/>
                      <a:pt x="93334" y="23897"/>
                    </a:cubicBezTo>
                    <a:cubicBezTo>
                      <a:pt x="93548" y="24063"/>
                      <a:pt x="93774" y="24230"/>
                      <a:pt x="93989" y="24397"/>
                    </a:cubicBezTo>
                    <a:cubicBezTo>
                      <a:pt x="94084" y="24480"/>
                      <a:pt x="94191" y="24564"/>
                      <a:pt x="94298" y="24635"/>
                    </a:cubicBezTo>
                    <a:lnTo>
                      <a:pt x="90667" y="24635"/>
                    </a:lnTo>
                    <a:cubicBezTo>
                      <a:pt x="90833" y="24587"/>
                      <a:pt x="90941" y="24492"/>
                      <a:pt x="90857" y="24361"/>
                    </a:cubicBezTo>
                    <a:cubicBezTo>
                      <a:pt x="90583" y="23992"/>
                      <a:pt x="90095" y="23682"/>
                      <a:pt x="89655" y="23361"/>
                    </a:cubicBezTo>
                    <a:cubicBezTo>
                      <a:pt x="89214" y="23040"/>
                      <a:pt x="88762" y="22718"/>
                      <a:pt x="88321" y="22397"/>
                    </a:cubicBezTo>
                    <a:cubicBezTo>
                      <a:pt x="87774" y="22004"/>
                      <a:pt x="87202" y="21635"/>
                      <a:pt x="86619" y="21266"/>
                    </a:cubicBezTo>
                    <a:close/>
                    <a:moveTo>
                      <a:pt x="96108" y="21266"/>
                    </a:moveTo>
                    <a:cubicBezTo>
                      <a:pt x="96513" y="21551"/>
                      <a:pt x="96906" y="21849"/>
                      <a:pt x="97346" y="22111"/>
                    </a:cubicBezTo>
                    <a:cubicBezTo>
                      <a:pt x="97930" y="22468"/>
                      <a:pt x="98525" y="22813"/>
                      <a:pt x="99108" y="23171"/>
                    </a:cubicBezTo>
                    <a:cubicBezTo>
                      <a:pt x="99668" y="23516"/>
                      <a:pt x="100239" y="23861"/>
                      <a:pt x="100787" y="24206"/>
                    </a:cubicBezTo>
                    <a:cubicBezTo>
                      <a:pt x="101013" y="24349"/>
                      <a:pt x="101251" y="24504"/>
                      <a:pt x="101490" y="24647"/>
                    </a:cubicBezTo>
                    <a:cubicBezTo>
                      <a:pt x="100025" y="24647"/>
                      <a:pt x="98561" y="24647"/>
                      <a:pt x="97084" y="24635"/>
                    </a:cubicBezTo>
                    <a:lnTo>
                      <a:pt x="95298" y="24635"/>
                    </a:lnTo>
                    <a:cubicBezTo>
                      <a:pt x="95298" y="24623"/>
                      <a:pt x="95310" y="24599"/>
                      <a:pt x="95310" y="24587"/>
                    </a:cubicBezTo>
                    <a:cubicBezTo>
                      <a:pt x="95215" y="24385"/>
                      <a:pt x="94953" y="24230"/>
                      <a:pt x="94739" y="24075"/>
                    </a:cubicBezTo>
                    <a:lnTo>
                      <a:pt x="94072" y="23575"/>
                    </a:lnTo>
                    <a:cubicBezTo>
                      <a:pt x="93619" y="23242"/>
                      <a:pt x="93191" y="22909"/>
                      <a:pt x="92727" y="22587"/>
                    </a:cubicBezTo>
                    <a:cubicBezTo>
                      <a:pt x="92095" y="22147"/>
                      <a:pt x="91464" y="21706"/>
                      <a:pt x="90833" y="21266"/>
                    </a:cubicBezTo>
                    <a:close/>
                    <a:moveTo>
                      <a:pt x="101478" y="21266"/>
                    </a:moveTo>
                    <a:cubicBezTo>
                      <a:pt x="102371" y="21920"/>
                      <a:pt x="103240" y="22599"/>
                      <a:pt x="104180" y="23230"/>
                    </a:cubicBezTo>
                    <a:lnTo>
                      <a:pt x="105621" y="24206"/>
                    </a:lnTo>
                    <a:cubicBezTo>
                      <a:pt x="105847" y="24349"/>
                      <a:pt x="106062" y="24516"/>
                      <a:pt x="106312" y="24659"/>
                    </a:cubicBezTo>
                    <a:lnTo>
                      <a:pt x="103049" y="24659"/>
                    </a:lnTo>
                    <a:cubicBezTo>
                      <a:pt x="102704" y="24349"/>
                      <a:pt x="102228" y="24087"/>
                      <a:pt x="101799" y="23837"/>
                    </a:cubicBezTo>
                    <a:cubicBezTo>
                      <a:pt x="101204" y="23468"/>
                      <a:pt x="100597" y="23111"/>
                      <a:pt x="99989" y="22754"/>
                    </a:cubicBezTo>
                    <a:cubicBezTo>
                      <a:pt x="99394" y="22409"/>
                      <a:pt x="98799" y="22063"/>
                      <a:pt x="98191" y="21718"/>
                    </a:cubicBezTo>
                    <a:cubicBezTo>
                      <a:pt x="97906" y="21563"/>
                      <a:pt x="97596" y="21408"/>
                      <a:pt x="97287" y="21266"/>
                    </a:cubicBezTo>
                    <a:close/>
                    <a:moveTo>
                      <a:pt x="108681" y="21266"/>
                    </a:moveTo>
                    <a:cubicBezTo>
                      <a:pt x="108883" y="21444"/>
                      <a:pt x="109086" y="21635"/>
                      <a:pt x="109312" y="21801"/>
                    </a:cubicBezTo>
                    <a:cubicBezTo>
                      <a:pt x="109824" y="22194"/>
                      <a:pt x="110360" y="22575"/>
                      <a:pt x="110872" y="22956"/>
                    </a:cubicBezTo>
                    <a:cubicBezTo>
                      <a:pt x="111384" y="23337"/>
                      <a:pt x="111872" y="23718"/>
                      <a:pt x="112396" y="24087"/>
                    </a:cubicBezTo>
                    <a:cubicBezTo>
                      <a:pt x="112646" y="24266"/>
                      <a:pt x="112931" y="24421"/>
                      <a:pt x="113217" y="24587"/>
                    </a:cubicBezTo>
                    <a:cubicBezTo>
                      <a:pt x="113265" y="24611"/>
                      <a:pt x="113312" y="24647"/>
                      <a:pt x="113360" y="24683"/>
                    </a:cubicBezTo>
                    <a:cubicBezTo>
                      <a:pt x="111407" y="24671"/>
                      <a:pt x="109467" y="24671"/>
                      <a:pt x="107514" y="24659"/>
                    </a:cubicBezTo>
                    <a:cubicBezTo>
                      <a:pt x="107407" y="24540"/>
                      <a:pt x="107264" y="24421"/>
                      <a:pt x="107133" y="24325"/>
                    </a:cubicBezTo>
                    <a:cubicBezTo>
                      <a:pt x="106931" y="24171"/>
                      <a:pt x="106681" y="24016"/>
                      <a:pt x="106443" y="23861"/>
                    </a:cubicBezTo>
                    <a:cubicBezTo>
                      <a:pt x="105942" y="23540"/>
                      <a:pt x="105442" y="23206"/>
                      <a:pt x="104942" y="22873"/>
                    </a:cubicBezTo>
                    <a:cubicBezTo>
                      <a:pt x="104097" y="22325"/>
                      <a:pt x="103204" y="21801"/>
                      <a:pt x="102311" y="21266"/>
                    </a:cubicBezTo>
                    <a:close/>
                    <a:moveTo>
                      <a:pt x="1822" y="21135"/>
                    </a:moveTo>
                    <a:cubicBezTo>
                      <a:pt x="2239" y="21170"/>
                      <a:pt x="2668" y="21170"/>
                      <a:pt x="3096" y="21194"/>
                    </a:cubicBezTo>
                    <a:cubicBezTo>
                      <a:pt x="3084" y="21218"/>
                      <a:pt x="3084" y="21242"/>
                      <a:pt x="3120" y="21266"/>
                    </a:cubicBezTo>
                    <a:cubicBezTo>
                      <a:pt x="3537" y="21599"/>
                      <a:pt x="3918" y="21932"/>
                      <a:pt x="4370" y="22242"/>
                    </a:cubicBezTo>
                    <a:cubicBezTo>
                      <a:pt x="4835" y="22563"/>
                      <a:pt x="5299" y="22885"/>
                      <a:pt x="5799" y="23194"/>
                    </a:cubicBezTo>
                    <a:cubicBezTo>
                      <a:pt x="6549" y="23671"/>
                      <a:pt x="7323" y="24159"/>
                      <a:pt x="8168" y="24599"/>
                    </a:cubicBezTo>
                    <a:cubicBezTo>
                      <a:pt x="6454" y="24599"/>
                      <a:pt x="4727" y="24611"/>
                      <a:pt x="3025" y="24695"/>
                    </a:cubicBezTo>
                    <a:cubicBezTo>
                      <a:pt x="2977" y="24433"/>
                      <a:pt x="2870" y="24159"/>
                      <a:pt x="2811" y="23909"/>
                    </a:cubicBezTo>
                    <a:cubicBezTo>
                      <a:pt x="2691" y="23504"/>
                      <a:pt x="2572" y="23099"/>
                      <a:pt x="2441" y="22694"/>
                    </a:cubicBezTo>
                    <a:cubicBezTo>
                      <a:pt x="2263" y="22170"/>
                      <a:pt x="2096" y="21647"/>
                      <a:pt x="1822" y="21135"/>
                    </a:cubicBezTo>
                    <a:close/>
                    <a:moveTo>
                      <a:pt x="120611" y="21266"/>
                    </a:moveTo>
                    <a:cubicBezTo>
                      <a:pt x="120623" y="21277"/>
                      <a:pt x="120623" y="21301"/>
                      <a:pt x="120647" y="21313"/>
                    </a:cubicBezTo>
                    <a:cubicBezTo>
                      <a:pt x="121182" y="21599"/>
                      <a:pt x="121647" y="21897"/>
                      <a:pt x="122111" y="22218"/>
                    </a:cubicBezTo>
                    <a:cubicBezTo>
                      <a:pt x="122575" y="22528"/>
                      <a:pt x="123064" y="22837"/>
                      <a:pt x="123528" y="23147"/>
                    </a:cubicBezTo>
                    <a:cubicBezTo>
                      <a:pt x="123969" y="23456"/>
                      <a:pt x="124385" y="23766"/>
                      <a:pt x="124778" y="24087"/>
                    </a:cubicBezTo>
                    <a:cubicBezTo>
                      <a:pt x="124992" y="24254"/>
                      <a:pt x="125195" y="24421"/>
                      <a:pt x="125385" y="24587"/>
                    </a:cubicBezTo>
                    <a:cubicBezTo>
                      <a:pt x="125433" y="24623"/>
                      <a:pt x="125469" y="24671"/>
                      <a:pt x="125504" y="24706"/>
                    </a:cubicBezTo>
                    <a:cubicBezTo>
                      <a:pt x="121825" y="24695"/>
                      <a:pt x="118134" y="24683"/>
                      <a:pt x="114455" y="24683"/>
                    </a:cubicBezTo>
                    <a:cubicBezTo>
                      <a:pt x="114408" y="24540"/>
                      <a:pt x="114205" y="24397"/>
                      <a:pt x="114074" y="24278"/>
                    </a:cubicBezTo>
                    <a:cubicBezTo>
                      <a:pt x="113860" y="24087"/>
                      <a:pt x="113682" y="23897"/>
                      <a:pt x="113431" y="23706"/>
                    </a:cubicBezTo>
                    <a:cubicBezTo>
                      <a:pt x="112896" y="23325"/>
                      <a:pt x="112360" y="22944"/>
                      <a:pt x="111824" y="22563"/>
                    </a:cubicBezTo>
                    <a:cubicBezTo>
                      <a:pt x="111300" y="22194"/>
                      <a:pt x="110788" y="21825"/>
                      <a:pt x="110264" y="21456"/>
                    </a:cubicBezTo>
                    <a:cubicBezTo>
                      <a:pt x="110169" y="21396"/>
                      <a:pt x="110050" y="21325"/>
                      <a:pt x="109955" y="21266"/>
                    </a:cubicBezTo>
                    <a:lnTo>
                      <a:pt x="115682" y="21266"/>
                    </a:lnTo>
                    <a:cubicBezTo>
                      <a:pt x="115956" y="21492"/>
                      <a:pt x="116218" y="21730"/>
                      <a:pt x="116515" y="21956"/>
                    </a:cubicBezTo>
                    <a:cubicBezTo>
                      <a:pt x="116956" y="22278"/>
                      <a:pt x="117420" y="22587"/>
                      <a:pt x="117884" y="22897"/>
                    </a:cubicBezTo>
                    <a:lnTo>
                      <a:pt x="119218" y="23802"/>
                    </a:lnTo>
                    <a:cubicBezTo>
                      <a:pt x="119432" y="23944"/>
                      <a:pt x="119658" y="24087"/>
                      <a:pt x="119873" y="24230"/>
                    </a:cubicBezTo>
                    <a:cubicBezTo>
                      <a:pt x="120004" y="24314"/>
                      <a:pt x="120135" y="24397"/>
                      <a:pt x="120254" y="24480"/>
                    </a:cubicBezTo>
                    <a:cubicBezTo>
                      <a:pt x="120409" y="24575"/>
                      <a:pt x="120516" y="24587"/>
                      <a:pt x="120730" y="24647"/>
                    </a:cubicBezTo>
                    <a:cubicBezTo>
                      <a:pt x="120791" y="24660"/>
                      <a:pt x="120852" y="24667"/>
                      <a:pt x="120912" y="24667"/>
                    </a:cubicBezTo>
                    <a:cubicBezTo>
                      <a:pt x="121167" y="24667"/>
                      <a:pt x="121383" y="24551"/>
                      <a:pt x="121325" y="24397"/>
                    </a:cubicBezTo>
                    <a:cubicBezTo>
                      <a:pt x="121278" y="24290"/>
                      <a:pt x="121278" y="24230"/>
                      <a:pt x="121171" y="24147"/>
                    </a:cubicBezTo>
                    <a:cubicBezTo>
                      <a:pt x="121051" y="24052"/>
                      <a:pt x="120932" y="23980"/>
                      <a:pt x="120813" y="23897"/>
                    </a:cubicBezTo>
                    <a:cubicBezTo>
                      <a:pt x="120599" y="23742"/>
                      <a:pt x="120385" y="23587"/>
                      <a:pt x="120170" y="23444"/>
                    </a:cubicBezTo>
                    <a:cubicBezTo>
                      <a:pt x="119706" y="23135"/>
                      <a:pt x="119242" y="22825"/>
                      <a:pt x="118777" y="22516"/>
                    </a:cubicBezTo>
                    <a:cubicBezTo>
                      <a:pt x="118325" y="22218"/>
                      <a:pt x="117884" y="21908"/>
                      <a:pt x="117408" y="21623"/>
                    </a:cubicBezTo>
                    <a:cubicBezTo>
                      <a:pt x="117206" y="21492"/>
                      <a:pt x="116980" y="21385"/>
                      <a:pt x="116765" y="21266"/>
                    </a:cubicBezTo>
                    <a:close/>
                    <a:moveTo>
                      <a:pt x="126445" y="21266"/>
                    </a:moveTo>
                    <a:cubicBezTo>
                      <a:pt x="127088" y="21861"/>
                      <a:pt x="127802" y="22432"/>
                      <a:pt x="128552" y="22992"/>
                    </a:cubicBezTo>
                    <a:cubicBezTo>
                      <a:pt x="129017" y="23337"/>
                      <a:pt x="129481" y="23682"/>
                      <a:pt x="129969" y="24028"/>
                    </a:cubicBezTo>
                    <a:cubicBezTo>
                      <a:pt x="130207" y="24194"/>
                      <a:pt x="130434" y="24373"/>
                      <a:pt x="130731" y="24516"/>
                    </a:cubicBezTo>
                    <a:cubicBezTo>
                      <a:pt x="130850" y="24575"/>
                      <a:pt x="130969" y="24659"/>
                      <a:pt x="131077" y="24730"/>
                    </a:cubicBezTo>
                    <a:cubicBezTo>
                      <a:pt x="129886" y="24730"/>
                      <a:pt x="128683" y="24718"/>
                      <a:pt x="127493" y="24706"/>
                    </a:cubicBezTo>
                    <a:lnTo>
                      <a:pt x="126802" y="24706"/>
                    </a:lnTo>
                    <a:cubicBezTo>
                      <a:pt x="126755" y="24552"/>
                      <a:pt x="126552" y="24409"/>
                      <a:pt x="126397" y="24278"/>
                    </a:cubicBezTo>
                    <a:cubicBezTo>
                      <a:pt x="126195" y="24099"/>
                      <a:pt x="125981" y="23921"/>
                      <a:pt x="125766" y="23742"/>
                    </a:cubicBezTo>
                    <a:cubicBezTo>
                      <a:pt x="125314" y="23409"/>
                      <a:pt x="124850" y="23075"/>
                      <a:pt x="124350" y="22754"/>
                    </a:cubicBezTo>
                    <a:cubicBezTo>
                      <a:pt x="123861" y="22432"/>
                      <a:pt x="123349" y="22135"/>
                      <a:pt x="122766" y="21861"/>
                    </a:cubicBezTo>
                    <a:cubicBezTo>
                      <a:pt x="122302" y="21658"/>
                      <a:pt x="121813" y="21456"/>
                      <a:pt x="121325" y="21266"/>
                    </a:cubicBezTo>
                    <a:close/>
                    <a:moveTo>
                      <a:pt x="132720" y="21254"/>
                    </a:moveTo>
                    <a:cubicBezTo>
                      <a:pt x="133422" y="21837"/>
                      <a:pt x="134125" y="22420"/>
                      <a:pt x="134863" y="22992"/>
                    </a:cubicBezTo>
                    <a:cubicBezTo>
                      <a:pt x="135315" y="23337"/>
                      <a:pt x="135756" y="23682"/>
                      <a:pt x="136208" y="24040"/>
                    </a:cubicBezTo>
                    <a:cubicBezTo>
                      <a:pt x="136530" y="24290"/>
                      <a:pt x="136863" y="24611"/>
                      <a:pt x="137375" y="24778"/>
                    </a:cubicBezTo>
                    <a:cubicBezTo>
                      <a:pt x="135613" y="24766"/>
                      <a:pt x="133851" y="24754"/>
                      <a:pt x="132089" y="24742"/>
                    </a:cubicBezTo>
                    <a:cubicBezTo>
                      <a:pt x="132017" y="24540"/>
                      <a:pt x="131731" y="24385"/>
                      <a:pt x="131565" y="24218"/>
                    </a:cubicBezTo>
                    <a:cubicBezTo>
                      <a:pt x="131386" y="24028"/>
                      <a:pt x="131160" y="23849"/>
                      <a:pt x="130922" y="23682"/>
                    </a:cubicBezTo>
                    <a:cubicBezTo>
                      <a:pt x="130457" y="23313"/>
                      <a:pt x="129957" y="22968"/>
                      <a:pt x="129457" y="22623"/>
                    </a:cubicBezTo>
                    <a:cubicBezTo>
                      <a:pt x="128791" y="22147"/>
                      <a:pt x="128112" y="21694"/>
                      <a:pt x="127398" y="21266"/>
                    </a:cubicBezTo>
                    <a:cubicBezTo>
                      <a:pt x="129172" y="21266"/>
                      <a:pt x="130946" y="21254"/>
                      <a:pt x="132720" y="21254"/>
                    </a:cubicBezTo>
                    <a:close/>
                    <a:moveTo>
                      <a:pt x="138566" y="21254"/>
                    </a:moveTo>
                    <a:cubicBezTo>
                      <a:pt x="139292" y="21849"/>
                      <a:pt x="140018" y="22456"/>
                      <a:pt x="140744" y="23051"/>
                    </a:cubicBezTo>
                    <a:cubicBezTo>
                      <a:pt x="141149" y="23397"/>
                      <a:pt x="141566" y="23730"/>
                      <a:pt x="141983" y="24063"/>
                    </a:cubicBezTo>
                    <a:cubicBezTo>
                      <a:pt x="142197" y="24230"/>
                      <a:pt x="142399" y="24397"/>
                      <a:pt x="142614" y="24564"/>
                    </a:cubicBezTo>
                    <a:cubicBezTo>
                      <a:pt x="142745" y="24671"/>
                      <a:pt x="142911" y="24754"/>
                      <a:pt x="143126" y="24814"/>
                    </a:cubicBezTo>
                    <a:lnTo>
                      <a:pt x="142566" y="24814"/>
                    </a:lnTo>
                    <a:cubicBezTo>
                      <a:pt x="141018" y="24802"/>
                      <a:pt x="139459" y="24790"/>
                      <a:pt x="137899" y="24778"/>
                    </a:cubicBezTo>
                    <a:cubicBezTo>
                      <a:pt x="137982" y="24385"/>
                      <a:pt x="137375" y="24052"/>
                      <a:pt x="136970" y="23754"/>
                    </a:cubicBezTo>
                    <a:cubicBezTo>
                      <a:pt x="136518" y="23409"/>
                      <a:pt x="136065" y="23063"/>
                      <a:pt x="135601" y="22718"/>
                    </a:cubicBezTo>
                    <a:cubicBezTo>
                      <a:pt x="134958" y="22218"/>
                      <a:pt x="134267" y="21742"/>
                      <a:pt x="133589" y="21254"/>
                    </a:cubicBezTo>
                    <a:close/>
                    <a:moveTo>
                      <a:pt x="143019" y="21242"/>
                    </a:moveTo>
                    <a:cubicBezTo>
                      <a:pt x="143400" y="21563"/>
                      <a:pt x="143781" y="21885"/>
                      <a:pt x="144138" y="22206"/>
                    </a:cubicBezTo>
                    <a:cubicBezTo>
                      <a:pt x="144543" y="22563"/>
                      <a:pt x="145031" y="22909"/>
                      <a:pt x="145495" y="23254"/>
                    </a:cubicBezTo>
                    <a:cubicBezTo>
                      <a:pt x="145936" y="23587"/>
                      <a:pt x="146388" y="23921"/>
                      <a:pt x="146840" y="24254"/>
                    </a:cubicBezTo>
                    <a:cubicBezTo>
                      <a:pt x="147055" y="24421"/>
                      <a:pt x="147293" y="24587"/>
                      <a:pt x="147519" y="24754"/>
                    </a:cubicBezTo>
                    <a:cubicBezTo>
                      <a:pt x="147555" y="24778"/>
                      <a:pt x="147579" y="24790"/>
                      <a:pt x="147614" y="24814"/>
                    </a:cubicBezTo>
                    <a:lnTo>
                      <a:pt x="143542" y="24814"/>
                    </a:lnTo>
                    <a:cubicBezTo>
                      <a:pt x="143566" y="24790"/>
                      <a:pt x="143590" y="24778"/>
                      <a:pt x="143614" y="24754"/>
                    </a:cubicBezTo>
                    <a:cubicBezTo>
                      <a:pt x="143721" y="24587"/>
                      <a:pt x="143530" y="24421"/>
                      <a:pt x="143364" y="24278"/>
                    </a:cubicBezTo>
                    <a:cubicBezTo>
                      <a:pt x="143149" y="24111"/>
                      <a:pt x="142947" y="23944"/>
                      <a:pt x="142733" y="23778"/>
                    </a:cubicBezTo>
                    <a:cubicBezTo>
                      <a:pt x="142316" y="23444"/>
                      <a:pt x="141911" y="23111"/>
                      <a:pt x="141483" y="22778"/>
                    </a:cubicBezTo>
                    <a:cubicBezTo>
                      <a:pt x="140828" y="22266"/>
                      <a:pt x="140173" y="21754"/>
                      <a:pt x="139530" y="21254"/>
                    </a:cubicBezTo>
                    <a:cubicBezTo>
                      <a:pt x="140685" y="21242"/>
                      <a:pt x="141852" y="21242"/>
                      <a:pt x="143019" y="21242"/>
                    </a:cubicBezTo>
                    <a:close/>
                    <a:moveTo>
                      <a:pt x="147852" y="21242"/>
                    </a:moveTo>
                    <a:cubicBezTo>
                      <a:pt x="148400" y="21885"/>
                      <a:pt x="148888" y="22528"/>
                      <a:pt x="149507" y="23147"/>
                    </a:cubicBezTo>
                    <a:cubicBezTo>
                      <a:pt x="149853" y="23504"/>
                      <a:pt x="150222" y="23849"/>
                      <a:pt x="150579" y="24194"/>
                    </a:cubicBezTo>
                    <a:cubicBezTo>
                      <a:pt x="150758" y="24361"/>
                      <a:pt x="150924" y="24528"/>
                      <a:pt x="151115" y="24695"/>
                    </a:cubicBezTo>
                    <a:cubicBezTo>
                      <a:pt x="151186" y="24742"/>
                      <a:pt x="151270" y="24790"/>
                      <a:pt x="151341" y="24837"/>
                    </a:cubicBezTo>
                    <a:cubicBezTo>
                      <a:pt x="150496" y="24825"/>
                      <a:pt x="149650" y="24814"/>
                      <a:pt x="148793" y="24814"/>
                    </a:cubicBezTo>
                    <a:cubicBezTo>
                      <a:pt x="148722" y="24671"/>
                      <a:pt x="148591" y="24552"/>
                      <a:pt x="148424" y="24421"/>
                    </a:cubicBezTo>
                    <a:cubicBezTo>
                      <a:pt x="148198" y="24254"/>
                      <a:pt x="147983" y="24087"/>
                      <a:pt x="147757" y="23921"/>
                    </a:cubicBezTo>
                    <a:cubicBezTo>
                      <a:pt x="147281" y="23575"/>
                      <a:pt x="146817" y="23242"/>
                      <a:pt x="146340" y="22897"/>
                    </a:cubicBezTo>
                    <a:cubicBezTo>
                      <a:pt x="145888" y="22563"/>
                      <a:pt x="145447" y="22230"/>
                      <a:pt x="144947" y="21920"/>
                    </a:cubicBezTo>
                    <a:cubicBezTo>
                      <a:pt x="144590" y="21694"/>
                      <a:pt x="144257" y="21468"/>
                      <a:pt x="143900" y="21242"/>
                    </a:cubicBezTo>
                    <a:close/>
                    <a:moveTo>
                      <a:pt x="162354" y="20968"/>
                    </a:moveTo>
                    <a:cubicBezTo>
                      <a:pt x="162366" y="20980"/>
                      <a:pt x="162366" y="20992"/>
                      <a:pt x="162366" y="21004"/>
                    </a:cubicBezTo>
                    <a:cubicBezTo>
                      <a:pt x="160997" y="21456"/>
                      <a:pt x="159794" y="22075"/>
                      <a:pt x="158687" y="22694"/>
                    </a:cubicBezTo>
                    <a:cubicBezTo>
                      <a:pt x="157461" y="23385"/>
                      <a:pt x="156342" y="24135"/>
                      <a:pt x="155330" y="24921"/>
                    </a:cubicBezTo>
                    <a:cubicBezTo>
                      <a:pt x="155318" y="24933"/>
                      <a:pt x="155318" y="24945"/>
                      <a:pt x="155306" y="24956"/>
                    </a:cubicBezTo>
                    <a:cubicBezTo>
                      <a:pt x="154365" y="24909"/>
                      <a:pt x="153413" y="24885"/>
                      <a:pt x="152460" y="24861"/>
                    </a:cubicBezTo>
                    <a:cubicBezTo>
                      <a:pt x="152365" y="24695"/>
                      <a:pt x="152270" y="24540"/>
                      <a:pt x="152115" y="24373"/>
                    </a:cubicBezTo>
                    <a:cubicBezTo>
                      <a:pt x="151948" y="24206"/>
                      <a:pt x="151770" y="24040"/>
                      <a:pt x="151591" y="23873"/>
                    </a:cubicBezTo>
                    <a:cubicBezTo>
                      <a:pt x="151222" y="23528"/>
                      <a:pt x="150865" y="23182"/>
                      <a:pt x="150484" y="22849"/>
                    </a:cubicBezTo>
                    <a:cubicBezTo>
                      <a:pt x="149853" y="22289"/>
                      <a:pt x="149138" y="21777"/>
                      <a:pt x="148460" y="21242"/>
                    </a:cubicBezTo>
                    <a:cubicBezTo>
                      <a:pt x="150043" y="21242"/>
                      <a:pt x="151639" y="21242"/>
                      <a:pt x="153222" y="21230"/>
                    </a:cubicBezTo>
                    <a:cubicBezTo>
                      <a:pt x="153579" y="21611"/>
                      <a:pt x="153925" y="21992"/>
                      <a:pt x="154270" y="22373"/>
                    </a:cubicBezTo>
                    <a:cubicBezTo>
                      <a:pt x="154508" y="22635"/>
                      <a:pt x="154734" y="22909"/>
                      <a:pt x="154960" y="23171"/>
                    </a:cubicBezTo>
                    <a:cubicBezTo>
                      <a:pt x="155175" y="23432"/>
                      <a:pt x="155318" y="23802"/>
                      <a:pt x="155770" y="23968"/>
                    </a:cubicBezTo>
                    <a:cubicBezTo>
                      <a:pt x="155829" y="23991"/>
                      <a:pt x="155899" y="24001"/>
                      <a:pt x="155971" y="24001"/>
                    </a:cubicBezTo>
                    <a:cubicBezTo>
                      <a:pt x="156163" y="24001"/>
                      <a:pt x="156367" y="23929"/>
                      <a:pt x="156401" y="23825"/>
                    </a:cubicBezTo>
                    <a:cubicBezTo>
                      <a:pt x="156496" y="23528"/>
                      <a:pt x="156092" y="23194"/>
                      <a:pt x="155865" y="22920"/>
                    </a:cubicBezTo>
                    <a:cubicBezTo>
                      <a:pt x="155627" y="22659"/>
                      <a:pt x="155389" y="22385"/>
                      <a:pt x="155151" y="22123"/>
                    </a:cubicBezTo>
                    <a:cubicBezTo>
                      <a:pt x="154853" y="21813"/>
                      <a:pt x="154532" y="21516"/>
                      <a:pt x="154198" y="21218"/>
                    </a:cubicBezTo>
                    <a:cubicBezTo>
                      <a:pt x="154996" y="21206"/>
                      <a:pt x="155794" y="21182"/>
                      <a:pt x="156592" y="21170"/>
                    </a:cubicBezTo>
                    <a:cubicBezTo>
                      <a:pt x="156615" y="21182"/>
                      <a:pt x="156615" y="21206"/>
                      <a:pt x="156651" y="21218"/>
                    </a:cubicBezTo>
                    <a:cubicBezTo>
                      <a:pt x="156699" y="21230"/>
                      <a:pt x="156746" y="21254"/>
                      <a:pt x="156794" y="21266"/>
                    </a:cubicBezTo>
                    <a:cubicBezTo>
                      <a:pt x="156794" y="21266"/>
                      <a:pt x="156829" y="21283"/>
                      <a:pt x="156842" y="21289"/>
                    </a:cubicBezTo>
                    <a:lnTo>
                      <a:pt x="156842" y="21289"/>
                    </a:lnTo>
                    <a:cubicBezTo>
                      <a:pt x="156835" y="21287"/>
                      <a:pt x="156831" y="21286"/>
                      <a:pt x="156831" y="21286"/>
                    </a:cubicBezTo>
                    <a:lnTo>
                      <a:pt x="156831" y="21286"/>
                    </a:lnTo>
                    <a:cubicBezTo>
                      <a:pt x="156828" y="21286"/>
                      <a:pt x="156868" y="21301"/>
                      <a:pt x="156877" y="21301"/>
                    </a:cubicBezTo>
                    <a:cubicBezTo>
                      <a:pt x="156961" y="21349"/>
                      <a:pt x="157044" y="21385"/>
                      <a:pt x="157116" y="21432"/>
                    </a:cubicBezTo>
                    <a:cubicBezTo>
                      <a:pt x="157151" y="21456"/>
                      <a:pt x="157187" y="21480"/>
                      <a:pt x="157223" y="21504"/>
                    </a:cubicBezTo>
                    <a:cubicBezTo>
                      <a:pt x="157207" y="21488"/>
                      <a:pt x="157203" y="21483"/>
                      <a:pt x="157205" y="21483"/>
                    </a:cubicBezTo>
                    <a:lnTo>
                      <a:pt x="157205" y="21483"/>
                    </a:lnTo>
                    <a:cubicBezTo>
                      <a:pt x="157208" y="21483"/>
                      <a:pt x="157238" y="21507"/>
                      <a:pt x="157246" y="21516"/>
                    </a:cubicBezTo>
                    <a:cubicBezTo>
                      <a:pt x="157258" y="21527"/>
                      <a:pt x="157270" y="21527"/>
                      <a:pt x="157282" y="21539"/>
                    </a:cubicBezTo>
                    <a:cubicBezTo>
                      <a:pt x="157354" y="21599"/>
                      <a:pt x="157413" y="21647"/>
                      <a:pt x="157461" y="21706"/>
                    </a:cubicBezTo>
                    <a:cubicBezTo>
                      <a:pt x="157473" y="21718"/>
                      <a:pt x="157485" y="21730"/>
                      <a:pt x="157497" y="21754"/>
                    </a:cubicBezTo>
                    <a:cubicBezTo>
                      <a:pt x="157520" y="21777"/>
                      <a:pt x="157544" y="21801"/>
                      <a:pt x="157556" y="21837"/>
                    </a:cubicBezTo>
                    <a:cubicBezTo>
                      <a:pt x="157592" y="21897"/>
                      <a:pt x="157616" y="21956"/>
                      <a:pt x="157627" y="22016"/>
                    </a:cubicBezTo>
                    <a:cubicBezTo>
                      <a:pt x="157627" y="22010"/>
                      <a:pt x="157627" y="22010"/>
                      <a:pt x="157627" y="22010"/>
                    </a:cubicBezTo>
                    <a:cubicBezTo>
                      <a:pt x="157627" y="22010"/>
                      <a:pt x="157627" y="22010"/>
                      <a:pt x="157627" y="22004"/>
                    </a:cubicBezTo>
                    <a:cubicBezTo>
                      <a:pt x="157627" y="22039"/>
                      <a:pt x="157651" y="22075"/>
                      <a:pt x="157663" y="22099"/>
                    </a:cubicBezTo>
                    <a:cubicBezTo>
                      <a:pt x="157687" y="22135"/>
                      <a:pt x="157699" y="22158"/>
                      <a:pt x="157711" y="22182"/>
                    </a:cubicBezTo>
                    <a:cubicBezTo>
                      <a:pt x="157770" y="22289"/>
                      <a:pt x="157782" y="22385"/>
                      <a:pt x="157985" y="22444"/>
                    </a:cubicBezTo>
                    <a:cubicBezTo>
                      <a:pt x="158048" y="22463"/>
                      <a:pt x="158126" y="22476"/>
                      <a:pt x="158204" y="22476"/>
                    </a:cubicBezTo>
                    <a:cubicBezTo>
                      <a:pt x="158272" y="22476"/>
                      <a:pt x="158341" y="22466"/>
                      <a:pt x="158401" y="22444"/>
                    </a:cubicBezTo>
                    <a:cubicBezTo>
                      <a:pt x="158616" y="22373"/>
                      <a:pt x="158640" y="22254"/>
                      <a:pt x="158640" y="22123"/>
                    </a:cubicBezTo>
                    <a:cubicBezTo>
                      <a:pt x="158651" y="22039"/>
                      <a:pt x="158640" y="21956"/>
                      <a:pt x="158592" y="21885"/>
                    </a:cubicBezTo>
                    <a:cubicBezTo>
                      <a:pt x="158497" y="21742"/>
                      <a:pt x="158378" y="21599"/>
                      <a:pt x="158211" y="21468"/>
                    </a:cubicBezTo>
                    <a:cubicBezTo>
                      <a:pt x="158068" y="21349"/>
                      <a:pt x="157901" y="21242"/>
                      <a:pt x="157711" y="21146"/>
                    </a:cubicBezTo>
                    <a:cubicBezTo>
                      <a:pt x="159259" y="21111"/>
                      <a:pt x="160806" y="21063"/>
                      <a:pt x="162354" y="20968"/>
                    </a:cubicBezTo>
                    <a:close/>
                    <a:moveTo>
                      <a:pt x="22391" y="1"/>
                    </a:moveTo>
                    <a:cubicBezTo>
                      <a:pt x="16565" y="1"/>
                      <a:pt x="10739" y="42"/>
                      <a:pt x="4930" y="215"/>
                    </a:cubicBezTo>
                    <a:cubicBezTo>
                      <a:pt x="4954" y="144"/>
                      <a:pt x="4882" y="61"/>
                      <a:pt x="4716" y="61"/>
                    </a:cubicBezTo>
                    <a:cubicBezTo>
                      <a:pt x="4025" y="72"/>
                      <a:pt x="3334" y="84"/>
                      <a:pt x="2644" y="84"/>
                    </a:cubicBezTo>
                    <a:cubicBezTo>
                      <a:pt x="2245" y="77"/>
                      <a:pt x="1846" y="71"/>
                      <a:pt x="1450" y="71"/>
                    </a:cubicBezTo>
                    <a:cubicBezTo>
                      <a:pt x="1160" y="71"/>
                      <a:pt x="871" y="74"/>
                      <a:pt x="584" y="84"/>
                    </a:cubicBezTo>
                    <a:cubicBezTo>
                      <a:pt x="274" y="96"/>
                      <a:pt x="1" y="215"/>
                      <a:pt x="1" y="394"/>
                    </a:cubicBezTo>
                    <a:cubicBezTo>
                      <a:pt x="1" y="525"/>
                      <a:pt x="179" y="656"/>
                      <a:pt x="405" y="692"/>
                    </a:cubicBezTo>
                    <a:cubicBezTo>
                      <a:pt x="72" y="2192"/>
                      <a:pt x="346" y="3799"/>
                      <a:pt x="358" y="5299"/>
                    </a:cubicBezTo>
                    <a:cubicBezTo>
                      <a:pt x="382" y="7014"/>
                      <a:pt x="394" y="8740"/>
                      <a:pt x="405" y="10455"/>
                    </a:cubicBezTo>
                    <a:cubicBezTo>
                      <a:pt x="417" y="12122"/>
                      <a:pt x="394" y="13800"/>
                      <a:pt x="513" y="15467"/>
                    </a:cubicBezTo>
                    <a:cubicBezTo>
                      <a:pt x="560" y="16241"/>
                      <a:pt x="596" y="17122"/>
                      <a:pt x="632" y="17932"/>
                    </a:cubicBezTo>
                    <a:cubicBezTo>
                      <a:pt x="679" y="19134"/>
                      <a:pt x="703" y="20313"/>
                      <a:pt x="691" y="20432"/>
                    </a:cubicBezTo>
                    <a:cubicBezTo>
                      <a:pt x="691" y="20456"/>
                      <a:pt x="691" y="20480"/>
                      <a:pt x="691" y="20504"/>
                    </a:cubicBezTo>
                    <a:cubicBezTo>
                      <a:pt x="227" y="20587"/>
                      <a:pt x="227" y="21015"/>
                      <a:pt x="715" y="21075"/>
                    </a:cubicBezTo>
                    <a:cubicBezTo>
                      <a:pt x="798" y="21670"/>
                      <a:pt x="1025" y="22254"/>
                      <a:pt x="1203" y="22837"/>
                    </a:cubicBezTo>
                    <a:cubicBezTo>
                      <a:pt x="1310" y="23230"/>
                      <a:pt x="1417" y="23611"/>
                      <a:pt x="1525" y="24004"/>
                    </a:cubicBezTo>
                    <a:cubicBezTo>
                      <a:pt x="1596" y="24278"/>
                      <a:pt x="1656" y="24564"/>
                      <a:pt x="1751" y="24849"/>
                    </a:cubicBezTo>
                    <a:cubicBezTo>
                      <a:pt x="1417" y="25028"/>
                      <a:pt x="1548" y="25373"/>
                      <a:pt x="2168" y="25409"/>
                    </a:cubicBezTo>
                    <a:cubicBezTo>
                      <a:pt x="3943" y="25526"/>
                      <a:pt x="5741" y="25543"/>
                      <a:pt x="7535" y="25543"/>
                    </a:cubicBezTo>
                    <a:cubicBezTo>
                      <a:pt x="8303" y="25543"/>
                      <a:pt x="9071" y="25540"/>
                      <a:pt x="9835" y="25540"/>
                    </a:cubicBezTo>
                    <a:cubicBezTo>
                      <a:pt x="12383" y="25552"/>
                      <a:pt x="14943" y="25552"/>
                      <a:pt x="17491" y="25552"/>
                    </a:cubicBezTo>
                    <a:lnTo>
                      <a:pt x="33624" y="25552"/>
                    </a:lnTo>
                    <a:cubicBezTo>
                      <a:pt x="33715" y="25586"/>
                      <a:pt x="33817" y="25601"/>
                      <a:pt x="33918" y="25601"/>
                    </a:cubicBezTo>
                    <a:cubicBezTo>
                      <a:pt x="34028" y="25601"/>
                      <a:pt x="34138" y="25583"/>
                      <a:pt x="34231" y="25552"/>
                    </a:cubicBezTo>
                    <a:cubicBezTo>
                      <a:pt x="39708" y="25552"/>
                      <a:pt x="45185" y="25560"/>
                      <a:pt x="50660" y="25560"/>
                    </a:cubicBezTo>
                    <a:cubicBezTo>
                      <a:pt x="54765" y="25560"/>
                      <a:pt x="58870" y="25555"/>
                      <a:pt x="62973" y="25540"/>
                    </a:cubicBezTo>
                    <a:cubicBezTo>
                      <a:pt x="83249" y="25492"/>
                      <a:pt x="103514" y="25516"/>
                      <a:pt x="123778" y="25445"/>
                    </a:cubicBezTo>
                    <a:cubicBezTo>
                      <a:pt x="129386" y="25433"/>
                      <a:pt x="134994" y="25385"/>
                      <a:pt x="140590" y="25349"/>
                    </a:cubicBezTo>
                    <a:cubicBezTo>
                      <a:pt x="143471" y="25337"/>
                      <a:pt x="146364" y="25326"/>
                      <a:pt x="149245" y="25302"/>
                    </a:cubicBezTo>
                    <a:cubicBezTo>
                      <a:pt x="151258" y="25290"/>
                      <a:pt x="153294" y="25278"/>
                      <a:pt x="155318" y="25206"/>
                    </a:cubicBezTo>
                    <a:cubicBezTo>
                      <a:pt x="155423" y="25292"/>
                      <a:pt x="155628" y="25353"/>
                      <a:pt x="155834" y="25353"/>
                    </a:cubicBezTo>
                    <a:cubicBezTo>
                      <a:pt x="155999" y="25353"/>
                      <a:pt x="156165" y="25314"/>
                      <a:pt x="156282" y="25218"/>
                    </a:cubicBezTo>
                    <a:cubicBezTo>
                      <a:pt x="156318" y="25195"/>
                      <a:pt x="156354" y="25171"/>
                      <a:pt x="156389" y="25147"/>
                    </a:cubicBezTo>
                    <a:lnTo>
                      <a:pt x="156401" y="25147"/>
                    </a:lnTo>
                    <a:cubicBezTo>
                      <a:pt x="156449" y="25099"/>
                      <a:pt x="156520" y="25052"/>
                      <a:pt x="156604" y="25016"/>
                    </a:cubicBezTo>
                    <a:lnTo>
                      <a:pt x="156568" y="25016"/>
                    </a:lnTo>
                    <a:cubicBezTo>
                      <a:pt x="157449" y="24337"/>
                      <a:pt x="158413" y="23682"/>
                      <a:pt x="159473" y="23075"/>
                    </a:cubicBezTo>
                    <a:cubicBezTo>
                      <a:pt x="160652" y="22409"/>
                      <a:pt x="161973" y="21825"/>
                      <a:pt x="163164" y="21158"/>
                    </a:cubicBezTo>
                    <a:cubicBezTo>
                      <a:pt x="163235" y="21123"/>
                      <a:pt x="163259" y="21075"/>
                      <a:pt x="163259" y="21027"/>
                    </a:cubicBezTo>
                    <a:lnTo>
                      <a:pt x="163271" y="21027"/>
                    </a:lnTo>
                    <a:cubicBezTo>
                      <a:pt x="163545" y="20230"/>
                      <a:pt x="163402" y="19372"/>
                      <a:pt x="163402" y="18563"/>
                    </a:cubicBezTo>
                    <a:cubicBezTo>
                      <a:pt x="163402" y="17717"/>
                      <a:pt x="163402" y="16872"/>
                      <a:pt x="163402" y="16039"/>
                    </a:cubicBezTo>
                    <a:cubicBezTo>
                      <a:pt x="163402" y="14300"/>
                      <a:pt x="163402" y="12574"/>
                      <a:pt x="163402" y="10836"/>
                    </a:cubicBezTo>
                    <a:cubicBezTo>
                      <a:pt x="163402" y="9157"/>
                      <a:pt x="163402" y="7466"/>
                      <a:pt x="163390" y="5787"/>
                    </a:cubicBezTo>
                    <a:cubicBezTo>
                      <a:pt x="163378" y="4073"/>
                      <a:pt x="163533" y="2382"/>
                      <a:pt x="162926" y="703"/>
                    </a:cubicBezTo>
                    <a:cubicBezTo>
                      <a:pt x="162914" y="680"/>
                      <a:pt x="162866" y="668"/>
                      <a:pt x="162819" y="668"/>
                    </a:cubicBezTo>
                    <a:cubicBezTo>
                      <a:pt x="163033" y="656"/>
                      <a:pt x="163247" y="656"/>
                      <a:pt x="163450" y="644"/>
                    </a:cubicBezTo>
                    <a:cubicBezTo>
                      <a:pt x="163676" y="632"/>
                      <a:pt x="163676" y="465"/>
                      <a:pt x="163450" y="465"/>
                    </a:cubicBezTo>
                    <a:cubicBezTo>
                      <a:pt x="156481" y="137"/>
                      <a:pt x="149458" y="94"/>
                      <a:pt x="142440" y="94"/>
                    </a:cubicBezTo>
                    <a:cubicBezTo>
                      <a:pt x="139991" y="94"/>
                      <a:pt x="137542" y="99"/>
                      <a:pt x="135096" y="99"/>
                    </a:cubicBezTo>
                    <a:cubicBezTo>
                      <a:pt x="134145" y="99"/>
                      <a:pt x="133194" y="98"/>
                      <a:pt x="132243" y="96"/>
                    </a:cubicBezTo>
                    <a:cubicBezTo>
                      <a:pt x="121837" y="72"/>
                      <a:pt x="111443" y="49"/>
                      <a:pt x="101037" y="37"/>
                    </a:cubicBezTo>
                    <a:cubicBezTo>
                      <a:pt x="90631" y="31"/>
                      <a:pt x="80228" y="28"/>
                      <a:pt x="69825" y="28"/>
                    </a:cubicBezTo>
                    <a:cubicBezTo>
                      <a:pt x="59422" y="28"/>
                      <a:pt x="49019" y="31"/>
                      <a:pt x="38613" y="37"/>
                    </a:cubicBezTo>
                    <a:cubicBezTo>
                      <a:pt x="33212" y="37"/>
                      <a:pt x="27801" y="1"/>
                      <a:pt x="223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76" name="Google Shape;876;p50"/>
            <p:cNvSpPr/>
            <p:nvPr/>
          </p:nvSpPr>
          <p:spPr>
            <a:xfrm>
              <a:off x="2968838" y="1541300"/>
              <a:ext cx="2548500" cy="310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" name="Google Shape;877;p50"/>
          <p:cNvGrpSpPr/>
          <p:nvPr/>
        </p:nvGrpSpPr>
        <p:grpSpPr>
          <a:xfrm>
            <a:off x="2892426" y="2126786"/>
            <a:ext cx="3359041" cy="594392"/>
            <a:chOff x="2892426" y="2126786"/>
            <a:chExt cx="3359041" cy="594392"/>
          </a:xfrm>
        </p:grpSpPr>
        <p:grpSp>
          <p:nvGrpSpPr>
            <p:cNvPr id="878" name="Google Shape;878;p50"/>
            <p:cNvGrpSpPr/>
            <p:nvPr/>
          </p:nvGrpSpPr>
          <p:grpSpPr>
            <a:xfrm>
              <a:off x="2892426" y="2126786"/>
              <a:ext cx="3359041" cy="594392"/>
              <a:chOff x="2239550" y="2507275"/>
              <a:chExt cx="4091900" cy="782300"/>
            </a:xfrm>
          </p:grpSpPr>
          <p:sp>
            <p:nvSpPr>
              <p:cNvPr id="879" name="Google Shape;879;p50"/>
              <p:cNvSpPr/>
              <p:nvPr/>
            </p:nvSpPr>
            <p:spPr>
              <a:xfrm>
                <a:off x="5743575" y="2507275"/>
                <a:ext cx="0" cy="625"/>
              </a:xfrm>
              <a:custGeom>
                <a:rect b="b" l="l" r="r" t="t"/>
                <a:pathLst>
                  <a:path extrusionOk="0" h="25" w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5"/>
                      <a:pt x="0" y="1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50"/>
              <p:cNvSpPr/>
              <p:nvPr/>
            </p:nvSpPr>
            <p:spPr>
              <a:xfrm>
                <a:off x="2239550" y="2649550"/>
                <a:ext cx="4091900" cy="640025"/>
              </a:xfrm>
              <a:custGeom>
                <a:rect b="b" l="l" r="r" t="t"/>
                <a:pathLst>
                  <a:path extrusionOk="0" h="25601" w="163676">
                    <a:moveTo>
                      <a:pt x="2953" y="477"/>
                    </a:moveTo>
                    <a:cubicBezTo>
                      <a:pt x="2882" y="644"/>
                      <a:pt x="3025" y="834"/>
                      <a:pt x="3442" y="858"/>
                    </a:cubicBezTo>
                    <a:cubicBezTo>
                      <a:pt x="9345" y="1055"/>
                      <a:pt x="15264" y="1097"/>
                      <a:pt x="21185" y="1097"/>
                    </a:cubicBezTo>
                    <a:cubicBezTo>
                      <a:pt x="25678" y="1097"/>
                      <a:pt x="30171" y="1073"/>
                      <a:pt x="34660" y="1073"/>
                    </a:cubicBezTo>
                    <a:cubicBezTo>
                      <a:pt x="45054" y="1073"/>
                      <a:pt x="55460" y="1073"/>
                      <a:pt x="65866" y="1084"/>
                    </a:cubicBezTo>
                    <a:cubicBezTo>
                      <a:pt x="86666" y="1084"/>
                      <a:pt x="107478" y="1073"/>
                      <a:pt x="128279" y="1025"/>
                    </a:cubicBezTo>
                    <a:cubicBezTo>
                      <a:pt x="129417" y="1021"/>
                      <a:pt x="130557" y="1020"/>
                      <a:pt x="131698" y="1020"/>
                    </a:cubicBezTo>
                    <a:cubicBezTo>
                      <a:pt x="135023" y="1020"/>
                      <a:pt x="138355" y="1031"/>
                      <a:pt x="141688" y="1031"/>
                    </a:cubicBezTo>
                    <a:cubicBezTo>
                      <a:pt x="148740" y="1031"/>
                      <a:pt x="155795" y="981"/>
                      <a:pt x="162791" y="668"/>
                    </a:cubicBezTo>
                    <a:lnTo>
                      <a:pt x="162791" y="668"/>
                    </a:lnTo>
                    <a:cubicBezTo>
                      <a:pt x="162758" y="671"/>
                      <a:pt x="162722" y="683"/>
                      <a:pt x="162711" y="703"/>
                    </a:cubicBezTo>
                    <a:cubicBezTo>
                      <a:pt x="162116" y="2347"/>
                      <a:pt x="162259" y="3990"/>
                      <a:pt x="162247" y="5645"/>
                    </a:cubicBezTo>
                    <a:cubicBezTo>
                      <a:pt x="162235" y="7383"/>
                      <a:pt x="162235" y="9109"/>
                      <a:pt x="162235" y="10836"/>
                    </a:cubicBezTo>
                    <a:cubicBezTo>
                      <a:pt x="162235" y="12526"/>
                      <a:pt x="162235" y="14217"/>
                      <a:pt x="162235" y="15896"/>
                    </a:cubicBezTo>
                    <a:cubicBezTo>
                      <a:pt x="162235" y="16789"/>
                      <a:pt x="162235" y="17670"/>
                      <a:pt x="162235" y="18563"/>
                    </a:cubicBezTo>
                    <a:cubicBezTo>
                      <a:pt x="162235" y="19230"/>
                      <a:pt x="162152" y="19920"/>
                      <a:pt x="162271" y="20599"/>
                    </a:cubicBezTo>
                    <a:cubicBezTo>
                      <a:pt x="157913" y="20354"/>
                      <a:pt x="153547" y="20336"/>
                      <a:pt x="149164" y="20336"/>
                    </a:cubicBezTo>
                    <a:cubicBezTo>
                      <a:pt x="148434" y="20336"/>
                      <a:pt x="147703" y="20337"/>
                      <a:pt x="146971" y="20337"/>
                    </a:cubicBezTo>
                    <a:cubicBezTo>
                      <a:pt x="141685" y="20325"/>
                      <a:pt x="136411" y="20325"/>
                      <a:pt x="131124" y="20313"/>
                    </a:cubicBezTo>
                    <a:cubicBezTo>
                      <a:pt x="120563" y="20301"/>
                      <a:pt x="110002" y="20301"/>
                      <a:pt x="99442" y="20301"/>
                    </a:cubicBezTo>
                    <a:lnTo>
                      <a:pt x="9561" y="20301"/>
                    </a:lnTo>
                    <a:cubicBezTo>
                      <a:pt x="8982" y="20301"/>
                      <a:pt x="8433" y="20300"/>
                      <a:pt x="7902" y="20300"/>
                    </a:cubicBezTo>
                    <a:cubicBezTo>
                      <a:pt x="5910" y="20300"/>
                      <a:pt x="4165" y="20315"/>
                      <a:pt x="2013" y="20456"/>
                    </a:cubicBezTo>
                    <a:cubicBezTo>
                      <a:pt x="1989" y="20432"/>
                      <a:pt x="1977" y="20408"/>
                      <a:pt x="1953" y="20384"/>
                    </a:cubicBezTo>
                    <a:cubicBezTo>
                      <a:pt x="1965" y="19587"/>
                      <a:pt x="1918" y="19063"/>
                      <a:pt x="1929" y="18015"/>
                    </a:cubicBezTo>
                    <a:cubicBezTo>
                      <a:pt x="1929" y="17194"/>
                      <a:pt x="1858" y="16420"/>
                      <a:pt x="1906" y="15598"/>
                    </a:cubicBezTo>
                    <a:cubicBezTo>
                      <a:pt x="2025" y="13884"/>
                      <a:pt x="2013" y="12169"/>
                      <a:pt x="2025" y="10455"/>
                    </a:cubicBezTo>
                    <a:cubicBezTo>
                      <a:pt x="2037" y="8776"/>
                      <a:pt x="2049" y="7109"/>
                      <a:pt x="2072" y="5430"/>
                    </a:cubicBezTo>
                    <a:cubicBezTo>
                      <a:pt x="2084" y="3847"/>
                      <a:pt x="2382" y="2156"/>
                      <a:pt x="2001" y="573"/>
                    </a:cubicBezTo>
                    <a:cubicBezTo>
                      <a:pt x="2239" y="549"/>
                      <a:pt x="2477" y="525"/>
                      <a:pt x="2715" y="501"/>
                    </a:cubicBezTo>
                    <a:cubicBezTo>
                      <a:pt x="2799" y="489"/>
                      <a:pt x="2882" y="489"/>
                      <a:pt x="2953" y="477"/>
                    </a:cubicBezTo>
                    <a:close/>
                    <a:moveTo>
                      <a:pt x="3656" y="21218"/>
                    </a:moveTo>
                    <a:lnTo>
                      <a:pt x="3656" y="21218"/>
                    </a:lnTo>
                    <a:cubicBezTo>
                      <a:pt x="5073" y="21266"/>
                      <a:pt x="6513" y="21289"/>
                      <a:pt x="7942" y="21289"/>
                    </a:cubicBezTo>
                    <a:cubicBezTo>
                      <a:pt x="8156" y="21551"/>
                      <a:pt x="8490" y="21801"/>
                      <a:pt x="8776" y="22039"/>
                    </a:cubicBezTo>
                    <a:cubicBezTo>
                      <a:pt x="9204" y="22385"/>
                      <a:pt x="9645" y="22730"/>
                      <a:pt x="10121" y="23063"/>
                    </a:cubicBezTo>
                    <a:cubicBezTo>
                      <a:pt x="10585" y="23385"/>
                      <a:pt x="11050" y="23718"/>
                      <a:pt x="11538" y="24028"/>
                    </a:cubicBezTo>
                    <a:cubicBezTo>
                      <a:pt x="11871" y="24230"/>
                      <a:pt x="12216" y="24421"/>
                      <a:pt x="12574" y="24599"/>
                    </a:cubicBezTo>
                    <a:lnTo>
                      <a:pt x="9264" y="24599"/>
                    </a:lnTo>
                    <a:cubicBezTo>
                      <a:pt x="8406" y="24016"/>
                      <a:pt x="7406" y="23480"/>
                      <a:pt x="6490" y="22909"/>
                    </a:cubicBezTo>
                    <a:cubicBezTo>
                      <a:pt x="6001" y="22611"/>
                      <a:pt x="5525" y="22313"/>
                      <a:pt x="5037" y="22016"/>
                    </a:cubicBezTo>
                    <a:cubicBezTo>
                      <a:pt x="4585" y="21742"/>
                      <a:pt x="4108" y="21480"/>
                      <a:pt x="3656" y="21218"/>
                    </a:cubicBezTo>
                    <a:close/>
                    <a:moveTo>
                      <a:pt x="12978" y="21277"/>
                    </a:moveTo>
                    <a:cubicBezTo>
                      <a:pt x="13645" y="21837"/>
                      <a:pt x="14312" y="22373"/>
                      <a:pt x="15050" y="22897"/>
                    </a:cubicBezTo>
                    <a:lnTo>
                      <a:pt x="16467" y="23921"/>
                    </a:lnTo>
                    <a:cubicBezTo>
                      <a:pt x="16765" y="24135"/>
                      <a:pt x="17062" y="24397"/>
                      <a:pt x="17455" y="24599"/>
                    </a:cubicBezTo>
                    <a:lnTo>
                      <a:pt x="13419" y="24599"/>
                    </a:lnTo>
                    <a:cubicBezTo>
                      <a:pt x="13050" y="24314"/>
                      <a:pt x="12717" y="24028"/>
                      <a:pt x="12324" y="23742"/>
                    </a:cubicBezTo>
                    <a:cubicBezTo>
                      <a:pt x="11871" y="23409"/>
                      <a:pt x="11407" y="23063"/>
                      <a:pt x="10954" y="22718"/>
                    </a:cubicBezTo>
                    <a:cubicBezTo>
                      <a:pt x="10514" y="22385"/>
                      <a:pt x="10061" y="22063"/>
                      <a:pt x="9633" y="21718"/>
                    </a:cubicBezTo>
                    <a:cubicBezTo>
                      <a:pt x="9454" y="21587"/>
                      <a:pt x="9276" y="21444"/>
                      <a:pt x="9085" y="21301"/>
                    </a:cubicBezTo>
                    <a:cubicBezTo>
                      <a:pt x="10395" y="21301"/>
                      <a:pt x="11681" y="21289"/>
                      <a:pt x="12978" y="21277"/>
                    </a:cubicBezTo>
                    <a:close/>
                    <a:moveTo>
                      <a:pt x="17920" y="21266"/>
                    </a:moveTo>
                    <a:cubicBezTo>
                      <a:pt x="18574" y="21789"/>
                      <a:pt x="19229" y="22313"/>
                      <a:pt x="19872" y="22837"/>
                    </a:cubicBezTo>
                    <a:cubicBezTo>
                      <a:pt x="20277" y="23171"/>
                      <a:pt x="20753" y="23480"/>
                      <a:pt x="21194" y="23802"/>
                    </a:cubicBezTo>
                    <a:cubicBezTo>
                      <a:pt x="21575" y="24063"/>
                      <a:pt x="21944" y="24361"/>
                      <a:pt x="22408" y="24599"/>
                    </a:cubicBezTo>
                    <a:lnTo>
                      <a:pt x="18348" y="24599"/>
                    </a:lnTo>
                    <a:cubicBezTo>
                      <a:pt x="18229" y="24230"/>
                      <a:pt x="17658" y="23909"/>
                      <a:pt x="17265" y="23623"/>
                    </a:cubicBezTo>
                    <a:cubicBezTo>
                      <a:pt x="16777" y="23266"/>
                      <a:pt x="16300" y="22920"/>
                      <a:pt x="15812" y="22575"/>
                    </a:cubicBezTo>
                    <a:cubicBezTo>
                      <a:pt x="15193" y="22123"/>
                      <a:pt x="14514" y="21706"/>
                      <a:pt x="13848" y="21277"/>
                    </a:cubicBezTo>
                    <a:cubicBezTo>
                      <a:pt x="14645" y="21277"/>
                      <a:pt x="15455" y="21266"/>
                      <a:pt x="16253" y="21266"/>
                    </a:cubicBezTo>
                    <a:close/>
                    <a:moveTo>
                      <a:pt x="22718" y="21266"/>
                    </a:moveTo>
                    <a:cubicBezTo>
                      <a:pt x="23480" y="21801"/>
                      <a:pt x="24242" y="22337"/>
                      <a:pt x="24920" y="22909"/>
                    </a:cubicBezTo>
                    <a:cubicBezTo>
                      <a:pt x="25349" y="23266"/>
                      <a:pt x="25790" y="23611"/>
                      <a:pt x="26218" y="23968"/>
                    </a:cubicBezTo>
                    <a:cubicBezTo>
                      <a:pt x="26433" y="24147"/>
                      <a:pt x="26635" y="24325"/>
                      <a:pt x="26837" y="24504"/>
                    </a:cubicBezTo>
                    <a:cubicBezTo>
                      <a:pt x="26873" y="24540"/>
                      <a:pt x="26909" y="24564"/>
                      <a:pt x="26944" y="24599"/>
                    </a:cubicBezTo>
                    <a:lnTo>
                      <a:pt x="23265" y="24599"/>
                    </a:lnTo>
                    <a:cubicBezTo>
                      <a:pt x="23301" y="24552"/>
                      <a:pt x="23301" y="24504"/>
                      <a:pt x="23277" y="24468"/>
                    </a:cubicBezTo>
                    <a:cubicBezTo>
                      <a:pt x="23027" y="24099"/>
                      <a:pt x="22480" y="23802"/>
                      <a:pt x="22039" y="23492"/>
                    </a:cubicBezTo>
                    <a:cubicBezTo>
                      <a:pt x="21575" y="23171"/>
                      <a:pt x="21122" y="22825"/>
                      <a:pt x="20622" y="22528"/>
                    </a:cubicBezTo>
                    <a:cubicBezTo>
                      <a:pt x="19944" y="22111"/>
                      <a:pt x="19277" y="21682"/>
                      <a:pt x="18610" y="21266"/>
                    </a:cubicBezTo>
                    <a:close/>
                    <a:moveTo>
                      <a:pt x="28766" y="21266"/>
                    </a:moveTo>
                    <a:cubicBezTo>
                      <a:pt x="28992" y="21539"/>
                      <a:pt x="29266" y="21801"/>
                      <a:pt x="29528" y="22051"/>
                    </a:cubicBezTo>
                    <a:cubicBezTo>
                      <a:pt x="29957" y="22456"/>
                      <a:pt x="30409" y="22849"/>
                      <a:pt x="30850" y="23242"/>
                    </a:cubicBezTo>
                    <a:cubicBezTo>
                      <a:pt x="31278" y="23623"/>
                      <a:pt x="31719" y="24004"/>
                      <a:pt x="32148" y="24385"/>
                    </a:cubicBezTo>
                    <a:cubicBezTo>
                      <a:pt x="32219" y="24456"/>
                      <a:pt x="32290" y="24528"/>
                      <a:pt x="32374" y="24599"/>
                    </a:cubicBezTo>
                    <a:lnTo>
                      <a:pt x="28242" y="24599"/>
                    </a:lnTo>
                    <a:cubicBezTo>
                      <a:pt x="28242" y="24552"/>
                      <a:pt x="28254" y="24516"/>
                      <a:pt x="28230" y="24468"/>
                    </a:cubicBezTo>
                    <a:cubicBezTo>
                      <a:pt x="28171" y="24361"/>
                      <a:pt x="28040" y="24266"/>
                      <a:pt x="27933" y="24171"/>
                    </a:cubicBezTo>
                    <a:cubicBezTo>
                      <a:pt x="27718" y="23992"/>
                      <a:pt x="27504" y="23813"/>
                      <a:pt x="27290" y="23635"/>
                    </a:cubicBezTo>
                    <a:cubicBezTo>
                      <a:pt x="26825" y="23254"/>
                      <a:pt x="26349" y="22885"/>
                      <a:pt x="25825" y="22528"/>
                    </a:cubicBezTo>
                    <a:cubicBezTo>
                      <a:pt x="25182" y="22099"/>
                      <a:pt x="24456" y="21682"/>
                      <a:pt x="23766" y="21266"/>
                    </a:cubicBezTo>
                    <a:close/>
                    <a:moveTo>
                      <a:pt x="35029" y="21266"/>
                    </a:moveTo>
                    <a:cubicBezTo>
                      <a:pt x="35815" y="21837"/>
                      <a:pt x="36600" y="22409"/>
                      <a:pt x="37351" y="22980"/>
                    </a:cubicBezTo>
                    <a:cubicBezTo>
                      <a:pt x="37803" y="23349"/>
                      <a:pt x="38244" y="23718"/>
                      <a:pt x="38672" y="24087"/>
                    </a:cubicBezTo>
                    <a:cubicBezTo>
                      <a:pt x="38863" y="24254"/>
                      <a:pt x="39053" y="24433"/>
                      <a:pt x="39244" y="24599"/>
                    </a:cubicBezTo>
                    <a:lnTo>
                      <a:pt x="33838" y="24599"/>
                    </a:lnTo>
                    <a:cubicBezTo>
                      <a:pt x="33636" y="24421"/>
                      <a:pt x="33421" y="24254"/>
                      <a:pt x="33243" y="24099"/>
                    </a:cubicBezTo>
                    <a:lnTo>
                      <a:pt x="31897" y="22920"/>
                    </a:lnTo>
                    <a:cubicBezTo>
                      <a:pt x="31457" y="22539"/>
                      <a:pt x="31028" y="22147"/>
                      <a:pt x="30576" y="21777"/>
                    </a:cubicBezTo>
                    <a:cubicBezTo>
                      <a:pt x="30373" y="21611"/>
                      <a:pt x="30171" y="21432"/>
                      <a:pt x="29969" y="21266"/>
                    </a:cubicBezTo>
                    <a:close/>
                    <a:moveTo>
                      <a:pt x="41172" y="21266"/>
                    </a:moveTo>
                    <a:cubicBezTo>
                      <a:pt x="41756" y="21825"/>
                      <a:pt x="42339" y="22385"/>
                      <a:pt x="42958" y="22920"/>
                    </a:cubicBezTo>
                    <a:cubicBezTo>
                      <a:pt x="43351" y="23266"/>
                      <a:pt x="43768" y="23599"/>
                      <a:pt x="44185" y="23933"/>
                    </a:cubicBezTo>
                    <a:cubicBezTo>
                      <a:pt x="44447" y="24147"/>
                      <a:pt x="44697" y="24397"/>
                      <a:pt x="45018" y="24599"/>
                    </a:cubicBezTo>
                    <a:lnTo>
                      <a:pt x="40410" y="24599"/>
                    </a:lnTo>
                    <a:cubicBezTo>
                      <a:pt x="40268" y="24314"/>
                      <a:pt x="39851" y="24016"/>
                      <a:pt x="39601" y="23802"/>
                    </a:cubicBezTo>
                    <a:cubicBezTo>
                      <a:pt x="39136" y="23409"/>
                      <a:pt x="38660" y="23016"/>
                      <a:pt x="38160" y="22635"/>
                    </a:cubicBezTo>
                    <a:cubicBezTo>
                      <a:pt x="37529" y="22158"/>
                      <a:pt x="36839" y="21706"/>
                      <a:pt x="36124" y="21266"/>
                    </a:cubicBezTo>
                    <a:close/>
                    <a:moveTo>
                      <a:pt x="45756" y="21266"/>
                    </a:moveTo>
                    <a:cubicBezTo>
                      <a:pt x="46423" y="21801"/>
                      <a:pt x="47066" y="22337"/>
                      <a:pt x="47745" y="22873"/>
                    </a:cubicBezTo>
                    <a:cubicBezTo>
                      <a:pt x="48185" y="23230"/>
                      <a:pt x="48673" y="23563"/>
                      <a:pt x="49162" y="23909"/>
                    </a:cubicBezTo>
                    <a:cubicBezTo>
                      <a:pt x="49483" y="24147"/>
                      <a:pt x="49804" y="24385"/>
                      <a:pt x="50185" y="24611"/>
                    </a:cubicBezTo>
                    <a:cubicBezTo>
                      <a:pt x="48804" y="24599"/>
                      <a:pt x="47423" y="24599"/>
                      <a:pt x="46054" y="24599"/>
                    </a:cubicBezTo>
                    <a:cubicBezTo>
                      <a:pt x="45959" y="24421"/>
                      <a:pt x="45756" y="24278"/>
                      <a:pt x="45542" y="24123"/>
                    </a:cubicBezTo>
                    <a:cubicBezTo>
                      <a:pt x="45328" y="23956"/>
                      <a:pt x="45113" y="23790"/>
                      <a:pt x="44899" y="23623"/>
                    </a:cubicBezTo>
                    <a:cubicBezTo>
                      <a:pt x="44482" y="23301"/>
                      <a:pt x="44078" y="22980"/>
                      <a:pt x="43661" y="22659"/>
                    </a:cubicBezTo>
                    <a:cubicBezTo>
                      <a:pt x="43066" y="22206"/>
                      <a:pt x="42506" y="21730"/>
                      <a:pt x="41934" y="21266"/>
                    </a:cubicBezTo>
                    <a:close/>
                    <a:moveTo>
                      <a:pt x="51269" y="21266"/>
                    </a:moveTo>
                    <a:cubicBezTo>
                      <a:pt x="52007" y="21897"/>
                      <a:pt x="52733" y="22516"/>
                      <a:pt x="53472" y="23147"/>
                    </a:cubicBezTo>
                    <a:cubicBezTo>
                      <a:pt x="53948" y="23563"/>
                      <a:pt x="54436" y="23968"/>
                      <a:pt x="54936" y="24385"/>
                    </a:cubicBezTo>
                    <a:cubicBezTo>
                      <a:pt x="55031" y="24456"/>
                      <a:pt x="55127" y="24528"/>
                      <a:pt x="55222" y="24611"/>
                    </a:cubicBezTo>
                    <a:lnTo>
                      <a:pt x="50971" y="24611"/>
                    </a:lnTo>
                    <a:cubicBezTo>
                      <a:pt x="50721" y="24242"/>
                      <a:pt x="50209" y="23921"/>
                      <a:pt x="49804" y="23611"/>
                    </a:cubicBezTo>
                    <a:cubicBezTo>
                      <a:pt x="49376" y="23266"/>
                      <a:pt x="48935" y="22920"/>
                      <a:pt x="48471" y="22599"/>
                    </a:cubicBezTo>
                    <a:cubicBezTo>
                      <a:pt x="47852" y="22147"/>
                      <a:pt x="47197" y="21706"/>
                      <a:pt x="46554" y="21266"/>
                    </a:cubicBezTo>
                    <a:close/>
                    <a:moveTo>
                      <a:pt x="56817" y="21266"/>
                    </a:moveTo>
                    <a:cubicBezTo>
                      <a:pt x="57591" y="21873"/>
                      <a:pt x="58365" y="22492"/>
                      <a:pt x="59127" y="23099"/>
                    </a:cubicBezTo>
                    <a:cubicBezTo>
                      <a:pt x="59532" y="23409"/>
                      <a:pt x="59925" y="23730"/>
                      <a:pt x="60330" y="24040"/>
                    </a:cubicBezTo>
                    <a:cubicBezTo>
                      <a:pt x="60532" y="24206"/>
                      <a:pt x="60723" y="24361"/>
                      <a:pt x="60937" y="24516"/>
                    </a:cubicBezTo>
                    <a:cubicBezTo>
                      <a:pt x="60973" y="24552"/>
                      <a:pt x="61020" y="24575"/>
                      <a:pt x="61068" y="24611"/>
                    </a:cubicBezTo>
                    <a:lnTo>
                      <a:pt x="56543" y="24611"/>
                    </a:lnTo>
                    <a:cubicBezTo>
                      <a:pt x="56341" y="24444"/>
                      <a:pt x="56139" y="24278"/>
                      <a:pt x="55936" y="24123"/>
                    </a:cubicBezTo>
                    <a:cubicBezTo>
                      <a:pt x="55400" y="23682"/>
                      <a:pt x="54829" y="23266"/>
                      <a:pt x="54246" y="22849"/>
                    </a:cubicBezTo>
                    <a:cubicBezTo>
                      <a:pt x="53507" y="22313"/>
                      <a:pt x="52722" y="21789"/>
                      <a:pt x="51948" y="21266"/>
                    </a:cubicBezTo>
                    <a:close/>
                    <a:moveTo>
                      <a:pt x="63128" y="21266"/>
                    </a:moveTo>
                    <a:cubicBezTo>
                      <a:pt x="63949" y="21920"/>
                      <a:pt x="64783" y="22551"/>
                      <a:pt x="65640" y="23194"/>
                    </a:cubicBezTo>
                    <a:cubicBezTo>
                      <a:pt x="66164" y="23575"/>
                      <a:pt x="66676" y="23944"/>
                      <a:pt x="67188" y="24325"/>
                    </a:cubicBezTo>
                    <a:cubicBezTo>
                      <a:pt x="67319" y="24421"/>
                      <a:pt x="67450" y="24516"/>
                      <a:pt x="67581" y="24623"/>
                    </a:cubicBezTo>
                    <a:cubicBezTo>
                      <a:pt x="65747" y="24611"/>
                      <a:pt x="63925" y="24611"/>
                      <a:pt x="62104" y="24611"/>
                    </a:cubicBezTo>
                    <a:cubicBezTo>
                      <a:pt x="62020" y="24492"/>
                      <a:pt x="61889" y="24373"/>
                      <a:pt x="61746" y="24266"/>
                    </a:cubicBezTo>
                    <a:cubicBezTo>
                      <a:pt x="61544" y="24099"/>
                      <a:pt x="61330" y="23944"/>
                      <a:pt x="61115" y="23802"/>
                    </a:cubicBezTo>
                    <a:lnTo>
                      <a:pt x="59865" y="22873"/>
                    </a:lnTo>
                    <a:cubicBezTo>
                      <a:pt x="59139" y="22337"/>
                      <a:pt x="58413" y="21801"/>
                      <a:pt x="57675" y="21266"/>
                    </a:cubicBezTo>
                    <a:close/>
                    <a:moveTo>
                      <a:pt x="68331" y="21266"/>
                    </a:moveTo>
                    <a:cubicBezTo>
                      <a:pt x="68354" y="21301"/>
                      <a:pt x="68378" y="21337"/>
                      <a:pt x="68402" y="21361"/>
                    </a:cubicBezTo>
                    <a:cubicBezTo>
                      <a:pt x="68569" y="21527"/>
                      <a:pt x="68783" y="21682"/>
                      <a:pt x="68985" y="21849"/>
                    </a:cubicBezTo>
                    <a:cubicBezTo>
                      <a:pt x="69414" y="22182"/>
                      <a:pt x="69843" y="22516"/>
                      <a:pt x="70283" y="22849"/>
                    </a:cubicBezTo>
                    <a:cubicBezTo>
                      <a:pt x="70712" y="23171"/>
                      <a:pt x="71140" y="23480"/>
                      <a:pt x="71593" y="23802"/>
                    </a:cubicBezTo>
                    <a:cubicBezTo>
                      <a:pt x="72010" y="24087"/>
                      <a:pt x="72438" y="24385"/>
                      <a:pt x="72962" y="24623"/>
                    </a:cubicBezTo>
                    <a:lnTo>
                      <a:pt x="68759" y="24623"/>
                    </a:lnTo>
                    <a:cubicBezTo>
                      <a:pt x="68473" y="24409"/>
                      <a:pt x="68176" y="24206"/>
                      <a:pt x="67890" y="24004"/>
                    </a:cubicBezTo>
                    <a:cubicBezTo>
                      <a:pt x="67366" y="23635"/>
                      <a:pt x="66830" y="23254"/>
                      <a:pt x="66295" y="22885"/>
                    </a:cubicBezTo>
                    <a:cubicBezTo>
                      <a:pt x="65521" y="22337"/>
                      <a:pt x="64723" y="21801"/>
                      <a:pt x="63925" y="21266"/>
                    </a:cubicBezTo>
                    <a:close/>
                    <a:moveTo>
                      <a:pt x="74272" y="21266"/>
                    </a:moveTo>
                    <a:cubicBezTo>
                      <a:pt x="75117" y="21920"/>
                      <a:pt x="75915" y="22587"/>
                      <a:pt x="76725" y="23254"/>
                    </a:cubicBezTo>
                    <a:cubicBezTo>
                      <a:pt x="77165" y="23623"/>
                      <a:pt x="77606" y="23992"/>
                      <a:pt x="78022" y="24373"/>
                    </a:cubicBezTo>
                    <a:cubicBezTo>
                      <a:pt x="78106" y="24444"/>
                      <a:pt x="78189" y="24540"/>
                      <a:pt x="78284" y="24623"/>
                    </a:cubicBezTo>
                    <a:lnTo>
                      <a:pt x="73712" y="24623"/>
                    </a:lnTo>
                    <a:cubicBezTo>
                      <a:pt x="73748" y="24575"/>
                      <a:pt x="73760" y="24516"/>
                      <a:pt x="73700" y="24444"/>
                    </a:cubicBezTo>
                    <a:cubicBezTo>
                      <a:pt x="73379" y="24099"/>
                      <a:pt x="72915" y="23790"/>
                      <a:pt x="72462" y="23480"/>
                    </a:cubicBezTo>
                    <a:cubicBezTo>
                      <a:pt x="72010" y="23171"/>
                      <a:pt x="71569" y="22849"/>
                      <a:pt x="71140" y="22539"/>
                    </a:cubicBezTo>
                    <a:cubicBezTo>
                      <a:pt x="70712" y="22230"/>
                      <a:pt x="70295" y="21920"/>
                      <a:pt x="69890" y="21599"/>
                    </a:cubicBezTo>
                    <a:cubicBezTo>
                      <a:pt x="69747" y="21492"/>
                      <a:pt x="69605" y="21385"/>
                      <a:pt x="69462" y="21266"/>
                    </a:cubicBezTo>
                    <a:close/>
                    <a:moveTo>
                      <a:pt x="80475" y="21266"/>
                    </a:moveTo>
                    <a:cubicBezTo>
                      <a:pt x="81213" y="21920"/>
                      <a:pt x="81951" y="22563"/>
                      <a:pt x="82725" y="23206"/>
                    </a:cubicBezTo>
                    <a:cubicBezTo>
                      <a:pt x="83213" y="23611"/>
                      <a:pt x="83702" y="24016"/>
                      <a:pt x="84202" y="24409"/>
                    </a:cubicBezTo>
                    <a:cubicBezTo>
                      <a:pt x="84297" y="24492"/>
                      <a:pt x="84392" y="24564"/>
                      <a:pt x="84475" y="24635"/>
                    </a:cubicBezTo>
                    <a:cubicBezTo>
                      <a:pt x="82856" y="24635"/>
                      <a:pt x="81237" y="24623"/>
                      <a:pt x="79606" y="24623"/>
                    </a:cubicBezTo>
                    <a:cubicBezTo>
                      <a:pt x="79427" y="24433"/>
                      <a:pt x="79201" y="24254"/>
                      <a:pt x="79034" y="24099"/>
                    </a:cubicBezTo>
                    <a:cubicBezTo>
                      <a:pt x="78594" y="23694"/>
                      <a:pt x="78118" y="23301"/>
                      <a:pt x="77629" y="22920"/>
                    </a:cubicBezTo>
                    <a:cubicBezTo>
                      <a:pt x="76915" y="22337"/>
                      <a:pt x="76105" y="21801"/>
                      <a:pt x="75272" y="21266"/>
                    </a:cubicBezTo>
                    <a:close/>
                    <a:moveTo>
                      <a:pt x="85547" y="21266"/>
                    </a:moveTo>
                    <a:cubicBezTo>
                      <a:pt x="86154" y="21754"/>
                      <a:pt x="86761" y="22242"/>
                      <a:pt x="87404" y="22730"/>
                    </a:cubicBezTo>
                    <a:cubicBezTo>
                      <a:pt x="87833" y="23040"/>
                      <a:pt x="88250" y="23349"/>
                      <a:pt x="88666" y="23671"/>
                    </a:cubicBezTo>
                    <a:cubicBezTo>
                      <a:pt x="89095" y="23992"/>
                      <a:pt x="89488" y="24361"/>
                      <a:pt x="90036" y="24623"/>
                    </a:cubicBezTo>
                    <a:cubicBezTo>
                      <a:pt x="90048" y="24629"/>
                      <a:pt x="90060" y="24629"/>
                      <a:pt x="90071" y="24629"/>
                    </a:cubicBezTo>
                    <a:cubicBezTo>
                      <a:pt x="90083" y="24629"/>
                      <a:pt x="90095" y="24629"/>
                      <a:pt x="90107" y="24635"/>
                    </a:cubicBezTo>
                    <a:lnTo>
                      <a:pt x="85988" y="24635"/>
                    </a:lnTo>
                    <a:cubicBezTo>
                      <a:pt x="85761" y="24433"/>
                      <a:pt x="85476" y="24254"/>
                      <a:pt x="85261" y="24087"/>
                    </a:cubicBezTo>
                    <a:cubicBezTo>
                      <a:pt x="84749" y="23682"/>
                      <a:pt x="84237" y="23290"/>
                      <a:pt x="83713" y="22897"/>
                    </a:cubicBezTo>
                    <a:cubicBezTo>
                      <a:pt x="82987" y="22349"/>
                      <a:pt x="82237" y="21813"/>
                      <a:pt x="81487" y="21266"/>
                    </a:cubicBezTo>
                    <a:close/>
                    <a:moveTo>
                      <a:pt x="90119" y="21266"/>
                    </a:moveTo>
                    <a:cubicBezTo>
                      <a:pt x="90762" y="21801"/>
                      <a:pt x="91405" y="22349"/>
                      <a:pt x="92048" y="22885"/>
                    </a:cubicBezTo>
                    <a:cubicBezTo>
                      <a:pt x="92465" y="23230"/>
                      <a:pt x="92905" y="23563"/>
                      <a:pt x="93334" y="23897"/>
                    </a:cubicBezTo>
                    <a:cubicBezTo>
                      <a:pt x="93548" y="24063"/>
                      <a:pt x="93774" y="24230"/>
                      <a:pt x="93989" y="24397"/>
                    </a:cubicBezTo>
                    <a:cubicBezTo>
                      <a:pt x="94084" y="24480"/>
                      <a:pt x="94191" y="24564"/>
                      <a:pt x="94298" y="24635"/>
                    </a:cubicBezTo>
                    <a:lnTo>
                      <a:pt x="90667" y="24635"/>
                    </a:lnTo>
                    <a:cubicBezTo>
                      <a:pt x="90833" y="24587"/>
                      <a:pt x="90941" y="24492"/>
                      <a:pt x="90857" y="24361"/>
                    </a:cubicBezTo>
                    <a:cubicBezTo>
                      <a:pt x="90583" y="23992"/>
                      <a:pt x="90095" y="23682"/>
                      <a:pt x="89655" y="23361"/>
                    </a:cubicBezTo>
                    <a:cubicBezTo>
                      <a:pt x="89214" y="23040"/>
                      <a:pt x="88762" y="22718"/>
                      <a:pt x="88321" y="22397"/>
                    </a:cubicBezTo>
                    <a:cubicBezTo>
                      <a:pt x="87774" y="22004"/>
                      <a:pt x="87202" y="21635"/>
                      <a:pt x="86619" y="21266"/>
                    </a:cubicBezTo>
                    <a:close/>
                    <a:moveTo>
                      <a:pt x="96108" y="21266"/>
                    </a:moveTo>
                    <a:cubicBezTo>
                      <a:pt x="96513" y="21551"/>
                      <a:pt x="96906" y="21849"/>
                      <a:pt x="97346" y="22111"/>
                    </a:cubicBezTo>
                    <a:cubicBezTo>
                      <a:pt x="97930" y="22468"/>
                      <a:pt x="98525" y="22813"/>
                      <a:pt x="99108" y="23171"/>
                    </a:cubicBezTo>
                    <a:cubicBezTo>
                      <a:pt x="99668" y="23516"/>
                      <a:pt x="100239" y="23861"/>
                      <a:pt x="100787" y="24206"/>
                    </a:cubicBezTo>
                    <a:cubicBezTo>
                      <a:pt x="101013" y="24349"/>
                      <a:pt x="101251" y="24504"/>
                      <a:pt x="101490" y="24647"/>
                    </a:cubicBezTo>
                    <a:cubicBezTo>
                      <a:pt x="100025" y="24647"/>
                      <a:pt x="98561" y="24647"/>
                      <a:pt x="97084" y="24635"/>
                    </a:cubicBezTo>
                    <a:lnTo>
                      <a:pt x="95298" y="24635"/>
                    </a:lnTo>
                    <a:cubicBezTo>
                      <a:pt x="95298" y="24623"/>
                      <a:pt x="95310" y="24599"/>
                      <a:pt x="95310" y="24587"/>
                    </a:cubicBezTo>
                    <a:cubicBezTo>
                      <a:pt x="95215" y="24385"/>
                      <a:pt x="94953" y="24230"/>
                      <a:pt x="94739" y="24075"/>
                    </a:cubicBezTo>
                    <a:lnTo>
                      <a:pt x="94072" y="23575"/>
                    </a:lnTo>
                    <a:cubicBezTo>
                      <a:pt x="93619" y="23242"/>
                      <a:pt x="93191" y="22909"/>
                      <a:pt x="92727" y="22587"/>
                    </a:cubicBezTo>
                    <a:cubicBezTo>
                      <a:pt x="92095" y="22147"/>
                      <a:pt x="91464" y="21706"/>
                      <a:pt x="90833" y="21266"/>
                    </a:cubicBezTo>
                    <a:close/>
                    <a:moveTo>
                      <a:pt x="101478" y="21266"/>
                    </a:moveTo>
                    <a:cubicBezTo>
                      <a:pt x="102371" y="21920"/>
                      <a:pt x="103240" y="22599"/>
                      <a:pt x="104180" y="23230"/>
                    </a:cubicBezTo>
                    <a:lnTo>
                      <a:pt x="105621" y="24206"/>
                    </a:lnTo>
                    <a:cubicBezTo>
                      <a:pt x="105847" y="24349"/>
                      <a:pt x="106062" y="24516"/>
                      <a:pt x="106312" y="24659"/>
                    </a:cubicBezTo>
                    <a:lnTo>
                      <a:pt x="103049" y="24659"/>
                    </a:lnTo>
                    <a:cubicBezTo>
                      <a:pt x="102704" y="24349"/>
                      <a:pt x="102228" y="24087"/>
                      <a:pt x="101799" y="23837"/>
                    </a:cubicBezTo>
                    <a:cubicBezTo>
                      <a:pt x="101204" y="23468"/>
                      <a:pt x="100597" y="23111"/>
                      <a:pt x="99989" y="22754"/>
                    </a:cubicBezTo>
                    <a:cubicBezTo>
                      <a:pt x="99394" y="22409"/>
                      <a:pt x="98799" y="22063"/>
                      <a:pt x="98191" y="21718"/>
                    </a:cubicBezTo>
                    <a:cubicBezTo>
                      <a:pt x="97906" y="21563"/>
                      <a:pt x="97596" y="21408"/>
                      <a:pt x="97287" y="21266"/>
                    </a:cubicBezTo>
                    <a:close/>
                    <a:moveTo>
                      <a:pt x="108681" y="21266"/>
                    </a:moveTo>
                    <a:cubicBezTo>
                      <a:pt x="108883" y="21444"/>
                      <a:pt x="109086" y="21635"/>
                      <a:pt x="109312" y="21801"/>
                    </a:cubicBezTo>
                    <a:cubicBezTo>
                      <a:pt x="109824" y="22194"/>
                      <a:pt x="110360" y="22575"/>
                      <a:pt x="110872" y="22956"/>
                    </a:cubicBezTo>
                    <a:cubicBezTo>
                      <a:pt x="111384" y="23337"/>
                      <a:pt x="111872" y="23718"/>
                      <a:pt x="112396" y="24087"/>
                    </a:cubicBezTo>
                    <a:cubicBezTo>
                      <a:pt x="112646" y="24266"/>
                      <a:pt x="112931" y="24421"/>
                      <a:pt x="113217" y="24587"/>
                    </a:cubicBezTo>
                    <a:cubicBezTo>
                      <a:pt x="113265" y="24611"/>
                      <a:pt x="113312" y="24647"/>
                      <a:pt x="113360" y="24683"/>
                    </a:cubicBezTo>
                    <a:cubicBezTo>
                      <a:pt x="111407" y="24671"/>
                      <a:pt x="109467" y="24671"/>
                      <a:pt x="107514" y="24659"/>
                    </a:cubicBezTo>
                    <a:cubicBezTo>
                      <a:pt x="107407" y="24540"/>
                      <a:pt x="107264" y="24421"/>
                      <a:pt x="107133" y="24325"/>
                    </a:cubicBezTo>
                    <a:cubicBezTo>
                      <a:pt x="106931" y="24171"/>
                      <a:pt x="106681" y="24016"/>
                      <a:pt x="106443" y="23861"/>
                    </a:cubicBezTo>
                    <a:cubicBezTo>
                      <a:pt x="105942" y="23540"/>
                      <a:pt x="105442" y="23206"/>
                      <a:pt x="104942" y="22873"/>
                    </a:cubicBezTo>
                    <a:cubicBezTo>
                      <a:pt x="104097" y="22325"/>
                      <a:pt x="103204" y="21801"/>
                      <a:pt x="102311" y="21266"/>
                    </a:cubicBezTo>
                    <a:close/>
                    <a:moveTo>
                      <a:pt x="1822" y="21135"/>
                    </a:moveTo>
                    <a:cubicBezTo>
                      <a:pt x="2239" y="21170"/>
                      <a:pt x="2668" y="21170"/>
                      <a:pt x="3096" y="21194"/>
                    </a:cubicBezTo>
                    <a:cubicBezTo>
                      <a:pt x="3084" y="21218"/>
                      <a:pt x="3084" y="21242"/>
                      <a:pt x="3120" y="21266"/>
                    </a:cubicBezTo>
                    <a:cubicBezTo>
                      <a:pt x="3537" y="21599"/>
                      <a:pt x="3918" y="21932"/>
                      <a:pt x="4370" y="22242"/>
                    </a:cubicBezTo>
                    <a:cubicBezTo>
                      <a:pt x="4835" y="22563"/>
                      <a:pt x="5299" y="22885"/>
                      <a:pt x="5799" y="23194"/>
                    </a:cubicBezTo>
                    <a:cubicBezTo>
                      <a:pt x="6549" y="23671"/>
                      <a:pt x="7323" y="24159"/>
                      <a:pt x="8168" y="24599"/>
                    </a:cubicBezTo>
                    <a:cubicBezTo>
                      <a:pt x="6454" y="24599"/>
                      <a:pt x="4727" y="24611"/>
                      <a:pt x="3025" y="24695"/>
                    </a:cubicBezTo>
                    <a:cubicBezTo>
                      <a:pt x="2977" y="24433"/>
                      <a:pt x="2870" y="24159"/>
                      <a:pt x="2811" y="23909"/>
                    </a:cubicBezTo>
                    <a:cubicBezTo>
                      <a:pt x="2691" y="23504"/>
                      <a:pt x="2572" y="23099"/>
                      <a:pt x="2441" y="22694"/>
                    </a:cubicBezTo>
                    <a:cubicBezTo>
                      <a:pt x="2263" y="22170"/>
                      <a:pt x="2096" y="21647"/>
                      <a:pt x="1822" y="21135"/>
                    </a:cubicBezTo>
                    <a:close/>
                    <a:moveTo>
                      <a:pt x="120611" y="21266"/>
                    </a:moveTo>
                    <a:cubicBezTo>
                      <a:pt x="120623" y="21277"/>
                      <a:pt x="120623" y="21301"/>
                      <a:pt x="120647" y="21313"/>
                    </a:cubicBezTo>
                    <a:cubicBezTo>
                      <a:pt x="121182" y="21599"/>
                      <a:pt x="121647" y="21897"/>
                      <a:pt x="122111" y="22218"/>
                    </a:cubicBezTo>
                    <a:cubicBezTo>
                      <a:pt x="122575" y="22528"/>
                      <a:pt x="123064" y="22837"/>
                      <a:pt x="123528" y="23147"/>
                    </a:cubicBezTo>
                    <a:cubicBezTo>
                      <a:pt x="123969" y="23456"/>
                      <a:pt x="124385" y="23766"/>
                      <a:pt x="124778" y="24087"/>
                    </a:cubicBezTo>
                    <a:cubicBezTo>
                      <a:pt x="124992" y="24254"/>
                      <a:pt x="125195" y="24421"/>
                      <a:pt x="125385" y="24587"/>
                    </a:cubicBezTo>
                    <a:cubicBezTo>
                      <a:pt x="125433" y="24623"/>
                      <a:pt x="125469" y="24671"/>
                      <a:pt x="125504" y="24706"/>
                    </a:cubicBezTo>
                    <a:cubicBezTo>
                      <a:pt x="121825" y="24695"/>
                      <a:pt x="118134" y="24683"/>
                      <a:pt x="114455" y="24683"/>
                    </a:cubicBezTo>
                    <a:cubicBezTo>
                      <a:pt x="114408" y="24540"/>
                      <a:pt x="114205" y="24397"/>
                      <a:pt x="114074" y="24278"/>
                    </a:cubicBezTo>
                    <a:cubicBezTo>
                      <a:pt x="113860" y="24087"/>
                      <a:pt x="113682" y="23897"/>
                      <a:pt x="113431" y="23706"/>
                    </a:cubicBezTo>
                    <a:cubicBezTo>
                      <a:pt x="112896" y="23325"/>
                      <a:pt x="112360" y="22944"/>
                      <a:pt x="111824" y="22563"/>
                    </a:cubicBezTo>
                    <a:cubicBezTo>
                      <a:pt x="111300" y="22194"/>
                      <a:pt x="110788" y="21825"/>
                      <a:pt x="110264" y="21456"/>
                    </a:cubicBezTo>
                    <a:cubicBezTo>
                      <a:pt x="110169" y="21396"/>
                      <a:pt x="110050" y="21325"/>
                      <a:pt x="109955" y="21266"/>
                    </a:cubicBezTo>
                    <a:lnTo>
                      <a:pt x="115682" y="21266"/>
                    </a:lnTo>
                    <a:cubicBezTo>
                      <a:pt x="115956" y="21492"/>
                      <a:pt x="116218" y="21730"/>
                      <a:pt x="116515" y="21956"/>
                    </a:cubicBezTo>
                    <a:cubicBezTo>
                      <a:pt x="116956" y="22278"/>
                      <a:pt x="117420" y="22587"/>
                      <a:pt x="117884" y="22897"/>
                    </a:cubicBezTo>
                    <a:lnTo>
                      <a:pt x="119218" y="23802"/>
                    </a:lnTo>
                    <a:cubicBezTo>
                      <a:pt x="119432" y="23944"/>
                      <a:pt x="119658" y="24087"/>
                      <a:pt x="119873" y="24230"/>
                    </a:cubicBezTo>
                    <a:cubicBezTo>
                      <a:pt x="120004" y="24314"/>
                      <a:pt x="120135" y="24397"/>
                      <a:pt x="120254" y="24480"/>
                    </a:cubicBezTo>
                    <a:cubicBezTo>
                      <a:pt x="120409" y="24575"/>
                      <a:pt x="120516" y="24587"/>
                      <a:pt x="120730" y="24647"/>
                    </a:cubicBezTo>
                    <a:cubicBezTo>
                      <a:pt x="120791" y="24660"/>
                      <a:pt x="120852" y="24667"/>
                      <a:pt x="120912" y="24667"/>
                    </a:cubicBezTo>
                    <a:cubicBezTo>
                      <a:pt x="121167" y="24667"/>
                      <a:pt x="121383" y="24551"/>
                      <a:pt x="121325" y="24397"/>
                    </a:cubicBezTo>
                    <a:cubicBezTo>
                      <a:pt x="121278" y="24290"/>
                      <a:pt x="121278" y="24230"/>
                      <a:pt x="121171" y="24147"/>
                    </a:cubicBezTo>
                    <a:cubicBezTo>
                      <a:pt x="121051" y="24052"/>
                      <a:pt x="120932" y="23980"/>
                      <a:pt x="120813" y="23897"/>
                    </a:cubicBezTo>
                    <a:cubicBezTo>
                      <a:pt x="120599" y="23742"/>
                      <a:pt x="120385" y="23587"/>
                      <a:pt x="120170" y="23444"/>
                    </a:cubicBezTo>
                    <a:cubicBezTo>
                      <a:pt x="119706" y="23135"/>
                      <a:pt x="119242" y="22825"/>
                      <a:pt x="118777" y="22516"/>
                    </a:cubicBezTo>
                    <a:cubicBezTo>
                      <a:pt x="118325" y="22218"/>
                      <a:pt x="117884" y="21908"/>
                      <a:pt x="117408" y="21623"/>
                    </a:cubicBezTo>
                    <a:cubicBezTo>
                      <a:pt x="117206" y="21492"/>
                      <a:pt x="116980" y="21385"/>
                      <a:pt x="116765" y="21266"/>
                    </a:cubicBezTo>
                    <a:close/>
                    <a:moveTo>
                      <a:pt x="126445" y="21266"/>
                    </a:moveTo>
                    <a:cubicBezTo>
                      <a:pt x="127088" y="21861"/>
                      <a:pt x="127802" y="22432"/>
                      <a:pt x="128552" y="22992"/>
                    </a:cubicBezTo>
                    <a:cubicBezTo>
                      <a:pt x="129017" y="23337"/>
                      <a:pt x="129481" y="23682"/>
                      <a:pt x="129969" y="24028"/>
                    </a:cubicBezTo>
                    <a:cubicBezTo>
                      <a:pt x="130207" y="24194"/>
                      <a:pt x="130434" y="24373"/>
                      <a:pt x="130731" y="24516"/>
                    </a:cubicBezTo>
                    <a:cubicBezTo>
                      <a:pt x="130850" y="24575"/>
                      <a:pt x="130969" y="24659"/>
                      <a:pt x="131077" y="24730"/>
                    </a:cubicBezTo>
                    <a:cubicBezTo>
                      <a:pt x="129886" y="24730"/>
                      <a:pt x="128683" y="24718"/>
                      <a:pt x="127493" y="24706"/>
                    </a:cubicBezTo>
                    <a:lnTo>
                      <a:pt x="126802" y="24706"/>
                    </a:lnTo>
                    <a:cubicBezTo>
                      <a:pt x="126755" y="24552"/>
                      <a:pt x="126552" y="24409"/>
                      <a:pt x="126397" y="24278"/>
                    </a:cubicBezTo>
                    <a:cubicBezTo>
                      <a:pt x="126195" y="24099"/>
                      <a:pt x="125981" y="23921"/>
                      <a:pt x="125766" y="23742"/>
                    </a:cubicBezTo>
                    <a:cubicBezTo>
                      <a:pt x="125314" y="23409"/>
                      <a:pt x="124850" y="23075"/>
                      <a:pt x="124350" y="22754"/>
                    </a:cubicBezTo>
                    <a:cubicBezTo>
                      <a:pt x="123861" y="22432"/>
                      <a:pt x="123349" y="22135"/>
                      <a:pt x="122766" y="21861"/>
                    </a:cubicBezTo>
                    <a:cubicBezTo>
                      <a:pt x="122302" y="21658"/>
                      <a:pt x="121813" y="21456"/>
                      <a:pt x="121325" y="21266"/>
                    </a:cubicBezTo>
                    <a:close/>
                    <a:moveTo>
                      <a:pt x="132720" y="21254"/>
                    </a:moveTo>
                    <a:cubicBezTo>
                      <a:pt x="133422" y="21837"/>
                      <a:pt x="134125" y="22420"/>
                      <a:pt x="134863" y="22992"/>
                    </a:cubicBezTo>
                    <a:cubicBezTo>
                      <a:pt x="135315" y="23337"/>
                      <a:pt x="135756" y="23682"/>
                      <a:pt x="136208" y="24040"/>
                    </a:cubicBezTo>
                    <a:cubicBezTo>
                      <a:pt x="136530" y="24290"/>
                      <a:pt x="136863" y="24611"/>
                      <a:pt x="137375" y="24778"/>
                    </a:cubicBezTo>
                    <a:cubicBezTo>
                      <a:pt x="135613" y="24766"/>
                      <a:pt x="133851" y="24754"/>
                      <a:pt x="132089" y="24742"/>
                    </a:cubicBezTo>
                    <a:cubicBezTo>
                      <a:pt x="132017" y="24540"/>
                      <a:pt x="131731" y="24385"/>
                      <a:pt x="131565" y="24218"/>
                    </a:cubicBezTo>
                    <a:cubicBezTo>
                      <a:pt x="131386" y="24028"/>
                      <a:pt x="131160" y="23849"/>
                      <a:pt x="130922" y="23682"/>
                    </a:cubicBezTo>
                    <a:cubicBezTo>
                      <a:pt x="130457" y="23313"/>
                      <a:pt x="129957" y="22968"/>
                      <a:pt x="129457" y="22623"/>
                    </a:cubicBezTo>
                    <a:cubicBezTo>
                      <a:pt x="128791" y="22147"/>
                      <a:pt x="128112" y="21694"/>
                      <a:pt x="127398" y="21266"/>
                    </a:cubicBezTo>
                    <a:cubicBezTo>
                      <a:pt x="129172" y="21266"/>
                      <a:pt x="130946" y="21254"/>
                      <a:pt x="132720" y="21254"/>
                    </a:cubicBezTo>
                    <a:close/>
                    <a:moveTo>
                      <a:pt x="138566" y="21254"/>
                    </a:moveTo>
                    <a:cubicBezTo>
                      <a:pt x="139292" y="21849"/>
                      <a:pt x="140018" y="22456"/>
                      <a:pt x="140744" y="23051"/>
                    </a:cubicBezTo>
                    <a:cubicBezTo>
                      <a:pt x="141149" y="23397"/>
                      <a:pt x="141566" y="23730"/>
                      <a:pt x="141983" y="24063"/>
                    </a:cubicBezTo>
                    <a:cubicBezTo>
                      <a:pt x="142197" y="24230"/>
                      <a:pt x="142399" y="24397"/>
                      <a:pt x="142614" y="24564"/>
                    </a:cubicBezTo>
                    <a:cubicBezTo>
                      <a:pt x="142745" y="24671"/>
                      <a:pt x="142911" y="24754"/>
                      <a:pt x="143126" y="24814"/>
                    </a:cubicBezTo>
                    <a:lnTo>
                      <a:pt x="142566" y="24814"/>
                    </a:lnTo>
                    <a:cubicBezTo>
                      <a:pt x="141018" y="24802"/>
                      <a:pt x="139459" y="24790"/>
                      <a:pt x="137899" y="24778"/>
                    </a:cubicBezTo>
                    <a:cubicBezTo>
                      <a:pt x="137982" y="24385"/>
                      <a:pt x="137375" y="24052"/>
                      <a:pt x="136970" y="23754"/>
                    </a:cubicBezTo>
                    <a:cubicBezTo>
                      <a:pt x="136518" y="23409"/>
                      <a:pt x="136065" y="23063"/>
                      <a:pt x="135601" y="22718"/>
                    </a:cubicBezTo>
                    <a:cubicBezTo>
                      <a:pt x="134958" y="22218"/>
                      <a:pt x="134267" y="21742"/>
                      <a:pt x="133589" y="21254"/>
                    </a:cubicBezTo>
                    <a:close/>
                    <a:moveTo>
                      <a:pt x="143019" y="21242"/>
                    </a:moveTo>
                    <a:cubicBezTo>
                      <a:pt x="143400" y="21563"/>
                      <a:pt x="143781" y="21885"/>
                      <a:pt x="144138" y="22206"/>
                    </a:cubicBezTo>
                    <a:cubicBezTo>
                      <a:pt x="144543" y="22563"/>
                      <a:pt x="145031" y="22909"/>
                      <a:pt x="145495" y="23254"/>
                    </a:cubicBezTo>
                    <a:cubicBezTo>
                      <a:pt x="145936" y="23587"/>
                      <a:pt x="146388" y="23921"/>
                      <a:pt x="146840" y="24254"/>
                    </a:cubicBezTo>
                    <a:cubicBezTo>
                      <a:pt x="147055" y="24421"/>
                      <a:pt x="147293" y="24587"/>
                      <a:pt x="147519" y="24754"/>
                    </a:cubicBezTo>
                    <a:cubicBezTo>
                      <a:pt x="147555" y="24778"/>
                      <a:pt x="147579" y="24790"/>
                      <a:pt x="147614" y="24814"/>
                    </a:cubicBezTo>
                    <a:lnTo>
                      <a:pt x="143542" y="24814"/>
                    </a:lnTo>
                    <a:cubicBezTo>
                      <a:pt x="143566" y="24790"/>
                      <a:pt x="143590" y="24778"/>
                      <a:pt x="143614" y="24754"/>
                    </a:cubicBezTo>
                    <a:cubicBezTo>
                      <a:pt x="143721" y="24587"/>
                      <a:pt x="143530" y="24421"/>
                      <a:pt x="143364" y="24278"/>
                    </a:cubicBezTo>
                    <a:cubicBezTo>
                      <a:pt x="143149" y="24111"/>
                      <a:pt x="142947" y="23944"/>
                      <a:pt x="142733" y="23778"/>
                    </a:cubicBezTo>
                    <a:cubicBezTo>
                      <a:pt x="142316" y="23444"/>
                      <a:pt x="141911" y="23111"/>
                      <a:pt x="141483" y="22778"/>
                    </a:cubicBezTo>
                    <a:cubicBezTo>
                      <a:pt x="140828" y="22266"/>
                      <a:pt x="140173" y="21754"/>
                      <a:pt x="139530" y="21254"/>
                    </a:cubicBezTo>
                    <a:cubicBezTo>
                      <a:pt x="140685" y="21242"/>
                      <a:pt x="141852" y="21242"/>
                      <a:pt x="143019" y="21242"/>
                    </a:cubicBezTo>
                    <a:close/>
                    <a:moveTo>
                      <a:pt x="147852" y="21242"/>
                    </a:moveTo>
                    <a:cubicBezTo>
                      <a:pt x="148400" y="21885"/>
                      <a:pt x="148888" y="22528"/>
                      <a:pt x="149507" y="23147"/>
                    </a:cubicBezTo>
                    <a:cubicBezTo>
                      <a:pt x="149853" y="23504"/>
                      <a:pt x="150222" y="23849"/>
                      <a:pt x="150579" y="24194"/>
                    </a:cubicBezTo>
                    <a:cubicBezTo>
                      <a:pt x="150758" y="24361"/>
                      <a:pt x="150924" y="24528"/>
                      <a:pt x="151115" y="24695"/>
                    </a:cubicBezTo>
                    <a:cubicBezTo>
                      <a:pt x="151186" y="24742"/>
                      <a:pt x="151270" y="24790"/>
                      <a:pt x="151341" y="24837"/>
                    </a:cubicBezTo>
                    <a:cubicBezTo>
                      <a:pt x="150496" y="24825"/>
                      <a:pt x="149650" y="24814"/>
                      <a:pt x="148793" y="24814"/>
                    </a:cubicBezTo>
                    <a:cubicBezTo>
                      <a:pt x="148722" y="24671"/>
                      <a:pt x="148591" y="24552"/>
                      <a:pt x="148424" y="24421"/>
                    </a:cubicBezTo>
                    <a:cubicBezTo>
                      <a:pt x="148198" y="24254"/>
                      <a:pt x="147983" y="24087"/>
                      <a:pt x="147757" y="23921"/>
                    </a:cubicBezTo>
                    <a:cubicBezTo>
                      <a:pt x="147281" y="23575"/>
                      <a:pt x="146817" y="23242"/>
                      <a:pt x="146340" y="22897"/>
                    </a:cubicBezTo>
                    <a:cubicBezTo>
                      <a:pt x="145888" y="22563"/>
                      <a:pt x="145447" y="22230"/>
                      <a:pt x="144947" y="21920"/>
                    </a:cubicBezTo>
                    <a:cubicBezTo>
                      <a:pt x="144590" y="21694"/>
                      <a:pt x="144257" y="21468"/>
                      <a:pt x="143900" y="21242"/>
                    </a:cubicBezTo>
                    <a:close/>
                    <a:moveTo>
                      <a:pt x="162354" y="20968"/>
                    </a:moveTo>
                    <a:cubicBezTo>
                      <a:pt x="162366" y="20980"/>
                      <a:pt x="162366" y="20992"/>
                      <a:pt x="162366" y="21004"/>
                    </a:cubicBezTo>
                    <a:cubicBezTo>
                      <a:pt x="160997" y="21456"/>
                      <a:pt x="159794" y="22075"/>
                      <a:pt x="158687" y="22694"/>
                    </a:cubicBezTo>
                    <a:cubicBezTo>
                      <a:pt x="157461" y="23385"/>
                      <a:pt x="156342" y="24135"/>
                      <a:pt x="155330" y="24921"/>
                    </a:cubicBezTo>
                    <a:cubicBezTo>
                      <a:pt x="155318" y="24933"/>
                      <a:pt x="155318" y="24945"/>
                      <a:pt x="155306" y="24956"/>
                    </a:cubicBezTo>
                    <a:cubicBezTo>
                      <a:pt x="154365" y="24909"/>
                      <a:pt x="153413" y="24885"/>
                      <a:pt x="152460" y="24861"/>
                    </a:cubicBezTo>
                    <a:cubicBezTo>
                      <a:pt x="152365" y="24695"/>
                      <a:pt x="152270" y="24540"/>
                      <a:pt x="152115" y="24373"/>
                    </a:cubicBezTo>
                    <a:cubicBezTo>
                      <a:pt x="151948" y="24206"/>
                      <a:pt x="151770" y="24040"/>
                      <a:pt x="151591" y="23873"/>
                    </a:cubicBezTo>
                    <a:cubicBezTo>
                      <a:pt x="151222" y="23528"/>
                      <a:pt x="150865" y="23182"/>
                      <a:pt x="150484" y="22849"/>
                    </a:cubicBezTo>
                    <a:cubicBezTo>
                      <a:pt x="149853" y="22289"/>
                      <a:pt x="149138" y="21777"/>
                      <a:pt x="148460" y="21242"/>
                    </a:cubicBezTo>
                    <a:cubicBezTo>
                      <a:pt x="150043" y="21242"/>
                      <a:pt x="151639" y="21242"/>
                      <a:pt x="153222" y="21230"/>
                    </a:cubicBezTo>
                    <a:cubicBezTo>
                      <a:pt x="153579" y="21611"/>
                      <a:pt x="153925" y="21992"/>
                      <a:pt x="154270" y="22373"/>
                    </a:cubicBezTo>
                    <a:cubicBezTo>
                      <a:pt x="154508" y="22635"/>
                      <a:pt x="154734" y="22909"/>
                      <a:pt x="154960" y="23171"/>
                    </a:cubicBezTo>
                    <a:cubicBezTo>
                      <a:pt x="155175" y="23432"/>
                      <a:pt x="155318" y="23802"/>
                      <a:pt x="155770" y="23968"/>
                    </a:cubicBezTo>
                    <a:cubicBezTo>
                      <a:pt x="155829" y="23991"/>
                      <a:pt x="155899" y="24001"/>
                      <a:pt x="155971" y="24001"/>
                    </a:cubicBezTo>
                    <a:cubicBezTo>
                      <a:pt x="156163" y="24001"/>
                      <a:pt x="156367" y="23929"/>
                      <a:pt x="156401" y="23825"/>
                    </a:cubicBezTo>
                    <a:cubicBezTo>
                      <a:pt x="156496" y="23528"/>
                      <a:pt x="156092" y="23194"/>
                      <a:pt x="155865" y="22920"/>
                    </a:cubicBezTo>
                    <a:cubicBezTo>
                      <a:pt x="155627" y="22659"/>
                      <a:pt x="155389" y="22385"/>
                      <a:pt x="155151" y="22123"/>
                    </a:cubicBezTo>
                    <a:cubicBezTo>
                      <a:pt x="154853" y="21813"/>
                      <a:pt x="154532" y="21516"/>
                      <a:pt x="154198" y="21218"/>
                    </a:cubicBezTo>
                    <a:cubicBezTo>
                      <a:pt x="154996" y="21206"/>
                      <a:pt x="155794" y="21182"/>
                      <a:pt x="156592" y="21170"/>
                    </a:cubicBezTo>
                    <a:cubicBezTo>
                      <a:pt x="156615" y="21182"/>
                      <a:pt x="156615" y="21206"/>
                      <a:pt x="156651" y="21218"/>
                    </a:cubicBezTo>
                    <a:cubicBezTo>
                      <a:pt x="156699" y="21230"/>
                      <a:pt x="156746" y="21254"/>
                      <a:pt x="156794" y="21266"/>
                    </a:cubicBezTo>
                    <a:cubicBezTo>
                      <a:pt x="156794" y="21266"/>
                      <a:pt x="156829" y="21283"/>
                      <a:pt x="156842" y="21289"/>
                    </a:cubicBezTo>
                    <a:lnTo>
                      <a:pt x="156842" y="21289"/>
                    </a:lnTo>
                    <a:cubicBezTo>
                      <a:pt x="156835" y="21287"/>
                      <a:pt x="156831" y="21286"/>
                      <a:pt x="156831" y="21286"/>
                    </a:cubicBezTo>
                    <a:lnTo>
                      <a:pt x="156831" y="21286"/>
                    </a:lnTo>
                    <a:cubicBezTo>
                      <a:pt x="156828" y="21286"/>
                      <a:pt x="156868" y="21301"/>
                      <a:pt x="156877" y="21301"/>
                    </a:cubicBezTo>
                    <a:cubicBezTo>
                      <a:pt x="156961" y="21349"/>
                      <a:pt x="157044" y="21385"/>
                      <a:pt x="157116" y="21432"/>
                    </a:cubicBezTo>
                    <a:cubicBezTo>
                      <a:pt x="157151" y="21456"/>
                      <a:pt x="157187" y="21480"/>
                      <a:pt x="157223" y="21504"/>
                    </a:cubicBezTo>
                    <a:cubicBezTo>
                      <a:pt x="157207" y="21488"/>
                      <a:pt x="157203" y="21483"/>
                      <a:pt x="157205" y="21483"/>
                    </a:cubicBezTo>
                    <a:lnTo>
                      <a:pt x="157205" y="21483"/>
                    </a:lnTo>
                    <a:cubicBezTo>
                      <a:pt x="157208" y="21483"/>
                      <a:pt x="157238" y="21507"/>
                      <a:pt x="157246" y="21516"/>
                    </a:cubicBezTo>
                    <a:cubicBezTo>
                      <a:pt x="157258" y="21527"/>
                      <a:pt x="157270" y="21527"/>
                      <a:pt x="157282" y="21539"/>
                    </a:cubicBezTo>
                    <a:cubicBezTo>
                      <a:pt x="157354" y="21599"/>
                      <a:pt x="157413" y="21647"/>
                      <a:pt x="157461" y="21706"/>
                    </a:cubicBezTo>
                    <a:cubicBezTo>
                      <a:pt x="157473" y="21718"/>
                      <a:pt x="157485" y="21730"/>
                      <a:pt x="157497" y="21754"/>
                    </a:cubicBezTo>
                    <a:cubicBezTo>
                      <a:pt x="157520" y="21777"/>
                      <a:pt x="157544" y="21801"/>
                      <a:pt x="157556" y="21837"/>
                    </a:cubicBezTo>
                    <a:cubicBezTo>
                      <a:pt x="157592" y="21897"/>
                      <a:pt x="157616" y="21956"/>
                      <a:pt x="157627" y="22016"/>
                    </a:cubicBezTo>
                    <a:cubicBezTo>
                      <a:pt x="157627" y="22010"/>
                      <a:pt x="157627" y="22010"/>
                      <a:pt x="157627" y="22010"/>
                    </a:cubicBezTo>
                    <a:cubicBezTo>
                      <a:pt x="157627" y="22010"/>
                      <a:pt x="157627" y="22010"/>
                      <a:pt x="157627" y="22004"/>
                    </a:cubicBezTo>
                    <a:cubicBezTo>
                      <a:pt x="157627" y="22039"/>
                      <a:pt x="157651" y="22075"/>
                      <a:pt x="157663" y="22099"/>
                    </a:cubicBezTo>
                    <a:cubicBezTo>
                      <a:pt x="157687" y="22135"/>
                      <a:pt x="157699" y="22158"/>
                      <a:pt x="157711" y="22182"/>
                    </a:cubicBezTo>
                    <a:cubicBezTo>
                      <a:pt x="157770" y="22289"/>
                      <a:pt x="157782" y="22385"/>
                      <a:pt x="157985" y="22444"/>
                    </a:cubicBezTo>
                    <a:cubicBezTo>
                      <a:pt x="158048" y="22463"/>
                      <a:pt x="158126" y="22476"/>
                      <a:pt x="158204" y="22476"/>
                    </a:cubicBezTo>
                    <a:cubicBezTo>
                      <a:pt x="158272" y="22476"/>
                      <a:pt x="158341" y="22466"/>
                      <a:pt x="158401" y="22444"/>
                    </a:cubicBezTo>
                    <a:cubicBezTo>
                      <a:pt x="158616" y="22373"/>
                      <a:pt x="158640" y="22254"/>
                      <a:pt x="158640" y="22123"/>
                    </a:cubicBezTo>
                    <a:cubicBezTo>
                      <a:pt x="158651" y="22039"/>
                      <a:pt x="158640" y="21956"/>
                      <a:pt x="158592" y="21885"/>
                    </a:cubicBezTo>
                    <a:cubicBezTo>
                      <a:pt x="158497" y="21742"/>
                      <a:pt x="158378" y="21599"/>
                      <a:pt x="158211" y="21468"/>
                    </a:cubicBezTo>
                    <a:cubicBezTo>
                      <a:pt x="158068" y="21349"/>
                      <a:pt x="157901" y="21242"/>
                      <a:pt x="157711" y="21146"/>
                    </a:cubicBezTo>
                    <a:cubicBezTo>
                      <a:pt x="159259" y="21111"/>
                      <a:pt x="160806" y="21063"/>
                      <a:pt x="162354" y="20968"/>
                    </a:cubicBezTo>
                    <a:close/>
                    <a:moveTo>
                      <a:pt x="22391" y="1"/>
                    </a:moveTo>
                    <a:cubicBezTo>
                      <a:pt x="16565" y="1"/>
                      <a:pt x="10739" y="42"/>
                      <a:pt x="4930" y="215"/>
                    </a:cubicBezTo>
                    <a:cubicBezTo>
                      <a:pt x="4954" y="144"/>
                      <a:pt x="4882" y="61"/>
                      <a:pt x="4716" y="61"/>
                    </a:cubicBezTo>
                    <a:cubicBezTo>
                      <a:pt x="4025" y="72"/>
                      <a:pt x="3334" y="84"/>
                      <a:pt x="2644" y="84"/>
                    </a:cubicBezTo>
                    <a:cubicBezTo>
                      <a:pt x="2245" y="77"/>
                      <a:pt x="1846" y="71"/>
                      <a:pt x="1450" y="71"/>
                    </a:cubicBezTo>
                    <a:cubicBezTo>
                      <a:pt x="1160" y="71"/>
                      <a:pt x="871" y="74"/>
                      <a:pt x="584" y="84"/>
                    </a:cubicBezTo>
                    <a:cubicBezTo>
                      <a:pt x="274" y="96"/>
                      <a:pt x="1" y="215"/>
                      <a:pt x="1" y="394"/>
                    </a:cubicBezTo>
                    <a:cubicBezTo>
                      <a:pt x="1" y="525"/>
                      <a:pt x="179" y="656"/>
                      <a:pt x="405" y="692"/>
                    </a:cubicBezTo>
                    <a:cubicBezTo>
                      <a:pt x="72" y="2192"/>
                      <a:pt x="346" y="3799"/>
                      <a:pt x="358" y="5299"/>
                    </a:cubicBezTo>
                    <a:cubicBezTo>
                      <a:pt x="382" y="7014"/>
                      <a:pt x="394" y="8740"/>
                      <a:pt x="405" y="10455"/>
                    </a:cubicBezTo>
                    <a:cubicBezTo>
                      <a:pt x="417" y="12122"/>
                      <a:pt x="394" y="13800"/>
                      <a:pt x="513" y="15467"/>
                    </a:cubicBezTo>
                    <a:cubicBezTo>
                      <a:pt x="560" y="16241"/>
                      <a:pt x="596" y="17122"/>
                      <a:pt x="632" y="17932"/>
                    </a:cubicBezTo>
                    <a:cubicBezTo>
                      <a:pt x="679" y="19134"/>
                      <a:pt x="703" y="20313"/>
                      <a:pt x="691" y="20432"/>
                    </a:cubicBezTo>
                    <a:cubicBezTo>
                      <a:pt x="691" y="20456"/>
                      <a:pt x="691" y="20480"/>
                      <a:pt x="691" y="20504"/>
                    </a:cubicBezTo>
                    <a:cubicBezTo>
                      <a:pt x="227" y="20587"/>
                      <a:pt x="227" y="21015"/>
                      <a:pt x="715" y="21075"/>
                    </a:cubicBezTo>
                    <a:cubicBezTo>
                      <a:pt x="798" y="21670"/>
                      <a:pt x="1025" y="22254"/>
                      <a:pt x="1203" y="22837"/>
                    </a:cubicBezTo>
                    <a:cubicBezTo>
                      <a:pt x="1310" y="23230"/>
                      <a:pt x="1417" y="23611"/>
                      <a:pt x="1525" y="24004"/>
                    </a:cubicBezTo>
                    <a:cubicBezTo>
                      <a:pt x="1596" y="24278"/>
                      <a:pt x="1656" y="24564"/>
                      <a:pt x="1751" y="24849"/>
                    </a:cubicBezTo>
                    <a:cubicBezTo>
                      <a:pt x="1417" y="25028"/>
                      <a:pt x="1548" y="25373"/>
                      <a:pt x="2168" y="25409"/>
                    </a:cubicBezTo>
                    <a:cubicBezTo>
                      <a:pt x="3943" y="25526"/>
                      <a:pt x="5741" y="25543"/>
                      <a:pt x="7535" y="25543"/>
                    </a:cubicBezTo>
                    <a:cubicBezTo>
                      <a:pt x="8303" y="25543"/>
                      <a:pt x="9071" y="25540"/>
                      <a:pt x="9835" y="25540"/>
                    </a:cubicBezTo>
                    <a:cubicBezTo>
                      <a:pt x="12383" y="25552"/>
                      <a:pt x="14943" y="25552"/>
                      <a:pt x="17491" y="25552"/>
                    </a:cubicBezTo>
                    <a:lnTo>
                      <a:pt x="33624" y="25552"/>
                    </a:lnTo>
                    <a:cubicBezTo>
                      <a:pt x="33715" y="25586"/>
                      <a:pt x="33817" y="25601"/>
                      <a:pt x="33918" y="25601"/>
                    </a:cubicBezTo>
                    <a:cubicBezTo>
                      <a:pt x="34028" y="25601"/>
                      <a:pt x="34138" y="25583"/>
                      <a:pt x="34231" y="25552"/>
                    </a:cubicBezTo>
                    <a:cubicBezTo>
                      <a:pt x="39708" y="25552"/>
                      <a:pt x="45185" y="25560"/>
                      <a:pt x="50660" y="25560"/>
                    </a:cubicBezTo>
                    <a:cubicBezTo>
                      <a:pt x="54765" y="25560"/>
                      <a:pt x="58870" y="25555"/>
                      <a:pt x="62973" y="25540"/>
                    </a:cubicBezTo>
                    <a:cubicBezTo>
                      <a:pt x="83249" y="25492"/>
                      <a:pt x="103514" y="25516"/>
                      <a:pt x="123778" y="25445"/>
                    </a:cubicBezTo>
                    <a:cubicBezTo>
                      <a:pt x="129386" y="25433"/>
                      <a:pt x="134994" y="25385"/>
                      <a:pt x="140590" y="25349"/>
                    </a:cubicBezTo>
                    <a:cubicBezTo>
                      <a:pt x="143471" y="25337"/>
                      <a:pt x="146364" y="25326"/>
                      <a:pt x="149245" y="25302"/>
                    </a:cubicBezTo>
                    <a:cubicBezTo>
                      <a:pt x="151258" y="25290"/>
                      <a:pt x="153294" y="25278"/>
                      <a:pt x="155318" y="25206"/>
                    </a:cubicBezTo>
                    <a:cubicBezTo>
                      <a:pt x="155423" y="25292"/>
                      <a:pt x="155628" y="25353"/>
                      <a:pt x="155834" y="25353"/>
                    </a:cubicBezTo>
                    <a:cubicBezTo>
                      <a:pt x="155999" y="25353"/>
                      <a:pt x="156165" y="25314"/>
                      <a:pt x="156282" y="25218"/>
                    </a:cubicBezTo>
                    <a:cubicBezTo>
                      <a:pt x="156318" y="25195"/>
                      <a:pt x="156354" y="25171"/>
                      <a:pt x="156389" y="25147"/>
                    </a:cubicBezTo>
                    <a:lnTo>
                      <a:pt x="156401" y="25147"/>
                    </a:lnTo>
                    <a:cubicBezTo>
                      <a:pt x="156449" y="25099"/>
                      <a:pt x="156520" y="25052"/>
                      <a:pt x="156604" y="25016"/>
                    </a:cubicBezTo>
                    <a:lnTo>
                      <a:pt x="156568" y="25016"/>
                    </a:lnTo>
                    <a:cubicBezTo>
                      <a:pt x="157449" y="24337"/>
                      <a:pt x="158413" y="23682"/>
                      <a:pt x="159473" y="23075"/>
                    </a:cubicBezTo>
                    <a:cubicBezTo>
                      <a:pt x="160652" y="22409"/>
                      <a:pt x="161973" y="21825"/>
                      <a:pt x="163164" y="21158"/>
                    </a:cubicBezTo>
                    <a:cubicBezTo>
                      <a:pt x="163235" y="21123"/>
                      <a:pt x="163259" y="21075"/>
                      <a:pt x="163259" y="21027"/>
                    </a:cubicBezTo>
                    <a:lnTo>
                      <a:pt x="163271" y="21027"/>
                    </a:lnTo>
                    <a:cubicBezTo>
                      <a:pt x="163545" y="20230"/>
                      <a:pt x="163402" y="19372"/>
                      <a:pt x="163402" y="18563"/>
                    </a:cubicBezTo>
                    <a:cubicBezTo>
                      <a:pt x="163402" y="17717"/>
                      <a:pt x="163402" y="16872"/>
                      <a:pt x="163402" y="16039"/>
                    </a:cubicBezTo>
                    <a:cubicBezTo>
                      <a:pt x="163402" y="14300"/>
                      <a:pt x="163402" y="12574"/>
                      <a:pt x="163402" y="10836"/>
                    </a:cubicBezTo>
                    <a:cubicBezTo>
                      <a:pt x="163402" y="9157"/>
                      <a:pt x="163402" y="7466"/>
                      <a:pt x="163390" y="5787"/>
                    </a:cubicBezTo>
                    <a:cubicBezTo>
                      <a:pt x="163378" y="4073"/>
                      <a:pt x="163533" y="2382"/>
                      <a:pt x="162926" y="703"/>
                    </a:cubicBezTo>
                    <a:cubicBezTo>
                      <a:pt x="162914" y="680"/>
                      <a:pt x="162866" y="668"/>
                      <a:pt x="162819" y="668"/>
                    </a:cubicBezTo>
                    <a:cubicBezTo>
                      <a:pt x="163033" y="656"/>
                      <a:pt x="163247" y="656"/>
                      <a:pt x="163450" y="644"/>
                    </a:cubicBezTo>
                    <a:cubicBezTo>
                      <a:pt x="163676" y="632"/>
                      <a:pt x="163676" y="465"/>
                      <a:pt x="163450" y="465"/>
                    </a:cubicBezTo>
                    <a:cubicBezTo>
                      <a:pt x="156481" y="137"/>
                      <a:pt x="149458" y="94"/>
                      <a:pt x="142440" y="94"/>
                    </a:cubicBezTo>
                    <a:cubicBezTo>
                      <a:pt x="139991" y="94"/>
                      <a:pt x="137542" y="99"/>
                      <a:pt x="135096" y="99"/>
                    </a:cubicBezTo>
                    <a:cubicBezTo>
                      <a:pt x="134145" y="99"/>
                      <a:pt x="133194" y="98"/>
                      <a:pt x="132243" y="96"/>
                    </a:cubicBezTo>
                    <a:cubicBezTo>
                      <a:pt x="121837" y="72"/>
                      <a:pt x="111443" y="49"/>
                      <a:pt x="101037" y="37"/>
                    </a:cubicBezTo>
                    <a:cubicBezTo>
                      <a:pt x="90631" y="31"/>
                      <a:pt x="80228" y="28"/>
                      <a:pt x="69825" y="28"/>
                    </a:cubicBezTo>
                    <a:cubicBezTo>
                      <a:pt x="59422" y="28"/>
                      <a:pt x="49019" y="31"/>
                      <a:pt x="38613" y="37"/>
                    </a:cubicBezTo>
                    <a:cubicBezTo>
                      <a:pt x="33212" y="37"/>
                      <a:pt x="27801" y="1"/>
                      <a:pt x="223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1" name="Google Shape;881;p50"/>
            <p:cNvSpPr/>
            <p:nvPr/>
          </p:nvSpPr>
          <p:spPr>
            <a:xfrm>
              <a:off x="2968838" y="2281400"/>
              <a:ext cx="1510200" cy="31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2" name="Google Shape;882;p50"/>
          <p:cNvGrpSpPr/>
          <p:nvPr/>
        </p:nvGrpSpPr>
        <p:grpSpPr>
          <a:xfrm>
            <a:off x="2892426" y="2866886"/>
            <a:ext cx="3359041" cy="594392"/>
            <a:chOff x="2892426" y="2866886"/>
            <a:chExt cx="3359041" cy="594392"/>
          </a:xfrm>
        </p:grpSpPr>
        <p:grpSp>
          <p:nvGrpSpPr>
            <p:cNvPr id="883" name="Google Shape;883;p50"/>
            <p:cNvGrpSpPr/>
            <p:nvPr/>
          </p:nvGrpSpPr>
          <p:grpSpPr>
            <a:xfrm>
              <a:off x="2892426" y="2866886"/>
              <a:ext cx="3359041" cy="594392"/>
              <a:chOff x="2239550" y="2507275"/>
              <a:chExt cx="4091900" cy="782300"/>
            </a:xfrm>
          </p:grpSpPr>
          <p:sp>
            <p:nvSpPr>
              <p:cNvPr id="884" name="Google Shape;884;p50"/>
              <p:cNvSpPr/>
              <p:nvPr/>
            </p:nvSpPr>
            <p:spPr>
              <a:xfrm>
                <a:off x="5743575" y="2507275"/>
                <a:ext cx="0" cy="625"/>
              </a:xfrm>
              <a:custGeom>
                <a:rect b="b" l="l" r="r" t="t"/>
                <a:pathLst>
                  <a:path extrusionOk="0" h="25" w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5"/>
                      <a:pt x="0" y="1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50"/>
              <p:cNvSpPr/>
              <p:nvPr/>
            </p:nvSpPr>
            <p:spPr>
              <a:xfrm>
                <a:off x="2239550" y="2649550"/>
                <a:ext cx="4091900" cy="640025"/>
              </a:xfrm>
              <a:custGeom>
                <a:rect b="b" l="l" r="r" t="t"/>
                <a:pathLst>
                  <a:path extrusionOk="0" h="25601" w="163676">
                    <a:moveTo>
                      <a:pt x="2953" y="477"/>
                    </a:moveTo>
                    <a:cubicBezTo>
                      <a:pt x="2882" y="644"/>
                      <a:pt x="3025" y="834"/>
                      <a:pt x="3442" y="858"/>
                    </a:cubicBezTo>
                    <a:cubicBezTo>
                      <a:pt x="9345" y="1055"/>
                      <a:pt x="15264" y="1097"/>
                      <a:pt x="21185" y="1097"/>
                    </a:cubicBezTo>
                    <a:cubicBezTo>
                      <a:pt x="25678" y="1097"/>
                      <a:pt x="30171" y="1073"/>
                      <a:pt x="34660" y="1073"/>
                    </a:cubicBezTo>
                    <a:cubicBezTo>
                      <a:pt x="45054" y="1073"/>
                      <a:pt x="55460" y="1073"/>
                      <a:pt x="65866" y="1084"/>
                    </a:cubicBezTo>
                    <a:cubicBezTo>
                      <a:pt x="86666" y="1084"/>
                      <a:pt x="107478" y="1073"/>
                      <a:pt x="128279" y="1025"/>
                    </a:cubicBezTo>
                    <a:cubicBezTo>
                      <a:pt x="129417" y="1021"/>
                      <a:pt x="130557" y="1020"/>
                      <a:pt x="131698" y="1020"/>
                    </a:cubicBezTo>
                    <a:cubicBezTo>
                      <a:pt x="135023" y="1020"/>
                      <a:pt x="138355" y="1031"/>
                      <a:pt x="141688" y="1031"/>
                    </a:cubicBezTo>
                    <a:cubicBezTo>
                      <a:pt x="148740" y="1031"/>
                      <a:pt x="155795" y="981"/>
                      <a:pt x="162791" y="668"/>
                    </a:cubicBezTo>
                    <a:lnTo>
                      <a:pt x="162791" y="668"/>
                    </a:lnTo>
                    <a:cubicBezTo>
                      <a:pt x="162758" y="671"/>
                      <a:pt x="162722" y="683"/>
                      <a:pt x="162711" y="703"/>
                    </a:cubicBezTo>
                    <a:cubicBezTo>
                      <a:pt x="162116" y="2347"/>
                      <a:pt x="162259" y="3990"/>
                      <a:pt x="162247" y="5645"/>
                    </a:cubicBezTo>
                    <a:cubicBezTo>
                      <a:pt x="162235" y="7383"/>
                      <a:pt x="162235" y="9109"/>
                      <a:pt x="162235" y="10836"/>
                    </a:cubicBezTo>
                    <a:cubicBezTo>
                      <a:pt x="162235" y="12526"/>
                      <a:pt x="162235" y="14217"/>
                      <a:pt x="162235" y="15896"/>
                    </a:cubicBezTo>
                    <a:cubicBezTo>
                      <a:pt x="162235" y="16789"/>
                      <a:pt x="162235" y="17670"/>
                      <a:pt x="162235" y="18563"/>
                    </a:cubicBezTo>
                    <a:cubicBezTo>
                      <a:pt x="162235" y="19230"/>
                      <a:pt x="162152" y="19920"/>
                      <a:pt x="162271" y="20599"/>
                    </a:cubicBezTo>
                    <a:cubicBezTo>
                      <a:pt x="157913" y="20354"/>
                      <a:pt x="153547" y="20336"/>
                      <a:pt x="149164" y="20336"/>
                    </a:cubicBezTo>
                    <a:cubicBezTo>
                      <a:pt x="148434" y="20336"/>
                      <a:pt x="147703" y="20337"/>
                      <a:pt x="146971" y="20337"/>
                    </a:cubicBezTo>
                    <a:cubicBezTo>
                      <a:pt x="141685" y="20325"/>
                      <a:pt x="136411" y="20325"/>
                      <a:pt x="131124" y="20313"/>
                    </a:cubicBezTo>
                    <a:cubicBezTo>
                      <a:pt x="120563" y="20301"/>
                      <a:pt x="110002" y="20301"/>
                      <a:pt x="99442" y="20301"/>
                    </a:cubicBezTo>
                    <a:lnTo>
                      <a:pt x="9561" y="20301"/>
                    </a:lnTo>
                    <a:cubicBezTo>
                      <a:pt x="8982" y="20301"/>
                      <a:pt x="8433" y="20300"/>
                      <a:pt x="7902" y="20300"/>
                    </a:cubicBezTo>
                    <a:cubicBezTo>
                      <a:pt x="5910" y="20300"/>
                      <a:pt x="4165" y="20315"/>
                      <a:pt x="2013" y="20456"/>
                    </a:cubicBezTo>
                    <a:cubicBezTo>
                      <a:pt x="1989" y="20432"/>
                      <a:pt x="1977" y="20408"/>
                      <a:pt x="1953" y="20384"/>
                    </a:cubicBezTo>
                    <a:cubicBezTo>
                      <a:pt x="1965" y="19587"/>
                      <a:pt x="1918" y="19063"/>
                      <a:pt x="1929" y="18015"/>
                    </a:cubicBezTo>
                    <a:cubicBezTo>
                      <a:pt x="1929" y="17194"/>
                      <a:pt x="1858" y="16420"/>
                      <a:pt x="1906" y="15598"/>
                    </a:cubicBezTo>
                    <a:cubicBezTo>
                      <a:pt x="2025" y="13884"/>
                      <a:pt x="2013" y="12169"/>
                      <a:pt x="2025" y="10455"/>
                    </a:cubicBezTo>
                    <a:cubicBezTo>
                      <a:pt x="2037" y="8776"/>
                      <a:pt x="2049" y="7109"/>
                      <a:pt x="2072" y="5430"/>
                    </a:cubicBezTo>
                    <a:cubicBezTo>
                      <a:pt x="2084" y="3847"/>
                      <a:pt x="2382" y="2156"/>
                      <a:pt x="2001" y="573"/>
                    </a:cubicBezTo>
                    <a:cubicBezTo>
                      <a:pt x="2239" y="549"/>
                      <a:pt x="2477" y="525"/>
                      <a:pt x="2715" y="501"/>
                    </a:cubicBezTo>
                    <a:cubicBezTo>
                      <a:pt x="2799" y="489"/>
                      <a:pt x="2882" y="489"/>
                      <a:pt x="2953" y="477"/>
                    </a:cubicBezTo>
                    <a:close/>
                    <a:moveTo>
                      <a:pt x="3656" y="21218"/>
                    </a:moveTo>
                    <a:lnTo>
                      <a:pt x="3656" y="21218"/>
                    </a:lnTo>
                    <a:cubicBezTo>
                      <a:pt x="5073" y="21266"/>
                      <a:pt x="6513" y="21289"/>
                      <a:pt x="7942" y="21289"/>
                    </a:cubicBezTo>
                    <a:cubicBezTo>
                      <a:pt x="8156" y="21551"/>
                      <a:pt x="8490" y="21801"/>
                      <a:pt x="8776" y="22039"/>
                    </a:cubicBezTo>
                    <a:cubicBezTo>
                      <a:pt x="9204" y="22385"/>
                      <a:pt x="9645" y="22730"/>
                      <a:pt x="10121" y="23063"/>
                    </a:cubicBezTo>
                    <a:cubicBezTo>
                      <a:pt x="10585" y="23385"/>
                      <a:pt x="11050" y="23718"/>
                      <a:pt x="11538" y="24028"/>
                    </a:cubicBezTo>
                    <a:cubicBezTo>
                      <a:pt x="11871" y="24230"/>
                      <a:pt x="12216" y="24421"/>
                      <a:pt x="12574" y="24599"/>
                    </a:cubicBezTo>
                    <a:lnTo>
                      <a:pt x="9264" y="24599"/>
                    </a:lnTo>
                    <a:cubicBezTo>
                      <a:pt x="8406" y="24016"/>
                      <a:pt x="7406" y="23480"/>
                      <a:pt x="6490" y="22909"/>
                    </a:cubicBezTo>
                    <a:cubicBezTo>
                      <a:pt x="6001" y="22611"/>
                      <a:pt x="5525" y="22313"/>
                      <a:pt x="5037" y="22016"/>
                    </a:cubicBezTo>
                    <a:cubicBezTo>
                      <a:pt x="4585" y="21742"/>
                      <a:pt x="4108" y="21480"/>
                      <a:pt x="3656" y="21218"/>
                    </a:cubicBezTo>
                    <a:close/>
                    <a:moveTo>
                      <a:pt x="12978" y="21277"/>
                    </a:moveTo>
                    <a:cubicBezTo>
                      <a:pt x="13645" y="21837"/>
                      <a:pt x="14312" y="22373"/>
                      <a:pt x="15050" y="22897"/>
                    </a:cubicBezTo>
                    <a:lnTo>
                      <a:pt x="16467" y="23921"/>
                    </a:lnTo>
                    <a:cubicBezTo>
                      <a:pt x="16765" y="24135"/>
                      <a:pt x="17062" y="24397"/>
                      <a:pt x="17455" y="24599"/>
                    </a:cubicBezTo>
                    <a:lnTo>
                      <a:pt x="13419" y="24599"/>
                    </a:lnTo>
                    <a:cubicBezTo>
                      <a:pt x="13050" y="24314"/>
                      <a:pt x="12717" y="24028"/>
                      <a:pt x="12324" y="23742"/>
                    </a:cubicBezTo>
                    <a:cubicBezTo>
                      <a:pt x="11871" y="23409"/>
                      <a:pt x="11407" y="23063"/>
                      <a:pt x="10954" y="22718"/>
                    </a:cubicBezTo>
                    <a:cubicBezTo>
                      <a:pt x="10514" y="22385"/>
                      <a:pt x="10061" y="22063"/>
                      <a:pt x="9633" y="21718"/>
                    </a:cubicBezTo>
                    <a:cubicBezTo>
                      <a:pt x="9454" y="21587"/>
                      <a:pt x="9276" y="21444"/>
                      <a:pt x="9085" y="21301"/>
                    </a:cubicBezTo>
                    <a:cubicBezTo>
                      <a:pt x="10395" y="21301"/>
                      <a:pt x="11681" y="21289"/>
                      <a:pt x="12978" y="21277"/>
                    </a:cubicBezTo>
                    <a:close/>
                    <a:moveTo>
                      <a:pt x="17920" y="21266"/>
                    </a:moveTo>
                    <a:cubicBezTo>
                      <a:pt x="18574" y="21789"/>
                      <a:pt x="19229" y="22313"/>
                      <a:pt x="19872" y="22837"/>
                    </a:cubicBezTo>
                    <a:cubicBezTo>
                      <a:pt x="20277" y="23171"/>
                      <a:pt x="20753" y="23480"/>
                      <a:pt x="21194" y="23802"/>
                    </a:cubicBezTo>
                    <a:cubicBezTo>
                      <a:pt x="21575" y="24063"/>
                      <a:pt x="21944" y="24361"/>
                      <a:pt x="22408" y="24599"/>
                    </a:cubicBezTo>
                    <a:lnTo>
                      <a:pt x="18348" y="24599"/>
                    </a:lnTo>
                    <a:cubicBezTo>
                      <a:pt x="18229" y="24230"/>
                      <a:pt x="17658" y="23909"/>
                      <a:pt x="17265" y="23623"/>
                    </a:cubicBezTo>
                    <a:cubicBezTo>
                      <a:pt x="16777" y="23266"/>
                      <a:pt x="16300" y="22920"/>
                      <a:pt x="15812" y="22575"/>
                    </a:cubicBezTo>
                    <a:cubicBezTo>
                      <a:pt x="15193" y="22123"/>
                      <a:pt x="14514" y="21706"/>
                      <a:pt x="13848" y="21277"/>
                    </a:cubicBezTo>
                    <a:cubicBezTo>
                      <a:pt x="14645" y="21277"/>
                      <a:pt x="15455" y="21266"/>
                      <a:pt x="16253" y="21266"/>
                    </a:cubicBezTo>
                    <a:close/>
                    <a:moveTo>
                      <a:pt x="22718" y="21266"/>
                    </a:moveTo>
                    <a:cubicBezTo>
                      <a:pt x="23480" y="21801"/>
                      <a:pt x="24242" y="22337"/>
                      <a:pt x="24920" y="22909"/>
                    </a:cubicBezTo>
                    <a:cubicBezTo>
                      <a:pt x="25349" y="23266"/>
                      <a:pt x="25790" y="23611"/>
                      <a:pt x="26218" y="23968"/>
                    </a:cubicBezTo>
                    <a:cubicBezTo>
                      <a:pt x="26433" y="24147"/>
                      <a:pt x="26635" y="24325"/>
                      <a:pt x="26837" y="24504"/>
                    </a:cubicBezTo>
                    <a:cubicBezTo>
                      <a:pt x="26873" y="24540"/>
                      <a:pt x="26909" y="24564"/>
                      <a:pt x="26944" y="24599"/>
                    </a:cubicBezTo>
                    <a:lnTo>
                      <a:pt x="23265" y="24599"/>
                    </a:lnTo>
                    <a:cubicBezTo>
                      <a:pt x="23301" y="24552"/>
                      <a:pt x="23301" y="24504"/>
                      <a:pt x="23277" y="24468"/>
                    </a:cubicBezTo>
                    <a:cubicBezTo>
                      <a:pt x="23027" y="24099"/>
                      <a:pt x="22480" y="23802"/>
                      <a:pt x="22039" y="23492"/>
                    </a:cubicBezTo>
                    <a:cubicBezTo>
                      <a:pt x="21575" y="23171"/>
                      <a:pt x="21122" y="22825"/>
                      <a:pt x="20622" y="22528"/>
                    </a:cubicBezTo>
                    <a:cubicBezTo>
                      <a:pt x="19944" y="22111"/>
                      <a:pt x="19277" y="21682"/>
                      <a:pt x="18610" y="21266"/>
                    </a:cubicBezTo>
                    <a:close/>
                    <a:moveTo>
                      <a:pt x="28766" y="21266"/>
                    </a:moveTo>
                    <a:cubicBezTo>
                      <a:pt x="28992" y="21539"/>
                      <a:pt x="29266" y="21801"/>
                      <a:pt x="29528" y="22051"/>
                    </a:cubicBezTo>
                    <a:cubicBezTo>
                      <a:pt x="29957" y="22456"/>
                      <a:pt x="30409" y="22849"/>
                      <a:pt x="30850" y="23242"/>
                    </a:cubicBezTo>
                    <a:cubicBezTo>
                      <a:pt x="31278" y="23623"/>
                      <a:pt x="31719" y="24004"/>
                      <a:pt x="32148" y="24385"/>
                    </a:cubicBezTo>
                    <a:cubicBezTo>
                      <a:pt x="32219" y="24456"/>
                      <a:pt x="32290" y="24528"/>
                      <a:pt x="32374" y="24599"/>
                    </a:cubicBezTo>
                    <a:lnTo>
                      <a:pt x="28242" y="24599"/>
                    </a:lnTo>
                    <a:cubicBezTo>
                      <a:pt x="28242" y="24552"/>
                      <a:pt x="28254" y="24516"/>
                      <a:pt x="28230" y="24468"/>
                    </a:cubicBezTo>
                    <a:cubicBezTo>
                      <a:pt x="28171" y="24361"/>
                      <a:pt x="28040" y="24266"/>
                      <a:pt x="27933" y="24171"/>
                    </a:cubicBezTo>
                    <a:cubicBezTo>
                      <a:pt x="27718" y="23992"/>
                      <a:pt x="27504" y="23813"/>
                      <a:pt x="27290" y="23635"/>
                    </a:cubicBezTo>
                    <a:cubicBezTo>
                      <a:pt x="26825" y="23254"/>
                      <a:pt x="26349" y="22885"/>
                      <a:pt x="25825" y="22528"/>
                    </a:cubicBezTo>
                    <a:cubicBezTo>
                      <a:pt x="25182" y="22099"/>
                      <a:pt x="24456" y="21682"/>
                      <a:pt x="23766" y="21266"/>
                    </a:cubicBezTo>
                    <a:close/>
                    <a:moveTo>
                      <a:pt x="35029" y="21266"/>
                    </a:moveTo>
                    <a:cubicBezTo>
                      <a:pt x="35815" y="21837"/>
                      <a:pt x="36600" y="22409"/>
                      <a:pt x="37351" y="22980"/>
                    </a:cubicBezTo>
                    <a:cubicBezTo>
                      <a:pt x="37803" y="23349"/>
                      <a:pt x="38244" y="23718"/>
                      <a:pt x="38672" y="24087"/>
                    </a:cubicBezTo>
                    <a:cubicBezTo>
                      <a:pt x="38863" y="24254"/>
                      <a:pt x="39053" y="24433"/>
                      <a:pt x="39244" y="24599"/>
                    </a:cubicBezTo>
                    <a:lnTo>
                      <a:pt x="33838" y="24599"/>
                    </a:lnTo>
                    <a:cubicBezTo>
                      <a:pt x="33636" y="24421"/>
                      <a:pt x="33421" y="24254"/>
                      <a:pt x="33243" y="24099"/>
                    </a:cubicBezTo>
                    <a:lnTo>
                      <a:pt x="31897" y="22920"/>
                    </a:lnTo>
                    <a:cubicBezTo>
                      <a:pt x="31457" y="22539"/>
                      <a:pt x="31028" y="22147"/>
                      <a:pt x="30576" y="21777"/>
                    </a:cubicBezTo>
                    <a:cubicBezTo>
                      <a:pt x="30373" y="21611"/>
                      <a:pt x="30171" y="21432"/>
                      <a:pt x="29969" y="21266"/>
                    </a:cubicBezTo>
                    <a:close/>
                    <a:moveTo>
                      <a:pt x="41172" y="21266"/>
                    </a:moveTo>
                    <a:cubicBezTo>
                      <a:pt x="41756" y="21825"/>
                      <a:pt x="42339" y="22385"/>
                      <a:pt x="42958" y="22920"/>
                    </a:cubicBezTo>
                    <a:cubicBezTo>
                      <a:pt x="43351" y="23266"/>
                      <a:pt x="43768" y="23599"/>
                      <a:pt x="44185" y="23933"/>
                    </a:cubicBezTo>
                    <a:cubicBezTo>
                      <a:pt x="44447" y="24147"/>
                      <a:pt x="44697" y="24397"/>
                      <a:pt x="45018" y="24599"/>
                    </a:cubicBezTo>
                    <a:lnTo>
                      <a:pt x="40410" y="24599"/>
                    </a:lnTo>
                    <a:cubicBezTo>
                      <a:pt x="40268" y="24314"/>
                      <a:pt x="39851" y="24016"/>
                      <a:pt x="39601" y="23802"/>
                    </a:cubicBezTo>
                    <a:cubicBezTo>
                      <a:pt x="39136" y="23409"/>
                      <a:pt x="38660" y="23016"/>
                      <a:pt x="38160" y="22635"/>
                    </a:cubicBezTo>
                    <a:cubicBezTo>
                      <a:pt x="37529" y="22158"/>
                      <a:pt x="36839" y="21706"/>
                      <a:pt x="36124" y="21266"/>
                    </a:cubicBezTo>
                    <a:close/>
                    <a:moveTo>
                      <a:pt x="45756" y="21266"/>
                    </a:moveTo>
                    <a:cubicBezTo>
                      <a:pt x="46423" y="21801"/>
                      <a:pt x="47066" y="22337"/>
                      <a:pt x="47745" y="22873"/>
                    </a:cubicBezTo>
                    <a:cubicBezTo>
                      <a:pt x="48185" y="23230"/>
                      <a:pt x="48673" y="23563"/>
                      <a:pt x="49162" y="23909"/>
                    </a:cubicBezTo>
                    <a:cubicBezTo>
                      <a:pt x="49483" y="24147"/>
                      <a:pt x="49804" y="24385"/>
                      <a:pt x="50185" y="24611"/>
                    </a:cubicBezTo>
                    <a:cubicBezTo>
                      <a:pt x="48804" y="24599"/>
                      <a:pt x="47423" y="24599"/>
                      <a:pt x="46054" y="24599"/>
                    </a:cubicBezTo>
                    <a:cubicBezTo>
                      <a:pt x="45959" y="24421"/>
                      <a:pt x="45756" y="24278"/>
                      <a:pt x="45542" y="24123"/>
                    </a:cubicBezTo>
                    <a:cubicBezTo>
                      <a:pt x="45328" y="23956"/>
                      <a:pt x="45113" y="23790"/>
                      <a:pt x="44899" y="23623"/>
                    </a:cubicBezTo>
                    <a:cubicBezTo>
                      <a:pt x="44482" y="23301"/>
                      <a:pt x="44078" y="22980"/>
                      <a:pt x="43661" y="22659"/>
                    </a:cubicBezTo>
                    <a:cubicBezTo>
                      <a:pt x="43066" y="22206"/>
                      <a:pt x="42506" y="21730"/>
                      <a:pt x="41934" y="21266"/>
                    </a:cubicBezTo>
                    <a:close/>
                    <a:moveTo>
                      <a:pt x="51269" y="21266"/>
                    </a:moveTo>
                    <a:cubicBezTo>
                      <a:pt x="52007" y="21897"/>
                      <a:pt x="52733" y="22516"/>
                      <a:pt x="53472" y="23147"/>
                    </a:cubicBezTo>
                    <a:cubicBezTo>
                      <a:pt x="53948" y="23563"/>
                      <a:pt x="54436" y="23968"/>
                      <a:pt x="54936" y="24385"/>
                    </a:cubicBezTo>
                    <a:cubicBezTo>
                      <a:pt x="55031" y="24456"/>
                      <a:pt x="55127" y="24528"/>
                      <a:pt x="55222" y="24611"/>
                    </a:cubicBezTo>
                    <a:lnTo>
                      <a:pt x="50971" y="24611"/>
                    </a:lnTo>
                    <a:cubicBezTo>
                      <a:pt x="50721" y="24242"/>
                      <a:pt x="50209" y="23921"/>
                      <a:pt x="49804" y="23611"/>
                    </a:cubicBezTo>
                    <a:cubicBezTo>
                      <a:pt x="49376" y="23266"/>
                      <a:pt x="48935" y="22920"/>
                      <a:pt x="48471" y="22599"/>
                    </a:cubicBezTo>
                    <a:cubicBezTo>
                      <a:pt x="47852" y="22147"/>
                      <a:pt x="47197" y="21706"/>
                      <a:pt x="46554" y="21266"/>
                    </a:cubicBezTo>
                    <a:close/>
                    <a:moveTo>
                      <a:pt x="56817" y="21266"/>
                    </a:moveTo>
                    <a:cubicBezTo>
                      <a:pt x="57591" y="21873"/>
                      <a:pt x="58365" y="22492"/>
                      <a:pt x="59127" y="23099"/>
                    </a:cubicBezTo>
                    <a:cubicBezTo>
                      <a:pt x="59532" y="23409"/>
                      <a:pt x="59925" y="23730"/>
                      <a:pt x="60330" y="24040"/>
                    </a:cubicBezTo>
                    <a:cubicBezTo>
                      <a:pt x="60532" y="24206"/>
                      <a:pt x="60723" y="24361"/>
                      <a:pt x="60937" y="24516"/>
                    </a:cubicBezTo>
                    <a:cubicBezTo>
                      <a:pt x="60973" y="24552"/>
                      <a:pt x="61020" y="24575"/>
                      <a:pt x="61068" y="24611"/>
                    </a:cubicBezTo>
                    <a:lnTo>
                      <a:pt x="56543" y="24611"/>
                    </a:lnTo>
                    <a:cubicBezTo>
                      <a:pt x="56341" y="24444"/>
                      <a:pt x="56139" y="24278"/>
                      <a:pt x="55936" y="24123"/>
                    </a:cubicBezTo>
                    <a:cubicBezTo>
                      <a:pt x="55400" y="23682"/>
                      <a:pt x="54829" y="23266"/>
                      <a:pt x="54246" y="22849"/>
                    </a:cubicBezTo>
                    <a:cubicBezTo>
                      <a:pt x="53507" y="22313"/>
                      <a:pt x="52722" y="21789"/>
                      <a:pt x="51948" y="21266"/>
                    </a:cubicBezTo>
                    <a:close/>
                    <a:moveTo>
                      <a:pt x="63128" y="21266"/>
                    </a:moveTo>
                    <a:cubicBezTo>
                      <a:pt x="63949" y="21920"/>
                      <a:pt x="64783" y="22551"/>
                      <a:pt x="65640" y="23194"/>
                    </a:cubicBezTo>
                    <a:cubicBezTo>
                      <a:pt x="66164" y="23575"/>
                      <a:pt x="66676" y="23944"/>
                      <a:pt x="67188" y="24325"/>
                    </a:cubicBezTo>
                    <a:cubicBezTo>
                      <a:pt x="67319" y="24421"/>
                      <a:pt x="67450" y="24516"/>
                      <a:pt x="67581" y="24623"/>
                    </a:cubicBezTo>
                    <a:cubicBezTo>
                      <a:pt x="65747" y="24611"/>
                      <a:pt x="63925" y="24611"/>
                      <a:pt x="62104" y="24611"/>
                    </a:cubicBezTo>
                    <a:cubicBezTo>
                      <a:pt x="62020" y="24492"/>
                      <a:pt x="61889" y="24373"/>
                      <a:pt x="61746" y="24266"/>
                    </a:cubicBezTo>
                    <a:cubicBezTo>
                      <a:pt x="61544" y="24099"/>
                      <a:pt x="61330" y="23944"/>
                      <a:pt x="61115" y="23802"/>
                    </a:cubicBezTo>
                    <a:lnTo>
                      <a:pt x="59865" y="22873"/>
                    </a:lnTo>
                    <a:cubicBezTo>
                      <a:pt x="59139" y="22337"/>
                      <a:pt x="58413" y="21801"/>
                      <a:pt x="57675" y="21266"/>
                    </a:cubicBezTo>
                    <a:close/>
                    <a:moveTo>
                      <a:pt x="68331" y="21266"/>
                    </a:moveTo>
                    <a:cubicBezTo>
                      <a:pt x="68354" y="21301"/>
                      <a:pt x="68378" y="21337"/>
                      <a:pt x="68402" y="21361"/>
                    </a:cubicBezTo>
                    <a:cubicBezTo>
                      <a:pt x="68569" y="21527"/>
                      <a:pt x="68783" y="21682"/>
                      <a:pt x="68985" y="21849"/>
                    </a:cubicBezTo>
                    <a:cubicBezTo>
                      <a:pt x="69414" y="22182"/>
                      <a:pt x="69843" y="22516"/>
                      <a:pt x="70283" y="22849"/>
                    </a:cubicBezTo>
                    <a:cubicBezTo>
                      <a:pt x="70712" y="23171"/>
                      <a:pt x="71140" y="23480"/>
                      <a:pt x="71593" y="23802"/>
                    </a:cubicBezTo>
                    <a:cubicBezTo>
                      <a:pt x="72010" y="24087"/>
                      <a:pt x="72438" y="24385"/>
                      <a:pt x="72962" y="24623"/>
                    </a:cubicBezTo>
                    <a:lnTo>
                      <a:pt x="68759" y="24623"/>
                    </a:lnTo>
                    <a:cubicBezTo>
                      <a:pt x="68473" y="24409"/>
                      <a:pt x="68176" y="24206"/>
                      <a:pt x="67890" y="24004"/>
                    </a:cubicBezTo>
                    <a:cubicBezTo>
                      <a:pt x="67366" y="23635"/>
                      <a:pt x="66830" y="23254"/>
                      <a:pt x="66295" y="22885"/>
                    </a:cubicBezTo>
                    <a:cubicBezTo>
                      <a:pt x="65521" y="22337"/>
                      <a:pt x="64723" y="21801"/>
                      <a:pt x="63925" y="21266"/>
                    </a:cubicBezTo>
                    <a:close/>
                    <a:moveTo>
                      <a:pt x="74272" y="21266"/>
                    </a:moveTo>
                    <a:cubicBezTo>
                      <a:pt x="75117" y="21920"/>
                      <a:pt x="75915" y="22587"/>
                      <a:pt x="76725" y="23254"/>
                    </a:cubicBezTo>
                    <a:cubicBezTo>
                      <a:pt x="77165" y="23623"/>
                      <a:pt x="77606" y="23992"/>
                      <a:pt x="78022" y="24373"/>
                    </a:cubicBezTo>
                    <a:cubicBezTo>
                      <a:pt x="78106" y="24444"/>
                      <a:pt x="78189" y="24540"/>
                      <a:pt x="78284" y="24623"/>
                    </a:cubicBezTo>
                    <a:lnTo>
                      <a:pt x="73712" y="24623"/>
                    </a:lnTo>
                    <a:cubicBezTo>
                      <a:pt x="73748" y="24575"/>
                      <a:pt x="73760" y="24516"/>
                      <a:pt x="73700" y="24444"/>
                    </a:cubicBezTo>
                    <a:cubicBezTo>
                      <a:pt x="73379" y="24099"/>
                      <a:pt x="72915" y="23790"/>
                      <a:pt x="72462" y="23480"/>
                    </a:cubicBezTo>
                    <a:cubicBezTo>
                      <a:pt x="72010" y="23171"/>
                      <a:pt x="71569" y="22849"/>
                      <a:pt x="71140" y="22539"/>
                    </a:cubicBezTo>
                    <a:cubicBezTo>
                      <a:pt x="70712" y="22230"/>
                      <a:pt x="70295" y="21920"/>
                      <a:pt x="69890" y="21599"/>
                    </a:cubicBezTo>
                    <a:cubicBezTo>
                      <a:pt x="69747" y="21492"/>
                      <a:pt x="69605" y="21385"/>
                      <a:pt x="69462" y="21266"/>
                    </a:cubicBezTo>
                    <a:close/>
                    <a:moveTo>
                      <a:pt x="80475" y="21266"/>
                    </a:moveTo>
                    <a:cubicBezTo>
                      <a:pt x="81213" y="21920"/>
                      <a:pt x="81951" y="22563"/>
                      <a:pt x="82725" y="23206"/>
                    </a:cubicBezTo>
                    <a:cubicBezTo>
                      <a:pt x="83213" y="23611"/>
                      <a:pt x="83702" y="24016"/>
                      <a:pt x="84202" y="24409"/>
                    </a:cubicBezTo>
                    <a:cubicBezTo>
                      <a:pt x="84297" y="24492"/>
                      <a:pt x="84392" y="24564"/>
                      <a:pt x="84475" y="24635"/>
                    </a:cubicBezTo>
                    <a:cubicBezTo>
                      <a:pt x="82856" y="24635"/>
                      <a:pt x="81237" y="24623"/>
                      <a:pt x="79606" y="24623"/>
                    </a:cubicBezTo>
                    <a:cubicBezTo>
                      <a:pt x="79427" y="24433"/>
                      <a:pt x="79201" y="24254"/>
                      <a:pt x="79034" y="24099"/>
                    </a:cubicBezTo>
                    <a:cubicBezTo>
                      <a:pt x="78594" y="23694"/>
                      <a:pt x="78118" y="23301"/>
                      <a:pt x="77629" y="22920"/>
                    </a:cubicBezTo>
                    <a:cubicBezTo>
                      <a:pt x="76915" y="22337"/>
                      <a:pt x="76105" y="21801"/>
                      <a:pt x="75272" y="21266"/>
                    </a:cubicBezTo>
                    <a:close/>
                    <a:moveTo>
                      <a:pt x="85547" y="21266"/>
                    </a:moveTo>
                    <a:cubicBezTo>
                      <a:pt x="86154" y="21754"/>
                      <a:pt x="86761" y="22242"/>
                      <a:pt x="87404" y="22730"/>
                    </a:cubicBezTo>
                    <a:cubicBezTo>
                      <a:pt x="87833" y="23040"/>
                      <a:pt x="88250" y="23349"/>
                      <a:pt x="88666" y="23671"/>
                    </a:cubicBezTo>
                    <a:cubicBezTo>
                      <a:pt x="89095" y="23992"/>
                      <a:pt x="89488" y="24361"/>
                      <a:pt x="90036" y="24623"/>
                    </a:cubicBezTo>
                    <a:cubicBezTo>
                      <a:pt x="90048" y="24629"/>
                      <a:pt x="90060" y="24629"/>
                      <a:pt x="90071" y="24629"/>
                    </a:cubicBezTo>
                    <a:cubicBezTo>
                      <a:pt x="90083" y="24629"/>
                      <a:pt x="90095" y="24629"/>
                      <a:pt x="90107" y="24635"/>
                    </a:cubicBezTo>
                    <a:lnTo>
                      <a:pt x="85988" y="24635"/>
                    </a:lnTo>
                    <a:cubicBezTo>
                      <a:pt x="85761" y="24433"/>
                      <a:pt x="85476" y="24254"/>
                      <a:pt x="85261" y="24087"/>
                    </a:cubicBezTo>
                    <a:cubicBezTo>
                      <a:pt x="84749" y="23682"/>
                      <a:pt x="84237" y="23290"/>
                      <a:pt x="83713" y="22897"/>
                    </a:cubicBezTo>
                    <a:cubicBezTo>
                      <a:pt x="82987" y="22349"/>
                      <a:pt x="82237" y="21813"/>
                      <a:pt x="81487" y="21266"/>
                    </a:cubicBezTo>
                    <a:close/>
                    <a:moveTo>
                      <a:pt x="90119" y="21266"/>
                    </a:moveTo>
                    <a:cubicBezTo>
                      <a:pt x="90762" y="21801"/>
                      <a:pt x="91405" y="22349"/>
                      <a:pt x="92048" y="22885"/>
                    </a:cubicBezTo>
                    <a:cubicBezTo>
                      <a:pt x="92465" y="23230"/>
                      <a:pt x="92905" y="23563"/>
                      <a:pt x="93334" y="23897"/>
                    </a:cubicBezTo>
                    <a:cubicBezTo>
                      <a:pt x="93548" y="24063"/>
                      <a:pt x="93774" y="24230"/>
                      <a:pt x="93989" y="24397"/>
                    </a:cubicBezTo>
                    <a:cubicBezTo>
                      <a:pt x="94084" y="24480"/>
                      <a:pt x="94191" y="24564"/>
                      <a:pt x="94298" y="24635"/>
                    </a:cubicBezTo>
                    <a:lnTo>
                      <a:pt x="90667" y="24635"/>
                    </a:lnTo>
                    <a:cubicBezTo>
                      <a:pt x="90833" y="24587"/>
                      <a:pt x="90941" y="24492"/>
                      <a:pt x="90857" y="24361"/>
                    </a:cubicBezTo>
                    <a:cubicBezTo>
                      <a:pt x="90583" y="23992"/>
                      <a:pt x="90095" y="23682"/>
                      <a:pt x="89655" y="23361"/>
                    </a:cubicBezTo>
                    <a:cubicBezTo>
                      <a:pt x="89214" y="23040"/>
                      <a:pt x="88762" y="22718"/>
                      <a:pt x="88321" y="22397"/>
                    </a:cubicBezTo>
                    <a:cubicBezTo>
                      <a:pt x="87774" y="22004"/>
                      <a:pt x="87202" y="21635"/>
                      <a:pt x="86619" y="21266"/>
                    </a:cubicBezTo>
                    <a:close/>
                    <a:moveTo>
                      <a:pt x="96108" y="21266"/>
                    </a:moveTo>
                    <a:cubicBezTo>
                      <a:pt x="96513" y="21551"/>
                      <a:pt x="96906" y="21849"/>
                      <a:pt x="97346" y="22111"/>
                    </a:cubicBezTo>
                    <a:cubicBezTo>
                      <a:pt x="97930" y="22468"/>
                      <a:pt x="98525" y="22813"/>
                      <a:pt x="99108" y="23171"/>
                    </a:cubicBezTo>
                    <a:cubicBezTo>
                      <a:pt x="99668" y="23516"/>
                      <a:pt x="100239" y="23861"/>
                      <a:pt x="100787" y="24206"/>
                    </a:cubicBezTo>
                    <a:cubicBezTo>
                      <a:pt x="101013" y="24349"/>
                      <a:pt x="101251" y="24504"/>
                      <a:pt x="101490" y="24647"/>
                    </a:cubicBezTo>
                    <a:cubicBezTo>
                      <a:pt x="100025" y="24647"/>
                      <a:pt x="98561" y="24647"/>
                      <a:pt x="97084" y="24635"/>
                    </a:cubicBezTo>
                    <a:lnTo>
                      <a:pt x="95298" y="24635"/>
                    </a:lnTo>
                    <a:cubicBezTo>
                      <a:pt x="95298" y="24623"/>
                      <a:pt x="95310" y="24599"/>
                      <a:pt x="95310" y="24587"/>
                    </a:cubicBezTo>
                    <a:cubicBezTo>
                      <a:pt x="95215" y="24385"/>
                      <a:pt x="94953" y="24230"/>
                      <a:pt x="94739" y="24075"/>
                    </a:cubicBezTo>
                    <a:lnTo>
                      <a:pt x="94072" y="23575"/>
                    </a:lnTo>
                    <a:cubicBezTo>
                      <a:pt x="93619" y="23242"/>
                      <a:pt x="93191" y="22909"/>
                      <a:pt x="92727" y="22587"/>
                    </a:cubicBezTo>
                    <a:cubicBezTo>
                      <a:pt x="92095" y="22147"/>
                      <a:pt x="91464" y="21706"/>
                      <a:pt x="90833" y="21266"/>
                    </a:cubicBezTo>
                    <a:close/>
                    <a:moveTo>
                      <a:pt x="101478" y="21266"/>
                    </a:moveTo>
                    <a:cubicBezTo>
                      <a:pt x="102371" y="21920"/>
                      <a:pt x="103240" y="22599"/>
                      <a:pt x="104180" y="23230"/>
                    </a:cubicBezTo>
                    <a:lnTo>
                      <a:pt x="105621" y="24206"/>
                    </a:lnTo>
                    <a:cubicBezTo>
                      <a:pt x="105847" y="24349"/>
                      <a:pt x="106062" y="24516"/>
                      <a:pt x="106312" y="24659"/>
                    </a:cubicBezTo>
                    <a:lnTo>
                      <a:pt x="103049" y="24659"/>
                    </a:lnTo>
                    <a:cubicBezTo>
                      <a:pt x="102704" y="24349"/>
                      <a:pt x="102228" y="24087"/>
                      <a:pt x="101799" y="23837"/>
                    </a:cubicBezTo>
                    <a:cubicBezTo>
                      <a:pt x="101204" y="23468"/>
                      <a:pt x="100597" y="23111"/>
                      <a:pt x="99989" y="22754"/>
                    </a:cubicBezTo>
                    <a:cubicBezTo>
                      <a:pt x="99394" y="22409"/>
                      <a:pt x="98799" y="22063"/>
                      <a:pt x="98191" y="21718"/>
                    </a:cubicBezTo>
                    <a:cubicBezTo>
                      <a:pt x="97906" y="21563"/>
                      <a:pt x="97596" y="21408"/>
                      <a:pt x="97287" y="21266"/>
                    </a:cubicBezTo>
                    <a:close/>
                    <a:moveTo>
                      <a:pt x="108681" y="21266"/>
                    </a:moveTo>
                    <a:cubicBezTo>
                      <a:pt x="108883" y="21444"/>
                      <a:pt x="109086" y="21635"/>
                      <a:pt x="109312" y="21801"/>
                    </a:cubicBezTo>
                    <a:cubicBezTo>
                      <a:pt x="109824" y="22194"/>
                      <a:pt x="110360" y="22575"/>
                      <a:pt x="110872" y="22956"/>
                    </a:cubicBezTo>
                    <a:cubicBezTo>
                      <a:pt x="111384" y="23337"/>
                      <a:pt x="111872" y="23718"/>
                      <a:pt x="112396" y="24087"/>
                    </a:cubicBezTo>
                    <a:cubicBezTo>
                      <a:pt x="112646" y="24266"/>
                      <a:pt x="112931" y="24421"/>
                      <a:pt x="113217" y="24587"/>
                    </a:cubicBezTo>
                    <a:cubicBezTo>
                      <a:pt x="113265" y="24611"/>
                      <a:pt x="113312" y="24647"/>
                      <a:pt x="113360" y="24683"/>
                    </a:cubicBezTo>
                    <a:cubicBezTo>
                      <a:pt x="111407" y="24671"/>
                      <a:pt x="109467" y="24671"/>
                      <a:pt x="107514" y="24659"/>
                    </a:cubicBezTo>
                    <a:cubicBezTo>
                      <a:pt x="107407" y="24540"/>
                      <a:pt x="107264" y="24421"/>
                      <a:pt x="107133" y="24325"/>
                    </a:cubicBezTo>
                    <a:cubicBezTo>
                      <a:pt x="106931" y="24171"/>
                      <a:pt x="106681" y="24016"/>
                      <a:pt x="106443" y="23861"/>
                    </a:cubicBezTo>
                    <a:cubicBezTo>
                      <a:pt x="105942" y="23540"/>
                      <a:pt x="105442" y="23206"/>
                      <a:pt x="104942" y="22873"/>
                    </a:cubicBezTo>
                    <a:cubicBezTo>
                      <a:pt x="104097" y="22325"/>
                      <a:pt x="103204" y="21801"/>
                      <a:pt x="102311" y="21266"/>
                    </a:cubicBezTo>
                    <a:close/>
                    <a:moveTo>
                      <a:pt x="1822" y="21135"/>
                    </a:moveTo>
                    <a:cubicBezTo>
                      <a:pt x="2239" y="21170"/>
                      <a:pt x="2668" y="21170"/>
                      <a:pt x="3096" y="21194"/>
                    </a:cubicBezTo>
                    <a:cubicBezTo>
                      <a:pt x="3084" y="21218"/>
                      <a:pt x="3084" y="21242"/>
                      <a:pt x="3120" y="21266"/>
                    </a:cubicBezTo>
                    <a:cubicBezTo>
                      <a:pt x="3537" y="21599"/>
                      <a:pt x="3918" y="21932"/>
                      <a:pt x="4370" y="22242"/>
                    </a:cubicBezTo>
                    <a:cubicBezTo>
                      <a:pt x="4835" y="22563"/>
                      <a:pt x="5299" y="22885"/>
                      <a:pt x="5799" y="23194"/>
                    </a:cubicBezTo>
                    <a:cubicBezTo>
                      <a:pt x="6549" y="23671"/>
                      <a:pt x="7323" y="24159"/>
                      <a:pt x="8168" y="24599"/>
                    </a:cubicBezTo>
                    <a:cubicBezTo>
                      <a:pt x="6454" y="24599"/>
                      <a:pt x="4727" y="24611"/>
                      <a:pt x="3025" y="24695"/>
                    </a:cubicBezTo>
                    <a:cubicBezTo>
                      <a:pt x="2977" y="24433"/>
                      <a:pt x="2870" y="24159"/>
                      <a:pt x="2811" y="23909"/>
                    </a:cubicBezTo>
                    <a:cubicBezTo>
                      <a:pt x="2691" y="23504"/>
                      <a:pt x="2572" y="23099"/>
                      <a:pt x="2441" y="22694"/>
                    </a:cubicBezTo>
                    <a:cubicBezTo>
                      <a:pt x="2263" y="22170"/>
                      <a:pt x="2096" y="21647"/>
                      <a:pt x="1822" y="21135"/>
                    </a:cubicBezTo>
                    <a:close/>
                    <a:moveTo>
                      <a:pt x="120611" y="21266"/>
                    </a:moveTo>
                    <a:cubicBezTo>
                      <a:pt x="120623" y="21277"/>
                      <a:pt x="120623" y="21301"/>
                      <a:pt x="120647" y="21313"/>
                    </a:cubicBezTo>
                    <a:cubicBezTo>
                      <a:pt x="121182" y="21599"/>
                      <a:pt x="121647" y="21897"/>
                      <a:pt x="122111" y="22218"/>
                    </a:cubicBezTo>
                    <a:cubicBezTo>
                      <a:pt x="122575" y="22528"/>
                      <a:pt x="123064" y="22837"/>
                      <a:pt x="123528" y="23147"/>
                    </a:cubicBezTo>
                    <a:cubicBezTo>
                      <a:pt x="123969" y="23456"/>
                      <a:pt x="124385" y="23766"/>
                      <a:pt x="124778" y="24087"/>
                    </a:cubicBezTo>
                    <a:cubicBezTo>
                      <a:pt x="124992" y="24254"/>
                      <a:pt x="125195" y="24421"/>
                      <a:pt x="125385" y="24587"/>
                    </a:cubicBezTo>
                    <a:cubicBezTo>
                      <a:pt x="125433" y="24623"/>
                      <a:pt x="125469" y="24671"/>
                      <a:pt x="125504" y="24706"/>
                    </a:cubicBezTo>
                    <a:cubicBezTo>
                      <a:pt x="121825" y="24695"/>
                      <a:pt x="118134" y="24683"/>
                      <a:pt x="114455" y="24683"/>
                    </a:cubicBezTo>
                    <a:cubicBezTo>
                      <a:pt x="114408" y="24540"/>
                      <a:pt x="114205" y="24397"/>
                      <a:pt x="114074" y="24278"/>
                    </a:cubicBezTo>
                    <a:cubicBezTo>
                      <a:pt x="113860" y="24087"/>
                      <a:pt x="113682" y="23897"/>
                      <a:pt x="113431" y="23706"/>
                    </a:cubicBezTo>
                    <a:cubicBezTo>
                      <a:pt x="112896" y="23325"/>
                      <a:pt x="112360" y="22944"/>
                      <a:pt x="111824" y="22563"/>
                    </a:cubicBezTo>
                    <a:cubicBezTo>
                      <a:pt x="111300" y="22194"/>
                      <a:pt x="110788" y="21825"/>
                      <a:pt x="110264" y="21456"/>
                    </a:cubicBezTo>
                    <a:cubicBezTo>
                      <a:pt x="110169" y="21396"/>
                      <a:pt x="110050" y="21325"/>
                      <a:pt x="109955" y="21266"/>
                    </a:cubicBezTo>
                    <a:lnTo>
                      <a:pt x="115682" y="21266"/>
                    </a:lnTo>
                    <a:cubicBezTo>
                      <a:pt x="115956" y="21492"/>
                      <a:pt x="116218" y="21730"/>
                      <a:pt x="116515" y="21956"/>
                    </a:cubicBezTo>
                    <a:cubicBezTo>
                      <a:pt x="116956" y="22278"/>
                      <a:pt x="117420" y="22587"/>
                      <a:pt x="117884" y="22897"/>
                    </a:cubicBezTo>
                    <a:lnTo>
                      <a:pt x="119218" y="23802"/>
                    </a:lnTo>
                    <a:cubicBezTo>
                      <a:pt x="119432" y="23944"/>
                      <a:pt x="119658" y="24087"/>
                      <a:pt x="119873" y="24230"/>
                    </a:cubicBezTo>
                    <a:cubicBezTo>
                      <a:pt x="120004" y="24314"/>
                      <a:pt x="120135" y="24397"/>
                      <a:pt x="120254" y="24480"/>
                    </a:cubicBezTo>
                    <a:cubicBezTo>
                      <a:pt x="120409" y="24575"/>
                      <a:pt x="120516" y="24587"/>
                      <a:pt x="120730" y="24647"/>
                    </a:cubicBezTo>
                    <a:cubicBezTo>
                      <a:pt x="120791" y="24660"/>
                      <a:pt x="120852" y="24667"/>
                      <a:pt x="120912" y="24667"/>
                    </a:cubicBezTo>
                    <a:cubicBezTo>
                      <a:pt x="121167" y="24667"/>
                      <a:pt x="121383" y="24551"/>
                      <a:pt x="121325" y="24397"/>
                    </a:cubicBezTo>
                    <a:cubicBezTo>
                      <a:pt x="121278" y="24290"/>
                      <a:pt x="121278" y="24230"/>
                      <a:pt x="121171" y="24147"/>
                    </a:cubicBezTo>
                    <a:cubicBezTo>
                      <a:pt x="121051" y="24052"/>
                      <a:pt x="120932" y="23980"/>
                      <a:pt x="120813" y="23897"/>
                    </a:cubicBezTo>
                    <a:cubicBezTo>
                      <a:pt x="120599" y="23742"/>
                      <a:pt x="120385" y="23587"/>
                      <a:pt x="120170" y="23444"/>
                    </a:cubicBezTo>
                    <a:cubicBezTo>
                      <a:pt x="119706" y="23135"/>
                      <a:pt x="119242" y="22825"/>
                      <a:pt x="118777" y="22516"/>
                    </a:cubicBezTo>
                    <a:cubicBezTo>
                      <a:pt x="118325" y="22218"/>
                      <a:pt x="117884" y="21908"/>
                      <a:pt x="117408" y="21623"/>
                    </a:cubicBezTo>
                    <a:cubicBezTo>
                      <a:pt x="117206" y="21492"/>
                      <a:pt x="116980" y="21385"/>
                      <a:pt x="116765" y="21266"/>
                    </a:cubicBezTo>
                    <a:close/>
                    <a:moveTo>
                      <a:pt x="126445" y="21266"/>
                    </a:moveTo>
                    <a:cubicBezTo>
                      <a:pt x="127088" y="21861"/>
                      <a:pt x="127802" y="22432"/>
                      <a:pt x="128552" y="22992"/>
                    </a:cubicBezTo>
                    <a:cubicBezTo>
                      <a:pt x="129017" y="23337"/>
                      <a:pt x="129481" y="23682"/>
                      <a:pt x="129969" y="24028"/>
                    </a:cubicBezTo>
                    <a:cubicBezTo>
                      <a:pt x="130207" y="24194"/>
                      <a:pt x="130434" y="24373"/>
                      <a:pt x="130731" y="24516"/>
                    </a:cubicBezTo>
                    <a:cubicBezTo>
                      <a:pt x="130850" y="24575"/>
                      <a:pt x="130969" y="24659"/>
                      <a:pt x="131077" y="24730"/>
                    </a:cubicBezTo>
                    <a:cubicBezTo>
                      <a:pt x="129886" y="24730"/>
                      <a:pt x="128683" y="24718"/>
                      <a:pt x="127493" y="24706"/>
                    </a:cubicBezTo>
                    <a:lnTo>
                      <a:pt x="126802" y="24706"/>
                    </a:lnTo>
                    <a:cubicBezTo>
                      <a:pt x="126755" y="24552"/>
                      <a:pt x="126552" y="24409"/>
                      <a:pt x="126397" y="24278"/>
                    </a:cubicBezTo>
                    <a:cubicBezTo>
                      <a:pt x="126195" y="24099"/>
                      <a:pt x="125981" y="23921"/>
                      <a:pt x="125766" y="23742"/>
                    </a:cubicBezTo>
                    <a:cubicBezTo>
                      <a:pt x="125314" y="23409"/>
                      <a:pt x="124850" y="23075"/>
                      <a:pt x="124350" y="22754"/>
                    </a:cubicBezTo>
                    <a:cubicBezTo>
                      <a:pt x="123861" y="22432"/>
                      <a:pt x="123349" y="22135"/>
                      <a:pt x="122766" y="21861"/>
                    </a:cubicBezTo>
                    <a:cubicBezTo>
                      <a:pt x="122302" y="21658"/>
                      <a:pt x="121813" y="21456"/>
                      <a:pt x="121325" y="21266"/>
                    </a:cubicBezTo>
                    <a:close/>
                    <a:moveTo>
                      <a:pt x="132720" y="21254"/>
                    </a:moveTo>
                    <a:cubicBezTo>
                      <a:pt x="133422" y="21837"/>
                      <a:pt x="134125" y="22420"/>
                      <a:pt x="134863" y="22992"/>
                    </a:cubicBezTo>
                    <a:cubicBezTo>
                      <a:pt x="135315" y="23337"/>
                      <a:pt x="135756" y="23682"/>
                      <a:pt x="136208" y="24040"/>
                    </a:cubicBezTo>
                    <a:cubicBezTo>
                      <a:pt x="136530" y="24290"/>
                      <a:pt x="136863" y="24611"/>
                      <a:pt x="137375" y="24778"/>
                    </a:cubicBezTo>
                    <a:cubicBezTo>
                      <a:pt x="135613" y="24766"/>
                      <a:pt x="133851" y="24754"/>
                      <a:pt x="132089" y="24742"/>
                    </a:cubicBezTo>
                    <a:cubicBezTo>
                      <a:pt x="132017" y="24540"/>
                      <a:pt x="131731" y="24385"/>
                      <a:pt x="131565" y="24218"/>
                    </a:cubicBezTo>
                    <a:cubicBezTo>
                      <a:pt x="131386" y="24028"/>
                      <a:pt x="131160" y="23849"/>
                      <a:pt x="130922" y="23682"/>
                    </a:cubicBezTo>
                    <a:cubicBezTo>
                      <a:pt x="130457" y="23313"/>
                      <a:pt x="129957" y="22968"/>
                      <a:pt x="129457" y="22623"/>
                    </a:cubicBezTo>
                    <a:cubicBezTo>
                      <a:pt x="128791" y="22147"/>
                      <a:pt x="128112" y="21694"/>
                      <a:pt x="127398" y="21266"/>
                    </a:cubicBezTo>
                    <a:cubicBezTo>
                      <a:pt x="129172" y="21266"/>
                      <a:pt x="130946" y="21254"/>
                      <a:pt x="132720" y="21254"/>
                    </a:cubicBezTo>
                    <a:close/>
                    <a:moveTo>
                      <a:pt x="138566" y="21254"/>
                    </a:moveTo>
                    <a:cubicBezTo>
                      <a:pt x="139292" y="21849"/>
                      <a:pt x="140018" y="22456"/>
                      <a:pt x="140744" y="23051"/>
                    </a:cubicBezTo>
                    <a:cubicBezTo>
                      <a:pt x="141149" y="23397"/>
                      <a:pt x="141566" y="23730"/>
                      <a:pt x="141983" y="24063"/>
                    </a:cubicBezTo>
                    <a:cubicBezTo>
                      <a:pt x="142197" y="24230"/>
                      <a:pt x="142399" y="24397"/>
                      <a:pt x="142614" y="24564"/>
                    </a:cubicBezTo>
                    <a:cubicBezTo>
                      <a:pt x="142745" y="24671"/>
                      <a:pt x="142911" y="24754"/>
                      <a:pt x="143126" y="24814"/>
                    </a:cubicBezTo>
                    <a:lnTo>
                      <a:pt x="142566" y="24814"/>
                    </a:lnTo>
                    <a:cubicBezTo>
                      <a:pt x="141018" y="24802"/>
                      <a:pt x="139459" y="24790"/>
                      <a:pt x="137899" y="24778"/>
                    </a:cubicBezTo>
                    <a:cubicBezTo>
                      <a:pt x="137982" y="24385"/>
                      <a:pt x="137375" y="24052"/>
                      <a:pt x="136970" y="23754"/>
                    </a:cubicBezTo>
                    <a:cubicBezTo>
                      <a:pt x="136518" y="23409"/>
                      <a:pt x="136065" y="23063"/>
                      <a:pt x="135601" y="22718"/>
                    </a:cubicBezTo>
                    <a:cubicBezTo>
                      <a:pt x="134958" y="22218"/>
                      <a:pt x="134267" y="21742"/>
                      <a:pt x="133589" y="21254"/>
                    </a:cubicBezTo>
                    <a:close/>
                    <a:moveTo>
                      <a:pt x="143019" y="21242"/>
                    </a:moveTo>
                    <a:cubicBezTo>
                      <a:pt x="143400" y="21563"/>
                      <a:pt x="143781" y="21885"/>
                      <a:pt x="144138" y="22206"/>
                    </a:cubicBezTo>
                    <a:cubicBezTo>
                      <a:pt x="144543" y="22563"/>
                      <a:pt x="145031" y="22909"/>
                      <a:pt x="145495" y="23254"/>
                    </a:cubicBezTo>
                    <a:cubicBezTo>
                      <a:pt x="145936" y="23587"/>
                      <a:pt x="146388" y="23921"/>
                      <a:pt x="146840" y="24254"/>
                    </a:cubicBezTo>
                    <a:cubicBezTo>
                      <a:pt x="147055" y="24421"/>
                      <a:pt x="147293" y="24587"/>
                      <a:pt x="147519" y="24754"/>
                    </a:cubicBezTo>
                    <a:cubicBezTo>
                      <a:pt x="147555" y="24778"/>
                      <a:pt x="147579" y="24790"/>
                      <a:pt x="147614" y="24814"/>
                    </a:cubicBezTo>
                    <a:lnTo>
                      <a:pt x="143542" y="24814"/>
                    </a:lnTo>
                    <a:cubicBezTo>
                      <a:pt x="143566" y="24790"/>
                      <a:pt x="143590" y="24778"/>
                      <a:pt x="143614" y="24754"/>
                    </a:cubicBezTo>
                    <a:cubicBezTo>
                      <a:pt x="143721" y="24587"/>
                      <a:pt x="143530" y="24421"/>
                      <a:pt x="143364" y="24278"/>
                    </a:cubicBezTo>
                    <a:cubicBezTo>
                      <a:pt x="143149" y="24111"/>
                      <a:pt x="142947" y="23944"/>
                      <a:pt x="142733" y="23778"/>
                    </a:cubicBezTo>
                    <a:cubicBezTo>
                      <a:pt x="142316" y="23444"/>
                      <a:pt x="141911" y="23111"/>
                      <a:pt x="141483" y="22778"/>
                    </a:cubicBezTo>
                    <a:cubicBezTo>
                      <a:pt x="140828" y="22266"/>
                      <a:pt x="140173" y="21754"/>
                      <a:pt x="139530" y="21254"/>
                    </a:cubicBezTo>
                    <a:cubicBezTo>
                      <a:pt x="140685" y="21242"/>
                      <a:pt x="141852" y="21242"/>
                      <a:pt x="143019" y="21242"/>
                    </a:cubicBezTo>
                    <a:close/>
                    <a:moveTo>
                      <a:pt x="147852" y="21242"/>
                    </a:moveTo>
                    <a:cubicBezTo>
                      <a:pt x="148400" y="21885"/>
                      <a:pt x="148888" y="22528"/>
                      <a:pt x="149507" y="23147"/>
                    </a:cubicBezTo>
                    <a:cubicBezTo>
                      <a:pt x="149853" y="23504"/>
                      <a:pt x="150222" y="23849"/>
                      <a:pt x="150579" y="24194"/>
                    </a:cubicBezTo>
                    <a:cubicBezTo>
                      <a:pt x="150758" y="24361"/>
                      <a:pt x="150924" y="24528"/>
                      <a:pt x="151115" y="24695"/>
                    </a:cubicBezTo>
                    <a:cubicBezTo>
                      <a:pt x="151186" y="24742"/>
                      <a:pt x="151270" y="24790"/>
                      <a:pt x="151341" y="24837"/>
                    </a:cubicBezTo>
                    <a:cubicBezTo>
                      <a:pt x="150496" y="24825"/>
                      <a:pt x="149650" y="24814"/>
                      <a:pt x="148793" y="24814"/>
                    </a:cubicBezTo>
                    <a:cubicBezTo>
                      <a:pt x="148722" y="24671"/>
                      <a:pt x="148591" y="24552"/>
                      <a:pt x="148424" y="24421"/>
                    </a:cubicBezTo>
                    <a:cubicBezTo>
                      <a:pt x="148198" y="24254"/>
                      <a:pt x="147983" y="24087"/>
                      <a:pt x="147757" y="23921"/>
                    </a:cubicBezTo>
                    <a:cubicBezTo>
                      <a:pt x="147281" y="23575"/>
                      <a:pt x="146817" y="23242"/>
                      <a:pt x="146340" y="22897"/>
                    </a:cubicBezTo>
                    <a:cubicBezTo>
                      <a:pt x="145888" y="22563"/>
                      <a:pt x="145447" y="22230"/>
                      <a:pt x="144947" y="21920"/>
                    </a:cubicBezTo>
                    <a:cubicBezTo>
                      <a:pt x="144590" y="21694"/>
                      <a:pt x="144257" y="21468"/>
                      <a:pt x="143900" y="21242"/>
                    </a:cubicBezTo>
                    <a:close/>
                    <a:moveTo>
                      <a:pt x="162354" y="20968"/>
                    </a:moveTo>
                    <a:cubicBezTo>
                      <a:pt x="162366" y="20980"/>
                      <a:pt x="162366" y="20992"/>
                      <a:pt x="162366" y="21004"/>
                    </a:cubicBezTo>
                    <a:cubicBezTo>
                      <a:pt x="160997" y="21456"/>
                      <a:pt x="159794" y="22075"/>
                      <a:pt x="158687" y="22694"/>
                    </a:cubicBezTo>
                    <a:cubicBezTo>
                      <a:pt x="157461" y="23385"/>
                      <a:pt x="156342" y="24135"/>
                      <a:pt x="155330" y="24921"/>
                    </a:cubicBezTo>
                    <a:cubicBezTo>
                      <a:pt x="155318" y="24933"/>
                      <a:pt x="155318" y="24945"/>
                      <a:pt x="155306" y="24956"/>
                    </a:cubicBezTo>
                    <a:cubicBezTo>
                      <a:pt x="154365" y="24909"/>
                      <a:pt x="153413" y="24885"/>
                      <a:pt x="152460" y="24861"/>
                    </a:cubicBezTo>
                    <a:cubicBezTo>
                      <a:pt x="152365" y="24695"/>
                      <a:pt x="152270" y="24540"/>
                      <a:pt x="152115" y="24373"/>
                    </a:cubicBezTo>
                    <a:cubicBezTo>
                      <a:pt x="151948" y="24206"/>
                      <a:pt x="151770" y="24040"/>
                      <a:pt x="151591" y="23873"/>
                    </a:cubicBezTo>
                    <a:cubicBezTo>
                      <a:pt x="151222" y="23528"/>
                      <a:pt x="150865" y="23182"/>
                      <a:pt x="150484" y="22849"/>
                    </a:cubicBezTo>
                    <a:cubicBezTo>
                      <a:pt x="149853" y="22289"/>
                      <a:pt x="149138" y="21777"/>
                      <a:pt x="148460" y="21242"/>
                    </a:cubicBezTo>
                    <a:cubicBezTo>
                      <a:pt x="150043" y="21242"/>
                      <a:pt x="151639" y="21242"/>
                      <a:pt x="153222" y="21230"/>
                    </a:cubicBezTo>
                    <a:cubicBezTo>
                      <a:pt x="153579" y="21611"/>
                      <a:pt x="153925" y="21992"/>
                      <a:pt x="154270" y="22373"/>
                    </a:cubicBezTo>
                    <a:cubicBezTo>
                      <a:pt x="154508" y="22635"/>
                      <a:pt x="154734" y="22909"/>
                      <a:pt x="154960" y="23171"/>
                    </a:cubicBezTo>
                    <a:cubicBezTo>
                      <a:pt x="155175" y="23432"/>
                      <a:pt x="155318" y="23802"/>
                      <a:pt x="155770" y="23968"/>
                    </a:cubicBezTo>
                    <a:cubicBezTo>
                      <a:pt x="155829" y="23991"/>
                      <a:pt x="155899" y="24001"/>
                      <a:pt x="155971" y="24001"/>
                    </a:cubicBezTo>
                    <a:cubicBezTo>
                      <a:pt x="156163" y="24001"/>
                      <a:pt x="156367" y="23929"/>
                      <a:pt x="156401" y="23825"/>
                    </a:cubicBezTo>
                    <a:cubicBezTo>
                      <a:pt x="156496" y="23528"/>
                      <a:pt x="156092" y="23194"/>
                      <a:pt x="155865" y="22920"/>
                    </a:cubicBezTo>
                    <a:cubicBezTo>
                      <a:pt x="155627" y="22659"/>
                      <a:pt x="155389" y="22385"/>
                      <a:pt x="155151" y="22123"/>
                    </a:cubicBezTo>
                    <a:cubicBezTo>
                      <a:pt x="154853" y="21813"/>
                      <a:pt x="154532" y="21516"/>
                      <a:pt x="154198" y="21218"/>
                    </a:cubicBezTo>
                    <a:cubicBezTo>
                      <a:pt x="154996" y="21206"/>
                      <a:pt x="155794" y="21182"/>
                      <a:pt x="156592" y="21170"/>
                    </a:cubicBezTo>
                    <a:cubicBezTo>
                      <a:pt x="156615" y="21182"/>
                      <a:pt x="156615" y="21206"/>
                      <a:pt x="156651" y="21218"/>
                    </a:cubicBezTo>
                    <a:cubicBezTo>
                      <a:pt x="156699" y="21230"/>
                      <a:pt x="156746" y="21254"/>
                      <a:pt x="156794" y="21266"/>
                    </a:cubicBezTo>
                    <a:cubicBezTo>
                      <a:pt x="156794" y="21266"/>
                      <a:pt x="156829" y="21283"/>
                      <a:pt x="156842" y="21289"/>
                    </a:cubicBezTo>
                    <a:lnTo>
                      <a:pt x="156842" y="21289"/>
                    </a:lnTo>
                    <a:cubicBezTo>
                      <a:pt x="156835" y="21287"/>
                      <a:pt x="156831" y="21286"/>
                      <a:pt x="156831" y="21286"/>
                    </a:cubicBezTo>
                    <a:lnTo>
                      <a:pt x="156831" y="21286"/>
                    </a:lnTo>
                    <a:cubicBezTo>
                      <a:pt x="156828" y="21286"/>
                      <a:pt x="156868" y="21301"/>
                      <a:pt x="156877" y="21301"/>
                    </a:cubicBezTo>
                    <a:cubicBezTo>
                      <a:pt x="156961" y="21349"/>
                      <a:pt x="157044" y="21385"/>
                      <a:pt x="157116" y="21432"/>
                    </a:cubicBezTo>
                    <a:cubicBezTo>
                      <a:pt x="157151" y="21456"/>
                      <a:pt x="157187" y="21480"/>
                      <a:pt x="157223" y="21504"/>
                    </a:cubicBezTo>
                    <a:cubicBezTo>
                      <a:pt x="157207" y="21488"/>
                      <a:pt x="157203" y="21483"/>
                      <a:pt x="157205" y="21483"/>
                    </a:cubicBezTo>
                    <a:lnTo>
                      <a:pt x="157205" y="21483"/>
                    </a:lnTo>
                    <a:cubicBezTo>
                      <a:pt x="157208" y="21483"/>
                      <a:pt x="157238" y="21507"/>
                      <a:pt x="157246" y="21516"/>
                    </a:cubicBezTo>
                    <a:cubicBezTo>
                      <a:pt x="157258" y="21527"/>
                      <a:pt x="157270" y="21527"/>
                      <a:pt x="157282" y="21539"/>
                    </a:cubicBezTo>
                    <a:cubicBezTo>
                      <a:pt x="157354" y="21599"/>
                      <a:pt x="157413" y="21647"/>
                      <a:pt x="157461" y="21706"/>
                    </a:cubicBezTo>
                    <a:cubicBezTo>
                      <a:pt x="157473" y="21718"/>
                      <a:pt x="157485" y="21730"/>
                      <a:pt x="157497" y="21754"/>
                    </a:cubicBezTo>
                    <a:cubicBezTo>
                      <a:pt x="157520" y="21777"/>
                      <a:pt x="157544" y="21801"/>
                      <a:pt x="157556" y="21837"/>
                    </a:cubicBezTo>
                    <a:cubicBezTo>
                      <a:pt x="157592" y="21897"/>
                      <a:pt x="157616" y="21956"/>
                      <a:pt x="157627" y="22016"/>
                    </a:cubicBezTo>
                    <a:cubicBezTo>
                      <a:pt x="157627" y="22010"/>
                      <a:pt x="157627" y="22010"/>
                      <a:pt x="157627" y="22010"/>
                    </a:cubicBezTo>
                    <a:cubicBezTo>
                      <a:pt x="157627" y="22010"/>
                      <a:pt x="157627" y="22010"/>
                      <a:pt x="157627" y="22004"/>
                    </a:cubicBezTo>
                    <a:cubicBezTo>
                      <a:pt x="157627" y="22039"/>
                      <a:pt x="157651" y="22075"/>
                      <a:pt x="157663" y="22099"/>
                    </a:cubicBezTo>
                    <a:cubicBezTo>
                      <a:pt x="157687" y="22135"/>
                      <a:pt x="157699" y="22158"/>
                      <a:pt x="157711" y="22182"/>
                    </a:cubicBezTo>
                    <a:cubicBezTo>
                      <a:pt x="157770" y="22289"/>
                      <a:pt x="157782" y="22385"/>
                      <a:pt x="157985" y="22444"/>
                    </a:cubicBezTo>
                    <a:cubicBezTo>
                      <a:pt x="158048" y="22463"/>
                      <a:pt x="158126" y="22476"/>
                      <a:pt x="158204" y="22476"/>
                    </a:cubicBezTo>
                    <a:cubicBezTo>
                      <a:pt x="158272" y="22476"/>
                      <a:pt x="158341" y="22466"/>
                      <a:pt x="158401" y="22444"/>
                    </a:cubicBezTo>
                    <a:cubicBezTo>
                      <a:pt x="158616" y="22373"/>
                      <a:pt x="158640" y="22254"/>
                      <a:pt x="158640" y="22123"/>
                    </a:cubicBezTo>
                    <a:cubicBezTo>
                      <a:pt x="158651" y="22039"/>
                      <a:pt x="158640" y="21956"/>
                      <a:pt x="158592" y="21885"/>
                    </a:cubicBezTo>
                    <a:cubicBezTo>
                      <a:pt x="158497" y="21742"/>
                      <a:pt x="158378" y="21599"/>
                      <a:pt x="158211" y="21468"/>
                    </a:cubicBezTo>
                    <a:cubicBezTo>
                      <a:pt x="158068" y="21349"/>
                      <a:pt x="157901" y="21242"/>
                      <a:pt x="157711" y="21146"/>
                    </a:cubicBezTo>
                    <a:cubicBezTo>
                      <a:pt x="159259" y="21111"/>
                      <a:pt x="160806" y="21063"/>
                      <a:pt x="162354" y="20968"/>
                    </a:cubicBezTo>
                    <a:close/>
                    <a:moveTo>
                      <a:pt x="22391" y="1"/>
                    </a:moveTo>
                    <a:cubicBezTo>
                      <a:pt x="16565" y="1"/>
                      <a:pt x="10739" y="42"/>
                      <a:pt x="4930" y="215"/>
                    </a:cubicBezTo>
                    <a:cubicBezTo>
                      <a:pt x="4954" y="144"/>
                      <a:pt x="4882" y="61"/>
                      <a:pt x="4716" y="61"/>
                    </a:cubicBezTo>
                    <a:cubicBezTo>
                      <a:pt x="4025" y="72"/>
                      <a:pt x="3334" y="84"/>
                      <a:pt x="2644" y="84"/>
                    </a:cubicBezTo>
                    <a:cubicBezTo>
                      <a:pt x="2245" y="77"/>
                      <a:pt x="1846" y="71"/>
                      <a:pt x="1450" y="71"/>
                    </a:cubicBezTo>
                    <a:cubicBezTo>
                      <a:pt x="1160" y="71"/>
                      <a:pt x="871" y="74"/>
                      <a:pt x="584" y="84"/>
                    </a:cubicBezTo>
                    <a:cubicBezTo>
                      <a:pt x="274" y="96"/>
                      <a:pt x="1" y="215"/>
                      <a:pt x="1" y="394"/>
                    </a:cubicBezTo>
                    <a:cubicBezTo>
                      <a:pt x="1" y="525"/>
                      <a:pt x="179" y="656"/>
                      <a:pt x="405" y="692"/>
                    </a:cubicBezTo>
                    <a:cubicBezTo>
                      <a:pt x="72" y="2192"/>
                      <a:pt x="346" y="3799"/>
                      <a:pt x="358" y="5299"/>
                    </a:cubicBezTo>
                    <a:cubicBezTo>
                      <a:pt x="382" y="7014"/>
                      <a:pt x="394" y="8740"/>
                      <a:pt x="405" y="10455"/>
                    </a:cubicBezTo>
                    <a:cubicBezTo>
                      <a:pt x="417" y="12122"/>
                      <a:pt x="394" y="13800"/>
                      <a:pt x="513" y="15467"/>
                    </a:cubicBezTo>
                    <a:cubicBezTo>
                      <a:pt x="560" y="16241"/>
                      <a:pt x="596" y="17122"/>
                      <a:pt x="632" y="17932"/>
                    </a:cubicBezTo>
                    <a:cubicBezTo>
                      <a:pt x="679" y="19134"/>
                      <a:pt x="703" y="20313"/>
                      <a:pt x="691" y="20432"/>
                    </a:cubicBezTo>
                    <a:cubicBezTo>
                      <a:pt x="691" y="20456"/>
                      <a:pt x="691" y="20480"/>
                      <a:pt x="691" y="20504"/>
                    </a:cubicBezTo>
                    <a:cubicBezTo>
                      <a:pt x="227" y="20587"/>
                      <a:pt x="227" y="21015"/>
                      <a:pt x="715" y="21075"/>
                    </a:cubicBezTo>
                    <a:cubicBezTo>
                      <a:pt x="798" y="21670"/>
                      <a:pt x="1025" y="22254"/>
                      <a:pt x="1203" y="22837"/>
                    </a:cubicBezTo>
                    <a:cubicBezTo>
                      <a:pt x="1310" y="23230"/>
                      <a:pt x="1417" y="23611"/>
                      <a:pt x="1525" y="24004"/>
                    </a:cubicBezTo>
                    <a:cubicBezTo>
                      <a:pt x="1596" y="24278"/>
                      <a:pt x="1656" y="24564"/>
                      <a:pt x="1751" y="24849"/>
                    </a:cubicBezTo>
                    <a:cubicBezTo>
                      <a:pt x="1417" y="25028"/>
                      <a:pt x="1548" y="25373"/>
                      <a:pt x="2168" y="25409"/>
                    </a:cubicBezTo>
                    <a:cubicBezTo>
                      <a:pt x="3943" y="25526"/>
                      <a:pt x="5741" y="25543"/>
                      <a:pt x="7535" y="25543"/>
                    </a:cubicBezTo>
                    <a:cubicBezTo>
                      <a:pt x="8303" y="25543"/>
                      <a:pt x="9071" y="25540"/>
                      <a:pt x="9835" y="25540"/>
                    </a:cubicBezTo>
                    <a:cubicBezTo>
                      <a:pt x="12383" y="25552"/>
                      <a:pt x="14943" y="25552"/>
                      <a:pt x="17491" y="25552"/>
                    </a:cubicBezTo>
                    <a:lnTo>
                      <a:pt x="33624" y="25552"/>
                    </a:lnTo>
                    <a:cubicBezTo>
                      <a:pt x="33715" y="25586"/>
                      <a:pt x="33817" y="25601"/>
                      <a:pt x="33918" y="25601"/>
                    </a:cubicBezTo>
                    <a:cubicBezTo>
                      <a:pt x="34028" y="25601"/>
                      <a:pt x="34138" y="25583"/>
                      <a:pt x="34231" y="25552"/>
                    </a:cubicBezTo>
                    <a:cubicBezTo>
                      <a:pt x="39708" y="25552"/>
                      <a:pt x="45185" y="25560"/>
                      <a:pt x="50660" y="25560"/>
                    </a:cubicBezTo>
                    <a:cubicBezTo>
                      <a:pt x="54765" y="25560"/>
                      <a:pt x="58870" y="25555"/>
                      <a:pt x="62973" y="25540"/>
                    </a:cubicBezTo>
                    <a:cubicBezTo>
                      <a:pt x="83249" y="25492"/>
                      <a:pt x="103514" y="25516"/>
                      <a:pt x="123778" y="25445"/>
                    </a:cubicBezTo>
                    <a:cubicBezTo>
                      <a:pt x="129386" y="25433"/>
                      <a:pt x="134994" y="25385"/>
                      <a:pt x="140590" y="25349"/>
                    </a:cubicBezTo>
                    <a:cubicBezTo>
                      <a:pt x="143471" y="25337"/>
                      <a:pt x="146364" y="25326"/>
                      <a:pt x="149245" y="25302"/>
                    </a:cubicBezTo>
                    <a:cubicBezTo>
                      <a:pt x="151258" y="25290"/>
                      <a:pt x="153294" y="25278"/>
                      <a:pt x="155318" y="25206"/>
                    </a:cubicBezTo>
                    <a:cubicBezTo>
                      <a:pt x="155423" y="25292"/>
                      <a:pt x="155628" y="25353"/>
                      <a:pt x="155834" y="25353"/>
                    </a:cubicBezTo>
                    <a:cubicBezTo>
                      <a:pt x="155999" y="25353"/>
                      <a:pt x="156165" y="25314"/>
                      <a:pt x="156282" y="25218"/>
                    </a:cubicBezTo>
                    <a:cubicBezTo>
                      <a:pt x="156318" y="25195"/>
                      <a:pt x="156354" y="25171"/>
                      <a:pt x="156389" y="25147"/>
                    </a:cubicBezTo>
                    <a:lnTo>
                      <a:pt x="156401" y="25147"/>
                    </a:lnTo>
                    <a:cubicBezTo>
                      <a:pt x="156449" y="25099"/>
                      <a:pt x="156520" y="25052"/>
                      <a:pt x="156604" y="25016"/>
                    </a:cubicBezTo>
                    <a:lnTo>
                      <a:pt x="156568" y="25016"/>
                    </a:lnTo>
                    <a:cubicBezTo>
                      <a:pt x="157449" y="24337"/>
                      <a:pt x="158413" y="23682"/>
                      <a:pt x="159473" y="23075"/>
                    </a:cubicBezTo>
                    <a:cubicBezTo>
                      <a:pt x="160652" y="22409"/>
                      <a:pt x="161973" y="21825"/>
                      <a:pt x="163164" y="21158"/>
                    </a:cubicBezTo>
                    <a:cubicBezTo>
                      <a:pt x="163235" y="21123"/>
                      <a:pt x="163259" y="21075"/>
                      <a:pt x="163259" y="21027"/>
                    </a:cubicBezTo>
                    <a:lnTo>
                      <a:pt x="163271" y="21027"/>
                    </a:lnTo>
                    <a:cubicBezTo>
                      <a:pt x="163545" y="20230"/>
                      <a:pt x="163402" y="19372"/>
                      <a:pt x="163402" y="18563"/>
                    </a:cubicBezTo>
                    <a:cubicBezTo>
                      <a:pt x="163402" y="17717"/>
                      <a:pt x="163402" y="16872"/>
                      <a:pt x="163402" y="16039"/>
                    </a:cubicBezTo>
                    <a:cubicBezTo>
                      <a:pt x="163402" y="14300"/>
                      <a:pt x="163402" y="12574"/>
                      <a:pt x="163402" y="10836"/>
                    </a:cubicBezTo>
                    <a:cubicBezTo>
                      <a:pt x="163402" y="9157"/>
                      <a:pt x="163402" y="7466"/>
                      <a:pt x="163390" y="5787"/>
                    </a:cubicBezTo>
                    <a:cubicBezTo>
                      <a:pt x="163378" y="4073"/>
                      <a:pt x="163533" y="2382"/>
                      <a:pt x="162926" y="703"/>
                    </a:cubicBezTo>
                    <a:cubicBezTo>
                      <a:pt x="162914" y="680"/>
                      <a:pt x="162866" y="668"/>
                      <a:pt x="162819" y="668"/>
                    </a:cubicBezTo>
                    <a:cubicBezTo>
                      <a:pt x="163033" y="656"/>
                      <a:pt x="163247" y="656"/>
                      <a:pt x="163450" y="644"/>
                    </a:cubicBezTo>
                    <a:cubicBezTo>
                      <a:pt x="163676" y="632"/>
                      <a:pt x="163676" y="465"/>
                      <a:pt x="163450" y="465"/>
                    </a:cubicBezTo>
                    <a:cubicBezTo>
                      <a:pt x="156481" y="137"/>
                      <a:pt x="149458" y="94"/>
                      <a:pt x="142440" y="94"/>
                    </a:cubicBezTo>
                    <a:cubicBezTo>
                      <a:pt x="139991" y="94"/>
                      <a:pt x="137542" y="99"/>
                      <a:pt x="135096" y="99"/>
                    </a:cubicBezTo>
                    <a:cubicBezTo>
                      <a:pt x="134145" y="99"/>
                      <a:pt x="133194" y="98"/>
                      <a:pt x="132243" y="96"/>
                    </a:cubicBezTo>
                    <a:cubicBezTo>
                      <a:pt x="121837" y="72"/>
                      <a:pt x="111443" y="49"/>
                      <a:pt x="101037" y="37"/>
                    </a:cubicBezTo>
                    <a:cubicBezTo>
                      <a:pt x="90631" y="31"/>
                      <a:pt x="80228" y="28"/>
                      <a:pt x="69825" y="28"/>
                    </a:cubicBezTo>
                    <a:cubicBezTo>
                      <a:pt x="59422" y="28"/>
                      <a:pt x="49019" y="31"/>
                      <a:pt x="38613" y="37"/>
                    </a:cubicBezTo>
                    <a:cubicBezTo>
                      <a:pt x="33212" y="37"/>
                      <a:pt x="27801" y="1"/>
                      <a:pt x="223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6" name="Google Shape;886;p50"/>
            <p:cNvSpPr/>
            <p:nvPr/>
          </p:nvSpPr>
          <p:spPr>
            <a:xfrm>
              <a:off x="2968838" y="3021500"/>
              <a:ext cx="3121500" cy="3105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" name="Google Shape;887;p50"/>
          <p:cNvGrpSpPr/>
          <p:nvPr/>
        </p:nvGrpSpPr>
        <p:grpSpPr>
          <a:xfrm>
            <a:off x="2892426" y="3606986"/>
            <a:ext cx="3359041" cy="594392"/>
            <a:chOff x="2892426" y="3606986"/>
            <a:chExt cx="3359041" cy="594392"/>
          </a:xfrm>
        </p:grpSpPr>
        <p:grpSp>
          <p:nvGrpSpPr>
            <p:cNvPr id="888" name="Google Shape;888;p50"/>
            <p:cNvGrpSpPr/>
            <p:nvPr/>
          </p:nvGrpSpPr>
          <p:grpSpPr>
            <a:xfrm>
              <a:off x="2892426" y="3606986"/>
              <a:ext cx="3359041" cy="594392"/>
              <a:chOff x="2239550" y="2507275"/>
              <a:chExt cx="4091900" cy="782300"/>
            </a:xfrm>
          </p:grpSpPr>
          <p:sp>
            <p:nvSpPr>
              <p:cNvPr id="889" name="Google Shape;889;p50"/>
              <p:cNvSpPr/>
              <p:nvPr/>
            </p:nvSpPr>
            <p:spPr>
              <a:xfrm>
                <a:off x="5743575" y="2507275"/>
                <a:ext cx="0" cy="625"/>
              </a:xfrm>
              <a:custGeom>
                <a:rect b="b" l="l" r="r" t="t"/>
                <a:pathLst>
                  <a:path extrusionOk="0" h="25" w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25"/>
                      <a:pt x="0" y="13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50"/>
              <p:cNvSpPr/>
              <p:nvPr/>
            </p:nvSpPr>
            <p:spPr>
              <a:xfrm>
                <a:off x="2239550" y="2649550"/>
                <a:ext cx="4091900" cy="640025"/>
              </a:xfrm>
              <a:custGeom>
                <a:rect b="b" l="l" r="r" t="t"/>
                <a:pathLst>
                  <a:path extrusionOk="0" h="25601" w="163676">
                    <a:moveTo>
                      <a:pt x="2953" y="477"/>
                    </a:moveTo>
                    <a:cubicBezTo>
                      <a:pt x="2882" y="644"/>
                      <a:pt x="3025" y="834"/>
                      <a:pt x="3442" y="858"/>
                    </a:cubicBezTo>
                    <a:cubicBezTo>
                      <a:pt x="9345" y="1055"/>
                      <a:pt x="15264" y="1097"/>
                      <a:pt x="21185" y="1097"/>
                    </a:cubicBezTo>
                    <a:cubicBezTo>
                      <a:pt x="25678" y="1097"/>
                      <a:pt x="30171" y="1073"/>
                      <a:pt x="34660" y="1073"/>
                    </a:cubicBezTo>
                    <a:cubicBezTo>
                      <a:pt x="45054" y="1073"/>
                      <a:pt x="55460" y="1073"/>
                      <a:pt x="65866" y="1084"/>
                    </a:cubicBezTo>
                    <a:cubicBezTo>
                      <a:pt x="86666" y="1084"/>
                      <a:pt x="107478" y="1073"/>
                      <a:pt x="128279" y="1025"/>
                    </a:cubicBezTo>
                    <a:cubicBezTo>
                      <a:pt x="129417" y="1021"/>
                      <a:pt x="130557" y="1020"/>
                      <a:pt x="131698" y="1020"/>
                    </a:cubicBezTo>
                    <a:cubicBezTo>
                      <a:pt x="135023" y="1020"/>
                      <a:pt x="138355" y="1031"/>
                      <a:pt x="141688" y="1031"/>
                    </a:cubicBezTo>
                    <a:cubicBezTo>
                      <a:pt x="148740" y="1031"/>
                      <a:pt x="155795" y="981"/>
                      <a:pt x="162791" y="668"/>
                    </a:cubicBezTo>
                    <a:lnTo>
                      <a:pt x="162791" y="668"/>
                    </a:lnTo>
                    <a:cubicBezTo>
                      <a:pt x="162758" y="671"/>
                      <a:pt x="162722" y="683"/>
                      <a:pt x="162711" y="703"/>
                    </a:cubicBezTo>
                    <a:cubicBezTo>
                      <a:pt x="162116" y="2347"/>
                      <a:pt x="162259" y="3990"/>
                      <a:pt x="162247" y="5645"/>
                    </a:cubicBezTo>
                    <a:cubicBezTo>
                      <a:pt x="162235" y="7383"/>
                      <a:pt x="162235" y="9109"/>
                      <a:pt x="162235" y="10836"/>
                    </a:cubicBezTo>
                    <a:cubicBezTo>
                      <a:pt x="162235" y="12526"/>
                      <a:pt x="162235" y="14217"/>
                      <a:pt x="162235" y="15896"/>
                    </a:cubicBezTo>
                    <a:cubicBezTo>
                      <a:pt x="162235" y="16789"/>
                      <a:pt x="162235" y="17670"/>
                      <a:pt x="162235" y="18563"/>
                    </a:cubicBezTo>
                    <a:cubicBezTo>
                      <a:pt x="162235" y="19230"/>
                      <a:pt x="162152" y="19920"/>
                      <a:pt x="162271" y="20599"/>
                    </a:cubicBezTo>
                    <a:cubicBezTo>
                      <a:pt x="157913" y="20354"/>
                      <a:pt x="153547" y="20336"/>
                      <a:pt x="149164" y="20336"/>
                    </a:cubicBezTo>
                    <a:cubicBezTo>
                      <a:pt x="148434" y="20336"/>
                      <a:pt x="147703" y="20337"/>
                      <a:pt x="146971" y="20337"/>
                    </a:cubicBezTo>
                    <a:cubicBezTo>
                      <a:pt x="141685" y="20325"/>
                      <a:pt x="136411" y="20325"/>
                      <a:pt x="131124" y="20313"/>
                    </a:cubicBezTo>
                    <a:cubicBezTo>
                      <a:pt x="120563" y="20301"/>
                      <a:pt x="110002" y="20301"/>
                      <a:pt x="99442" y="20301"/>
                    </a:cubicBezTo>
                    <a:lnTo>
                      <a:pt x="9561" y="20301"/>
                    </a:lnTo>
                    <a:cubicBezTo>
                      <a:pt x="8982" y="20301"/>
                      <a:pt x="8433" y="20300"/>
                      <a:pt x="7902" y="20300"/>
                    </a:cubicBezTo>
                    <a:cubicBezTo>
                      <a:pt x="5910" y="20300"/>
                      <a:pt x="4165" y="20315"/>
                      <a:pt x="2013" y="20456"/>
                    </a:cubicBezTo>
                    <a:cubicBezTo>
                      <a:pt x="1989" y="20432"/>
                      <a:pt x="1977" y="20408"/>
                      <a:pt x="1953" y="20384"/>
                    </a:cubicBezTo>
                    <a:cubicBezTo>
                      <a:pt x="1965" y="19587"/>
                      <a:pt x="1918" y="19063"/>
                      <a:pt x="1929" y="18015"/>
                    </a:cubicBezTo>
                    <a:cubicBezTo>
                      <a:pt x="1929" y="17194"/>
                      <a:pt x="1858" y="16420"/>
                      <a:pt x="1906" y="15598"/>
                    </a:cubicBezTo>
                    <a:cubicBezTo>
                      <a:pt x="2025" y="13884"/>
                      <a:pt x="2013" y="12169"/>
                      <a:pt x="2025" y="10455"/>
                    </a:cubicBezTo>
                    <a:cubicBezTo>
                      <a:pt x="2037" y="8776"/>
                      <a:pt x="2049" y="7109"/>
                      <a:pt x="2072" y="5430"/>
                    </a:cubicBezTo>
                    <a:cubicBezTo>
                      <a:pt x="2084" y="3847"/>
                      <a:pt x="2382" y="2156"/>
                      <a:pt x="2001" y="573"/>
                    </a:cubicBezTo>
                    <a:cubicBezTo>
                      <a:pt x="2239" y="549"/>
                      <a:pt x="2477" y="525"/>
                      <a:pt x="2715" y="501"/>
                    </a:cubicBezTo>
                    <a:cubicBezTo>
                      <a:pt x="2799" y="489"/>
                      <a:pt x="2882" y="489"/>
                      <a:pt x="2953" y="477"/>
                    </a:cubicBezTo>
                    <a:close/>
                    <a:moveTo>
                      <a:pt x="3656" y="21218"/>
                    </a:moveTo>
                    <a:lnTo>
                      <a:pt x="3656" y="21218"/>
                    </a:lnTo>
                    <a:cubicBezTo>
                      <a:pt x="5073" y="21266"/>
                      <a:pt x="6513" y="21289"/>
                      <a:pt x="7942" y="21289"/>
                    </a:cubicBezTo>
                    <a:cubicBezTo>
                      <a:pt x="8156" y="21551"/>
                      <a:pt x="8490" y="21801"/>
                      <a:pt x="8776" y="22039"/>
                    </a:cubicBezTo>
                    <a:cubicBezTo>
                      <a:pt x="9204" y="22385"/>
                      <a:pt x="9645" y="22730"/>
                      <a:pt x="10121" y="23063"/>
                    </a:cubicBezTo>
                    <a:cubicBezTo>
                      <a:pt x="10585" y="23385"/>
                      <a:pt x="11050" y="23718"/>
                      <a:pt x="11538" y="24028"/>
                    </a:cubicBezTo>
                    <a:cubicBezTo>
                      <a:pt x="11871" y="24230"/>
                      <a:pt x="12216" y="24421"/>
                      <a:pt x="12574" y="24599"/>
                    </a:cubicBezTo>
                    <a:lnTo>
                      <a:pt x="9264" y="24599"/>
                    </a:lnTo>
                    <a:cubicBezTo>
                      <a:pt x="8406" y="24016"/>
                      <a:pt x="7406" y="23480"/>
                      <a:pt x="6490" y="22909"/>
                    </a:cubicBezTo>
                    <a:cubicBezTo>
                      <a:pt x="6001" y="22611"/>
                      <a:pt x="5525" y="22313"/>
                      <a:pt x="5037" y="22016"/>
                    </a:cubicBezTo>
                    <a:cubicBezTo>
                      <a:pt x="4585" y="21742"/>
                      <a:pt x="4108" y="21480"/>
                      <a:pt x="3656" y="21218"/>
                    </a:cubicBezTo>
                    <a:close/>
                    <a:moveTo>
                      <a:pt x="12978" y="21277"/>
                    </a:moveTo>
                    <a:cubicBezTo>
                      <a:pt x="13645" y="21837"/>
                      <a:pt x="14312" y="22373"/>
                      <a:pt x="15050" y="22897"/>
                    </a:cubicBezTo>
                    <a:lnTo>
                      <a:pt x="16467" y="23921"/>
                    </a:lnTo>
                    <a:cubicBezTo>
                      <a:pt x="16765" y="24135"/>
                      <a:pt x="17062" y="24397"/>
                      <a:pt x="17455" y="24599"/>
                    </a:cubicBezTo>
                    <a:lnTo>
                      <a:pt x="13419" y="24599"/>
                    </a:lnTo>
                    <a:cubicBezTo>
                      <a:pt x="13050" y="24314"/>
                      <a:pt x="12717" y="24028"/>
                      <a:pt x="12324" y="23742"/>
                    </a:cubicBezTo>
                    <a:cubicBezTo>
                      <a:pt x="11871" y="23409"/>
                      <a:pt x="11407" y="23063"/>
                      <a:pt x="10954" y="22718"/>
                    </a:cubicBezTo>
                    <a:cubicBezTo>
                      <a:pt x="10514" y="22385"/>
                      <a:pt x="10061" y="22063"/>
                      <a:pt x="9633" y="21718"/>
                    </a:cubicBezTo>
                    <a:cubicBezTo>
                      <a:pt x="9454" y="21587"/>
                      <a:pt x="9276" y="21444"/>
                      <a:pt x="9085" y="21301"/>
                    </a:cubicBezTo>
                    <a:cubicBezTo>
                      <a:pt x="10395" y="21301"/>
                      <a:pt x="11681" y="21289"/>
                      <a:pt x="12978" y="21277"/>
                    </a:cubicBezTo>
                    <a:close/>
                    <a:moveTo>
                      <a:pt x="17920" y="21266"/>
                    </a:moveTo>
                    <a:cubicBezTo>
                      <a:pt x="18574" y="21789"/>
                      <a:pt x="19229" y="22313"/>
                      <a:pt x="19872" y="22837"/>
                    </a:cubicBezTo>
                    <a:cubicBezTo>
                      <a:pt x="20277" y="23171"/>
                      <a:pt x="20753" y="23480"/>
                      <a:pt x="21194" y="23802"/>
                    </a:cubicBezTo>
                    <a:cubicBezTo>
                      <a:pt x="21575" y="24063"/>
                      <a:pt x="21944" y="24361"/>
                      <a:pt x="22408" y="24599"/>
                    </a:cubicBezTo>
                    <a:lnTo>
                      <a:pt x="18348" y="24599"/>
                    </a:lnTo>
                    <a:cubicBezTo>
                      <a:pt x="18229" y="24230"/>
                      <a:pt x="17658" y="23909"/>
                      <a:pt x="17265" y="23623"/>
                    </a:cubicBezTo>
                    <a:cubicBezTo>
                      <a:pt x="16777" y="23266"/>
                      <a:pt x="16300" y="22920"/>
                      <a:pt x="15812" y="22575"/>
                    </a:cubicBezTo>
                    <a:cubicBezTo>
                      <a:pt x="15193" y="22123"/>
                      <a:pt x="14514" y="21706"/>
                      <a:pt x="13848" y="21277"/>
                    </a:cubicBezTo>
                    <a:cubicBezTo>
                      <a:pt x="14645" y="21277"/>
                      <a:pt x="15455" y="21266"/>
                      <a:pt x="16253" y="21266"/>
                    </a:cubicBezTo>
                    <a:close/>
                    <a:moveTo>
                      <a:pt x="22718" y="21266"/>
                    </a:moveTo>
                    <a:cubicBezTo>
                      <a:pt x="23480" y="21801"/>
                      <a:pt x="24242" y="22337"/>
                      <a:pt x="24920" y="22909"/>
                    </a:cubicBezTo>
                    <a:cubicBezTo>
                      <a:pt x="25349" y="23266"/>
                      <a:pt x="25790" y="23611"/>
                      <a:pt x="26218" y="23968"/>
                    </a:cubicBezTo>
                    <a:cubicBezTo>
                      <a:pt x="26433" y="24147"/>
                      <a:pt x="26635" y="24325"/>
                      <a:pt x="26837" y="24504"/>
                    </a:cubicBezTo>
                    <a:cubicBezTo>
                      <a:pt x="26873" y="24540"/>
                      <a:pt x="26909" y="24564"/>
                      <a:pt x="26944" y="24599"/>
                    </a:cubicBezTo>
                    <a:lnTo>
                      <a:pt x="23265" y="24599"/>
                    </a:lnTo>
                    <a:cubicBezTo>
                      <a:pt x="23301" y="24552"/>
                      <a:pt x="23301" y="24504"/>
                      <a:pt x="23277" y="24468"/>
                    </a:cubicBezTo>
                    <a:cubicBezTo>
                      <a:pt x="23027" y="24099"/>
                      <a:pt x="22480" y="23802"/>
                      <a:pt x="22039" y="23492"/>
                    </a:cubicBezTo>
                    <a:cubicBezTo>
                      <a:pt x="21575" y="23171"/>
                      <a:pt x="21122" y="22825"/>
                      <a:pt x="20622" y="22528"/>
                    </a:cubicBezTo>
                    <a:cubicBezTo>
                      <a:pt x="19944" y="22111"/>
                      <a:pt x="19277" y="21682"/>
                      <a:pt x="18610" y="21266"/>
                    </a:cubicBezTo>
                    <a:close/>
                    <a:moveTo>
                      <a:pt x="28766" y="21266"/>
                    </a:moveTo>
                    <a:cubicBezTo>
                      <a:pt x="28992" y="21539"/>
                      <a:pt x="29266" y="21801"/>
                      <a:pt x="29528" y="22051"/>
                    </a:cubicBezTo>
                    <a:cubicBezTo>
                      <a:pt x="29957" y="22456"/>
                      <a:pt x="30409" y="22849"/>
                      <a:pt x="30850" y="23242"/>
                    </a:cubicBezTo>
                    <a:cubicBezTo>
                      <a:pt x="31278" y="23623"/>
                      <a:pt x="31719" y="24004"/>
                      <a:pt x="32148" y="24385"/>
                    </a:cubicBezTo>
                    <a:cubicBezTo>
                      <a:pt x="32219" y="24456"/>
                      <a:pt x="32290" y="24528"/>
                      <a:pt x="32374" y="24599"/>
                    </a:cubicBezTo>
                    <a:lnTo>
                      <a:pt x="28242" y="24599"/>
                    </a:lnTo>
                    <a:cubicBezTo>
                      <a:pt x="28242" y="24552"/>
                      <a:pt x="28254" y="24516"/>
                      <a:pt x="28230" y="24468"/>
                    </a:cubicBezTo>
                    <a:cubicBezTo>
                      <a:pt x="28171" y="24361"/>
                      <a:pt x="28040" y="24266"/>
                      <a:pt x="27933" y="24171"/>
                    </a:cubicBezTo>
                    <a:cubicBezTo>
                      <a:pt x="27718" y="23992"/>
                      <a:pt x="27504" y="23813"/>
                      <a:pt x="27290" y="23635"/>
                    </a:cubicBezTo>
                    <a:cubicBezTo>
                      <a:pt x="26825" y="23254"/>
                      <a:pt x="26349" y="22885"/>
                      <a:pt x="25825" y="22528"/>
                    </a:cubicBezTo>
                    <a:cubicBezTo>
                      <a:pt x="25182" y="22099"/>
                      <a:pt x="24456" y="21682"/>
                      <a:pt x="23766" y="21266"/>
                    </a:cubicBezTo>
                    <a:close/>
                    <a:moveTo>
                      <a:pt x="35029" y="21266"/>
                    </a:moveTo>
                    <a:cubicBezTo>
                      <a:pt x="35815" y="21837"/>
                      <a:pt x="36600" y="22409"/>
                      <a:pt x="37351" y="22980"/>
                    </a:cubicBezTo>
                    <a:cubicBezTo>
                      <a:pt x="37803" y="23349"/>
                      <a:pt x="38244" y="23718"/>
                      <a:pt x="38672" y="24087"/>
                    </a:cubicBezTo>
                    <a:cubicBezTo>
                      <a:pt x="38863" y="24254"/>
                      <a:pt x="39053" y="24433"/>
                      <a:pt x="39244" y="24599"/>
                    </a:cubicBezTo>
                    <a:lnTo>
                      <a:pt x="33838" y="24599"/>
                    </a:lnTo>
                    <a:cubicBezTo>
                      <a:pt x="33636" y="24421"/>
                      <a:pt x="33421" y="24254"/>
                      <a:pt x="33243" y="24099"/>
                    </a:cubicBezTo>
                    <a:lnTo>
                      <a:pt x="31897" y="22920"/>
                    </a:lnTo>
                    <a:cubicBezTo>
                      <a:pt x="31457" y="22539"/>
                      <a:pt x="31028" y="22147"/>
                      <a:pt x="30576" y="21777"/>
                    </a:cubicBezTo>
                    <a:cubicBezTo>
                      <a:pt x="30373" y="21611"/>
                      <a:pt x="30171" y="21432"/>
                      <a:pt x="29969" y="21266"/>
                    </a:cubicBezTo>
                    <a:close/>
                    <a:moveTo>
                      <a:pt x="41172" y="21266"/>
                    </a:moveTo>
                    <a:cubicBezTo>
                      <a:pt x="41756" y="21825"/>
                      <a:pt x="42339" y="22385"/>
                      <a:pt x="42958" y="22920"/>
                    </a:cubicBezTo>
                    <a:cubicBezTo>
                      <a:pt x="43351" y="23266"/>
                      <a:pt x="43768" y="23599"/>
                      <a:pt x="44185" y="23933"/>
                    </a:cubicBezTo>
                    <a:cubicBezTo>
                      <a:pt x="44447" y="24147"/>
                      <a:pt x="44697" y="24397"/>
                      <a:pt x="45018" y="24599"/>
                    </a:cubicBezTo>
                    <a:lnTo>
                      <a:pt x="40410" y="24599"/>
                    </a:lnTo>
                    <a:cubicBezTo>
                      <a:pt x="40268" y="24314"/>
                      <a:pt x="39851" y="24016"/>
                      <a:pt x="39601" y="23802"/>
                    </a:cubicBezTo>
                    <a:cubicBezTo>
                      <a:pt x="39136" y="23409"/>
                      <a:pt x="38660" y="23016"/>
                      <a:pt x="38160" y="22635"/>
                    </a:cubicBezTo>
                    <a:cubicBezTo>
                      <a:pt x="37529" y="22158"/>
                      <a:pt x="36839" y="21706"/>
                      <a:pt x="36124" y="21266"/>
                    </a:cubicBezTo>
                    <a:close/>
                    <a:moveTo>
                      <a:pt x="45756" y="21266"/>
                    </a:moveTo>
                    <a:cubicBezTo>
                      <a:pt x="46423" y="21801"/>
                      <a:pt x="47066" y="22337"/>
                      <a:pt x="47745" y="22873"/>
                    </a:cubicBezTo>
                    <a:cubicBezTo>
                      <a:pt x="48185" y="23230"/>
                      <a:pt x="48673" y="23563"/>
                      <a:pt x="49162" y="23909"/>
                    </a:cubicBezTo>
                    <a:cubicBezTo>
                      <a:pt x="49483" y="24147"/>
                      <a:pt x="49804" y="24385"/>
                      <a:pt x="50185" y="24611"/>
                    </a:cubicBezTo>
                    <a:cubicBezTo>
                      <a:pt x="48804" y="24599"/>
                      <a:pt x="47423" y="24599"/>
                      <a:pt x="46054" y="24599"/>
                    </a:cubicBezTo>
                    <a:cubicBezTo>
                      <a:pt x="45959" y="24421"/>
                      <a:pt x="45756" y="24278"/>
                      <a:pt x="45542" y="24123"/>
                    </a:cubicBezTo>
                    <a:cubicBezTo>
                      <a:pt x="45328" y="23956"/>
                      <a:pt x="45113" y="23790"/>
                      <a:pt x="44899" y="23623"/>
                    </a:cubicBezTo>
                    <a:cubicBezTo>
                      <a:pt x="44482" y="23301"/>
                      <a:pt x="44078" y="22980"/>
                      <a:pt x="43661" y="22659"/>
                    </a:cubicBezTo>
                    <a:cubicBezTo>
                      <a:pt x="43066" y="22206"/>
                      <a:pt x="42506" y="21730"/>
                      <a:pt x="41934" y="21266"/>
                    </a:cubicBezTo>
                    <a:close/>
                    <a:moveTo>
                      <a:pt x="51269" y="21266"/>
                    </a:moveTo>
                    <a:cubicBezTo>
                      <a:pt x="52007" y="21897"/>
                      <a:pt x="52733" y="22516"/>
                      <a:pt x="53472" y="23147"/>
                    </a:cubicBezTo>
                    <a:cubicBezTo>
                      <a:pt x="53948" y="23563"/>
                      <a:pt x="54436" y="23968"/>
                      <a:pt x="54936" y="24385"/>
                    </a:cubicBezTo>
                    <a:cubicBezTo>
                      <a:pt x="55031" y="24456"/>
                      <a:pt x="55127" y="24528"/>
                      <a:pt x="55222" y="24611"/>
                    </a:cubicBezTo>
                    <a:lnTo>
                      <a:pt x="50971" y="24611"/>
                    </a:lnTo>
                    <a:cubicBezTo>
                      <a:pt x="50721" y="24242"/>
                      <a:pt x="50209" y="23921"/>
                      <a:pt x="49804" y="23611"/>
                    </a:cubicBezTo>
                    <a:cubicBezTo>
                      <a:pt x="49376" y="23266"/>
                      <a:pt x="48935" y="22920"/>
                      <a:pt x="48471" y="22599"/>
                    </a:cubicBezTo>
                    <a:cubicBezTo>
                      <a:pt x="47852" y="22147"/>
                      <a:pt x="47197" y="21706"/>
                      <a:pt x="46554" y="21266"/>
                    </a:cubicBezTo>
                    <a:close/>
                    <a:moveTo>
                      <a:pt x="56817" y="21266"/>
                    </a:moveTo>
                    <a:cubicBezTo>
                      <a:pt x="57591" y="21873"/>
                      <a:pt x="58365" y="22492"/>
                      <a:pt x="59127" y="23099"/>
                    </a:cubicBezTo>
                    <a:cubicBezTo>
                      <a:pt x="59532" y="23409"/>
                      <a:pt x="59925" y="23730"/>
                      <a:pt x="60330" y="24040"/>
                    </a:cubicBezTo>
                    <a:cubicBezTo>
                      <a:pt x="60532" y="24206"/>
                      <a:pt x="60723" y="24361"/>
                      <a:pt x="60937" y="24516"/>
                    </a:cubicBezTo>
                    <a:cubicBezTo>
                      <a:pt x="60973" y="24552"/>
                      <a:pt x="61020" y="24575"/>
                      <a:pt x="61068" y="24611"/>
                    </a:cubicBezTo>
                    <a:lnTo>
                      <a:pt x="56543" y="24611"/>
                    </a:lnTo>
                    <a:cubicBezTo>
                      <a:pt x="56341" y="24444"/>
                      <a:pt x="56139" y="24278"/>
                      <a:pt x="55936" y="24123"/>
                    </a:cubicBezTo>
                    <a:cubicBezTo>
                      <a:pt x="55400" y="23682"/>
                      <a:pt x="54829" y="23266"/>
                      <a:pt x="54246" y="22849"/>
                    </a:cubicBezTo>
                    <a:cubicBezTo>
                      <a:pt x="53507" y="22313"/>
                      <a:pt x="52722" y="21789"/>
                      <a:pt x="51948" y="21266"/>
                    </a:cubicBezTo>
                    <a:close/>
                    <a:moveTo>
                      <a:pt x="63128" y="21266"/>
                    </a:moveTo>
                    <a:cubicBezTo>
                      <a:pt x="63949" y="21920"/>
                      <a:pt x="64783" y="22551"/>
                      <a:pt x="65640" y="23194"/>
                    </a:cubicBezTo>
                    <a:cubicBezTo>
                      <a:pt x="66164" y="23575"/>
                      <a:pt x="66676" y="23944"/>
                      <a:pt x="67188" y="24325"/>
                    </a:cubicBezTo>
                    <a:cubicBezTo>
                      <a:pt x="67319" y="24421"/>
                      <a:pt x="67450" y="24516"/>
                      <a:pt x="67581" y="24623"/>
                    </a:cubicBezTo>
                    <a:cubicBezTo>
                      <a:pt x="65747" y="24611"/>
                      <a:pt x="63925" y="24611"/>
                      <a:pt x="62104" y="24611"/>
                    </a:cubicBezTo>
                    <a:cubicBezTo>
                      <a:pt x="62020" y="24492"/>
                      <a:pt x="61889" y="24373"/>
                      <a:pt x="61746" y="24266"/>
                    </a:cubicBezTo>
                    <a:cubicBezTo>
                      <a:pt x="61544" y="24099"/>
                      <a:pt x="61330" y="23944"/>
                      <a:pt x="61115" y="23802"/>
                    </a:cubicBezTo>
                    <a:lnTo>
                      <a:pt x="59865" y="22873"/>
                    </a:lnTo>
                    <a:cubicBezTo>
                      <a:pt x="59139" y="22337"/>
                      <a:pt x="58413" y="21801"/>
                      <a:pt x="57675" y="21266"/>
                    </a:cubicBezTo>
                    <a:close/>
                    <a:moveTo>
                      <a:pt x="68331" y="21266"/>
                    </a:moveTo>
                    <a:cubicBezTo>
                      <a:pt x="68354" y="21301"/>
                      <a:pt x="68378" y="21337"/>
                      <a:pt x="68402" y="21361"/>
                    </a:cubicBezTo>
                    <a:cubicBezTo>
                      <a:pt x="68569" y="21527"/>
                      <a:pt x="68783" y="21682"/>
                      <a:pt x="68985" y="21849"/>
                    </a:cubicBezTo>
                    <a:cubicBezTo>
                      <a:pt x="69414" y="22182"/>
                      <a:pt x="69843" y="22516"/>
                      <a:pt x="70283" y="22849"/>
                    </a:cubicBezTo>
                    <a:cubicBezTo>
                      <a:pt x="70712" y="23171"/>
                      <a:pt x="71140" y="23480"/>
                      <a:pt x="71593" y="23802"/>
                    </a:cubicBezTo>
                    <a:cubicBezTo>
                      <a:pt x="72010" y="24087"/>
                      <a:pt x="72438" y="24385"/>
                      <a:pt x="72962" y="24623"/>
                    </a:cubicBezTo>
                    <a:lnTo>
                      <a:pt x="68759" y="24623"/>
                    </a:lnTo>
                    <a:cubicBezTo>
                      <a:pt x="68473" y="24409"/>
                      <a:pt x="68176" y="24206"/>
                      <a:pt x="67890" y="24004"/>
                    </a:cubicBezTo>
                    <a:cubicBezTo>
                      <a:pt x="67366" y="23635"/>
                      <a:pt x="66830" y="23254"/>
                      <a:pt x="66295" y="22885"/>
                    </a:cubicBezTo>
                    <a:cubicBezTo>
                      <a:pt x="65521" y="22337"/>
                      <a:pt x="64723" y="21801"/>
                      <a:pt x="63925" y="21266"/>
                    </a:cubicBezTo>
                    <a:close/>
                    <a:moveTo>
                      <a:pt x="74272" y="21266"/>
                    </a:moveTo>
                    <a:cubicBezTo>
                      <a:pt x="75117" y="21920"/>
                      <a:pt x="75915" y="22587"/>
                      <a:pt x="76725" y="23254"/>
                    </a:cubicBezTo>
                    <a:cubicBezTo>
                      <a:pt x="77165" y="23623"/>
                      <a:pt x="77606" y="23992"/>
                      <a:pt x="78022" y="24373"/>
                    </a:cubicBezTo>
                    <a:cubicBezTo>
                      <a:pt x="78106" y="24444"/>
                      <a:pt x="78189" y="24540"/>
                      <a:pt x="78284" y="24623"/>
                    </a:cubicBezTo>
                    <a:lnTo>
                      <a:pt x="73712" y="24623"/>
                    </a:lnTo>
                    <a:cubicBezTo>
                      <a:pt x="73748" y="24575"/>
                      <a:pt x="73760" y="24516"/>
                      <a:pt x="73700" y="24444"/>
                    </a:cubicBezTo>
                    <a:cubicBezTo>
                      <a:pt x="73379" y="24099"/>
                      <a:pt x="72915" y="23790"/>
                      <a:pt x="72462" y="23480"/>
                    </a:cubicBezTo>
                    <a:cubicBezTo>
                      <a:pt x="72010" y="23171"/>
                      <a:pt x="71569" y="22849"/>
                      <a:pt x="71140" y="22539"/>
                    </a:cubicBezTo>
                    <a:cubicBezTo>
                      <a:pt x="70712" y="22230"/>
                      <a:pt x="70295" y="21920"/>
                      <a:pt x="69890" y="21599"/>
                    </a:cubicBezTo>
                    <a:cubicBezTo>
                      <a:pt x="69747" y="21492"/>
                      <a:pt x="69605" y="21385"/>
                      <a:pt x="69462" y="21266"/>
                    </a:cubicBezTo>
                    <a:close/>
                    <a:moveTo>
                      <a:pt x="80475" y="21266"/>
                    </a:moveTo>
                    <a:cubicBezTo>
                      <a:pt x="81213" y="21920"/>
                      <a:pt x="81951" y="22563"/>
                      <a:pt x="82725" y="23206"/>
                    </a:cubicBezTo>
                    <a:cubicBezTo>
                      <a:pt x="83213" y="23611"/>
                      <a:pt x="83702" y="24016"/>
                      <a:pt x="84202" y="24409"/>
                    </a:cubicBezTo>
                    <a:cubicBezTo>
                      <a:pt x="84297" y="24492"/>
                      <a:pt x="84392" y="24564"/>
                      <a:pt x="84475" y="24635"/>
                    </a:cubicBezTo>
                    <a:cubicBezTo>
                      <a:pt x="82856" y="24635"/>
                      <a:pt x="81237" y="24623"/>
                      <a:pt x="79606" y="24623"/>
                    </a:cubicBezTo>
                    <a:cubicBezTo>
                      <a:pt x="79427" y="24433"/>
                      <a:pt x="79201" y="24254"/>
                      <a:pt x="79034" y="24099"/>
                    </a:cubicBezTo>
                    <a:cubicBezTo>
                      <a:pt x="78594" y="23694"/>
                      <a:pt x="78118" y="23301"/>
                      <a:pt x="77629" y="22920"/>
                    </a:cubicBezTo>
                    <a:cubicBezTo>
                      <a:pt x="76915" y="22337"/>
                      <a:pt x="76105" y="21801"/>
                      <a:pt x="75272" y="21266"/>
                    </a:cubicBezTo>
                    <a:close/>
                    <a:moveTo>
                      <a:pt x="85547" y="21266"/>
                    </a:moveTo>
                    <a:cubicBezTo>
                      <a:pt x="86154" y="21754"/>
                      <a:pt x="86761" y="22242"/>
                      <a:pt x="87404" y="22730"/>
                    </a:cubicBezTo>
                    <a:cubicBezTo>
                      <a:pt x="87833" y="23040"/>
                      <a:pt x="88250" y="23349"/>
                      <a:pt x="88666" y="23671"/>
                    </a:cubicBezTo>
                    <a:cubicBezTo>
                      <a:pt x="89095" y="23992"/>
                      <a:pt x="89488" y="24361"/>
                      <a:pt x="90036" y="24623"/>
                    </a:cubicBezTo>
                    <a:cubicBezTo>
                      <a:pt x="90048" y="24629"/>
                      <a:pt x="90060" y="24629"/>
                      <a:pt x="90071" y="24629"/>
                    </a:cubicBezTo>
                    <a:cubicBezTo>
                      <a:pt x="90083" y="24629"/>
                      <a:pt x="90095" y="24629"/>
                      <a:pt x="90107" y="24635"/>
                    </a:cubicBezTo>
                    <a:lnTo>
                      <a:pt x="85988" y="24635"/>
                    </a:lnTo>
                    <a:cubicBezTo>
                      <a:pt x="85761" y="24433"/>
                      <a:pt x="85476" y="24254"/>
                      <a:pt x="85261" y="24087"/>
                    </a:cubicBezTo>
                    <a:cubicBezTo>
                      <a:pt x="84749" y="23682"/>
                      <a:pt x="84237" y="23290"/>
                      <a:pt x="83713" y="22897"/>
                    </a:cubicBezTo>
                    <a:cubicBezTo>
                      <a:pt x="82987" y="22349"/>
                      <a:pt x="82237" y="21813"/>
                      <a:pt x="81487" y="21266"/>
                    </a:cubicBezTo>
                    <a:close/>
                    <a:moveTo>
                      <a:pt x="90119" y="21266"/>
                    </a:moveTo>
                    <a:cubicBezTo>
                      <a:pt x="90762" y="21801"/>
                      <a:pt x="91405" y="22349"/>
                      <a:pt x="92048" y="22885"/>
                    </a:cubicBezTo>
                    <a:cubicBezTo>
                      <a:pt x="92465" y="23230"/>
                      <a:pt x="92905" y="23563"/>
                      <a:pt x="93334" y="23897"/>
                    </a:cubicBezTo>
                    <a:cubicBezTo>
                      <a:pt x="93548" y="24063"/>
                      <a:pt x="93774" y="24230"/>
                      <a:pt x="93989" y="24397"/>
                    </a:cubicBezTo>
                    <a:cubicBezTo>
                      <a:pt x="94084" y="24480"/>
                      <a:pt x="94191" y="24564"/>
                      <a:pt x="94298" y="24635"/>
                    </a:cubicBezTo>
                    <a:lnTo>
                      <a:pt x="90667" y="24635"/>
                    </a:lnTo>
                    <a:cubicBezTo>
                      <a:pt x="90833" y="24587"/>
                      <a:pt x="90941" y="24492"/>
                      <a:pt x="90857" y="24361"/>
                    </a:cubicBezTo>
                    <a:cubicBezTo>
                      <a:pt x="90583" y="23992"/>
                      <a:pt x="90095" y="23682"/>
                      <a:pt x="89655" y="23361"/>
                    </a:cubicBezTo>
                    <a:cubicBezTo>
                      <a:pt x="89214" y="23040"/>
                      <a:pt x="88762" y="22718"/>
                      <a:pt x="88321" y="22397"/>
                    </a:cubicBezTo>
                    <a:cubicBezTo>
                      <a:pt x="87774" y="22004"/>
                      <a:pt x="87202" y="21635"/>
                      <a:pt x="86619" y="21266"/>
                    </a:cubicBezTo>
                    <a:close/>
                    <a:moveTo>
                      <a:pt x="96108" y="21266"/>
                    </a:moveTo>
                    <a:cubicBezTo>
                      <a:pt x="96513" y="21551"/>
                      <a:pt x="96906" y="21849"/>
                      <a:pt x="97346" y="22111"/>
                    </a:cubicBezTo>
                    <a:cubicBezTo>
                      <a:pt x="97930" y="22468"/>
                      <a:pt x="98525" y="22813"/>
                      <a:pt x="99108" y="23171"/>
                    </a:cubicBezTo>
                    <a:cubicBezTo>
                      <a:pt x="99668" y="23516"/>
                      <a:pt x="100239" y="23861"/>
                      <a:pt x="100787" y="24206"/>
                    </a:cubicBezTo>
                    <a:cubicBezTo>
                      <a:pt x="101013" y="24349"/>
                      <a:pt x="101251" y="24504"/>
                      <a:pt x="101490" y="24647"/>
                    </a:cubicBezTo>
                    <a:cubicBezTo>
                      <a:pt x="100025" y="24647"/>
                      <a:pt x="98561" y="24647"/>
                      <a:pt x="97084" y="24635"/>
                    </a:cubicBezTo>
                    <a:lnTo>
                      <a:pt x="95298" y="24635"/>
                    </a:lnTo>
                    <a:cubicBezTo>
                      <a:pt x="95298" y="24623"/>
                      <a:pt x="95310" y="24599"/>
                      <a:pt x="95310" y="24587"/>
                    </a:cubicBezTo>
                    <a:cubicBezTo>
                      <a:pt x="95215" y="24385"/>
                      <a:pt x="94953" y="24230"/>
                      <a:pt x="94739" y="24075"/>
                    </a:cubicBezTo>
                    <a:lnTo>
                      <a:pt x="94072" y="23575"/>
                    </a:lnTo>
                    <a:cubicBezTo>
                      <a:pt x="93619" y="23242"/>
                      <a:pt x="93191" y="22909"/>
                      <a:pt x="92727" y="22587"/>
                    </a:cubicBezTo>
                    <a:cubicBezTo>
                      <a:pt x="92095" y="22147"/>
                      <a:pt x="91464" y="21706"/>
                      <a:pt x="90833" y="21266"/>
                    </a:cubicBezTo>
                    <a:close/>
                    <a:moveTo>
                      <a:pt x="101478" y="21266"/>
                    </a:moveTo>
                    <a:cubicBezTo>
                      <a:pt x="102371" y="21920"/>
                      <a:pt x="103240" y="22599"/>
                      <a:pt x="104180" y="23230"/>
                    </a:cubicBezTo>
                    <a:lnTo>
                      <a:pt x="105621" y="24206"/>
                    </a:lnTo>
                    <a:cubicBezTo>
                      <a:pt x="105847" y="24349"/>
                      <a:pt x="106062" y="24516"/>
                      <a:pt x="106312" y="24659"/>
                    </a:cubicBezTo>
                    <a:lnTo>
                      <a:pt x="103049" y="24659"/>
                    </a:lnTo>
                    <a:cubicBezTo>
                      <a:pt x="102704" y="24349"/>
                      <a:pt x="102228" y="24087"/>
                      <a:pt x="101799" y="23837"/>
                    </a:cubicBezTo>
                    <a:cubicBezTo>
                      <a:pt x="101204" y="23468"/>
                      <a:pt x="100597" y="23111"/>
                      <a:pt x="99989" y="22754"/>
                    </a:cubicBezTo>
                    <a:cubicBezTo>
                      <a:pt x="99394" y="22409"/>
                      <a:pt x="98799" y="22063"/>
                      <a:pt x="98191" y="21718"/>
                    </a:cubicBezTo>
                    <a:cubicBezTo>
                      <a:pt x="97906" y="21563"/>
                      <a:pt x="97596" y="21408"/>
                      <a:pt x="97287" y="21266"/>
                    </a:cubicBezTo>
                    <a:close/>
                    <a:moveTo>
                      <a:pt x="108681" y="21266"/>
                    </a:moveTo>
                    <a:cubicBezTo>
                      <a:pt x="108883" y="21444"/>
                      <a:pt x="109086" y="21635"/>
                      <a:pt x="109312" y="21801"/>
                    </a:cubicBezTo>
                    <a:cubicBezTo>
                      <a:pt x="109824" y="22194"/>
                      <a:pt x="110360" y="22575"/>
                      <a:pt x="110872" y="22956"/>
                    </a:cubicBezTo>
                    <a:cubicBezTo>
                      <a:pt x="111384" y="23337"/>
                      <a:pt x="111872" y="23718"/>
                      <a:pt x="112396" y="24087"/>
                    </a:cubicBezTo>
                    <a:cubicBezTo>
                      <a:pt x="112646" y="24266"/>
                      <a:pt x="112931" y="24421"/>
                      <a:pt x="113217" y="24587"/>
                    </a:cubicBezTo>
                    <a:cubicBezTo>
                      <a:pt x="113265" y="24611"/>
                      <a:pt x="113312" y="24647"/>
                      <a:pt x="113360" y="24683"/>
                    </a:cubicBezTo>
                    <a:cubicBezTo>
                      <a:pt x="111407" y="24671"/>
                      <a:pt x="109467" y="24671"/>
                      <a:pt x="107514" y="24659"/>
                    </a:cubicBezTo>
                    <a:cubicBezTo>
                      <a:pt x="107407" y="24540"/>
                      <a:pt x="107264" y="24421"/>
                      <a:pt x="107133" y="24325"/>
                    </a:cubicBezTo>
                    <a:cubicBezTo>
                      <a:pt x="106931" y="24171"/>
                      <a:pt x="106681" y="24016"/>
                      <a:pt x="106443" y="23861"/>
                    </a:cubicBezTo>
                    <a:cubicBezTo>
                      <a:pt x="105942" y="23540"/>
                      <a:pt x="105442" y="23206"/>
                      <a:pt x="104942" y="22873"/>
                    </a:cubicBezTo>
                    <a:cubicBezTo>
                      <a:pt x="104097" y="22325"/>
                      <a:pt x="103204" y="21801"/>
                      <a:pt x="102311" y="21266"/>
                    </a:cubicBezTo>
                    <a:close/>
                    <a:moveTo>
                      <a:pt x="1822" y="21135"/>
                    </a:moveTo>
                    <a:cubicBezTo>
                      <a:pt x="2239" y="21170"/>
                      <a:pt x="2668" y="21170"/>
                      <a:pt x="3096" y="21194"/>
                    </a:cubicBezTo>
                    <a:cubicBezTo>
                      <a:pt x="3084" y="21218"/>
                      <a:pt x="3084" y="21242"/>
                      <a:pt x="3120" y="21266"/>
                    </a:cubicBezTo>
                    <a:cubicBezTo>
                      <a:pt x="3537" y="21599"/>
                      <a:pt x="3918" y="21932"/>
                      <a:pt x="4370" y="22242"/>
                    </a:cubicBezTo>
                    <a:cubicBezTo>
                      <a:pt x="4835" y="22563"/>
                      <a:pt x="5299" y="22885"/>
                      <a:pt x="5799" y="23194"/>
                    </a:cubicBezTo>
                    <a:cubicBezTo>
                      <a:pt x="6549" y="23671"/>
                      <a:pt x="7323" y="24159"/>
                      <a:pt x="8168" y="24599"/>
                    </a:cubicBezTo>
                    <a:cubicBezTo>
                      <a:pt x="6454" y="24599"/>
                      <a:pt x="4727" y="24611"/>
                      <a:pt x="3025" y="24695"/>
                    </a:cubicBezTo>
                    <a:cubicBezTo>
                      <a:pt x="2977" y="24433"/>
                      <a:pt x="2870" y="24159"/>
                      <a:pt x="2811" y="23909"/>
                    </a:cubicBezTo>
                    <a:cubicBezTo>
                      <a:pt x="2691" y="23504"/>
                      <a:pt x="2572" y="23099"/>
                      <a:pt x="2441" y="22694"/>
                    </a:cubicBezTo>
                    <a:cubicBezTo>
                      <a:pt x="2263" y="22170"/>
                      <a:pt x="2096" y="21647"/>
                      <a:pt x="1822" y="21135"/>
                    </a:cubicBezTo>
                    <a:close/>
                    <a:moveTo>
                      <a:pt x="120611" y="21266"/>
                    </a:moveTo>
                    <a:cubicBezTo>
                      <a:pt x="120623" y="21277"/>
                      <a:pt x="120623" y="21301"/>
                      <a:pt x="120647" y="21313"/>
                    </a:cubicBezTo>
                    <a:cubicBezTo>
                      <a:pt x="121182" y="21599"/>
                      <a:pt x="121647" y="21897"/>
                      <a:pt x="122111" y="22218"/>
                    </a:cubicBezTo>
                    <a:cubicBezTo>
                      <a:pt x="122575" y="22528"/>
                      <a:pt x="123064" y="22837"/>
                      <a:pt x="123528" y="23147"/>
                    </a:cubicBezTo>
                    <a:cubicBezTo>
                      <a:pt x="123969" y="23456"/>
                      <a:pt x="124385" y="23766"/>
                      <a:pt x="124778" y="24087"/>
                    </a:cubicBezTo>
                    <a:cubicBezTo>
                      <a:pt x="124992" y="24254"/>
                      <a:pt x="125195" y="24421"/>
                      <a:pt x="125385" y="24587"/>
                    </a:cubicBezTo>
                    <a:cubicBezTo>
                      <a:pt x="125433" y="24623"/>
                      <a:pt x="125469" y="24671"/>
                      <a:pt x="125504" y="24706"/>
                    </a:cubicBezTo>
                    <a:cubicBezTo>
                      <a:pt x="121825" y="24695"/>
                      <a:pt x="118134" y="24683"/>
                      <a:pt x="114455" y="24683"/>
                    </a:cubicBezTo>
                    <a:cubicBezTo>
                      <a:pt x="114408" y="24540"/>
                      <a:pt x="114205" y="24397"/>
                      <a:pt x="114074" y="24278"/>
                    </a:cubicBezTo>
                    <a:cubicBezTo>
                      <a:pt x="113860" y="24087"/>
                      <a:pt x="113682" y="23897"/>
                      <a:pt x="113431" y="23706"/>
                    </a:cubicBezTo>
                    <a:cubicBezTo>
                      <a:pt x="112896" y="23325"/>
                      <a:pt x="112360" y="22944"/>
                      <a:pt x="111824" y="22563"/>
                    </a:cubicBezTo>
                    <a:cubicBezTo>
                      <a:pt x="111300" y="22194"/>
                      <a:pt x="110788" y="21825"/>
                      <a:pt x="110264" y="21456"/>
                    </a:cubicBezTo>
                    <a:cubicBezTo>
                      <a:pt x="110169" y="21396"/>
                      <a:pt x="110050" y="21325"/>
                      <a:pt x="109955" y="21266"/>
                    </a:cubicBezTo>
                    <a:lnTo>
                      <a:pt x="115682" y="21266"/>
                    </a:lnTo>
                    <a:cubicBezTo>
                      <a:pt x="115956" y="21492"/>
                      <a:pt x="116218" y="21730"/>
                      <a:pt x="116515" y="21956"/>
                    </a:cubicBezTo>
                    <a:cubicBezTo>
                      <a:pt x="116956" y="22278"/>
                      <a:pt x="117420" y="22587"/>
                      <a:pt x="117884" y="22897"/>
                    </a:cubicBezTo>
                    <a:lnTo>
                      <a:pt x="119218" y="23802"/>
                    </a:lnTo>
                    <a:cubicBezTo>
                      <a:pt x="119432" y="23944"/>
                      <a:pt x="119658" y="24087"/>
                      <a:pt x="119873" y="24230"/>
                    </a:cubicBezTo>
                    <a:cubicBezTo>
                      <a:pt x="120004" y="24314"/>
                      <a:pt x="120135" y="24397"/>
                      <a:pt x="120254" y="24480"/>
                    </a:cubicBezTo>
                    <a:cubicBezTo>
                      <a:pt x="120409" y="24575"/>
                      <a:pt x="120516" y="24587"/>
                      <a:pt x="120730" y="24647"/>
                    </a:cubicBezTo>
                    <a:cubicBezTo>
                      <a:pt x="120791" y="24660"/>
                      <a:pt x="120852" y="24667"/>
                      <a:pt x="120912" y="24667"/>
                    </a:cubicBezTo>
                    <a:cubicBezTo>
                      <a:pt x="121167" y="24667"/>
                      <a:pt x="121383" y="24551"/>
                      <a:pt x="121325" y="24397"/>
                    </a:cubicBezTo>
                    <a:cubicBezTo>
                      <a:pt x="121278" y="24290"/>
                      <a:pt x="121278" y="24230"/>
                      <a:pt x="121171" y="24147"/>
                    </a:cubicBezTo>
                    <a:cubicBezTo>
                      <a:pt x="121051" y="24052"/>
                      <a:pt x="120932" y="23980"/>
                      <a:pt x="120813" y="23897"/>
                    </a:cubicBezTo>
                    <a:cubicBezTo>
                      <a:pt x="120599" y="23742"/>
                      <a:pt x="120385" y="23587"/>
                      <a:pt x="120170" y="23444"/>
                    </a:cubicBezTo>
                    <a:cubicBezTo>
                      <a:pt x="119706" y="23135"/>
                      <a:pt x="119242" y="22825"/>
                      <a:pt x="118777" y="22516"/>
                    </a:cubicBezTo>
                    <a:cubicBezTo>
                      <a:pt x="118325" y="22218"/>
                      <a:pt x="117884" y="21908"/>
                      <a:pt x="117408" y="21623"/>
                    </a:cubicBezTo>
                    <a:cubicBezTo>
                      <a:pt x="117206" y="21492"/>
                      <a:pt x="116980" y="21385"/>
                      <a:pt x="116765" y="21266"/>
                    </a:cubicBezTo>
                    <a:close/>
                    <a:moveTo>
                      <a:pt x="126445" y="21266"/>
                    </a:moveTo>
                    <a:cubicBezTo>
                      <a:pt x="127088" y="21861"/>
                      <a:pt x="127802" y="22432"/>
                      <a:pt x="128552" y="22992"/>
                    </a:cubicBezTo>
                    <a:cubicBezTo>
                      <a:pt x="129017" y="23337"/>
                      <a:pt x="129481" y="23682"/>
                      <a:pt x="129969" y="24028"/>
                    </a:cubicBezTo>
                    <a:cubicBezTo>
                      <a:pt x="130207" y="24194"/>
                      <a:pt x="130434" y="24373"/>
                      <a:pt x="130731" y="24516"/>
                    </a:cubicBezTo>
                    <a:cubicBezTo>
                      <a:pt x="130850" y="24575"/>
                      <a:pt x="130969" y="24659"/>
                      <a:pt x="131077" y="24730"/>
                    </a:cubicBezTo>
                    <a:cubicBezTo>
                      <a:pt x="129886" y="24730"/>
                      <a:pt x="128683" y="24718"/>
                      <a:pt x="127493" y="24706"/>
                    </a:cubicBezTo>
                    <a:lnTo>
                      <a:pt x="126802" y="24706"/>
                    </a:lnTo>
                    <a:cubicBezTo>
                      <a:pt x="126755" y="24552"/>
                      <a:pt x="126552" y="24409"/>
                      <a:pt x="126397" y="24278"/>
                    </a:cubicBezTo>
                    <a:cubicBezTo>
                      <a:pt x="126195" y="24099"/>
                      <a:pt x="125981" y="23921"/>
                      <a:pt x="125766" y="23742"/>
                    </a:cubicBezTo>
                    <a:cubicBezTo>
                      <a:pt x="125314" y="23409"/>
                      <a:pt x="124850" y="23075"/>
                      <a:pt x="124350" y="22754"/>
                    </a:cubicBezTo>
                    <a:cubicBezTo>
                      <a:pt x="123861" y="22432"/>
                      <a:pt x="123349" y="22135"/>
                      <a:pt x="122766" y="21861"/>
                    </a:cubicBezTo>
                    <a:cubicBezTo>
                      <a:pt x="122302" y="21658"/>
                      <a:pt x="121813" y="21456"/>
                      <a:pt x="121325" y="21266"/>
                    </a:cubicBezTo>
                    <a:close/>
                    <a:moveTo>
                      <a:pt x="132720" y="21254"/>
                    </a:moveTo>
                    <a:cubicBezTo>
                      <a:pt x="133422" y="21837"/>
                      <a:pt x="134125" y="22420"/>
                      <a:pt x="134863" y="22992"/>
                    </a:cubicBezTo>
                    <a:cubicBezTo>
                      <a:pt x="135315" y="23337"/>
                      <a:pt x="135756" y="23682"/>
                      <a:pt x="136208" y="24040"/>
                    </a:cubicBezTo>
                    <a:cubicBezTo>
                      <a:pt x="136530" y="24290"/>
                      <a:pt x="136863" y="24611"/>
                      <a:pt x="137375" y="24778"/>
                    </a:cubicBezTo>
                    <a:cubicBezTo>
                      <a:pt x="135613" y="24766"/>
                      <a:pt x="133851" y="24754"/>
                      <a:pt x="132089" y="24742"/>
                    </a:cubicBezTo>
                    <a:cubicBezTo>
                      <a:pt x="132017" y="24540"/>
                      <a:pt x="131731" y="24385"/>
                      <a:pt x="131565" y="24218"/>
                    </a:cubicBezTo>
                    <a:cubicBezTo>
                      <a:pt x="131386" y="24028"/>
                      <a:pt x="131160" y="23849"/>
                      <a:pt x="130922" y="23682"/>
                    </a:cubicBezTo>
                    <a:cubicBezTo>
                      <a:pt x="130457" y="23313"/>
                      <a:pt x="129957" y="22968"/>
                      <a:pt x="129457" y="22623"/>
                    </a:cubicBezTo>
                    <a:cubicBezTo>
                      <a:pt x="128791" y="22147"/>
                      <a:pt x="128112" y="21694"/>
                      <a:pt x="127398" y="21266"/>
                    </a:cubicBezTo>
                    <a:cubicBezTo>
                      <a:pt x="129172" y="21266"/>
                      <a:pt x="130946" y="21254"/>
                      <a:pt x="132720" y="21254"/>
                    </a:cubicBezTo>
                    <a:close/>
                    <a:moveTo>
                      <a:pt x="138566" y="21254"/>
                    </a:moveTo>
                    <a:cubicBezTo>
                      <a:pt x="139292" y="21849"/>
                      <a:pt x="140018" y="22456"/>
                      <a:pt x="140744" y="23051"/>
                    </a:cubicBezTo>
                    <a:cubicBezTo>
                      <a:pt x="141149" y="23397"/>
                      <a:pt x="141566" y="23730"/>
                      <a:pt x="141983" y="24063"/>
                    </a:cubicBezTo>
                    <a:cubicBezTo>
                      <a:pt x="142197" y="24230"/>
                      <a:pt x="142399" y="24397"/>
                      <a:pt x="142614" y="24564"/>
                    </a:cubicBezTo>
                    <a:cubicBezTo>
                      <a:pt x="142745" y="24671"/>
                      <a:pt x="142911" y="24754"/>
                      <a:pt x="143126" y="24814"/>
                    </a:cubicBezTo>
                    <a:lnTo>
                      <a:pt x="142566" y="24814"/>
                    </a:lnTo>
                    <a:cubicBezTo>
                      <a:pt x="141018" y="24802"/>
                      <a:pt x="139459" y="24790"/>
                      <a:pt x="137899" y="24778"/>
                    </a:cubicBezTo>
                    <a:cubicBezTo>
                      <a:pt x="137982" y="24385"/>
                      <a:pt x="137375" y="24052"/>
                      <a:pt x="136970" y="23754"/>
                    </a:cubicBezTo>
                    <a:cubicBezTo>
                      <a:pt x="136518" y="23409"/>
                      <a:pt x="136065" y="23063"/>
                      <a:pt x="135601" y="22718"/>
                    </a:cubicBezTo>
                    <a:cubicBezTo>
                      <a:pt x="134958" y="22218"/>
                      <a:pt x="134267" y="21742"/>
                      <a:pt x="133589" y="21254"/>
                    </a:cubicBezTo>
                    <a:close/>
                    <a:moveTo>
                      <a:pt x="143019" y="21242"/>
                    </a:moveTo>
                    <a:cubicBezTo>
                      <a:pt x="143400" y="21563"/>
                      <a:pt x="143781" y="21885"/>
                      <a:pt x="144138" y="22206"/>
                    </a:cubicBezTo>
                    <a:cubicBezTo>
                      <a:pt x="144543" y="22563"/>
                      <a:pt x="145031" y="22909"/>
                      <a:pt x="145495" y="23254"/>
                    </a:cubicBezTo>
                    <a:cubicBezTo>
                      <a:pt x="145936" y="23587"/>
                      <a:pt x="146388" y="23921"/>
                      <a:pt x="146840" y="24254"/>
                    </a:cubicBezTo>
                    <a:cubicBezTo>
                      <a:pt x="147055" y="24421"/>
                      <a:pt x="147293" y="24587"/>
                      <a:pt x="147519" y="24754"/>
                    </a:cubicBezTo>
                    <a:cubicBezTo>
                      <a:pt x="147555" y="24778"/>
                      <a:pt x="147579" y="24790"/>
                      <a:pt x="147614" y="24814"/>
                    </a:cubicBezTo>
                    <a:lnTo>
                      <a:pt x="143542" y="24814"/>
                    </a:lnTo>
                    <a:cubicBezTo>
                      <a:pt x="143566" y="24790"/>
                      <a:pt x="143590" y="24778"/>
                      <a:pt x="143614" y="24754"/>
                    </a:cubicBezTo>
                    <a:cubicBezTo>
                      <a:pt x="143721" y="24587"/>
                      <a:pt x="143530" y="24421"/>
                      <a:pt x="143364" y="24278"/>
                    </a:cubicBezTo>
                    <a:cubicBezTo>
                      <a:pt x="143149" y="24111"/>
                      <a:pt x="142947" y="23944"/>
                      <a:pt x="142733" y="23778"/>
                    </a:cubicBezTo>
                    <a:cubicBezTo>
                      <a:pt x="142316" y="23444"/>
                      <a:pt x="141911" y="23111"/>
                      <a:pt x="141483" y="22778"/>
                    </a:cubicBezTo>
                    <a:cubicBezTo>
                      <a:pt x="140828" y="22266"/>
                      <a:pt x="140173" y="21754"/>
                      <a:pt x="139530" y="21254"/>
                    </a:cubicBezTo>
                    <a:cubicBezTo>
                      <a:pt x="140685" y="21242"/>
                      <a:pt x="141852" y="21242"/>
                      <a:pt x="143019" y="21242"/>
                    </a:cubicBezTo>
                    <a:close/>
                    <a:moveTo>
                      <a:pt x="147852" y="21242"/>
                    </a:moveTo>
                    <a:cubicBezTo>
                      <a:pt x="148400" y="21885"/>
                      <a:pt x="148888" y="22528"/>
                      <a:pt x="149507" y="23147"/>
                    </a:cubicBezTo>
                    <a:cubicBezTo>
                      <a:pt x="149853" y="23504"/>
                      <a:pt x="150222" y="23849"/>
                      <a:pt x="150579" y="24194"/>
                    </a:cubicBezTo>
                    <a:cubicBezTo>
                      <a:pt x="150758" y="24361"/>
                      <a:pt x="150924" y="24528"/>
                      <a:pt x="151115" y="24695"/>
                    </a:cubicBezTo>
                    <a:cubicBezTo>
                      <a:pt x="151186" y="24742"/>
                      <a:pt x="151270" y="24790"/>
                      <a:pt x="151341" y="24837"/>
                    </a:cubicBezTo>
                    <a:cubicBezTo>
                      <a:pt x="150496" y="24825"/>
                      <a:pt x="149650" y="24814"/>
                      <a:pt x="148793" y="24814"/>
                    </a:cubicBezTo>
                    <a:cubicBezTo>
                      <a:pt x="148722" y="24671"/>
                      <a:pt x="148591" y="24552"/>
                      <a:pt x="148424" y="24421"/>
                    </a:cubicBezTo>
                    <a:cubicBezTo>
                      <a:pt x="148198" y="24254"/>
                      <a:pt x="147983" y="24087"/>
                      <a:pt x="147757" y="23921"/>
                    </a:cubicBezTo>
                    <a:cubicBezTo>
                      <a:pt x="147281" y="23575"/>
                      <a:pt x="146817" y="23242"/>
                      <a:pt x="146340" y="22897"/>
                    </a:cubicBezTo>
                    <a:cubicBezTo>
                      <a:pt x="145888" y="22563"/>
                      <a:pt x="145447" y="22230"/>
                      <a:pt x="144947" y="21920"/>
                    </a:cubicBezTo>
                    <a:cubicBezTo>
                      <a:pt x="144590" y="21694"/>
                      <a:pt x="144257" y="21468"/>
                      <a:pt x="143900" y="21242"/>
                    </a:cubicBezTo>
                    <a:close/>
                    <a:moveTo>
                      <a:pt x="162354" y="20968"/>
                    </a:moveTo>
                    <a:cubicBezTo>
                      <a:pt x="162366" y="20980"/>
                      <a:pt x="162366" y="20992"/>
                      <a:pt x="162366" y="21004"/>
                    </a:cubicBezTo>
                    <a:cubicBezTo>
                      <a:pt x="160997" y="21456"/>
                      <a:pt x="159794" y="22075"/>
                      <a:pt x="158687" y="22694"/>
                    </a:cubicBezTo>
                    <a:cubicBezTo>
                      <a:pt x="157461" y="23385"/>
                      <a:pt x="156342" y="24135"/>
                      <a:pt x="155330" y="24921"/>
                    </a:cubicBezTo>
                    <a:cubicBezTo>
                      <a:pt x="155318" y="24933"/>
                      <a:pt x="155318" y="24945"/>
                      <a:pt x="155306" y="24956"/>
                    </a:cubicBezTo>
                    <a:cubicBezTo>
                      <a:pt x="154365" y="24909"/>
                      <a:pt x="153413" y="24885"/>
                      <a:pt x="152460" y="24861"/>
                    </a:cubicBezTo>
                    <a:cubicBezTo>
                      <a:pt x="152365" y="24695"/>
                      <a:pt x="152270" y="24540"/>
                      <a:pt x="152115" y="24373"/>
                    </a:cubicBezTo>
                    <a:cubicBezTo>
                      <a:pt x="151948" y="24206"/>
                      <a:pt x="151770" y="24040"/>
                      <a:pt x="151591" y="23873"/>
                    </a:cubicBezTo>
                    <a:cubicBezTo>
                      <a:pt x="151222" y="23528"/>
                      <a:pt x="150865" y="23182"/>
                      <a:pt x="150484" y="22849"/>
                    </a:cubicBezTo>
                    <a:cubicBezTo>
                      <a:pt x="149853" y="22289"/>
                      <a:pt x="149138" y="21777"/>
                      <a:pt x="148460" y="21242"/>
                    </a:cubicBezTo>
                    <a:cubicBezTo>
                      <a:pt x="150043" y="21242"/>
                      <a:pt x="151639" y="21242"/>
                      <a:pt x="153222" y="21230"/>
                    </a:cubicBezTo>
                    <a:cubicBezTo>
                      <a:pt x="153579" y="21611"/>
                      <a:pt x="153925" y="21992"/>
                      <a:pt x="154270" y="22373"/>
                    </a:cubicBezTo>
                    <a:cubicBezTo>
                      <a:pt x="154508" y="22635"/>
                      <a:pt x="154734" y="22909"/>
                      <a:pt x="154960" y="23171"/>
                    </a:cubicBezTo>
                    <a:cubicBezTo>
                      <a:pt x="155175" y="23432"/>
                      <a:pt x="155318" y="23802"/>
                      <a:pt x="155770" y="23968"/>
                    </a:cubicBezTo>
                    <a:cubicBezTo>
                      <a:pt x="155829" y="23991"/>
                      <a:pt x="155899" y="24001"/>
                      <a:pt x="155971" y="24001"/>
                    </a:cubicBezTo>
                    <a:cubicBezTo>
                      <a:pt x="156163" y="24001"/>
                      <a:pt x="156367" y="23929"/>
                      <a:pt x="156401" y="23825"/>
                    </a:cubicBezTo>
                    <a:cubicBezTo>
                      <a:pt x="156496" y="23528"/>
                      <a:pt x="156092" y="23194"/>
                      <a:pt x="155865" y="22920"/>
                    </a:cubicBezTo>
                    <a:cubicBezTo>
                      <a:pt x="155627" y="22659"/>
                      <a:pt x="155389" y="22385"/>
                      <a:pt x="155151" y="22123"/>
                    </a:cubicBezTo>
                    <a:cubicBezTo>
                      <a:pt x="154853" y="21813"/>
                      <a:pt x="154532" y="21516"/>
                      <a:pt x="154198" y="21218"/>
                    </a:cubicBezTo>
                    <a:cubicBezTo>
                      <a:pt x="154996" y="21206"/>
                      <a:pt x="155794" y="21182"/>
                      <a:pt x="156592" y="21170"/>
                    </a:cubicBezTo>
                    <a:cubicBezTo>
                      <a:pt x="156615" y="21182"/>
                      <a:pt x="156615" y="21206"/>
                      <a:pt x="156651" y="21218"/>
                    </a:cubicBezTo>
                    <a:cubicBezTo>
                      <a:pt x="156699" y="21230"/>
                      <a:pt x="156746" y="21254"/>
                      <a:pt x="156794" y="21266"/>
                    </a:cubicBezTo>
                    <a:cubicBezTo>
                      <a:pt x="156794" y="21266"/>
                      <a:pt x="156829" y="21283"/>
                      <a:pt x="156842" y="21289"/>
                    </a:cubicBezTo>
                    <a:lnTo>
                      <a:pt x="156842" y="21289"/>
                    </a:lnTo>
                    <a:cubicBezTo>
                      <a:pt x="156835" y="21287"/>
                      <a:pt x="156831" y="21286"/>
                      <a:pt x="156831" y="21286"/>
                    </a:cubicBezTo>
                    <a:lnTo>
                      <a:pt x="156831" y="21286"/>
                    </a:lnTo>
                    <a:cubicBezTo>
                      <a:pt x="156828" y="21286"/>
                      <a:pt x="156868" y="21301"/>
                      <a:pt x="156877" y="21301"/>
                    </a:cubicBezTo>
                    <a:cubicBezTo>
                      <a:pt x="156961" y="21349"/>
                      <a:pt x="157044" y="21385"/>
                      <a:pt x="157116" y="21432"/>
                    </a:cubicBezTo>
                    <a:cubicBezTo>
                      <a:pt x="157151" y="21456"/>
                      <a:pt x="157187" y="21480"/>
                      <a:pt x="157223" y="21504"/>
                    </a:cubicBezTo>
                    <a:cubicBezTo>
                      <a:pt x="157207" y="21488"/>
                      <a:pt x="157203" y="21483"/>
                      <a:pt x="157205" y="21483"/>
                    </a:cubicBezTo>
                    <a:lnTo>
                      <a:pt x="157205" y="21483"/>
                    </a:lnTo>
                    <a:cubicBezTo>
                      <a:pt x="157208" y="21483"/>
                      <a:pt x="157238" y="21507"/>
                      <a:pt x="157246" y="21516"/>
                    </a:cubicBezTo>
                    <a:cubicBezTo>
                      <a:pt x="157258" y="21527"/>
                      <a:pt x="157270" y="21527"/>
                      <a:pt x="157282" y="21539"/>
                    </a:cubicBezTo>
                    <a:cubicBezTo>
                      <a:pt x="157354" y="21599"/>
                      <a:pt x="157413" y="21647"/>
                      <a:pt x="157461" y="21706"/>
                    </a:cubicBezTo>
                    <a:cubicBezTo>
                      <a:pt x="157473" y="21718"/>
                      <a:pt x="157485" y="21730"/>
                      <a:pt x="157497" y="21754"/>
                    </a:cubicBezTo>
                    <a:cubicBezTo>
                      <a:pt x="157520" y="21777"/>
                      <a:pt x="157544" y="21801"/>
                      <a:pt x="157556" y="21837"/>
                    </a:cubicBezTo>
                    <a:cubicBezTo>
                      <a:pt x="157592" y="21897"/>
                      <a:pt x="157616" y="21956"/>
                      <a:pt x="157627" y="22016"/>
                    </a:cubicBezTo>
                    <a:cubicBezTo>
                      <a:pt x="157627" y="22010"/>
                      <a:pt x="157627" y="22010"/>
                      <a:pt x="157627" y="22010"/>
                    </a:cubicBezTo>
                    <a:cubicBezTo>
                      <a:pt x="157627" y="22010"/>
                      <a:pt x="157627" y="22010"/>
                      <a:pt x="157627" y="22004"/>
                    </a:cubicBezTo>
                    <a:cubicBezTo>
                      <a:pt x="157627" y="22039"/>
                      <a:pt x="157651" y="22075"/>
                      <a:pt x="157663" y="22099"/>
                    </a:cubicBezTo>
                    <a:cubicBezTo>
                      <a:pt x="157687" y="22135"/>
                      <a:pt x="157699" y="22158"/>
                      <a:pt x="157711" y="22182"/>
                    </a:cubicBezTo>
                    <a:cubicBezTo>
                      <a:pt x="157770" y="22289"/>
                      <a:pt x="157782" y="22385"/>
                      <a:pt x="157985" y="22444"/>
                    </a:cubicBezTo>
                    <a:cubicBezTo>
                      <a:pt x="158048" y="22463"/>
                      <a:pt x="158126" y="22476"/>
                      <a:pt x="158204" y="22476"/>
                    </a:cubicBezTo>
                    <a:cubicBezTo>
                      <a:pt x="158272" y="22476"/>
                      <a:pt x="158341" y="22466"/>
                      <a:pt x="158401" y="22444"/>
                    </a:cubicBezTo>
                    <a:cubicBezTo>
                      <a:pt x="158616" y="22373"/>
                      <a:pt x="158640" y="22254"/>
                      <a:pt x="158640" y="22123"/>
                    </a:cubicBezTo>
                    <a:cubicBezTo>
                      <a:pt x="158651" y="22039"/>
                      <a:pt x="158640" y="21956"/>
                      <a:pt x="158592" y="21885"/>
                    </a:cubicBezTo>
                    <a:cubicBezTo>
                      <a:pt x="158497" y="21742"/>
                      <a:pt x="158378" y="21599"/>
                      <a:pt x="158211" y="21468"/>
                    </a:cubicBezTo>
                    <a:cubicBezTo>
                      <a:pt x="158068" y="21349"/>
                      <a:pt x="157901" y="21242"/>
                      <a:pt x="157711" y="21146"/>
                    </a:cubicBezTo>
                    <a:cubicBezTo>
                      <a:pt x="159259" y="21111"/>
                      <a:pt x="160806" y="21063"/>
                      <a:pt x="162354" y="20968"/>
                    </a:cubicBezTo>
                    <a:close/>
                    <a:moveTo>
                      <a:pt x="22391" y="1"/>
                    </a:moveTo>
                    <a:cubicBezTo>
                      <a:pt x="16565" y="1"/>
                      <a:pt x="10739" y="42"/>
                      <a:pt x="4930" y="215"/>
                    </a:cubicBezTo>
                    <a:cubicBezTo>
                      <a:pt x="4954" y="144"/>
                      <a:pt x="4882" y="61"/>
                      <a:pt x="4716" y="61"/>
                    </a:cubicBezTo>
                    <a:cubicBezTo>
                      <a:pt x="4025" y="72"/>
                      <a:pt x="3334" y="84"/>
                      <a:pt x="2644" y="84"/>
                    </a:cubicBezTo>
                    <a:cubicBezTo>
                      <a:pt x="2245" y="77"/>
                      <a:pt x="1846" y="71"/>
                      <a:pt x="1450" y="71"/>
                    </a:cubicBezTo>
                    <a:cubicBezTo>
                      <a:pt x="1160" y="71"/>
                      <a:pt x="871" y="74"/>
                      <a:pt x="584" y="84"/>
                    </a:cubicBezTo>
                    <a:cubicBezTo>
                      <a:pt x="274" y="96"/>
                      <a:pt x="1" y="215"/>
                      <a:pt x="1" y="394"/>
                    </a:cubicBezTo>
                    <a:cubicBezTo>
                      <a:pt x="1" y="525"/>
                      <a:pt x="179" y="656"/>
                      <a:pt x="405" y="692"/>
                    </a:cubicBezTo>
                    <a:cubicBezTo>
                      <a:pt x="72" y="2192"/>
                      <a:pt x="346" y="3799"/>
                      <a:pt x="358" y="5299"/>
                    </a:cubicBezTo>
                    <a:cubicBezTo>
                      <a:pt x="382" y="7014"/>
                      <a:pt x="394" y="8740"/>
                      <a:pt x="405" y="10455"/>
                    </a:cubicBezTo>
                    <a:cubicBezTo>
                      <a:pt x="417" y="12122"/>
                      <a:pt x="394" y="13800"/>
                      <a:pt x="513" y="15467"/>
                    </a:cubicBezTo>
                    <a:cubicBezTo>
                      <a:pt x="560" y="16241"/>
                      <a:pt x="596" y="17122"/>
                      <a:pt x="632" y="17932"/>
                    </a:cubicBezTo>
                    <a:cubicBezTo>
                      <a:pt x="679" y="19134"/>
                      <a:pt x="703" y="20313"/>
                      <a:pt x="691" y="20432"/>
                    </a:cubicBezTo>
                    <a:cubicBezTo>
                      <a:pt x="691" y="20456"/>
                      <a:pt x="691" y="20480"/>
                      <a:pt x="691" y="20504"/>
                    </a:cubicBezTo>
                    <a:cubicBezTo>
                      <a:pt x="227" y="20587"/>
                      <a:pt x="227" y="21015"/>
                      <a:pt x="715" y="21075"/>
                    </a:cubicBezTo>
                    <a:cubicBezTo>
                      <a:pt x="798" y="21670"/>
                      <a:pt x="1025" y="22254"/>
                      <a:pt x="1203" y="22837"/>
                    </a:cubicBezTo>
                    <a:cubicBezTo>
                      <a:pt x="1310" y="23230"/>
                      <a:pt x="1417" y="23611"/>
                      <a:pt x="1525" y="24004"/>
                    </a:cubicBezTo>
                    <a:cubicBezTo>
                      <a:pt x="1596" y="24278"/>
                      <a:pt x="1656" y="24564"/>
                      <a:pt x="1751" y="24849"/>
                    </a:cubicBezTo>
                    <a:cubicBezTo>
                      <a:pt x="1417" y="25028"/>
                      <a:pt x="1548" y="25373"/>
                      <a:pt x="2168" y="25409"/>
                    </a:cubicBezTo>
                    <a:cubicBezTo>
                      <a:pt x="3943" y="25526"/>
                      <a:pt x="5741" y="25543"/>
                      <a:pt x="7535" y="25543"/>
                    </a:cubicBezTo>
                    <a:cubicBezTo>
                      <a:pt x="8303" y="25543"/>
                      <a:pt x="9071" y="25540"/>
                      <a:pt x="9835" y="25540"/>
                    </a:cubicBezTo>
                    <a:cubicBezTo>
                      <a:pt x="12383" y="25552"/>
                      <a:pt x="14943" y="25552"/>
                      <a:pt x="17491" y="25552"/>
                    </a:cubicBezTo>
                    <a:lnTo>
                      <a:pt x="33624" y="25552"/>
                    </a:lnTo>
                    <a:cubicBezTo>
                      <a:pt x="33715" y="25586"/>
                      <a:pt x="33817" y="25601"/>
                      <a:pt x="33918" y="25601"/>
                    </a:cubicBezTo>
                    <a:cubicBezTo>
                      <a:pt x="34028" y="25601"/>
                      <a:pt x="34138" y="25583"/>
                      <a:pt x="34231" y="25552"/>
                    </a:cubicBezTo>
                    <a:cubicBezTo>
                      <a:pt x="39708" y="25552"/>
                      <a:pt x="45185" y="25560"/>
                      <a:pt x="50660" y="25560"/>
                    </a:cubicBezTo>
                    <a:cubicBezTo>
                      <a:pt x="54765" y="25560"/>
                      <a:pt x="58870" y="25555"/>
                      <a:pt x="62973" y="25540"/>
                    </a:cubicBezTo>
                    <a:cubicBezTo>
                      <a:pt x="83249" y="25492"/>
                      <a:pt x="103514" y="25516"/>
                      <a:pt x="123778" y="25445"/>
                    </a:cubicBezTo>
                    <a:cubicBezTo>
                      <a:pt x="129386" y="25433"/>
                      <a:pt x="134994" y="25385"/>
                      <a:pt x="140590" y="25349"/>
                    </a:cubicBezTo>
                    <a:cubicBezTo>
                      <a:pt x="143471" y="25337"/>
                      <a:pt x="146364" y="25326"/>
                      <a:pt x="149245" y="25302"/>
                    </a:cubicBezTo>
                    <a:cubicBezTo>
                      <a:pt x="151258" y="25290"/>
                      <a:pt x="153294" y="25278"/>
                      <a:pt x="155318" y="25206"/>
                    </a:cubicBezTo>
                    <a:cubicBezTo>
                      <a:pt x="155423" y="25292"/>
                      <a:pt x="155628" y="25353"/>
                      <a:pt x="155834" y="25353"/>
                    </a:cubicBezTo>
                    <a:cubicBezTo>
                      <a:pt x="155999" y="25353"/>
                      <a:pt x="156165" y="25314"/>
                      <a:pt x="156282" y="25218"/>
                    </a:cubicBezTo>
                    <a:cubicBezTo>
                      <a:pt x="156318" y="25195"/>
                      <a:pt x="156354" y="25171"/>
                      <a:pt x="156389" y="25147"/>
                    </a:cubicBezTo>
                    <a:lnTo>
                      <a:pt x="156401" y="25147"/>
                    </a:lnTo>
                    <a:cubicBezTo>
                      <a:pt x="156449" y="25099"/>
                      <a:pt x="156520" y="25052"/>
                      <a:pt x="156604" y="25016"/>
                    </a:cubicBezTo>
                    <a:lnTo>
                      <a:pt x="156568" y="25016"/>
                    </a:lnTo>
                    <a:cubicBezTo>
                      <a:pt x="157449" y="24337"/>
                      <a:pt x="158413" y="23682"/>
                      <a:pt x="159473" y="23075"/>
                    </a:cubicBezTo>
                    <a:cubicBezTo>
                      <a:pt x="160652" y="22409"/>
                      <a:pt x="161973" y="21825"/>
                      <a:pt x="163164" y="21158"/>
                    </a:cubicBezTo>
                    <a:cubicBezTo>
                      <a:pt x="163235" y="21123"/>
                      <a:pt x="163259" y="21075"/>
                      <a:pt x="163259" y="21027"/>
                    </a:cubicBezTo>
                    <a:lnTo>
                      <a:pt x="163271" y="21027"/>
                    </a:lnTo>
                    <a:cubicBezTo>
                      <a:pt x="163545" y="20230"/>
                      <a:pt x="163402" y="19372"/>
                      <a:pt x="163402" y="18563"/>
                    </a:cubicBezTo>
                    <a:cubicBezTo>
                      <a:pt x="163402" y="17717"/>
                      <a:pt x="163402" y="16872"/>
                      <a:pt x="163402" y="16039"/>
                    </a:cubicBezTo>
                    <a:cubicBezTo>
                      <a:pt x="163402" y="14300"/>
                      <a:pt x="163402" y="12574"/>
                      <a:pt x="163402" y="10836"/>
                    </a:cubicBezTo>
                    <a:cubicBezTo>
                      <a:pt x="163402" y="9157"/>
                      <a:pt x="163402" y="7466"/>
                      <a:pt x="163390" y="5787"/>
                    </a:cubicBezTo>
                    <a:cubicBezTo>
                      <a:pt x="163378" y="4073"/>
                      <a:pt x="163533" y="2382"/>
                      <a:pt x="162926" y="703"/>
                    </a:cubicBezTo>
                    <a:cubicBezTo>
                      <a:pt x="162914" y="680"/>
                      <a:pt x="162866" y="668"/>
                      <a:pt x="162819" y="668"/>
                    </a:cubicBezTo>
                    <a:cubicBezTo>
                      <a:pt x="163033" y="656"/>
                      <a:pt x="163247" y="656"/>
                      <a:pt x="163450" y="644"/>
                    </a:cubicBezTo>
                    <a:cubicBezTo>
                      <a:pt x="163676" y="632"/>
                      <a:pt x="163676" y="465"/>
                      <a:pt x="163450" y="465"/>
                    </a:cubicBezTo>
                    <a:cubicBezTo>
                      <a:pt x="156481" y="137"/>
                      <a:pt x="149458" y="94"/>
                      <a:pt x="142440" y="94"/>
                    </a:cubicBezTo>
                    <a:cubicBezTo>
                      <a:pt x="139991" y="94"/>
                      <a:pt x="137542" y="99"/>
                      <a:pt x="135096" y="99"/>
                    </a:cubicBezTo>
                    <a:cubicBezTo>
                      <a:pt x="134145" y="99"/>
                      <a:pt x="133194" y="98"/>
                      <a:pt x="132243" y="96"/>
                    </a:cubicBezTo>
                    <a:cubicBezTo>
                      <a:pt x="121837" y="72"/>
                      <a:pt x="111443" y="49"/>
                      <a:pt x="101037" y="37"/>
                    </a:cubicBezTo>
                    <a:cubicBezTo>
                      <a:pt x="90631" y="31"/>
                      <a:pt x="80228" y="28"/>
                      <a:pt x="69825" y="28"/>
                    </a:cubicBezTo>
                    <a:cubicBezTo>
                      <a:pt x="59422" y="28"/>
                      <a:pt x="49019" y="31"/>
                      <a:pt x="38613" y="37"/>
                    </a:cubicBezTo>
                    <a:cubicBezTo>
                      <a:pt x="33212" y="37"/>
                      <a:pt x="27801" y="1"/>
                      <a:pt x="223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1" name="Google Shape;891;p50"/>
            <p:cNvSpPr/>
            <p:nvPr/>
          </p:nvSpPr>
          <p:spPr>
            <a:xfrm>
              <a:off x="2968838" y="3761600"/>
              <a:ext cx="2238300" cy="310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2" name="Google Shape;892;p50"/>
          <p:cNvSpPr txBox="1"/>
          <p:nvPr/>
        </p:nvSpPr>
        <p:spPr>
          <a:xfrm>
            <a:off x="832038" y="1457150"/>
            <a:ext cx="16713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rPr>
              <a:t>Mercury</a:t>
            </a:r>
            <a:endParaRPr sz="2000">
              <a:solidFill>
                <a:srgbClr val="1A4477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893" name="Google Shape;893;p50"/>
          <p:cNvSpPr txBox="1"/>
          <p:nvPr/>
        </p:nvSpPr>
        <p:spPr>
          <a:xfrm>
            <a:off x="832038" y="2197250"/>
            <a:ext cx="16713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rPr>
              <a:t>Jupiter</a:t>
            </a:r>
            <a:endParaRPr sz="2000">
              <a:solidFill>
                <a:srgbClr val="1A4477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894" name="Google Shape;894;p50"/>
          <p:cNvSpPr txBox="1"/>
          <p:nvPr/>
        </p:nvSpPr>
        <p:spPr>
          <a:xfrm>
            <a:off x="832038" y="2937350"/>
            <a:ext cx="16713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rPr>
              <a:t>Saturn</a:t>
            </a:r>
            <a:endParaRPr sz="2000">
              <a:solidFill>
                <a:srgbClr val="1A4477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895" name="Google Shape;895;p50"/>
          <p:cNvSpPr txBox="1"/>
          <p:nvPr/>
        </p:nvSpPr>
        <p:spPr>
          <a:xfrm>
            <a:off x="832038" y="3677450"/>
            <a:ext cx="16713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rPr>
              <a:t>Pluto</a:t>
            </a:r>
            <a:endParaRPr sz="2000">
              <a:solidFill>
                <a:srgbClr val="1A4477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896" name="Google Shape;896;p50"/>
          <p:cNvSpPr txBox="1"/>
          <p:nvPr/>
        </p:nvSpPr>
        <p:spPr>
          <a:xfrm>
            <a:off x="6640563" y="1457150"/>
            <a:ext cx="16713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A4477"/>
                </a:solidFill>
                <a:latin typeface="Sriracha"/>
                <a:ea typeface="Sriracha"/>
                <a:cs typeface="Sriracha"/>
                <a:sym typeface="Sriracha"/>
              </a:rPr>
              <a:t>80%</a:t>
            </a:r>
            <a:endParaRPr sz="2000">
              <a:solidFill>
                <a:srgbClr val="1A4477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897" name="Google Shape;897;p50"/>
          <p:cNvSpPr txBox="1"/>
          <p:nvPr/>
        </p:nvSpPr>
        <p:spPr>
          <a:xfrm>
            <a:off x="6640563" y="2197250"/>
            <a:ext cx="16713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Sriracha"/>
                <a:ea typeface="Sriracha"/>
                <a:cs typeface="Sriracha"/>
                <a:sym typeface="Sriracha"/>
              </a:rPr>
              <a:t>50%</a:t>
            </a:r>
            <a:endParaRPr sz="2000">
              <a:solidFill>
                <a:schemeClr val="dk2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898" name="Google Shape;898;p50"/>
          <p:cNvSpPr txBox="1"/>
          <p:nvPr/>
        </p:nvSpPr>
        <p:spPr>
          <a:xfrm>
            <a:off x="6640563" y="2937350"/>
            <a:ext cx="16713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Sriracha"/>
                <a:ea typeface="Sriracha"/>
                <a:cs typeface="Sriracha"/>
                <a:sym typeface="Sriracha"/>
              </a:rPr>
              <a:t>95%</a:t>
            </a:r>
            <a:endParaRPr sz="2000">
              <a:solidFill>
                <a:schemeClr val="lt2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sp>
        <p:nvSpPr>
          <p:cNvPr id="899" name="Google Shape;899;p50"/>
          <p:cNvSpPr txBox="1"/>
          <p:nvPr/>
        </p:nvSpPr>
        <p:spPr>
          <a:xfrm>
            <a:off x="6640563" y="3677450"/>
            <a:ext cx="1671300" cy="4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Sriracha"/>
                <a:ea typeface="Sriracha"/>
                <a:cs typeface="Sriracha"/>
                <a:sym typeface="Sriracha"/>
              </a:rPr>
              <a:t>70%</a:t>
            </a:r>
            <a:endParaRPr sz="2000">
              <a:solidFill>
                <a:schemeClr val="dk2"/>
              </a:solidFill>
              <a:latin typeface="Sriracha"/>
              <a:ea typeface="Sriracha"/>
              <a:cs typeface="Sriracha"/>
              <a:sym typeface="Sriracha"/>
            </a:endParaRPr>
          </a:p>
        </p:txBody>
      </p:sp>
      <p:grpSp>
        <p:nvGrpSpPr>
          <p:cNvPr id="900" name="Google Shape;900;p50"/>
          <p:cNvGrpSpPr/>
          <p:nvPr/>
        </p:nvGrpSpPr>
        <p:grpSpPr>
          <a:xfrm flipH="1" rot="-3397133">
            <a:off x="8008010" y="106257"/>
            <a:ext cx="855966" cy="925091"/>
            <a:chOff x="19050" y="4939475"/>
            <a:chExt cx="1386800" cy="1458225"/>
          </a:xfrm>
        </p:grpSpPr>
        <p:sp>
          <p:nvSpPr>
            <p:cNvPr id="901" name="Google Shape;901;p50"/>
            <p:cNvSpPr/>
            <p:nvPr/>
          </p:nvSpPr>
          <p:spPr>
            <a:xfrm>
              <a:off x="519400" y="4939475"/>
              <a:ext cx="886450" cy="1179300"/>
            </a:xfrm>
            <a:custGeom>
              <a:rect b="b" l="l" r="r" t="t"/>
              <a:pathLst>
                <a:path extrusionOk="0" h="47172" w="35458">
                  <a:moveTo>
                    <a:pt x="34621" y="1897"/>
                  </a:moveTo>
                  <a:cubicBezTo>
                    <a:pt x="34619" y="1903"/>
                    <a:pt x="34616" y="1910"/>
                    <a:pt x="34613" y="1916"/>
                  </a:cubicBezTo>
                  <a:lnTo>
                    <a:pt x="34613" y="1916"/>
                  </a:lnTo>
                  <a:cubicBezTo>
                    <a:pt x="34613" y="1916"/>
                    <a:pt x="34613" y="1916"/>
                    <a:pt x="34613" y="1916"/>
                  </a:cubicBezTo>
                  <a:lnTo>
                    <a:pt x="34613" y="1916"/>
                  </a:lnTo>
                  <a:cubicBezTo>
                    <a:pt x="34615" y="1910"/>
                    <a:pt x="34618" y="1904"/>
                    <a:pt x="34621" y="1897"/>
                  </a:cubicBezTo>
                  <a:close/>
                  <a:moveTo>
                    <a:pt x="34314" y="3475"/>
                  </a:moveTo>
                  <a:lnTo>
                    <a:pt x="34314" y="3475"/>
                  </a:lnTo>
                  <a:cubicBezTo>
                    <a:pt x="34319" y="3480"/>
                    <a:pt x="34321" y="3486"/>
                    <a:pt x="34324" y="3492"/>
                  </a:cubicBezTo>
                  <a:lnTo>
                    <a:pt x="34324" y="3492"/>
                  </a:lnTo>
                  <a:cubicBezTo>
                    <a:pt x="34321" y="3493"/>
                    <a:pt x="34318" y="3494"/>
                    <a:pt x="34315" y="3495"/>
                  </a:cubicBezTo>
                  <a:lnTo>
                    <a:pt x="34315" y="3495"/>
                  </a:lnTo>
                  <a:cubicBezTo>
                    <a:pt x="34315" y="3488"/>
                    <a:pt x="34314" y="3482"/>
                    <a:pt x="34314" y="3475"/>
                  </a:cubicBezTo>
                  <a:close/>
                  <a:moveTo>
                    <a:pt x="33969" y="1439"/>
                  </a:moveTo>
                  <a:lnTo>
                    <a:pt x="34017" y="1463"/>
                  </a:lnTo>
                  <a:lnTo>
                    <a:pt x="33969" y="1463"/>
                  </a:lnTo>
                  <a:cubicBezTo>
                    <a:pt x="34005" y="1546"/>
                    <a:pt x="34100" y="1654"/>
                    <a:pt x="34076" y="1701"/>
                  </a:cubicBezTo>
                  <a:cubicBezTo>
                    <a:pt x="34005" y="1880"/>
                    <a:pt x="33898" y="2046"/>
                    <a:pt x="33778" y="2213"/>
                  </a:cubicBezTo>
                  <a:cubicBezTo>
                    <a:pt x="32326" y="4404"/>
                    <a:pt x="30933" y="6630"/>
                    <a:pt x="29409" y="8762"/>
                  </a:cubicBezTo>
                  <a:cubicBezTo>
                    <a:pt x="26456" y="12917"/>
                    <a:pt x="23765" y="17239"/>
                    <a:pt x="20848" y="21418"/>
                  </a:cubicBezTo>
                  <a:cubicBezTo>
                    <a:pt x="18372" y="24966"/>
                    <a:pt x="16002" y="28597"/>
                    <a:pt x="13597" y="32205"/>
                  </a:cubicBezTo>
                  <a:cubicBezTo>
                    <a:pt x="12788" y="33443"/>
                    <a:pt x="11954" y="34658"/>
                    <a:pt x="11133" y="35884"/>
                  </a:cubicBezTo>
                  <a:cubicBezTo>
                    <a:pt x="10755" y="36447"/>
                    <a:pt x="10672" y="36618"/>
                    <a:pt x="10431" y="36618"/>
                  </a:cubicBezTo>
                  <a:cubicBezTo>
                    <a:pt x="10284" y="36618"/>
                    <a:pt x="10080" y="36556"/>
                    <a:pt x="9716" y="36479"/>
                  </a:cubicBezTo>
                  <a:cubicBezTo>
                    <a:pt x="7025" y="35908"/>
                    <a:pt x="4334" y="35312"/>
                    <a:pt x="1632" y="34717"/>
                  </a:cubicBezTo>
                  <a:cubicBezTo>
                    <a:pt x="1358" y="34658"/>
                    <a:pt x="1048" y="34646"/>
                    <a:pt x="751" y="34408"/>
                  </a:cubicBezTo>
                  <a:cubicBezTo>
                    <a:pt x="846" y="34193"/>
                    <a:pt x="1036" y="34027"/>
                    <a:pt x="1215" y="33860"/>
                  </a:cubicBezTo>
                  <a:cubicBezTo>
                    <a:pt x="2358" y="32765"/>
                    <a:pt x="3513" y="31693"/>
                    <a:pt x="4620" y="30586"/>
                  </a:cubicBezTo>
                  <a:cubicBezTo>
                    <a:pt x="6287" y="28907"/>
                    <a:pt x="7894" y="27169"/>
                    <a:pt x="9585" y="25514"/>
                  </a:cubicBezTo>
                  <a:cubicBezTo>
                    <a:pt x="12300" y="22835"/>
                    <a:pt x="15074" y="20227"/>
                    <a:pt x="17788" y="17560"/>
                  </a:cubicBezTo>
                  <a:cubicBezTo>
                    <a:pt x="21039" y="14358"/>
                    <a:pt x="24253" y="11119"/>
                    <a:pt x="27504" y="7904"/>
                  </a:cubicBezTo>
                  <a:cubicBezTo>
                    <a:pt x="29504" y="5916"/>
                    <a:pt x="31528" y="3940"/>
                    <a:pt x="33540" y="1963"/>
                  </a:cubicBezTo>
                  <a:cubicBezTo>
                    <a:pt x="33695" y="1796"/>
                    <a:pt x="33826" y="1606"/>
                    <a:pt x="33969" y="1439"/>
                  </a:cubicBezTo>
                  <a:close/>
                  <a:moveTo>
                    <a:pt x="34315" y="3508"/>
                  </a:moveTo>
                  <a:lnTo>
                    <a:pt x="34315" y="3508"/>
                  </a:lnTo>
                  <a:cubicBezTo>
                    <a:pt x="34483" y="3626"/>
                    <a:pt x="34528" y="3802"/>
                    <a:pt x="34505" y="4011"/>
                  </a:cubicBezTo>
                  <a:cubicBezTo>
                    <a:pt x="34421" y="4594"/>
                    <a:pt x="34362" y="5190"/>
                    <a:pt x="34279" y="5773"/>
                  </a:cubicBezTo>
                  <a:cubicBezTo>
                    <a:pt x="33778" y="9214"/>
                    <a:pt x="33255" y="12655"/>
                    <a:pt x="32778" y="16108"/>
                  </a:cubicBezTo>
                  <a:cubicBezTo>
                    <a:pt x="32481" y="18227"/>
                    <a:pt x="32266" y="20346"/>
                    <a:pt x="31981" y="22466"/>
                  </a:cubicBezTo>
                  <a:cubicBezTo>
                    <a:pt x="31492" y="26109"/>
                    <a:pt x="30980" y="29752"/>
                    <a:pt x="30480" y="33407"/>
                  </a:cubicBezTo>
                  <a:cubicBezTo>
                    <a:pt x="30195" y="35551"/>
                    <a:pt x="29921" y="37706"/>
                    <a:pt x="29623" y="39849"/>
                  </a:cubicBezTo>
                  <a:cubicBezTo>
                    <a:pt x="29587" y="40170"/>
                    <a:pt x="29516" y="40492"/>
                    <a:pt x="29456" y="40861"/>
                  </a:cubicBezTo>
                  <a:cubicBezTo>
                    <a:pt x="25706" y="40444"/>
                    <a:pt x="22217" y="39111"/>
                    <a:pt x="18610" y="38408"/>
                  </a:cubicBezTo>
                  <a:cubicBezTo>
                    <a:pt x="18491" y="38087"/>
                    <a:pt x="18669" y="37860"/>
                    <a:pt x="18777" y="37634"/>
                  </a:cubicBezTo>
                  <a:cubicBezTo>
                    <a:pt x="20372" y="34146"/>
                    <a:pt x="21932" y="30621"/>
                    <a:pt x="23575" y="27157"/>
                  </a:cubicBezTo>
                  <a:cubicBezTo>
                    <a:pt x="25492" y="23120"/>
                    <a:pt x="27361" y="19060"/>
                    <a:pt x="29171" y="14977"/>
                  </a:cubicBezTo>
                  <a:cubicBezTo>
                    <a:pt x="30730" y="11464"/>
                    <a:pt x="32362" y="7976"/>
                    <a:pt x="33957" y="4475"/>
                  </a:cubicBezTo>
                  <a:cubicBezTo>
                    <a:pt x="34096" y="4163"/>
                    <a:pt x="34313" y="3873"/>
                    <a:pt x="34315" y="3508"/>
                  </a:cubicBezTo>
                  <a:close/>
                  <a:moveTo>
                    <a:pt x="18743" y="38812"/>
                  </a:moveTo>
                  <a:cubicBezTo>
                    <a:pt x="18843" y="38812"/>
                    <a:pt x="18970" y="38837"/>
                    <a:pt x="19122" y="38872"/>
                  </a:cubicBezTo>
                  <a:cubicBezTo>
                    <a:pt x="19193" y="38896"/>
                    <a:pt x="19253" y="38908"/>
                    <a:pt x="19312" y="38920"/>
                  </a:cubicBezTo>
                  <a:cubicBezTo>
                    <a:pt x="19979" y="39111"/>
                    <a:pt x="20646" y="39289"/>
                    <a:pt x="21301" y="39480"/>
                  </a:cubicBezTo>
                  <a:cubicBezTo>
                    <a:pt x="21372" y="40194"/>
                    <a:pt x="21015" y="40801"/>
                    <a:pt x="20860" y="41456"/>
                  </a:cubicBezTo>
                  <a:cubicBezTo>
                    <a:pt x="20563" y="42599"/>
                    <a:pt x="20253" y="43742"/>
                    <a:pt x="19931" y="44885"/>
                  </a:cubicBezTo>
                  <a:cubicBezTo>
                    <a:pt x="19872" y="45099"/>
                    <a:pt x="19848" y="45337"/>
                    <a:pt x="19598" y="45564"/>
                  </a:cubicBezTo>
                  <a:cubicBezTo>
                    <a:pt x="19539" y="45421"/>
                    <a:pt x="19491" y="45337"/>
                    <a:pt x="19479" y="45242"/>
                  </a:cubicBezTo>
                  <a:cubicBezTo>
                    <a:pt x="19158" y="43302"/>
                    <a:pt x="18848" y="41361"/>
                    <a:pt x="18503" y="39420"/>
                  </a:cubicBezTo>
                  <a:cubicBezTo>
                    <a:pt x="18419" y="38951"/>
                    <a:pt x="18506" y="38812"/>
                    <a:pt x="18743" y="38812"/>
                  </a:cubicBezTo>
                  <a:close/>
                  <a:moveTo>
                    <a:pt x="34597" y="1954"/>
                  </a:moveTo>
                  <a:lnTo>
                    <a:pt x="34597" y="1954"/>
                  </a:lnTo>
                  <a:cubicBezTo>
                    <a:pt x="33929" y="3494"/>
                    <a:pt x="33316" y="5067"/>
                    <a:pt x="32600" y="6583"/>
                  </a:cubicBezTo>
                  <a:cubicBezTo>
                    <a:pt x="30218" y="11607"/>
                    <a:pt x="28028" y="16715"/>
                    <a:pt x="25694" y="21751"/>
                  </a:cubicBezTo>
                  <a:cubicBezTo>
                    <a:pt x="24265" y="24859"/>
                    <a:pt x="22765" y="27931"/>
                    <a:pt x="21348" y="31050"/>
                  </a:cubicBezTo>
                  <a:cubicBezTo>
                    <a:pt x="20360" y="33229"/>
                    <a:pt x="19277" y="35372"/>
                    <a:pt x="18360" y="37587"/>
                  </a:cubicBezTo>
                  <a:cubicBezTo>
                    <a:pt x="18086" y="38229"/>
                    <a:pt x="18003" y="38825"/>
                    <a:pt x="18122" y="39503"/>
                  </a:cubicBezTo>
                  <a:cubicBezTo>
                    <a:pt x="18479" y="41539"/>
                    <a:pt x="18812" y="43575"/>
                    <a:pt x="19146" y="45623"/>
                  </a:cubicBezTo>
                  <a:cubicBezTo>
                    <a:pt x="19193" y="45849"/>
                    <a:pt x="19265" y="46064"/>
                    <a:pt x="19158" y="46326"/>
                  </a:cubicBezTo>
                  <a:cubicBezTo>
                    <a:pt x="18896" y="46230"/>
                    <a:pt x="18741" y="46028"/>
                    <a:pt x="18574" y="45849"/>
                  </a:cubicBezTo>
                  <a:cubicBezTo>
                    <a:pt x="16241" y="43397"/>
                    <a:pt x="14074" y="40801"/>
                    <a:pt x="11871" y="38229"/>
                  </a:cubicBezTo>
                  <a:cubicBezTo>
                    <a:pt x="11621" y="37920"/>
                    <a:pt x="11359" y="37622"/>
                    <a:pt x="11121" y="37325"/>
                  </a:cubicBezTo>
                  <a:cubicBezTo>
                    <a:pt x="10859" y="37003"/>
                    <a:pt x="10847" y="36956"/>
                    <a:pt x="11061" y="36634"/>
                  </a:cubicBezTo>
                  <a:cubicBezTo>
                    <a:pt x="11549" y="35884"/>
                    <a:pt x="12050" y="35158"/>
                    <a:pt x="12538" y="34419"/>
                  </a:cubicBezTo>
                  <a:cubicBezTo>
                    <a:pt x="14502" y="31502"/>
                    <a:pt x="16443" y="28574"/>
                    <a:pt x="18407" y="25657"/>
                  </a:cubicBezTo>
                  <a:cubicBezTo>
                    <a:pt x="19955" y="23371"/>
                    <a:pt x="21539" y="21108"/>
                    <a:pt x="23075" y="18822"/>
                  </a:cubicBezTo>
                  <a:cubicBezTo>
                    <a:pt x="24337" y="16941"/>
                    <a:pt x="25516" y="15000"/>
                    <a:pt x="26825" y="13155"/>
                  </a:cubicBezTo>
                  <a:cubicBezTo>
                    <a:pt x="29206" y="9809"/>
                    <a:pt x="31445" y="6357"/>
                    <a:pt x="33743" y="2963"/>
                  </a:cubicBezTo>
                  <a:cubicBezTo>
                    <a:pt x="33996" y="2595"/>
                    <a:pt x="34227" y="2216"/>
                    <a:pt x="34597" y="1954"/>
                  </a:cubicBezTo>
                  <a:close/>
                  <a:moveTo>
                    <a:pt x="35176" y="0"/>
                  </a:moveTo>
                  <a:cubicBezTo>
                    <a:pt x="35136" y="0"/>
                    <a:pt x="35097" y="11"/>
                    <a:pt x="35064" y="34"/>
                  </a:cubicBezTo>
                  <a:cubicBezTo>
                    <a:pt x="34886" y="165"/>
                    <a:pt x="34707" y="308"/>
                    <a:pt x="34540" y="475"/>
                  </a:cubicBezTo>
                  <a:cubicBezTo>
                    <a:pt x="33147" y="1808"/>
                    <a:pt x="31742" y="3154"/>
                    <a:pt x="30361" y="4511"/>
                  </a:cubicBezTo>
                  <a:cubicBezTo>
                    <a:pt x="26135" y="8702"/>
                    <a:pt x="21944" y="12917"/>
                    <a:pt x="17705" y="17084"/>
                  </a:cubicBezTo>
                  <a:cubicBezTo>
                    <a:pt x="14955" y="19811"/>
                    <a:pt x="12121" y="22466"/>
                    <a:pt x="9359" y="25180"/>
                  </a:cubicBezTo>
                  <a:cubicBezTo>
                    <a:pt x="7513" y="27002"/>
                    <a:pt x="5739" y="28895"/>
                    <a:pt x="3918" y="30740"/>
                  </a:cubicBezTo>
                  <a:cubicBezTo>
                    <a:pt x="2798" y="31860"/>
                    <a:pt x="1643" y="32931"/>
                    <a:pt x="524" y="34038"/>
                  </a:cubicBezTo>
                  <a:cubicBezTo>
                    <a:pt x="358" y="34205"/>
                    <a:pt x="0" y="34348"/>
                    <a:pt x="119" y="34646"/>
                  </a:cubicBezTo>
                  <a:cubicBezTo>
                    <a:pt x="215" y="34896"/>
                    <a:pt x="572" y="34848"/>
                    <a:pt x="810" y="34931"/>
                  </a:cubicBezTo>
                  <a:cubicBezTo>
                    <a:pt x="905" y="34967"/>
                    <a:pt x="1012" y="34967"/>
                    <a:pt x="1108" y="34991"/>
                  </a:cubicBezTo>
                  <a:cubicBezTo>
                    <a:pt x="3965" y="35610"/>
                    <a:pt x="6811" y="36241"/>
                    <a:pt x="9680" y="36848"/>
                  </a:cubicBezTo>
                  <a:cubicBezTo>
                    <a:pt x="10192" y="36956"/>
                    <a:pt x="10561" y="37194"/>
                    <a:pt x="10895" y="37587"/>
                  </a:cubicBezTo>
                  <a:cubicBezTo>
                    <a:pt x="12085" y="39039"/>
                    <a:pt x="13288" y="40468"/>
                    <a:pt x="14502" y="41885"/>
                  </a:cubicBezTo>
                  <a:cubicBezTo>
                    <a:pt x="15848" y="43468"/>
                    <a:pt x="17229" y="45004"/>
                    <a:pt x="18669" y="46492"/>
                  </a:cubicBezTo>
                  <a:cubicBezTo>
                    <a:pt x="18919" y="46742"/>
                    <a:pt x="19122" y="47064"/>
                    <a:pt x="19574" y="47171"/>
                  </a:cubicBezTo>
                  <a:cubicBezTo>
                    <a:pt x="20527" y="44730"/>
                    <a:pt x="20979" y="42135"/>
                    <a:pt x="21813" y="39658"/>
                  </a:cubicBezTo>
                  <a:cubicBezTo>
                    <a:pt x="21861" y="39655"/>
                    <a:pt x="21909" y="39653"/>
                    <a:pt x="21956" y="39653"/>
                  </a:cubicBezTo>
                  <a:cubicBezTo>
                    <a:pt x="22381" y="39653"/>
                    <a:pt x="22746" y="39789"/>
                    <a:pt x="23110" y="39896"/>
                  </a:cubicBezTo>
                  <a:cubicBezTo>
                    <a:pt x="24944" y="40420"/>
                    <a:pt x="26801" y="40861"/>
                    <a:pt x="28683" y="41158"/>
                  </a:cubicBezTo>
                  <a:cubicBezTo>
                    <a:pt x="28945" y="41206"/>
                    <a:pt x="29206" y="41254"/>
                    <a:pt x="29456" y="41277"/>
                  </a:cubicBezTo>
                  <a:cubicBezTo>
                    <a:pt x="29476" y="41280"/>
                    <a:pt x="29495" y="41281"/>
                    <a:pt x="29513" y="41281"/>
                  </a:cubicBezTo>
                  <a:cubicBezTo>
                    <a:pt x="29675" y="41281"/>
                    <a:pt x="29793" y="41188"/>
                    <a:pt x="29826" y="41027"/>
                  </a:cubicBezTo>
                  <a:cubicBezTo>
                    <a:pt x="29885" y="40801"/>
                    <a:pt x="29909" y="40575"/>
                    <a:pt x="29945" y="40349"/>
                  </a:cubicBezTo>
                  <a:cubicBezTo>
                    <a:pt x="30183" y="38527"/>
                    <a:pt x="30421" y="36694"/>
                    <a:pt x="30671" y="34872"/>
                  </a:cubicBezTo>
                  <a:cubicBezTo>
                    <a:pt x="31254" y="30574"/>
                    <a:pt x="31885" y="26288"/>
                    <a:pt x="32409" y="21977"/>
                  </a:cubicBezTo>
                  <a:cubicBezTo>
                    <a:pt x="33278" y="14869"/>
                    <a:pt x="34338" y="7785"/>
                    <a:pt x="35433" y="701"/>
                  </a:cubicBezTo>
                  <a:cubicBezTo>
                    <a:pt x="35457" y="534"/>
                    <a:pt x="35457" y="380"/>
                    <a:pt x="35445" y="213"/>
                  </a:cubicBezTo>
                  <a:cubicBezTo>
                    <a:pt x="35436" y="96"/>
                    <a:pt x="35299" y="0"/>
                    <a:pt x="35176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50"/>
            <p:cNvSpPr/>
            <p:nvPr/>
          </p:nvSpPr>
          <p:spPr>
            <a:xfrm>
              <a:off x="19050" y="5799950"/>
              <a:ext cx="876600" cy="597750"/>
            </a:xfrm>
            <a:custGeom>
              <a:rect b="b" l="l" r="r" t="t"/>
              <a:pathLst>
                <a:path extrusionOk="0" h="23910" w="35064">
                  <a:moveTo>
                    <a:pt x="12670" y="392"/>
                  </a:moveTo>
                  <a:cubicBezTo>
                    <a:pt x="13128" y="392"/>
                    <a:pt x="13586" y="476"/>
                    <a:pt x="14037" y="643"/>
                  </a:cubicBezTo>
                  <a:cubicBezTo>
                    <a:pt x="14859" y="953"/>
                    <a:pt x="15288" y="1584"/>
                    <a:pt x="15383" y="2429"/>
                  </a:cubicBezTo>
                  <a:cubicBezTo>
                    <a:pt x="15490" y="3549"/>
                    <a:pt x="15121" y="4501"/>
                    <a:pt x="14204" y="5204"/>
                  </a:cubicBezTo>
                  <a:cubicBezTo>
                    <a:pt x="13716" y="5585"/>
                    <a:pt x="13192" y="5918"/>
                    <a:pt x="12775" y="6096"/>
                  </a:cubicBezTo>
                  <a:cubicBezTo>
                    <a:pt x="11597" y="6696"/>
                    <a:pt x="10446" y="6945"/>
                    <a:pt x="9302" y="6945"/>
                  </a:cubicBezTo>
                  <a:cubicBezTo>
                    <a:pt x="8423" y="6945"/>
                    <a:pt x="7547" y="6797"/>
                    <a:pt x="6668" y="6549"/>
                  </a:cubicBezTo>
                  <a:cubicBezTo>
                    <a:pt x="6441" y="6477"/>
                    <a:pt x="6358" y="6311"/>
                    <a:pt x="6417" y="6096"/>
                  </a:cubicBezTo>
                  <a:cubicBezTo>
                    <a:pt x="6513" y="5739"/>
                    <a:pt x="6584" y="5382"/>
                    <a:pt x="6727" y="5049"/>
                  </a:cubicBezTo>
                  <a:cubicBezTo>
                    <a:pt x="7620" y="2810"/>
                    <a:pt x="9239" y="1322"/>
                    <a:pt x="11513" y="572"/>
                  </a:cubicBezTo>
                  <a:cubicBezTo>
                    <a:pt x="11895" y="452"/>
                    <a:pt x="12282" y="392"/>
                    <a:pt x="12670" y="392"/>
                  </a:cubicBezTo>
                  <a:close/>
                  <a:moveTo>
                    <a:pt x="19669" y="10412"/>
                  </a:moveTo>
                  <a:cubicBezTo>
                    <a:pt x="20365" y="10412"/>
                    <a:pt x="21072" y="10563"/>
                    <a:pt x="21777" y="10883"/>
                  </a:cubicBezTo>
                  <a:cubicBezTo>
                    <a:pt x="22038" y="11014"/>
                    <a:pt x="22300" y="11157"/>
                    <a:pt x="22539" y="11335"/>
                  </a:cubicBezTo>
                  <a:cubicBezTo>
                    <a:pt x="23693" y="12181"/>
                    <a:pt x="24098" y="13312"/>
                    <a:pt x="23789" y="14705"/>
                  </a:cubicBezTo>
                  <a:cubicBezTo>
                    <a:pt x="23670" y="15229"/>
                    <a:pt x="23467" y="15705"/>
                    <a:pt x="23205" y="16169"/>
                  </a:cubicBezTo>
                  <a:cubicBezTo>
                    <a:pt x="22527" y="17336"/>
                    <a:pt x="21550" y="18181"/>
                    <a:pt x="20384" y="18824"/>
                  </a:cubicBezTo>
                  <a:cubicBezTo>
                    <a:pt x="19800" y="19086"/>
                    <a:pt x="19205" y="19265"/>
                    <a:pt x="18586" y="19372"/>
                  </a:cubicBezTo>
                  <a:cubicBezTo>
                    <a:pt x="18057" y="19462"/>
                    <a:pt x="17527" y="19502"/>
                    <a:pt x="16999" y="19502"/>
                  </a:cubicBezTo>
                  <a:cubicBezTo>
                    <a:pt x="16124" y="19502"/>
                    <a:pt x="15251" y="19391"/>
                    <a:pt x="14383" y="19205"/>
                  </a:cubicBezTo>
                  <a:cubicBezTo>
                    <a:pt x="13895" y="19110"/>
                    <a:pt x="13692" y="18848"/>
                    <a:pt x="13609" y="18360"/>
                  </a:cubicBezTo>
                  <a:cubicBezTo>
                    <a:pt x="13073" y="15014"/>
                    <a:pt x="14407" y="12693"/>
                    <a:pt x="16955" y="11192"/>
                  </a:cubicBezTo>
                  <a:cubicBezTo>
                    <a:pt x="17816" y="10687"/>
                    <a:pt x="18732" y="10412"/>
                    <a:pt x="19669" y="10412"/>
                  </a:cubicBezTo>
                  <a:close/>
                  <a:moveTo>
                    <a:pt x="12673" y="1"/>
                  </a:moveTo>
                  <a:cubicBezTo>
                    <a:pt x="12206" y="1"/>
                    <a:pt x="11741" y="84"/>
                    <a:pt x="11287" y="251"/>
                  </a:cubicBezTo>
                  <a:cubicBezTo>
                    <a:pt x="8751" y="1155"/>
                    <a:pt x="6989" y="2846"/>
                    <a:pt x="6179" y="5465"/>
                  </a:cubicBezTo>
                  <a:cubicBezTo>
                    <a:pt x="6096" y="5715"/>
                    <a:pt x="6036" y="5966"/>
                    <a:pt x="5929" y="6311"/>
                  </a:cubicBezTo>
                  <a:cubicBezTo>
                    <a:pt x="4215" y="5811"/>
                    <a:pt x="2822" y="5001"/>
                    <a:pt x="1786" y="3644"/>
                  </a:cubicBezTo>
                  <a:cubicBezTo>
                    <a:pt x="1441" y="3191"/>
                    <a:pt x="1107" y="2751"/>
                    <a:pt x="750" y="2310"/>
                  </a:cubicBezTo>
                  <a:cubicBezTo>
                    <a:pt x="595" y="2108"/>
                    <a:pt x="417" y="1917"/>
                    <a:pt x="238" y="1727"/>
                  </a:cubicBezTo>
                  <a:cubicBezTo>
                    <a:pt x="214" y="1697"/>
                    <a:pt x="185" y="1682"/>
                    <a:pt x="155" y="1682"/>
                  </a:cubicBezTo>
                  <a:cubicBezTo>
                    <a:pt x="125" y="1682"/>
                    <a:pt x="95" y="1697"/>
                    <a:pt x="71" y="1727"/>
                  </a:cubicBezTo>
                  <a:cubicBezTo>
                    <a:pt x="36" y="1775"/>
                    <a:pt x="0" y="1858"/>
                    <a:pt x="12" y="1894"/>
                  </a:cubicBezTo>
                  <a:cubicBezTo>
                    <a:pt x="36" y="1989"/>
                    <a:pt x="107" y="2072"/>
                    <a:pt x="167" y="2144"/>
                  </a:cubicBezTo>
                  <a:cubicBezTo>
                    <a:pt x="595" y="2727"/>
                    <a:pt x="1036" y="3299"/>
                    <a:pt x="1476" y="3870"/>
                  </a:cubicBezTo>
                  <a:cubicBezTo>
                    <a:pt x="2322" y="4965"/>
                    <a:pt x="3393" y="5751"/>
                    <a:pt x="4667" y="6275"/>
                  </a:cubicBezTo>
                  <a:cubicBezTo>
                    <a:pt x="4977" y="6394"/>
                    <a:pt x="5286" y="6513"/>
                    <a:pt x="5584" y="6632"/>
                  </a:cubicBezTo>
                  <a:cubicBezTo>
                    <a:pt x="5798" y="6704"/>
                    <a:pt x="5894" y="6847"/>
                    <a:pt x="5894" y="7073"/>
                  </a:cubicBezTo>
                  <a:cubicBezTo>
                    <a:pt x="5870" y="7668"/>
                    <a:pt x="5846" y="8263"/>
                    <a:pt x="5882" y="8847"/>
                  </a:cubicBezTo>
                  <a:cubicBezTo>
                    <a:pt x="6001" y="10788"/>
                    <a:pt x="6644" y="12562"/>
                    <a:pt x="7549" y="14276"/>
                  </a:cubicBezTo>
                  <a:cubicBezTo>
                    <a:pt x="8727" y="16514"/>
                    <a:pt x="10430" y="18157"/>
                    <a:pt x="12799" y="19098"/>
                  </a:cubicBezTo>
                  <a:cubicBezTo>
                    <a:pt x="12859" y="19122"/>
                    <a:pt x="12918" y="19158"/>
                    <a:pt x="12978" y="19170"/>
                  </a:cubicBezTo>
                  <a:cubicBezTo>
                    <a:pt x="13371" y="19265"/>
                    <a:pt x="13585" y="19515"/>
                    <a:pt x="13728" y="19884"/>
                  </a:cubicBezTo>
                  <a:cubicBezTo>
                    <a:pt x="14026" y="20598"/>
                    <a:pt x="14502" y="21170"/>
                    <a:pt x="15073" y="21694"/>
                  </a:cubicBezTo>
                  <a:cubicBezTo>
                    <a:pt x="16002" y="22551"/>
                    <a:pt x="17097" y="23134"/>
                    <a:pt x="18324" y="23480"/>
                  </a:cubicBezTo>
                  <a:cubicBezTo>
                    <a:pt x="19296" y="23769"/>
                    <a:pt x="20262" y="23909"/>
                    <a:pt x="21222" y="23909"/>
                  </a:cubicBezTo>
                  <a:cubicBezTo>
                    <a:pt x="22588" y="23909"/>
                    <a:pt x="23941" y="23625"/>
                    <a:pt x="25277" y="23087"/>
                  </a:cubicBezTo>
                  <a:cubicBezTo>
                    <a:pt x="29849" y="21229"/>
                    <a:pt x="32933" y="17884"/>
                    <a:pt x="34862" y="13407"/>
                  </a:cubicBezTo>
                  <a:cubicBezTo>
                    <a:pt x="34945" y="13193"/>
                    <a:pt x="34992" y="12966"/>
                    <a:pt x="35040" y="12740"/>
                  </a:cubicBezTo>
                  <a:cubicBezTo>
                    <a:pt x="35064" y="12669"/>
                    <a:pt x="35016" y="12609"/>
                    <a:pt x="34933" y="12609"/>
                  </a:cubicBezTo>
                  <a:cubicBezTo>
                    <a:pt x="34885" y="12621"/>
                    <a:pt x="34814" y="12645"/>
                    <a:pt x="34778" y="12693"/>
                  </a:cubicBezTo>
                  <a:cubicBezTo>
                    <a:pt x="34719" y="12800"/>
                    <a:pt x="34671" y="12931"/>
                    <a:pt x="34623" y="13050"/>
                  </a:cubicBezTo>
                  <a:cubicBezTo>
                    <a:pt x="34016" y="14550"/>
                    <a:pt x="33195" y="15931"/>
                    <a:pt x="32242" y="17241"/>
                  </a:cubicBezTo>
                  <a:cubicBezTo>
                    <a:pt x="30337" y="19812"/>
                    <a:pt x="27884" y="21682"/>
                    <a:pt x="24884" y="22825"/>
                  </a:cubicBezTo>
                  <a:cubicBezTo>
                    <a:pt x="23666" y="23285"/>
                    <a:pt x="22441" y="23522"/>
                    <a:pt x="21211" y="23522"/>
                  </a:cubicBezTo>
                  <a:cubicBezTo>
                    <a:pt x="20121" y="23522"/>
                    <a:pt x="19027" y="23336"/>
                    <a:pt x="17931" y="22956"/>
                  </a:cubicBezTo>
                  <a:cubicBezTo>
                    <a:pt x="16669" y="22515"/>
                    <a:pt x="15585" y="21801"/>
                    <a:pt x="14716" y="20765"/>
                  </a:cubicBezTo>
                  <a:cubicBezTo>
                    <a:pt x="14442" y="20443"/>
                    <a:pt x="14180" y="20110"/>
                    <a:pt x="14121" y="19681"/>
                  </a:cubicBezTo>
                  <a:cubicBezTo>
                    <a:pt x="14225" y="19625"/>
                    <a:pt x="14321" y="19606"/>
                    <a:pt x="14413" y="19606"/>
                  </a:cubicBezTo>
                  <a:cubicBezTo>
                    <a:pt x="14592" y="19606"/>
                    <a:pt x="14753" y="19682"/>
                    <a:pt x="14919" y="19705"/>
                  </a:cubicBezTo>
                  <a:cubicBezTo>
                    <a:pt x="15618" y="19821"/>
                    <a:pt x="16313" y="19886"/>
                    <a:pt x="17012" y="19886"/>
                  </a:cubicBezTo>
                  <a:cubicBezTo>
                    <a:pt x="17396" y="19886"/>
                    <a:pt x="17781" y="19867"/>
                    <a:pt x="18169" y="19824"/>
                  </a:cubicBezTo>
                  <a:cubicBezTo>
                    <a:pt x="20122" y="19610"/>
                    <a:pt x="21717" y="18717"/>
                    <a:pt x="22955" y="17193"/>
                  </a:cubicBezTo>
                  <a:cubicBezTo>
                    <a:pt x="23527" y="16503"/>
                    <a:pt x="23932" y="15717"/>
                    <a:pt x="24146" y="14836"/>
                  </a:cubicBezTo>
                  <a:cubicBezTo>
                    <a:pt x="24539" y="13264"/>
                    <a:pt x="24015" y="11883"/>
                    <a:pt x="22681" y="10966"/>
                  </a:cubicBezTo>
                  <a:cubicBezTo>
                    <a:pt x="21846" y="10387"/>
                    <a:pt x="20928" y="10069"/>
                    <a:pt x="19927" y="10069"/>
                  </a:cubicBezTo>
                  <a:cubicBezTo>
                    <a:pt x="19857" y="10069"/>
                    <a:pt x="19787" y="10070"/>
                    <a:pt x="19717" y="10073"/>
                  </a:cubicBezTo>
                  <a:cubicBezTo>
                    <a:pt x="18407" y="10121"/>
                    <a:pt x="17193" y="10466"/>
                    <a:pt x="16121" y="11264"/>
                  </a:cubicBezTo>
                  <a:cubicBezTo>
                    <a:pt x="14109" y="12764"/>
                    <a:pt x="13025" y="14717"/>
                    <a:pt x="13133" y="17253"/>
                  </a:cubicBezTo>
                  <a:cubicBezTo>
                    <a:pt x="13145" y="17622"/>
                    <a:pt x="13192" y="17979"/>
                    <a:pt x="13228" y="18336"/>
                  </a:cubicBezTo>
                  <a:cubicBezTo>
                    <a:pt x="13261" y="18630"/>
                    <a:pt x="13224" y="18758"/>
                    <a:pt x="13074" y="18758"/>
                  </a:cubicBezTo>
                  <a:cubicBezTo>
                    <a:pt x="13011" y="18758"/>
                    <a:pt x="12928" y="18735"/>
                    <a:pt x="12823" y="18693"/>
                  </a:cubicBezTo>
                  <a:cubicBezTo>
                    <a:pt x="11478" y="18122"/>
                    <a:pt x="10275" y="17336"/>
                    <a:pt x="9323" y="16205"/>
                  </a:cubicBezTo>
                  <a:cubicBezTo>
                    <a:pt x="8299" y="15014"/>
                    <a:pt x="7584" y="13657"/>
                    <a:pt x="7013" y="12216"/>
                  </a:cubicBezTo>
                  <a:cubicBezTo>
                    <a:pt x="6441" y="10752"/>
                    <a:pt x="6191" y="9240"/>
                    <a:pt x="6239" y="7680"/>
                  </a:cubicBezTo>
                  <a:cubicBezTo>
                    <a:pt x="6255" y="7135"/>
                    <a:pt x="6260" y="6934"/>
                    <a:pt x="6528" y="6934"/>
                  </a:cubicBezTo>
                  <a:cubicBezTo>
                    <a:pt x="6652" y="6934"/>
                    <a:pt x="6832" y="6977"/>
                    <a:pt x="7096" y="7049"/>
                  </a:cubicBezTo>
                  <a:cubicBezTo>
                    <a:pt x="7227" y="7085"/>
                    <a:pt x="7358" y="7109"/>
                    <a:pt x="7489" y="7132"/>
                  </a:cubicBezTo>
                  <a:cubicBezTo>
                    <a:pt x="8117" y="7265"/>
                    <a:pt x="8729" y="7330"/>
                    <a:pt x="9327" y="7330"/>
                  </a:cubicBezTo>
                  <a:cubicBezTo>
                    <a:pt x="11143" y="7330"/>
                    <a:pt x="12821" y="6725"/>
                    <a:pt x="14371" y="5561"/>
                  </a:cubicBezTo>
                  <a:cubicBezTo>
                    <a:pt x="15442" y="4763"/>
                    <a:pt x="15895" y="3680"/>
                    <a:pt x="15752" y="2370"/>
                  </a:cubicBezTo>
                  <a:cubicBezTo>
                    <a:pt x="15645" y="1429"/>
                    <a:pt x="15192" y="715"/>
                    <a:pt x="14276" y="334"/>
                  </a:cubicBezTo>
                  <a:cubicBezTo>
                    <a:pt x="13747" y="111"/>
                    <a:pt x="13209" y="1"/>
                    <a:pt x="12673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7" name="Google Shape;907;p51"/>
          <p:cNvPicPr preferRelativeResize="0"/>
          <p:nvPr/>
        </p:nvPicPr>
        <p:blipFill rotWithShape="1">
          <a:blip r:embed="rId3">
            <a:alphaModFix/>
          </a:blip>
          <a:srcRect b="4379" l="43422" r="0" t="10752"/>
          <a:stretch/>
        </p:blipFill>
        <p:spPr>
          <a:xfrm>
            <a:off x="4827750" y="1096400"/>
            <a:ext cx="3345000" cy="3345000"/>
          </a:xfrm>
          <a:prstGeom prst="roundRect">
            <a:avLst>
              <a:gd fmla="val 7192" name="adj"/>
            </a:avLst>
          </a:prstGeom>
          <a:noFill/>
          <a:ln>
            <a:noFill/>
          </a:ln>
        </p:spPr>
      </p:pic>
      <p:sp>
        <p:nvSpPr>
          <p:cNvPr id="908" name="Google Shape;908;p51"/>
          <p:cNvSpPr/>
          <p:nvPr/>
        </p:nvSpPr>
        <p:spPr>
          <a:xfrm>
            <a:off x="838000" y="820450"/>
            <a:ext cx="1671084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51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910" name="Google Shape;910;p51"/>
          <p:cNvSpPr txBox="1"/>
          <p:nvPr>
            <p:ph idx="1" type="subTitle"/>
          </p:nvPr>
        </p:nvSpPr>
        <p:spPr>
          <a:xfrm>
            <a:off x="1041375" y="1300213"/>
            <a:ext cx="32055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Jenna Patterson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911" name="Google Shape;911;p51"/>
          <p:cNvSpPr txBox="1"/>
          <p:nvPr>
            <p:ph idx="2" type="subTitle"/>
          </p:nvPr>
        </p:nvSpPr>
        <p:spPr>
          <a:xfrm>
            <a:off x="1041375" y="1684529"/>
            <a:ext cx="3205500" cy="5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912" name="Google Shape;912;p51"/>
          <p:cNvSpPr txBox="1"/>
          <p:nvPr>
            <p:ph idx="3" type="subTitle"/>
          </p:nvPr>
        </p:nvSpPr>
        <p:spPr>
          <a:xfrm>
            <a:off x="1041375" y="3498988"/>
            <a:ext cx="32055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Marisa Dawson</a:t>
            </a:r>
            <a:endParaRPr/>
          </a:p>
        </p:txBody>
      </p:sp>
      <p:sp>
        <p:nvSpPr>
          <p:cNvPr id="913" name="Google Shape;913;p51"/>
          <p:cNvSpPr txBox="1"/>
          <p:nvPr>
            <p:ph idx="4" type="subTitle"/>
          </p:nvPr>
        </p:nvSpPr>
        <p:spPr>
          <a:xfrm>
            <a:off x="1041375" y="3883304"/>
            <a:ext cx="3205500" cy="5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 full of iron oxide dust</a:t>
            </a:r>
            <a:endParaRPr/>
          </a:p>
        </p:txBody>
      </p:sp>
      <p:sp>
        <p:nvSpPr>
          <p:cNvPr id="914" name="Google Shape;914;p51"/>
          <p:cNvSpPr txBox="1"/>
          <p:nvPr>
            <p:ph idx="5" type="subTitle"/>
          </p:nvPr>
        </p:nvSpPr>
        <p:spPr>
          <a:xfrm>
            <a:off x="1041375" y="2399600"/>
            <a:ext cx="32055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John Doe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915" name="Google Shape;915;p51"/>
          <p:cNvSpPr txBox="1"/>
          <p:nvPr>
            <p:ph idx="6" type="subTitle"/>
          </p:nvPr>
        </p:nvSpPr>
        <p:spPr>
          <a:xfrm>
            <a:off x="1041375" y="2783897"/>
            <a:ext cx="3205500" cy="5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</a:t>
            </a:r>
            <a:endParaRPr/>
          </a:p>
        </p:txBody>
      </p:sp>
      <p:sp>
        <p:nvSpPr>
          <p:cNvPr id="916" name="Google Shape;916;p51"/>
          <p:cNvSpPr/>
          <p:nvPr/>
        </p:nvSpPr>
        <p:spPr>
          <a:xfrm flipH="1" rot="-3729469">
            <a:off x="3753574" y="2373552"/>
            <a:ext cx="429616" cy="362285"/>
          </a:xfrm>
          <a:custGeom>
            <a:rect b="b" l="l" r="r" t="t"/>
            <a:pathLst>
              <a:path extrusionOk="0" h="15141" w="17955">
                <a:moveTo>
                  <a:pt x="16002" y="651"/>
                </a:moveTo>
                <a:lnTo>
                  <a:pt x="16002" y="651"/>
                </a:lnTo>
                <a:cubicBezTo>
                  <a:pt x="16478" y="854"/>
                  <a:pt x="16990" y="1115"/>
                  <a:pt x="17276" y="1508"/>
                </a:cubicBezTo>
                <a:cubicBezTo>
                  <a:pt x="17110" y="1490"/>
                  <a:pt x="16940" y="1485"/>
                  <a:pt x="16770" y="1485"/>
                </a:cubicBezTo>
                <a:cubicBezTo>
                  <a:pt x="16601" y="1485"/>
                  <a:pt x="16431" y="1490"/>
                  <a:pt x="16264" y="1496"/>
                </a:cubicBezTo>
                <a:cubicBezTo>
                  <a:pt x="16228" y="1187"/>
                  <a:pt x="16157" y="901"/>
                  <a:pt x="16002" y="651"/>
                </a:cubicBezTo>
                <a:close/>
                <a:moveTo>
                  <a:pt x="16276" y="1616"/>
                </a:moveTo>
                <a:lnTo>
                  <a:pt x="16276" y="1616"/>
                </a:lnTo>
                <a:cubicBezTo>
                  <a:pt x="16657" y="1627"/>
                  <a:pt x="17026" y="1663"/>
                  <a:pt x="17395" y="1699"/>
                </a:cubicBezTo>
                <a:cubicBezTo>
                  <a:pt x="17491" y="1889"/>
                  <a:pt x="17550" y="2104"/>
                  <a:pt x="17526" y="2354"/>
                </a:cubicBezTo>
                <a:cubicBezTo>
                  <a:pt x="17494" y="2353"/>
                  <a:pt x="17462" y="2352"/>
                  <a:pt x="17430" y="2352"/>
                </a:cubicBezTo>
                <a:cubicBezTo>
                  <a:pt x="17032" y="2352"/>
                  <a:pt x="16627" y="2418"/>
                  <a:pt x="16252" y="2473"/>
                </a:cubicBezTo>
                <a:cubicBezTo>
                  <a:pt x="16276" y="2199"/>
                  <a:pt x="16288" y="1901"/>
                  <a:pt x="16276" y="1616"/>
                </a:cubicBezTo>
                <a:close/>
                <a:moveTo>
                  <a:pt x="17514" y="2532"/>
                </a:moveTo>
                <a:lnTo>
                  <a:pt x="17514" y="2532"/>
                </a:lnTo>
                <a:cubicBezTo>
                  <a:pt x="17491" y="2759"/>
                  <a:pt x="17455" y="2997"/>
                  <a:pt x="17419" y="3223"/>
                </a:cubicBezTo>
                <a:cubicBezTo>
                  <a:pt x="17002" y="3223"/>
                  <a:pt x="16562" y="3270"/>
                  <a:pt x="16133" y="3294"/>
                </a:cubicBezTo>
                <a:cubicBezTo>
                  <a:pt x="16145" y="3259"/>
                  <a:pt x="16157" y="3211"/>
                  <a:pt x="16157" y="3163"/>
                </a:cubicBezTo>
                <a:cubicBezTo>
                  <a:pt x="16181" y="2997"/>
                  <a:pt x="16217" y="2794"/>
                  <a:pt x="16240" y="2592"/>
                </a:cubicBezTo>
                <a:cubicBezTo>
                  <a:pt x="16657" y="2544"/>
                  <a:pt x="17086" y="2544"/>
                  <a:pt x="17514" y="2532"/>
                </a:cubicBezTo>
                <a:close/>
                <a:moveTo>
                  <a:pt x="17395" y="3401"/>
                </a:moveTo>
                <a:cubicBezTo>
                  <a:pt x="17360" y="3592"/>
                  <a:pt x="17324" y="3794"/>
                  <a:pt x="17276" y="3997"/>
                </a:cubicBezTo>
                <a:cubicBezTo>
                  <a:pt x="17172" y="3991"/>
                  <a:pt x="17063" y="3988"/>
                  <a:pt x="16953" y="3988"/>
                </a:cubicBezTo>
                <a:cubicBezTo>
                  <a:pt x="16635" y="3988"/>
                  <a:pt x="16302" y="4012"/>
                  <a:pt x="16002" y="4056"/>
                </a:cubicBezTo>
                <a:cubicBezTo>
                  <a:pt x="16050" y="3842"/>
                  <a:pt x="16086" y="3628"/>
                  <a:pt x="16121" y="3413"/>
                </a:cubicBezTo>
                <a:cubicBezTo>
                  <a:pt x="16330" y="3419"/>
                  <a:pt x="16544" y="3425"/>
                  <a:pt x="16758" y="3425"/>
                </a:cubicBezTo>
                <a:cubicBezTo>
                  <a:pt x="16973" y="3425"/>
                  <a:pt x="17187" y="3419"/>
                  <a:pt x="17395" y="3401"/>
                </a:cubicBezTo>
                <a:close/>
                <a:moveTo>
                  <a:pt x="17252" y="4152"/>
                </a:moveTo>
                <a:lnTo>
                  <a:pt x="17252" y="4152"/>
                </a:lnTo>
                <a:cubicBezTo>
                  <a:pt x="17205" y="4342"/>
                  <a:pt x="17157" y="4533"/>
                  <a:pt x="17110" y="4723"/>
                </a:cubicBezTo>
                <a:cubicBezTo>
                  <a:pt x="17044" y="4719"/>
                  <a:pt x="16978" y="4718"/>
                  <a:pt x="16912" y="4718"/>
                </a:cubicBezTo>
                <a:cubicBezTo>
                  <a:pt x="16555" y="4718"/>
                  <a:pt x="16185" y="4766"/>
                  <a:pt x="15824" y="4806"/>
                </a:cubicBezTo>
                <a:cubicBezTo>
                  <a:pt x="15883" y="4592"/>
                  <a:pt x="15931" y="4378"/>
                  <a:pt x="15978" y="4163"/>
                </a:cubicBezTo>
                <a:cubicBezTo>
                  <a:pt x="16166" y="4180"/>
                  <a:pt x="16364" y="4189"/>
                  <a:pt x="16564" y="4189"/>
                </a:cubicBezTo>
                <a:cubicBezTo>
                  <a:pt x="16795" y="4189"/>
                  <a:pt x="17029" y="4177"/>
                  <a:pt x="17252" y="4152"/>
                </a:cubicBezTo>
                <a:close/>
                <a:moveTo>
                  <a:pt x="17086" y="4854"/>
                </a:moveTo>
                <a:lnTo>
                  <a:pt x="17086" y="4854"/>
                </a:lnTo>
                <a:cubicBezTo>
                  <a:pt x="17050" y="4973"/>
                  <a:pt x="17014" y="5104"/>
                  <a:pt x="16979" y="5223"/>
                </a:cubicBezTo>
                <a:cubicBezTo>
                  <a:pt x="16967" y="5283"/>
                  <a:pt x="16955" y="5342"/>
                  <a:pt x="16931" y="5402"/>
                </a:cubicBezTo>
                <a:cubicBezTo>
                  <a:pt x="16490" y="5473"/>
                  <a:pt x="16038" y="5556"/>
                  <a:pt x="15597" y="5640"/>
                </a:cubicBezTo>
                <a:cubicBezTo>
                  <a:pt x="15669" y="5402"/>
                  <a:pt x="15728" y="5164"/>
                  <a:pt x="15800" y="4925"/>
                </a:cubicBezTo>
                <a:cubicBezTo>
                  <a:pt x="16228" y="4902"/>
                  <a:pt x="16657" y="4902"/>
                  <a:pt x="17086" y="4854"/>
                </a:cubicBezTo>
                <a:close/>
                <a:moveTo>
                  <a:pt x="16883" y="5556"/>
                </a:moveTo>
                <a:cubicBezTo>
                  <a:pt x="16812" y="5795"/>
                  <a:pt x="16740" y="6033"/>
                  <a:pt x="16657" y="6271"/>
                </a:cubicBezTo>
                <a:cubicBezTo>
                  <a:pt x="16228" y="6283"/>
                  <a:pt x="15776" y="6342"/>
                  <a:pt x="15347" y="6402"/>
                </a:cubicBezTo>
                <a:cubicBezTo>
                  <a:pt x="15419" y="6188"/>
                  <a:pt x="15490" y="5973"/>
                  <a:pt x="15562" y="5747"/>
                </a:cubicBezTo>
                <a:cubicBezTo>
                  <a:pt x="16002" y="5723"/>
                  <a:pt x="16455" y="5664"/>
                  <a:pt x="16883" y="5556"/>
                </a:cubicBezTo>
                <a:close/>
                <a:moveTo>
                  <a:pt x="16598" y="6449"/>
                </a:moveTo>
                <a:cubicBezTo>
                  <a:pt x="16538" y="6604"/>
                  <a:pt x="16490" y="6747"/>
                  <a:pt x="16431" y="6890"/>
                </a:cubicBezTo>
                <a:cubicBezTo>
                  <a:pt x="16002" y="6890"/>
                  <a:pt x="15550" y="6950"/>
                  <a:pt x="15121" y="7021"/>
                </a:cubicBezTo>
                <a:cubicBezTo>
                  <a:pt x="15193" y="6854"/>
                  <a:pt x="15252" y="6688"/>
                  <a:pt x="15312" y="6521"/>
                </a:cubicBezTo>
                <a:cubicBezTo>
                  <a:pt x="15728" y="6509"/>
                  <a:pt x="16169" y="6509"/>
                  <a:pt x="16598" y="6449"/>
                </a:cubicBezTo>
                <a:close/>
                <a:moveTo>
                  <a:pt x="16371" y="7045"/>
                </a:moveTo>
                <a:lnTo>
                  <a:pt x="16371" y="7045"/>
                </a:lnTo>
                <a:cubicBezTo>
                  <a:pt x="16300" y="7200"/>
                  <a:pt x="16240" y="7366"/>
                  <a:pt x="16169" y="7521"/>
                </a:cubicBezTo>
                <a:cubicBezTo>
                  <a:pt x="16089" y="7516"/>
                  <a:pt x="16006" y="7514"/>
                  <a:pt x="15921" y="7514"/>
                </a:cubicBezTo>
                <a:cubicBezTo>
                  <a:pt x="15568" y="7514"/>
                  <a:pt x="15191" y="7556"/>
                  <a:pt x="14883" y="7652"/>
                </a:cubicBezTo>
                <a:cubicBezTo>
                  <a:pt x="14919" y="7557"/>
                  <a:pt x="14966" y="7461"/>
                  <a:pt x="14990" y="7378"/>
                </a:cubicBezTo>
                <a:cubicBezTo>
                  <a:pt x="15026" y="7295"/>
                  <a:pt x="15062" y="7200"/>
                  <a:pt x="15085" y="7116"/>
                </a:cubicBezTo>
                <a:cubicBezTo>
                  <a:pt x="15514" y="7104"/>
                  <a:pt x="15943" y="7080"/>
                  <a:pt x="16371" y="7045"/>
                </a:cubicBezTo>
                <a:close/>
                <a:moveTo>
                  <a:pt x="11525" y="7116"/>
                </a:moveTo>
                <a:cubicBezTo>
                  <a:pt x="11656" y="7295"/>
                  <a:pt x="11799" y="7497"/>
                  <a:pt x="11966" y="7700"/>
                </a:cubicBezTo>
                <a:cubicBezTo>
                  <a:pt x="11930" y="7700"/>
                  <a:pt x="11895" y="7723"/>
                  <a:pt x="11859" y="7759"/>
                </a:cubicBezTo>
                <a:cubicBezTo>
                  <a:pt x="11835" y="7783"/>
                  <a:pt x="11811" y="7819"/>
                  <a:pt x="11787" y="7854"/>
                </a:cubicBezTo>
                <a:cubicBezTo>
                  <a:pt x="11776" y="7831"/>
                  <a:pt x="11752" y="7807"/>
                  <a:pt x="11728" y="7807"/>
                </a:cubicBezTo>
                <a:cubicBezTo>
                  <a:pt x="11686" y="7805"/>
                  <a:pt x="11643" y="7804"/>
                  <a:pt x="11601" y="7804"/>
                </a:cubicBezTo>
                <a:cubicBezTo>
                  <a:pt x="11319" y="7804"/>
                  <a:pt x="11031" y="7837"/>
                  <a:pt x="10752" y="7878"/>
                </a:cubicBezTo>
                <a:cubicBezTo>
                  <a:pt x="11002" y="7616"/>
                  <a:pt x="11264" y="7366"/>
                  <a:pt x="11525" y="7116"/>
                </a:cubicBezTo>
                <a:close/>
                <a:moveTo>
                  <a:pt x="16097" y="7688"/>
                </a:moveTo>
                <a:cubicBezTo>
                  <a:pt x="16074" y="7723"/>
                  <a:pt x="16062" y="7771"/>
                  <a:pt x="16038" y="7819"/>
                </a:cubicBezTo>
                <a:cubicBezTo>
                  <a:pt x="16002" y="7890"/>
                  <a:pt x="15967" y="7962"/>
                  <a:pt x="15919" y="8033"/>
                </a:cubicBezTo>
                <a:cubicBezTo>
                  <a:pt x="15490" y="8045"/>
                  <a:pt x="15050" y="8116"/>
                  <a:pt x="14621" y="8176"/>
                </a:cubicBezTo>
                <a:cubicBezTo>
                  <a:pt x="14716" y="8033"/>
                  <a:pt x="14788" y="7878"/>
                  <a:pt x="14847" y="7735"/>
                </a:cubicBezTo>
                <a:cubicBezTo>
                  <a:pt x="14881" y="7737"/>
                  <a:pt x="14914" y="7738"/>
                  <a:pt x="14948" y="7738"/>
                </a:cubicBezTo>
                <a:cubicBezTo>
                  <a:pt x="15155" y="7738"/>
                  <a:pt x="15369" y="7710"/>
                  <a:pt x="15574" y="7700"/>
                </a:cubicBezTo>
                <a:cubicBezTo>
                  <a:pt x="15752" y="7688"/>
                  <a:pt x="15919" y="7688"/>
                  <a:pt x="16097" y="7688"/>
                </a:cubicBezTo>
                <a:close/>
                <a:moveTo>
                  <a:pt x="11716" y="7938"/>
                </a:moveTo>
                <a:cubicBezTo>
                  <a:pt x="11597" y="8092"/>
                  <a:pt x="11478" y="8247"/>
                  <a:pt x="11359" y="8402"/>
                </a:cubicBezTo>
                <a:cubicBezTo>
                  <a:pt x="11347" y="8390"/>
                  <a:pt x="11335" y="8378"/>
                  <a:pt x="11311" y="8378"/>
                </a:cubicBezTo>
                <a:cubicBezTo>
                  <a:pt x="10930" y="8390"/>
                  <a:pt x="10525" y="8438"/>
                  <a:pt x="10132" y="8497"/>
                </a:cubicBezTo>
                <a:cubicBezTo>
                  <a:pt x="10299" y="8331"/>
                  <a:pt x="10466" y="8164"/>
                  <a:pt x="10621" y="7997"/>
                </a:cubicBezTo>
                <a:cubicBezTo>
                  <a:pt x="10990" y="7997"/>
                  <a:pt x="11359" y="7997"/>
                  <a:pt x="11716" y="7938"/>
                </a:cubicBezTo>
                <a:close/>
                <a:moveTo>
                  <a:pt x="15764" y="8223"/>
                </a:moveTo>
                <a:cubicBezTo>
                  <a:pt x="15423" y="8586"/>
                  <a:pt x="14955" y="8669"/>
                  <a:pt x="14448" y="8669"/>
                </a:cubicBezTo>
                <a:cubicBezTo>
                  <a:pt x="14372" y="8669"/>
                  <a:pt x="14294" y="8667"/>
                  <a:pt x="14216" y="8664"/>
                </a:cubicBezTo>
                <a:cubicBezTo>
                  <a:pt x="14347" y="8569"/>
                  <a:pt x="14454" y="8438"/>
                  <a:pt x="14550" y="8295"/>
                </a:cubicBezTo>
                <a:cubicBezTo>
                  <a:pt x="14943" y="8295"/>
                  <a:pt x="15359" y="8283"/>
                  <a:pt x="15764" y="8223"/>
                </a:cubicBezTo>
                <a:close/>
                <a:moveTo>
                  <a:pt x="11275" y="8509"/>
                </a:moveTo>
                <a:lnTo>
                  <a:pt x="11275" y="8509"/>
                </a:lnTo>
                <a:cubicBezTo>
                  <a:pt x="11109" y="8712"/>
                  <a:pt x="10954" y="8926"/>
                  <a:pt x="10787" y="9128"/>
                </a:cubicBezTo>
                <a:lnTo>
                  <a:pt x="10763" y="9128"/>
                </a:lnTo>
                <a:cubicBezTo>
                  <a:pt x="10299" y="9188"/>
                  <a:pt x="9835" y="9271"/>
                  <a:pt x="9359" y="9331"/>
                </a:cubicBezTo>
                <a:cubicBezTo>
                  <a:pt x="9573" y="9093"/>
                  <a:pt x="9787" y="8866"/>
                  <a:pt x="10001" y="8640"/>
                </a:cubicBezTo>
                <a:cubicBezTo>
                  <a:pt x="10430" y="8616"/>
                  <a:pt x="10859" y="8593"/>
                  <a:pt x="11275" y="8509"/>
                </a:cubicBezTo>
                <a:close/>
                <a:moveTo>
                  <a:pt x="10668" y="9271"/>
                </a:moveTo>
                <a:cubicBezTo>
                  <a:pt x="10561" y="9426"/>
                  <a:pt x="10442" y="9569"/>
                  <a:pt x="10335" y="9712"/>
                </a:cubicBezTo>
                <a:cubicBezTo>
                  <a:pt x="9847" y="9759"/>
                  <a:pt x="9359" y="9831"/>
                  <a:pt x="8870" y="9867"/>
                </a:cubicBezTo>
                <a:cubicBezTo>
                  <a:pt x="9001" y="9724"/>
                  <a:pt x="9132" y="9581"/>
                  <a:pt x="9263" y="9438"/>
                </a:cubicBezTo>
                <a:cubicBezTo>
                  <a:pt x="9728" y="9426"/>
                  <a:pt x="10216" y="9390"/>
                  <a:pt x="10668" y="9271"/>
                </a:cubicBezTo>
                <a:close/>
                <a:moveTo>
                  <a:pt x="10204" y="9878"/>
                </a:moveTo>
                <a:lnTo>
                  <a:pt x="10204" y="9878"/>
                </a:lnTo>
                <a:cubicBezTo>
                  <a:pt x="10109" y="10009"/>
                  <a:pt x="10001" y="10128"/>
                  <a:pt x="9906" y="10259"/>
                </a:cubicBezTo>
                <a:cubicBezTo>
                  <a:pt x="9394" y="10295"/>
                  <a:pt x="8882" y="10378"/>
                  <a:pt x="8370" y="10438"/>
                </a:cubicBezTo>
                <a:cubicBezTo>
                  <a:pt x="8501" y="10283"/>
                  <a:pt x="8632" y="10128"/>
                  <a:pt x="8775" y="9986"/>
                </a:cubicBezTo>
                <a:cubicBezTo>
                  <a:pt x="9239" y="9986"/>
                  <a:pt x="9740" y="9974"/>
                  <a:pt x="10204" y="9878"/>
                </a:cubicBezTo>
                <a:close/>
                <a:moveTo>
                  <a:pt x="9787" y="10414"/>
                </a:moveTo>
                <a:lnTo>
                  <a:pt x="9787" y="10414"/>
                </a:lnTo>
                <a:cubicBezTo>
                  <a:pt x="9620" y="10629"/>
                  <a:pt x="9454" y="10843"/>
                  <a:pt x="9287" y="11045"/>
                </a:cubicBezTo>
                <a:cubicBezTo>
                  <a:pt x="8775" y="11057"/>
                  <a:pt x="8251" y="11129"/>
                  <a:pt x="7739" y="11176"/>
                </a:cubicBezTo>
                <a:cubicBezTo>
                  <a:pt x="7918" y="10962"/>
                  <a:pt x="8096" y="10759"/>
                  <a:pt x="8275" y="10545"/>
                </a:cubicBezTo>
                <a:cubicBezTo>
                  <a:pt x="8775" y="10533"/>
                  <a:pt x="9299" y="10498"/>
                  <a:pt x="9787" y="10414"/>
                </a:cubicBezTo>
                <a:close/>
                <a:moveTo>
                  <a:pt x="9144" y="11224"/>
                </a:moveTo>
                <a:lnTo>
                  <a:pt x="9144" y="11224"/>
                </a:lnTo>
                <a:cubicBezTo>
                  <a:pt x="9025" y="11379"/>
                  <a:pt x="8894" y="11533"/>
                  <a:pt x="8775" y="11688"/>
                </a:cubicBezTo>
                <a:cubicBezTo>
                  <a:pt x="8684" y="11684"/>
                  <a:pt x="8592" y="11682"/>
                  <a:pt x="8499" y="11682"/>
                </a:cubicBezTo>
                <a:cubicBezTo>
                  <a:pt x="8096" y="11682"/>
                  <a:pt x="7681" y="11719"/>
                  <a:pt x="7275" y="11748"/>
                </a:cubicBezTo>
                <a:cubicBezTo>
                  <a:pt x="7394" y="11605"/>
                  <a:pt x="7513" y="11450"/>
                  <a:pt x="7644" y="11295"/>
                </a:cubicBezTo>
                <a:cubicBezTo>
                  <a:pt x="8144" y="11283"/>
                  <a:pt x="8644" y="11271"/>
                  <a:pt x="9144" y="11224"/>
                </a:cubicBezTo>
                <a:close/>
                <a:moveTo>
                  <a:pt x="8644" y="11855"/>
                </a:moveTo>
                <a:lnTo>
                  <a:pt x="8644" y="11855"/>
                </a:lnTo>
                <a:cubicBezTo>
                  <a:pt x="8561" y="11950"/>
                  <a:pt x="8477" y="12045"/>
                  <a:pt x="8406" y="12153"/>
                </a:cubicBezTo>
                <a:cubicBezTo>
                  <a:pt x="8347" y="12224"/>
                  <a:pt x="8287" y="12295"/>
                  <a:pt x="8227" y="12367"/>
                </a:cubicBezTo>
                <a:cubicBezTo>
                  <a:pt x="8100" y="12360"/>
                  <a:pt x="7969" y="12357"/>
                  <a:pt x="7836" y="12357"/>
                </a:cubicBezTo>
                <a:cubicBezTo>
                  <a:pt x="7473" y="12357"/>
                  <a:pt x="7097" y="12380"/>
                  <a:pt x="6739" y="12414"/>
                </a:cubicBezTo>
                <a:cubicBezTo>
                  <a:pt x="6882" y="12236"/>
                  <a:pt x="7025" y="12057"/>
                  <a:pt x="7180" y="11879"/>
                </a:cubicBezTo>
                <a:cubicBezTo>
                  <a:pt x="7354" y="11883"/>
                  <a:pt x="7532" y="11886"/>
                  <a:pt x="7710" y="11886"/>
                </a:cubicBezTo>
                <a:cubicBezTo>
                  <a:pt x="8020" y="11886"/>
                  <a:pt x="8335" y="11878"/>
                  <a:pt x="8644" y="11855"/>
                </a:cubicBezTo>
                <a:close/>
                <a:moveTo>
                  <a:pt x="8085" y="12534"/>
                </a:moveTo>
                <a:lnTo>
                  <a:pt x="8085" y="12534"/>
                </a:lnTo>
                <a:cubicBezTo>
                  <a:pt x="7966" y="12688"/>
                  <a:pt x="7846" y="12831"/>
                  <a:pt x="7727" y="12986"/>
                </a:cubicBezTo>
                <a:cubicBezTo>
                  <a:pt x="7531" y="12966"/>
                  <a:pt x="7331" y="12958"/>
                  <a:pt x="7129" y="12958"/>
                </a:cubicBezTo>
                <a:cubicBezTo>
                  <a:pt x="6853" y="12958"/>
                  <a:pt x="6574" y="12972"/>
                  <a:pt x="6299" y="12986"/>
                </a:cubicBezTo>
                <a:cubicBezTo>
                  <a:pt x="6418" y="12843"/>
                  <a:pt x="6525" y="12700"/>
                  <a:pt x="6644" y="12545"/>
                </a:cubicBezTo>
                <a:cubicBezTo>
                  <a:pt x="6865" y="12562"/>
                  <a:pt x="7091" y="12571"/>
                  <a:pt x="7316" y="12571"/>
                </a:cubicBezTo>
                <a:cubicBezTo>
                  <a:pt x="7577" y="12571"/>
                  <a:pt x="7836" y="12559"/>
                  <a:pt x="8085" y="12534"/>
                </a:cubicBezTo>
                <a:close/>
                <a:moveTo>
                  <a:pt x="6227" y="13093"/>
                </a:moveTo>
                <a:cubicBezTo>
                  <a:pt x="6547" y="13110"/>
                  <a:pt x="6879" y="13127"/>
                  <a:pt x="7210" y="13127"/>
                </a:cubicBezTo>
                <a:cubicBezTo>
                  <a:pt x="7347" y="13127"/>
                  <a:pt x="7484" y="13124"/>
                  <a:pt x="7620" y="13117"/>
                </a:cubicBezTo>
                <a:lnTo>
                  <a:pt x="7620" y="13117"/>
                </a:lnTo>
                <a:cubicBezTo>
                  <a:pt x="7489" y="13272"/>
                  <a:pt x="7358" y="13426"/>
                  <a:pt x="7227" y="13581"/>
                </a:cubicBezTo>
                <a:cubicBezTo>
                  <a:pt x="6991" y="13556"/>
                  <a:pt x="6741" y="13544"/>
                  <a:pt x="6493" y="13544"/>
                </a:cubicBezTo>
                <a:cubicBezTo>
                  <a:pt x="6277" y="13544"/>
                  <a:pt x="6063" y="13553"/>
                  <a:pt x="5858" y="13569"/>
                </a:cubicBezTo>
                <a:cubicBezTo>
                  <a:pt x="5953" y="13450"/>
                  <a:pt x="6037" y="13343"/>
                  <a:pt x="6132" y="13224"/>
                </a:cubicBezTo>
                <a:cubicBezTo>
                  <a:pt x="6156" y="13176"/>
                  <a:pt x="6191" y="13141"/>
                  <a:pt x="6227" y="13093"/>
                </a:cubicBezTo>
                <a:close/>
                <a:moveTo>
                  <a:pt x="5775" y="13688"/>
                </a:moveTo>
                <a:cubicBezTo>
                  <a:pt x="6080" y="13723"/>
                  <a:pt x="6410" y="13745"/>
                  <a:pt x="6738" y="13745"/>
                </a:cubicBezTo>
                <a:cubicBezTo>
                  <a:pt x="6859" y="13745"/>
                  <a:pt x="6978" y="13742"/>
                  <a:pt x="7096" y="13736"/>
                </a:cubicBezTo>
                <a:lnTo>
                  <a:pt x="7096" y="13736"/>
                </a:lnTo>
                <a:cubicBezTo>
                  <a:pt x="6953" y="13891"/>
                  <a:pt x="6823" y="14046"/>
                  <a:pt x="6680" y="14177"/>
                </a:cubicBezTo>
                <a:cubicBezTo>
                  <a:pt x="6555" y="14218"/>
                  <a:pt x="6373" y="14227"/>
                  <a:pt x="6199" y="14227"/>
                </a:cubicBezTo>
                <a:cubicBezTo>
                  <a:pt x="6068" y="14227"/>
                  <a:pt x="5942" y="14222"/>
                  <a:pt x="5847" y="14222"/>
                </a:cubicBezTo>
                <a:cubicBezTo>
                  <a:pt x="5815" y="14222"/>
                  <a:pt x="5787" y="14223"/>
                  <a:pt x="5763" y="14224"/>
                </a:cubicBezTo>
                <a:cubicBezTo>
                  <a:pt x="5596" y="14236"/>
                  <a:pt x="5418" y="14248"/>
                  <a:pt x="5239" y="14260"/>
                </a:cubicBezTo>
                <a:cubicBezTo>
                  <a:pt x="5429" y="14093"/>
                  <a:pt x="5608" y="13891"/>
                  <a:pt x="5775" y="13688"/>
                </a:cubicBezTo>
                <a:close/>
                <a:moveTo>
                  <a:pt x="14237" y="407"/>
                </a:moveTo>
                <a:cubicBezTo>
                  <a:pt x="14673" y="407"/>
                  <a:pt x="15096" y="473"/>
                  <a:pt x="15407" y="711"/>
                </a:cubicBezTo>
                <a:cubicBezTo>
                  <a:pt x="16121" y="1258"/>
                  <a:pt x="15859" y="2580"/>
                  <a:pt x="15728" y="3378"/>
                </a:cubicBezTo>
                <a:cubicBezTo>
                  <a:pt x="15609" y="4199"/>
                  <a:pt x="15383" y="5021"/>
                  <a:pt x="15133" y="5818"/>
                </a:cubicBezTo>
                <a:cubicBezTo>
                  <a:pt x="14931" y="6461"/>
                  <a:pt x="14645" y="8152"/>
                  <a:pt x="13931" y="8426"/>
                </a:cubicBezTo>
                <a:cubicBezTo>
                  <a:pt x="13857" y="8453"/>
                  <a:pt x="13781" y="8466"/>
                  <a:pt x="13703" y="8466"/>
                </a:cubicBezTo>
                <a:cubicBezTo>
                  <a:pt x="12949" y="8466"/>
                  <a:pt x="12077" y="7246"/>
                  <a:pt x="11764" y="6771"/>
                </a:cubicBezTo>
                <a:cubicBezTo>
                  <a:pt x="11723" y="6702"/>
                  <a:pt x="11666" y="6677"/>
                  <a:pt x="11607" y="6677"/>
                </a:cubicBezTo>
                <a:cubicBezTo>
                  <a:pt x="11563" y="6677"/>
                  <a:pt x="11518" y="6691"/>
                  <a:pt x="11478" y="6711"/>
                </a:cubicBezTo>
                <a:cubicBezTo>
                  <a:pt x="11470" y="6709"/>
                  <a:pt x="11461" y="6708"/>
                  <a:pt x="11452" y="6708"/>
                </a:cubicBezTo>
                <a:cubicBezTo>
                  <a:pt x="11410" y="6708"/>
                  <a:pt x="11363" y="6731"/>
                  <a:pt x="11323" y="6771"/>
                </a:cubicBezTo>
                <a:cubicBezTo>
                  <a:pt x="9847" y="8164"/>
                  <a:pt x="8442" y="9616"/>
                  <a:pt x="7144" y="11188"/>
                </a:cubicBezTo>
                <a:cubicBezTo>
                  <a:pt x="6549" y="11914"/>
                  <a:pt x="6001" y="12688"/>
                  <a:pt x="5418" y="13415"/>
                </a:cubicBezTo>
                <a:cubicBezTo>
                  <a:pt x="5025" y="13890"/>
                  <a:pt x="4470" y="14456"/>
                  <a:pt x="3808" y="14456"/>
                </a:cubicBezTo>
                <a:cubicBezTo>
                  <a:pt x="3708" y="14456"/>
                  <a:pt x="3605" y="14443"/>
                  <a:pt x="3501" y="14415"/>
                </a:cubicBezTo>
                <a:cubicBezTo>
                  <a:pt x="2965" y="14260"/>
                  <a:pt x="2524" y="13617"/>
                  <a:pt x="2155" y="13236"/>
                </a:cubicBezTo>
                <a:cubicBezTo>
                  <a:pt x="1381" y="12426"/>
                  <a:pt x="0" y="11438"/>
                  <a:pt x="1060" y="10307"/>
                </a:cubicBezTo>
                <a:cubicBezTo>
                  <a:pt x="1774" y="9545"/>
                  <a:pt x="2846" y="8974"/>
                  <a:pt x="3703" y="8366"/>
                </a:cubicBezTo>
                <a:cubicBezTo>
                  <a:pt x="5477" y="7128"/>
                  <a:pt x="7263" y="5926"/>
                  <a:pt x="8954" y="4592"/>
                </a:cubicBezTo>
                <a:lnTo>
                  <a:pt x="8978" y="4592"/>
                </a:lnTo>
                <a:cubicBezTo>
                  <a:pt x="8991" y="4605"/>
                  <a:pt x="9005" y="4611"/>
                  <a:pt x="9018" y="4611"/>
                </a:cubicBezTo>
                <a:cubicBezTo>
                  <a:pt x="9064" y="4611"/>
                  <a:pt x="9101" y="4543"/>
                  <a:pt x="9073" y="4497"/>
                </a:cubicBezTo>
                <a:cubicBezTo>
                  <a:pt x="9073" y="4485"/>
                  <a:pt x="9061" y="4473"/>
                  <a:pt x="9061" y="4461"/>
                </a:cubicBezTo>
                <a:cubicBezTo>
                  <a:pt x="9061" y="4449"/>
                  <a:pt x="9061" y="4449"/>
                  <a:pt x="9049" y="4449"/>
                </a:cubicBezTo>
                <a:cubicBezTo>
                  <a:pt x="8632" y="3663"/>
                  <a:pt x="7168" y="2628"/>
                  <a:pt x="8108" y="1699"/>
                </a:cubicBezTo>
                <a:cubicBezTo>
                  <a:pt x="8597" y="1223"/>
                  <a:pt x="9775" y="1056"/>
                  <a:pt x="10418" y="901"/>
                </a:cubicBezTo>
                <a:cubicBezTo>
                  <a:pt x="11275" y="699"/>
                  <a:pt x="12157" y="556"/>
                  <a:pt x="13038" y="496"/>
                </a:cubicBezTo>
                <a:cubicBezTo>
                  <a:pt x="13392" y="467"/>
                  <a:pt x="13821" y="407"/>
                  <a:pt x="14237" y="407"/>
                </a:cubicBezTo>
                <a:close/>
                <a:moveTo>
                  <a:pt x="6501" y="14343"/>
                </a:moveTo>
                <a:cubicBezTo>
                  <a:pt x="6132" y="14653"/>
                  <a:pt x="5799" y="14712"/>
                  <a:pt x="5287" y="14724"/>
                </a:cubicBezTo>
                <a:cubicBezTo>
                  <a:pt x="5203" y="14736"/>
                  <a:pt x="4846" y="14760"/>
                  <a:pt x="4501" y="14760"/>
                </a:cubicBezTo>
                <a:cubicBezTo>
                  <a:pt x="4727" y="14665"/>
                  <a:pt x="4918" y="14534"/>
                  <a:pt x="5108" y="14391"/>
                </a:cubicBezTo>
                <a:cubicBezTo>
                  <a:pt x="5549" y="14379"/>
                  <a:pt x="6001" y="14367"/>
                  <a:pt x="6453" y="14343"/>
                </a:cubicBezTo>
                <a:close/>
                <a:moveTo>
                  <a:pt x="14389" y="1"/>
                </a:moveTo>
                <a:cubicBezTo>
                  <a:pt x="13903" y="1"/>
                  <a:pt x="13410" y="72"/>
                  <a:pt x="13038" y="103"/>
                </a:cubicBezTo>
                <a:cubicBezTo>
                  <a:pt x="11728" y="211"/>
                  <a:pt x="10418" y="461"/>
                  <a:pt x="9168" y="854"/>
                </a:cubicBezTo>
                <a:cubicBezTo>
                  <a:pt x="8477" y="1080"/>
                  <a:pt x="7418" y="1365"/>
                  <a:pt x="7323" y="2223"/>
                </a:cubicBezTo>
                <a:cubicBezTo>
                  <a:pt x="7239" y="3032"/>
                  <a:pt x="8204" y="3997"/>
                  <a:pt x="8835" y="4485"/>
                </a:cubicBezTo>
                <a:cubicBezTo>
                  <a:pt x="6299" y="5890"/>
                  <a:pt x="3953" y="7616"/>
                  <a:pt x="1608" y="9307"/>
                </a:cubicBezTo>
                <a:cubicBezTo>
                  <a:pt x="1000" y="9747"/>
                  <a:pt x="179" y="10283"/>
                  <a:pt x="131" y="11117"/>
                </a:cubicBezTo>
                <a:cubicBezTo>
                  <a:pt x="72" y="12069"/>
                  <a:pt x="1167" y="12855"/>
                  <a:pt x="1739" y="13450"/>
                </a:cubicBezTo>
                <a:cubicBezTo>
                  <a:pt x="2322" y="14069"/>
                  <a:pt x="2893" y="14891"/>
                  <a:pt x="3810" y="14891"/>
                </a:cubicBezTo>
                <a:cubicBezTo>
                  <a:pt x="4048" y="15141"/>
                  <a:pt x="4763" y="15093"/>
                  <a:pt x="4965" y="15105"/>
                </a:cubicBezTo>
                <a:cubicBezTo>
                  <a:pt x="5067" y="15110"/>
                  <a:pt x="5163" y="15112"/>
                  <a:pt x="5254" y="15112"/>
                </a:cubicBezTo>
                <a:cubicBezTo>
                  <a:pt x="6151" y="15112"/>
                  <a:pt x="6602" y="14885"/>
                  <a:pt x="7239" y="14129"/>
                </a:cubicBezTo>
                <a:cubicBezTo>
                  <a:pt x="8918" y="12129"/>
                  <a:pt x="10609" y="10093"/>
                  <a:pt x="12145" y="7973"/>
                </a:cubicBezTo>
                <a:cubicBezTo>
                  <a:pt x="12145" y="7962"/>
                  <a:pt x="12157" y="7938"/>
                  <a:pt x="12157" y="7926"/>
                </a:cubicBezTo>
                <a:cubicBezTo>
                  <a:pt x="12585" y="8402"/>
                  <a:pt x="13097" y="8819"/>
                  <a:pt x="13609" y="8854"/>
                </a:cubicBezTo>
                <a:cubicBezTo>
                  <a:pt x="13617" y="8858"/>
                  <a:pt x="13625" y="8860"/>
                  <a:pt x="13632" y="8860"/>
                </a:cubicBezTo>
                <a:cubicBezTo>
                  <a:pt x="13647" y="8860"/>
                  <a:pt x="13661" y="8854"/>
                  <a:pt x="13669" y="8854"/>
                </a:cubicBezTo>
                <a:cubicBezTo>
                  <a:pt x="14036" y="8971"/>
                  <a:pt x="14483" y="9070"/>
                  <a:pt x="14906" y="9070"/>
                </a:cubicBezTo>
                <a:cubicBezTo>
                  <a:pt x="15348" y="9070"/>
                  <a:pt x="15764" y="8962"/>
                  <a:pt x="16038" y="8652"/>
                </a:cubicBezTo>
                <a:cubicBezTo>
                  <a:pt x="16383" y="8247"/>
                  <a:pt x="16550" y="7640"/>
                  <a:pt x="16752" y="7152"/>
                </a:cubicBezTo>
                <a:cubicBezTo>
                  <a:pt x="16848" y="6890"/>
                  <a:pt x="16943" y="6628"/>
                  <a:pt x="17026" y="6366"/>
                </a:cubicBezTo>
                <a:cubicBezTo>
                  <a:pt x="17026" y="6354"/>
                  <a:pt x="17026" y="6354"/>
                  <a:pt x="17026" y="6354"/>
                </a:cubicBezTo>
                <a:cubicBezTo>
                  <a:pt x="17157" y="5973"/>
                  <a:pt x="17276" y="5580"/>
                  <a:pt x="17383" y="5175"/>
                </a:cubicBezTo>
                <a:cubicBezTo>
                  <a:pt x="17538" y="4592"/>
                  <a:pt x="17657" y="3997"/>
                  <a:pt x="17741" y="3390"/>
                </a:cubicBezTo>
                <a:cubicBezTo>
                  <a:pt x="17741" y="3378"/>
                  <a:pt x="17741" y="3366"/>
                  <a:pt x="17741" y="3342"/>
                </a:cubicBezTo>
                <a:cubicBezTo>
                  <a:pt x="17788" y="3330"/>
                  <a:pt x="17788" y="3282"/>
                  <a:pt x="17752" y="3247"/>
                </a:cubicBezTo>
                <a:cubicBezTo>
                  <a:pt x="17836" y="2770"/>
                  <a:pt x="17955" y="2211"/>
                  <a:pt x="17860" y="1758"/>
                </a:cubicBezTo>
                <a:cubicBezTo>
                  <a:pt x="17657" y="865"/>
                  <a:pt x="16312" y="365"/>
                  <a:pt x="15574" y="92"/>
                </a:cubicBezTo>
                <a:cubicBezTo>
                  <a:pt x="15554" y="87"/>
                  <a:pt x="15534" y="84"/>
                  <a:pt x="15515" y="84"/>
                </a:cubicBezTo>
                <a:cubicBezTo>
                  <a:pt x="15489" y="84"/>
                  <a:pt x="15464" y="89"/>
                  <a:pt x="15443" y="103"/>
                </a:cubicBezTo>
                <a:cubicBezTo>
                  <a:pt x="15407" y="80"/>
                  <a:pt x="15383" y="68"/>
                  <a:pt x="15347" y="44"/>
                </a:cubicBezTo>
                <a:cubicBezTo>
                  <a:pt x="15320" y="32"/>
                  <a:pt x="15293" y="27"/>
                  <a:pt x="15268" y="27"/>
                </a:cubicBezTo>
                <a:cubicBezTo>
                  <a:pt x="15219" y="27"/>
                  <a:pt x="15177" y="48"/>
                  <a:pt x="15145" y="80"/>
                </a:cubicBezTo>
                <a:cubicBezTo>
                  <a:pt x="14908" y="21"/>
                  <a:pt x="14650" y="1"/>
                  <a:pt x="1438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7" name="Google Shape;917;p51"/>
          <p:cNvGrpSpPr/>
          <p:nvPr/>
        </p:nvGrpSpPr>
        <p:grpSpPr>
          <a:xfrm flipH="1" rot="10385012">
            <a:off x="3802239" y="1253735"/>
            <a:ext cx="558300" cy="330848"/>
            <a:chOff x="8815975" y="3982375"/>
            <a:chExt cx="446425" cy="232625"/>
          </a:xfrm>
        </p:grpSpPr>
        <p:sp>
          <p:nvSpPr>
            <p:cNvPr id="918" name="Google Shape;918;p51"/>
            <p:cNvSpPr/>
            <p:nvPr/>
          </p:nvSpPr>
          <p:spPr>
            <a:xfrm>
              <a:off x="8815975" y="3982375"/>
              <a:ext cx="446425" cy="232625"/>
            </a:xfrm>
            <a:custGeom>
              <a:rect b="b" l="l" r="r" t="t"/>
              <a:pathLst>
                <a:path extrusionOk="0" h="9305" w="17857">
                  <a:moveTo>
                    <a:pt x="6954" y="814"/>
                  </a:moveTo>
                  <a:cubicBezTo>
                    <a:pt x="7156" y="1147"/>
                    <a:pt x="7263" y="1504"/>
                    <a:pt x="7263" y="1909"/>
                  </a:cubicBezTo>
                  <a:cubicBezTo>
                    <a:pt x="7263" y="1921"/>
                    <a:pt x="7275" y="1933"/>
                    <a:pt x="7275" y="1945"/>
                  </a:cubicBezTo>
                  <a:cubicBezTo>
                    <a:pt x="7168" y="2064"/>
                    <a:pt x="7073" y="2183"/>
                    <a:pt x="6965" y="2302"/>
                  </a:cubicBezTo>
                  <a:cubicBezTo>
                    <a:pt x="6846" y="2457"/>
                    <a:pt x="6680" y="2623"/>
                    <a:pt x="6608" y="2814"/>
                  </a:cubicBezTo>
                  <a:cubicBezTo>
                    <a:pt x="6346" y="2695"/>
                    <a:pt x="6084" y="2588"/>
                    <a:pt x="5811" y="2492"/>
                  </a:cubicBezTo>
                  <a:cubicBezTo>
                    <a:pt x="5858" y="2481"/>
                    <a:pt x="5894" y="2445"/>
                    <a:pt x="5918" y="2397"/>
                  </a:cubicBezTo>
                  <a:cubicBezTo>
                    <a:pt x="6180" y="1814"/>
                    <a:pt x="6525" y="1290"/>
                    <a:pt x="6954" y="814"/>
                  </a:cubicBezTo>
                  <a:close/>
                  <a:moveTo>
                    <a:pt x="6186" y="375"/>
                  </a:moveTo>
                  <a:cubicBezTo>
                    <a:pt x="6431" y="375"/>
                    <a:pt x="6674" y="396"/>
                    <a:pt x="6882" y="468"/>
                  </a:cubicBezTo>
                  <a:cubicBezTo>
                    <a:pt x="6846" y="492"/>
                    <a:pt x="6835" y="516"/>
                    <a:pt x="6823" y="540"/>
                  </a:cubicBezTo>
                  <a:cubicBezTo>
                    <a:pt x="6251" y="980"/>
                    <a:pt x="5834" y="1576"/>
                    <a:pt x="5572" y="2254"/>
                  </a:cubicBezTo>
                  <a:cubicBezTo>
                    <a:pt x="5537" y="2350"/>
                    <a:pt x="5584" y="2433"/>
                    <a:pt x="5668" y="2469"/>
                  </a:cubicBezTo>
                  <a:cubicBezTo>
                    <a:pt x="5632" y="2492"/>
                    <a:pt x="5620" y="2552"/>
                    <a:pt x="5656" y="2588"/>
                  </a:cubicBezTo>
                  <a:cubicBezTo>
                    <a:pt x="6442" y="3302"/>
                    <a:pt x="7620" y="3683"/>
                    <a:pt x="8620" y="3981"/>
                  </a:cubicBezTo>
                  <a:cubicBezTo>
                    <a:pt x="9680" y="4290"/>
                    <a:pt x="10775" y="4481"/>
                    <a:pt x="11871" y="4588"/>
                  </a:cubicBezTo>
                  <a:cubicBezTo>
                    <a:pt x="12785" y="4680"/>
                    <a:pt x="13698" y="4715"/>
                    <a:pt x="14618" y="4715"/>
                  </a:cubicBezTo>
                  <a:cubicBezTo>
                    <a:pt x="14884" y="4715"/>
                    <a:pt x="15151" y="4712"/>
                    <a:pt x="15419" y="4707"/>
                  </a:cubicBezTo>
                  <a:cubicBezTo>
                    <a:pt x="16026" y="4695"/>
                    <a:pt x="16812" y="4755"/>
                    <a:pt x="17372" y="4433"/>
                  </a:cubicBezTo>
                  <a:lnTo>
                    <a:pt x="17372" y="4433"/>
                  </a:lnTo>
                  <a:cubicBezTo>
                    <a:pt x="17050" y="5481"/>
                    <a:pt x="15478" y="5648"/>
                    <a:pt x="14538" y="5802"/>
                  </a:cubicBezTo>
                  <a:cubicBezTo>
                    <a:pt x="13489" y="5974"/>
                    <a:pt x="12430" y="6068"/>
                    <a:pt x="11371" y="6068"/>
                  </a:cubicBezTo>
                  <a:cubicBezTo>
                    <a:pt x="11252" y="6068"/>
                    <a:pt x="11133" y="6067"/>
                    <a:pt x="11014" y="6064"/>
                  </a:cubicBezTo>
                  <a:cubicBezTo>
                    <a:pt x="9835" y="6041"/>
                    <a:pt x="8668" y="5910"/>
                    <a:pt x="7513" y="5671"/>
                  </a:cubicBezTo>
                  <a:cubicBezTo>
                    <a:pt x="6680" y="5493"/>
                    <a:pt x="4965" y="5314"/>
                    <a:pt x="4513" y="4445"/>
                  </a:cubicBezTo>
                  <a:cubicBezTo>
                    <a:pt x="4525" y="4433"/>
                    <a:pt x="4537" y="4409"/>
                    <a:pt x="4537" y="4397"/>
                  </a:cubicBezTo>
                  <a:cubicBezTo>
                    <a:pt x="4628" y="4264"/>
                    <a:pt x="4510" y="4143"/>
                    <a:pt x="4386" y="4143"/>
                  </a:cubicBezTo>
                  <a:cubicBezTo>
                    <a:pt x="4333" y="4143"/>
                    <a:pt x="4278" y="4165"/>
                    <a:pt x="4239" y="4219"/>
                  </a:cubicBezTo>
                  <a:cubicBezTo>
                    <a:pt x="3775" y="4886"/>
                    <a:pt x="3382" y="5612"/>
                    <a:pt x="3084" y="6374"/>
                  </a:cubicBezTo>
                  <a:cubicBezTo>
                    <a:pt x="2858" y="5981"/>
                    <a:pt x="2703" y="5493"/>
                    <a:pt x="2536" y="5112"/>
                  </a:cubicBezTo>
                  <a:cubicBezTo>
                    <a:pt x="2298" y="4588"/>
                    <a:pt x="2060" y="4076"/>
                    <a:pt x="1834" y="3552"/>
                  </a:cubicBezTo>
                  <a:cubicBezTo>
                    <a:pt x="1381" y="2516"/>
                    <a:pt x="953" y="1469"/>
                    <a:pt x="536" y="421"/>
                  </a:cubicBezTo>
                  <a:lnTo>
                    <a:pt x="3667" y="421"/>
                  </a:lnTo>
                  <a:cubicBezTo>
                    <a:pt x="4203" y="421"/>
                    <a:pt x="4751" y="409"/>
                    <a:pt x="5299" y="409"/>
                  </a:cubicBezTo>
                  <a:cubicBezTo>
                    <a:pt x="5553" y="409"/>
                    <a:pt x="5872" y="375"/>
                    <a:pt x="6186" y="375"/>
                  </a:cubicBezTo>
                  <a:close/>
                  <a:moveTo>
                    <a:pt x="274" y="826"/>
                  </a:moveTo>
                  <a:cubicBezTo>
                    <a:pt x="679" y="1850"/>
                    <a:pt x="1108" y="2862"/>
                    <a:pt x="1560" y="3874"/>
                  </a:cubicBezTo>
                  <a:cubicBezTo>
                    <a:pt x="1834" y="4481"/>
                    <a:pt x="2120" y="5076"/>
                    <a:pt x="2417" y="5671"/>
                  </a:cubicBezTo>
                  <a:cubicBezTo>
                    <a:pt x="2632" y="6112"/>
                    <a:pt x="2798" y="6612"/>
                    <a:pt x="3191" y="6922"/>
                  </a:cubicBezTo>
                  <a:cubicBezTo>
                    <a:pt x="3213" y="6937"/>
                    <a:pt x="3234" y="6943"/>
                    <a:pt x="3254" y="6943"/>
                  </a:cubicBezTo>
                  <a:cubicBezTo>
                    <a:pt x="3347" y="6943"/>
                    <a:pt x="3414" y="6807"/>
                    <a:pt x="3346" y="6719"/>
                  </a:cubicBezTo>
                  <a:cubicBezTo>
                    <a:pt x="3310" y="6695"/>
                    <a:pt x="3286" y="6660"/>
                    <a:pt x="3263" y="6624"/>
                  </a:cubicBezTo>
                  <a:cubicBezTo>
                    <a:pt x="3608" y="5957"/>
                    <a:pt x="3965" y="5314"/>
                    <a:pt x="4358" y="4683"/>
                  </a:cubicBezTo>
                  <a:cubicBezTo>
                    <a:pt x="4787" y="5445"/>
                    <a:pt x="5977" y="5660"/>
                    <a:pt x="6739" y="5850"/>
                  </a:cubicBezTo>
                  <a:cubicBezTo>
                    <a:pt x="8228" y="6231"/>
                    <a:pt x="9763" y="6410"/>
                    <a:pt x="11287" y="6422"/>
                  </a:cubicBezTo>
                  <a:cubicBezTo>
                    <a:pt x="11340" y="6422"/>
                    <a:pt x="11393" y="6422"/>
                    <a:pt x="11447" y="6422"/>
                  </a:cubicBezTo>
                  <a:cubicBezTo>
                    <a:pt x="12882" y="6422"/>
                    <a:pt x="14316" y="6266"/>
                    <a:pt x="15717" y="5933"/>
                  </a:cubicBezTo>
                  <a:cubicBezTo>
                    <a:pt x="16074" y="5850"/>
                    <a:pt x="16443" y="5731"/>
                    <a:pt x="16764" y="5564"/>
                  </a:cubicBezTo>
                  <a:lnTo>
                    <a:pt x="16764" y="5564"/>
                  </a:lnTo>
                  <a:cubicBezTo>
                    <a:pt x="15514" y="6910"/>
                    <a:pt x="13181" y="7053"/>
                    <a:pt x="11407" y="7148"/>
                  </a:cubicBezTo>
                  <a:cubicBezTo>
                    <a:pt x="10764" y="7188"/>
                    <a:pt x="10117" y="7213"/>
                    <a:pt x="9472" y="7213"/>
                  </a:cubicBezTo>
                  <a:cubicBezTo>
                    <a:pt x="8957" y="7213"/>
                    <a:pt x="8442" y="7197"/>
                    <a:pt x="7930" y="7160"/>
                  </a:cubicBezTo>
                  <a:cubicBezTo>
                    <a:pt x="7239" y="7100"/>
                    <a:pt x="6549" y="7017"/>
                    <a:pt x="5870" y="6862"/>
                  </a:cubicBezTo>
                  <a:cubicBezTo>
                    <a:pt x="5493" y="6781"/>
                    <a:pt x="5134" y="6621"/>
                    <a:pt x="4763" y="6621"/>
                  </a:cubicBezTo>
                  <a:cubicBezTo>
                    <a:pt x="4700" y="6621"/>
                    <a:pt x="4636" y="6625"/>
                    <a:pt x="4572" y="6636"/>
                  </a:cubicBezTo>
                  <a:cubicBezTo>
                    <a:pt x="4584" y="6612"/>
                    <a:pt x="4596" y="6576"/>
                    <a:pt x="4608" y="6553"/>
                  </a:cubicBezTo>
                  <a:cubicBezTo>
                    <a:pt x="4665" y="6422"/>
                    <a:pt x="4548" y="6296"/>
                    <a:pt x="4439" y="6296"/>
                  </a:cubicBezTo>
                  <a:cubicBezTo>
                    <a:pt x="4389" y="6296"/>
                    <a:pt x="4340" y="6322"/>
                    <a:pt x="4310" y="6386"/>
                  </a:cubicBezTo>
                  <a:cubicBezTo>
                    <a:pt x="3917" y="7219"/>
                    <a:pt x="3477" y="8029"/>
                    <a:pt x="2965" y="8815"/>
                  </a:cubicBezTo>
                  <a:cubicBezTo>
                    <a:pt x="2465" y="7981"/>
                    <a:pt x="2001" y="7136"/>
                    <a:pt x="1584" y="6255"/>
                  </a:cubicBezTo>
                  <a:cubicBezTo>
                    <a:pt x="1167" y="5398"/>
                    <a:pt x="869" y="4433"/>
                    <a:pt x="417" y="3588"/>
                  </a:cubicBezTo>
                  <a:cubicBezTo>
                    <a:pt x="441" y="3564"/>
                    <a:pt x="465" y="3540"/>
                    <a:pt x="465" y="3493"/>
                  </a:cubicBezTo>
                  <a:cubicBezTo>
                    <a:pt x="524" y="2635"/>
                    <a:pt x="405" y="1707"/>
                    <a:pt x="274" y="826"/>
                  </a:cubicBezTo>
                  <a:close/>
                  <a:moveTo>
                    <a:pt x="5796" y="0"/>
                  </a:moveTo>
                  <a:cubicBezTo>
                    <a:pt x="5332" y="0"/>
                    <a:pt x="4866" y="16"/>
                    <a:pt x="4406" y="16"/>
                  </a:cubicBezTo>
                  <a:cubicBezTo>
                    <a:pt x="3025" y="16"/>
                    <a:pt x="1631" y="28"/>
                    <a:pt x="250" y="28"/>
                  </a:cubicBezTo>
                  <a:cubicBezTo>
                    <a:pt x="143" y="28"/>
                    <a:pt x="36" y="135"/>
                    <a:pt x="48" y="242"/>
                  </a:cubicBezTo>
                  <a:cubicBezTo>
                    <a:pt x="24" y="254"/>
                    <a:pt x="12" y="278"/>
                    <a:pt x="12" y="314"/>
                  </a:cubicBezTo>
                  <a:cubicBezTo>
                    <a:pt x="12" y="1302"/>
                    <a:pt x="0" y="2385"/>
                    <a:pt x="179" y="3362"/>
                  </a:cubicBezTo>
                  <a:cubicBezTo>
                    <a:pt x="179" y="3374"/>
                    <a:pt x="167" y="3385"/>
                    <a:pt x="167" y="3397"/>
                  </a:cubicBezTo>
                  <a:cubicBezTo>
                    <a:pt x="298" y="4362"/>
                    <a:pt x="774" y="5314"/>
                    <a:pt x="1179" y="6195"/>
                  </a:cubicBezTo>
                  <a:cubicBezTo>
                    <a:pt x="1655" y="7231"/>
                    <a:pt x="2203" y="8243"/>
                    <a:pt x="2810" y="9220"/>
                  </a:cubicBezTo>
                  <a:cubicBezTo>
                    <a:pt x="2845" y="9277"/>
                    <a:pt x="2900" y="9304"/>
                    <a:pt x="2955" y="9304"/>
                  </a:cubicBezTo>
                  <a:cubicBezTo>
                    <a:pt x="3013" y="9304"/>
                    <a:pt x="3071" y="9274"/>
                    <a:pt x="3108" y="9220"/>
                  </a:cubicBezTo>
                  <a:cubicBezTo>
                    <a:pt x="3644" y="8422"/>
                    <a:pt x="4132" y="7588"/>
                    <a:pt x="4537" y="6719"/>
                  </a:cubicBezTo>
                  <a:cubicBezTo>
                    <a:pt x="4894" y="7112"/>
                    <a:pt x="5525" y="7172"/>
                    <a:pt x="6037" y="7279"/>
                  </a:cubicBezTo>
                  <a:cubicBezTo>
                    <a:pt x="6704" y="7410"/>
                    <a:pt x="7382" y="7493"/>
                    <a:pt x="8061" y="7541"/>
                  </a:cubicBezTo>
                  <a:cubicBezTo>
                    <a:pt x="8541" y="7572"/>
                    <a:pt x="9023" y="7585"/>
                    <a:pt x="9505" y="7585"/>
                  </a:cubicBezTo>
                  <a:cubicBezTo>
                    <a:pt x="10494" y="7585"/>
                    <a:pt x="11486" y="7529"/>
                    <a:pt x="12478" y="7457"/>
                  </a:cubicBezTo>
                  <a:cubicBezTo>
                    <a:pt x="14609" y="7291"/>
                    <a:pt x="17324" y="6695"/>
                    <a:pt x="17824" y="4231"/>
                  </a:cubicBezTo>
                  <a:cubicBezTo>
                    <a:pt x="17836" y="4171"/>
                    <a:pt x="17812" y="4112"/>
                    <a:pt x="17764" y="4076"/>
                  </a:cubicBezTo>
                  <a:cubicBezTo>
                    <a:pt x="17776" y="4076"/>
                    <a:pt x="17776" y="4076"/>
                    <a:pt x="17776" y="4064"/>
                  </a:cubicBezTo>
                  <a:cubicBezTo>
                    <a:pt x="17857" y="3957"/>
                    <a:pt x="17756" y="3863"/>
                    <a:pt x="17651" y="3863"/>
                  </a:cubicBezTo>
                  <a:cubicBezTo>
                    <a:pt x="17616" y="3863"/>
                    <a:pt x="17580" y="3874"/>
                    <a:pt x="17550" y="3897"/>
                  </a:cubicBezTo>
                  <a:cubicBezTo>
                    <a:pt x="17048" y="4304"/>
                    <a:pt x="16339" y="4385"/>
                    <a:pt x="15637" y="4385"/>
                  </a:cubicBezTo>
                  <a:cubicBezTo>
                    <a:pt x="15208" y="4385"/>
                    <a:pt x="14782" y="4354"/>
                    <a:pt x="14407" y="4350"/>
                  </a:cubicBezTo>
                  <a:cubicBezTo>
                    <a:pt x="13431" y="4350"/>
                    <a:pt x="12454" y="4302"/>
                    <a:pt x="11490" y="4183"/>
                  </a:cubicBezTo>
                  <a:cubicBezTo>
                    <a:pt x="10478" y="4064"/>
                    <a:pt x="9466" y="3874"/>
                    <a:pt x="8478" y="3564"/>
                  </a:cubicBezTo>
                  <a:cubicBezTo>
                    <a:pt x="7930" y="3397"/>
                    <a:pt x="7418" y="3159"/>
                    <a:pt x="6906" y="2933"/>
                  </a:cubicBezTo>
                  <a:cubicBezTo>
                    <a:pt x="7025" y="2814"/>
                    <a:pt x="7120" y="2647"/>
                    <a:pt x="7216" y="2492"/>
                  </a:cubicBezTo>
                  <a:cubicBezTo>
                    <a:pt x="7335" y="2326"/>
                    <a:pt x="7442" y="2147"/>
                    <a:pt x="7561" y="1969"/>
                  </a:cubicBezTo>
                  <a:cubicBezTo>
                    <a:pt x="7585" y="1933"/>
                    <a:pt x="7608" y="1897"/>
                    <a:pt x="7632" y="1861"/>
                  </a:cubicBezTo>
                  <a:cubicBezTo>
                    <a:pt x="7680" y="1802"/>
                    <a:pt x="7632" y="1719"/>
                    <a:pt x="7561" y="1695"/>
                  </a:cubicBezTo>
                  <a:cubicBezTo>
                    <a:pt x="7525" y="1302"/>
                    <a:pt x="7394" y="921"/>
                    <a:pt x="7168" y="587"/>
                  </a:cubicBezTo>
                  <a:cubicBezTo>
                    <a:pt x="7311" y="576"/>
                    <a:pt x="7418" y="385"/>
                    <a:pt x="7287" y="266"/>
                  </a:cubicBezTo>
                  <a:cubicBezTo>
                    <a:pt x="7049" y="52"/>
                    <a:pt x="6811" y="28"/>
                    <a:pt x="6489" y="16"/>
                  </a:cubicBezTo>
                  <a:cubicBezTo>
                    <a:pt x="6259" y="4"/>
                    <a:pt x="6028" y="0"/>
                    <a:pt x="57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51"/>
            <p:cNvSpPr/>
            <p:nvPr/>
          </p:nvSpPr>
          <p:spPr>
            <a:xfrm>
              <a:off x="8886525" y="4145975"/>
              <a:ext cx="8050" cy="65825"/>
            </a:xfrm>
            <a:custGeom>
              <a:rect b="b" l="l" r="r" t="t"/>
              <a:pathLst>
                <a:path extrusionOk="0" h="2633" w="322">
                  <a:moveTo>
                    <a:pt x="295" y="1"/>
                  </a:moveTo>
                  <a:cubicBezTo>
                    <a:pt x="279" y="1"/>
                    <a:pt x="262" y="13"/>
                    <a:pt x="262" y="32"/>
                  </a:cubicBezTo>
                  <a:cubicBezTo>
                    <a:pt x="203" y="556"/>
                    <a:pt x="179" y="1092"/>
                    <a:pt x="155" y="1616"/>
                  </a:cubicBezTo>
                  <a:cubicBezTo>
                    <a:pt x="131" y="1914"/>
                    <a:pt x="0" y="2366"/>
                    <a:pt x="167" y="2616"/>
                  </a:cubicBezTo>
                  <a:cubicBezTo>
                    <a:pt x="175" y="2624"/>
                    <a:pt x="184" y="2633"/>
                    <a:pt x="192" y="2633"/>
                  </a:cubicBezTo>
                  <a:cubicBezTo>
                    <a:pt x="196" y="2633"/>
                    <a:pt x="199" y="2631"/>
                    <a:pt x="203" y="2628"/>
                  </a:cubicBezTo>
                  <a:cubicBezTo>
                    <a:pt x="274" y="2616"/>
                    <a:pt x="250" y="2628"/>
                    <a:pt x="310" y="2568"/>
                  </a:cubicBezTo>
                  <a:cubicBezTo>
                    <a:pt x="310" y="2556"/>
                    <a:pt x="310" y="2556"/>
                    <a:pt x="310" y="2545"/>
                  </a:cubicBezTo>
                  <a:lnTo>
                    <a:pt x="286" y="2509"/>
                  </a:lnTo>
                  <a:cubicBezTo>
                    <a:pt x="281" y="2500"/>
                    <a:pt x="277" y="2496"/>
                    <a:pt x="273" y="2496"/>
                  </a:cubicBezTo>
                  <a:cubicBezTo>
                    <a:pt x="267" y="2496"/>
                    <a:pt x="262" y="2506"/>
                    <a:pt x="262" y="2521"/>
                  </a:cubicBezTo>
                  <a:cubicBezTo>
                    <a:pt x="143" y="2449"/>
                    <a:pt x="119" y="2354"/>
                    <a:pt x="179" y="2211"/>
                  </a:cubicBezTo>
                  <a:cubicBezTo>
                    <a:pt x="179" y="2152"/>
                    <a:pt x="179" y="2080"/>
                    <a:pt x="191" y="2021"/>
                  </a:cubicBezTo>
                  <a:cubicBezTo>
                    <a:pt x="203" y="1783"/>
                    <a:pt x="226" y="1556"/>
                    <a:pt x="238" y="1318"/>
                  </a:cubicBezTo>
                  <a:cubicBezTo>
                    <a:pt x="262" y="890"/>
                    <a:pt x="310" y="461"/>
                    <a:pt x="322" y="32"/>
                  </a:cubicBezTo>
                  <a:cubicBezTo>
                    <a:pt x="322" y="10"/>
                    <a:pt x="309" y="1"/>
                    <a:pt x="2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51"/>
            <p:cNvSpPr/>
            <p:nvPr/>
          </p:nvSpPr>
          <p:spPr>
            <a:xfrm>
              <a:off x="8878475" y="4123475"/>
              <a:ext cx="3900" cy="70800"/>
            </a:xfrm>
            <a:custGeom>
              <a:rect b="b" l="l" r="r" t="t"/>
              <a:pathLst>
                <a:path extrusionOk="0" h="2832" w="156">
                  <a:moveTo>
                    <a:pt x="82" y="1"/>
                  </a:moveTo>
                  <a:cubicBezTo>
                    <a:pt x="66" y="1"/>
                    <a:pt x="48" y="10"/>
                    <a:pt x="48" y="27"/>
                  </a:cubicBezTo>
                  <a:cubicBezTo>
                    <a:pt x="1" y="956"/>
                    <a:pt x="24" y="1885"/>
                    <a:pt x="108" y="2814"/>
                  </a:cubicBezTo>
                  <a:cubicBezTo>
                    <a:pt x="108" y="2825"/>
                    <a:pt x="120" y="2831"/>
                    <a:pt x="132" y="2831"/>
                  </a:cubicBezTo>
                  <a:cubicBezTo>
                    <a:pt x="144" y="2831"/>
                    <a:pt x="155" y="2825"/>
                    <a:pt x="155" y="2814"/>
                  </a:cubicBezTo>
                  <a:cubicBezTo>
                    <a:pt x="84" y="1885"/>
                    <a:pt x="72" y="956"/>
                    <a:pt x="108" y="27"/>
                  </a:cubicBezTo>
                  <a:cubicBezTo>
                    <a:pt x="114" y="10"/>
                    <a:pt x="99" y="1"/>
                    <a:pt x="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51"/>
            <p:cNvSpPr/>
            <p:nvPr/>
          </p:nvSpPr>
          <p:spPr>
            <a:xfrm>
              <a:off x="8866575" y="4098775"/>
              <a:ext cx="2400" cy="72950"/>
            </a:xfrm>
            <a:custGeom>
              <a:rect b="b" l="l" r="r" t="t"/>
              <a:pathLst>
                <a:path extrusionOk="0" h="2918" w="96">
                  <a:moveTo>
                    <a:pt x="48" y="0"/>
                  </a:moveTo>
                  <a:cubicBezTo>
                    <a:pt x="36" y="0"/>
                    <a:pt x="24" y="9"/>
                    <a:pt x="24" y="27"/>
                  </a:cubicBezTo>
                  <a:cubicBezTo>
                    <a:pt x="0" y="980"/>
                    <a:pt x="12" y="1944"/>
                    <a:pt x="36" y="2909"/>
                  </a:cubicBezTo>
                  <a:cubicBezTo>
                    <a:pt x="36" y="2914"/>
                    <a:pt x="42" y="2917"/>
                    <a:pt x="48" y="2917"/>
                  </a:cubicBezTo>
                  <a:cubicBezTo>
                    <a:pt x="54" y="2917"/>
                    <a:pt x="60" y="2914"/>
                    <a:pt x="60" y="2909"/>
                  </a:cubicBezTo>
                  <a:cubicBezTo>
                    <a:pt x="96" y="1944"/>
                    <a:pt x="96" y="980"/>
                    <a:pt x="72" y="27"/>
                  </a:cubicBezTo>
                  <a:cubicBezTo>
                    <a:pt x="72" y="9"/>
                    <a:pt x="60" y="0"/>
                    <a:pt x="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51"/>
            <p:cNvSpPr/>
            <p:nvPr/>
          </p:nvSpPr>
          <p:spPr>
            <a:xfrm>
              <a:off x="8848725" y="4078825"/>
              <a:ext cx="5375" cy="60900"/>
            </a:xfrm>
            <a:custGeom>
              <a:rect b="b" l="l" r="r" t="t"/>
              <a:pathLst>
                <a:path extrusionOk="0" h="2436" w="215">
                  <a:moveTo>
                    <a:pt x="173" y="1"/>
                  </a:moveTo>
                  <a:cubicBezTo>
                    <a:pt x="160" y="1"/>
                    <a:pt x="148" y="8"/>
                    <a:pt x="143" y="28"/>
                  </a:cubicBezTo>
                  <a:cubicBezTo>
                    <a:pt x="36" y="813"/>
                    <a:pt x="0" y="1611"/>
                    <a:pt x="48" y="2409"/>
                  </a:cubicBezTo>
                  <a:cubicBezTo>
                    <a:pt x="48" y="2427"/>
                    <a:pt x="63" y="2436"/>
                    <a:pt x="76" y="2436"/>
                  </a:cubicBezTo>
                  <a:cubicBezTo>
                    <a:pt x="89" y="2436"/>
                    <a:pt x="101" y="2427"/>
                    <a:pt x="95" y="2409"/>
                  </a:cubicBezTo>
                  <a:cubicBezTo>
                    <a:pt x="60" y="1611"/>
                    <a:pt x="95" y="825"/>
                    <a:pt x="214" y="39"/>
                  </a:cubicBezTo>
                  <a:cubicBezTo>
                    <a:pt x="214" y="18"/>
                    <a:pt x="193" y="1"/>
                    <a:pt x="1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51"/>
            <p:cNvSpPr/>
            <p:nvPr/>
          </p:nvSpPr>
          <p:spPr>
            <a:xfrm>
              <a:off x="8837400" y="4039250"/>
              <a:ext cx="4200" cy="70475"/>
            </a:xfrm>
            <a:custGeom>
              <a:rect b="b" l="l" r="r" t="t"/>
              <a:pathLst>
                <a:path extrusionOk="0" h="2819" w="168">
                  <a:moveTo>
                    <a:pt x="138" y="0"/>
                  </a:moveTo>
                  <a:cubicBezTo>
                    <a:pt x="123" y="0"/>
                    <a:pt x="108" y="9"/>
                    <a:pt x="108" y="27"/>
                  </a:cubicBezTo>
                  <a:cubicBezTo>
                    <a:pt x="60" y="956"/>
                    <a:pt x="24" y="1872"/>
                    <a:pt x="1" y="2801"/>
                  </a:cubicBezTo>
                  <a:cubicBezTo>
                    <a:pt x="1" y="2813"/>
                    <a:pt x="7" y="2819"/>
                    <a:pt x="12" y="2819"/>
                  </a:cubicBezTo>
                  <a:cubicBezTo>
                    <a:pt x="18" y="2819"/>
                    <a:pt x="24" y="2813"/>
                    <a:pt x="24" y="2801"/>
                  </a:cubicBezTo>
                  <a:cubicBezTo>
                    <a:pt x="96" y="1884"/>
                    <a:pt x="132" y="956"/>
                    <a:pt x="167" y="27"/>
                  </a:cubicBezTo>
                  <a:cubicBezTo>
                    <a:pt x="167" y="9"/>
                    <a:pt x="152" y="0"/>
                    <a:pt x="1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51"/>
            <p:cNvSpPr/>
            <p:nvPr/>
          </p:nvSpPr>
          <p:spPr>
            <a:xfrm>
              <a:off x="8901100" y="4118600"/>
              <a:ext cx="5850" cy="63175"/>
            </a:xfrm>
            <a:custGeom>
              <a:rect b="b" l="l" r="r" t="t"/>
              <a:pathLst>
                <a:path extrusionOk="0" h="2527" w="234">
                  <a:moveTo>
                    <a:pt x="208" y="0"/>
                  </a:moveTo>
                  <a:cubicBezTo>
                    <a:pt x="199" y="0"/>
                    <a:pt x="191" y="3"/>
                    <a:pt x="191" y="8"/>
                  </a:cubicBezTo>
                  <a:cubicBezTo>
                    <a:pt x="36" y="830"/>
                    <a:pt x="1" y="1675"/>
                    <a:pt x="1" y="2508"/>
                  </a:cubicBezTo>
                  <a:cubicBezTo>
                    <a:pt x="1" y="2520"/>
                    <a:pt x="9" y="2526"/>
                    <a:pt x="18" y="2526"/>
                  </a:cubicBezTo>
                  <a:cubicBezTo>
                    <a:pt x="27" y="2526"/>
                    <a:pt x="36" y="2520"/>
                    <a:pt x="36" y="2508"/>
                  </a:cubicBezTo>
                  <a:cubicBezTo>
                    <a:pt x="48" y="1675"/>
                    <a:pt x="131" y="853"/>
                    <a:pt x="227" y="20"/>
                  </a:cubicBezTo>
                  <a:cubicBezTo>
                    <a:pt x="234" y="6"/>
                    <a:pt x="220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51"/>
            <p:cNvSpPr/>
            <p:nvPr/>
          </p:nvSpPr>
          <p:spPr>
            <a:xfrm>
              <a:off x="8913300" y="4098600"/>
              <a:ext cx="5975" cy="63225"/>
            </a:xfrm>
            <a:custGeom>
              <a:rect b="b" l="l" r="r" t="t"/>
              <a:pathLst>
                <a:path extrusionOk="0" h="2529" w="239">
                  <a:moveTo>
                    <a:pt x="214" y="1"/>
                  </a:moveTo>
                  <a:cubicBezTo>
                    <a:pt x="205" y="1"/>
                    <a:pt x="196" y="7"/>
                    <a:pt x="191" y="22"/>
                  </a:cubicBezTo>
                  <a:cubicBezTo>
                    <a:pt x="24" y="844"/>
                    <a:pt x="1" y="1677"/>
                    <a:pt x="48" y="2511"/>
                  </a:cubicBezTo>
                  <a:cubicBezTo>
                    <a:pt x="54" y="2523"/>
                    <a:pt x="66" y="2529"/>
                    <a:pt x="77" y="2529"/>
                  </a:cubicBezTo>
                  <a:cubicBezTo>
                    <a:pt x="87" y="2529"/>
                    <a:pt x="96" y="2523"/>
                    <a:pt x="96" y="2511"/>
                  </a:cubicBezTo>
                  <a:cubicBezTo>
                    <a:pt x="48" y="1677"/>
                    <a:pt x="108" y="856"/>
                    <a:pt x="239" y="34"/>
                  </a:cubicBezTo>
                  <a:cubicBezTo>
                    <a:pt x="239" y="13"/>
                    <a:pt x="227" y="1"/>
                    <a:pt x="2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51"/>
            <p:cNvSpPr/>
            <p:nvPr/>
          </p:nvSpPr>
          <p:spPr>
            <a:xfrm>
              <a:off x="8923425" y="4093725"/>
              <a:ext cx="3900" cy="55900"/>
            </a:xfrm>
            <a:custGeom>
              <a:rect b="b" l="l" r="r" t="t"/>
              <a:pathLst>
                <a:path extrusionOk="0" h="2236" w="156">
                  <a:moveTo>
                    <a:pt x="124" y="0"/>
                  </a:moveTo>
                  <a:cubicBezTo>
                    <a:pt x="108" y="0"/>
                    <a:pt x="90" y="9"/>
                    <a:pt x="84" y="27"/>
                  </a:cubicBezTo>
                  <a:cubicBezTo>
                    <a:pt x="0" y="753"/>
                    <a:pt x="0" y="1479"/>
                    <a:pt x="48" y="2218"/>
                  </a:cubicBezTo>
                  <a:cubicBezTo>
                    <a:pt x="48" y="2229"/>
                    <a:pt x="60" y="2235"/>
                    <a:pt x="72" y="2235"/>
                  </a:cubicBezTo>
                  <a:cubicBezTo>
                    <a:pt x="84" y="2235"/>
                    <a:pt x="96" y="2229"/>
                    <a:pt x="96" y="2218"/>
                  </a:cubicBezTo>
                  <a:cubicBezTo>
                    <a:pt x="48" y="1479"/>
                    <a:pt x="72" y="753"/>
                    <a:pt x="155" y="27"/>
                  </a:cubicBezTo>
                  <a:cubicBezTo>
                    <a:pt x="155" y="9"/>
                    <a:pt x="140" y="0"/>
                    <a:pt x="1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51"/>
            <p:cNvSpPr/>
            <p:nvPr/>
          </p:nvSpPr>
          <p:spPr>
            <a:xfrm>
              <a:off x="8939500" y="4111025"/>
              <a:ext cx="5850" cy="36100"/>
            </a:xfrm>
            <a:custGeom>
              <a:rect b="b" l="l" r="r" t="t"/>
              <a:pathLst>
                <a:path extrusionOk="0" h="1444" w="234">
                  <a:moveTo>
                    <a:pt x="175" y="0"/>
                  </a:moveTo>
                  <a:cubicBezTo>
                    <a:pt x="168" y="0"/>
                    <a:pt x="160" y="4"/>
                    <a:pt x="155" y="13"/>
                  </a:cubicBezTo>
                  <a:cubicBezTo>
                    <a:pt x="0" y="466"/>
                    <a:pt x="48" y="978"/>
                    <a:pt x="191" y="1430"/>
                  </a:cubicBezTo>
                  <a:cubicBezTo>
                    <a:pt x="191" y="1439"/>
                    <a:pt x="198" y="1443"/>
                    <a:pt x="206" y="1443"/>
                  </a:cubicBezTo>
                  <a:cubicBezTo>
                    <a:pt x="219" y="1443"/>
                    <a:pt x="234" y="1433"/>
                    <a:pt x="227" y="1418"/>
                  </a:cubicBezTo>
                  <a:cubicBezTo>
                    <a:pt x="84" y="930"/>
                    <a:pt x="119" y="514"/>
                    <a:pt x="191" y="25"/>
                  </a:cubicBezTo>
                  <a:cubicBezTo>
                    <a:pt x="198" y="11"/>
                    <a:pt x="187" y="0"/>
                    <a:pt x="1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51"/>
            <p:cNvSpPr/>
            <p:nvPr/>
          </p:nvSpPr>
          <p:spPr>
            <a:xfrm>
              <a:off x="8957650" y="4113700"/>
              <a:ext cx="3900" cy="40900"/>
            </a:xfrm>
            <a:custGeom>
              <a:rect b="b" l="l" r="r" t="t"/>
              <a:pathLst>
                <a:path extrusionOk="0" h="1636" w="156">
                  <a:moveTo>
                    <a:pt x="120" y="1"/>
                  </a:moveTo>
                  <a:cubicBezTo>
                    <a:pt x="113" y="1"/>
                    <a:pt x="108" y="5"/>
                    <a:pt x="108" y="14"/>
                  </a:cubicBezTo>
                  <a:cubicBezTo>
                    <a:pt x="25" y="538"/>
                    <a:pt x="25" y="1085"/>
                    <a:pt x="1" y="1609"/>
                  </a:cubicBezTo>
                  <a:cubicBezTo>
                    <a:pt x="1" y="1627"/>
                    <a:pt x="13" y="1636"/>
                    <a:pt x="25" y="1636"/>
                  </a:cubicBezTo>
                  <a:cubicBezTo>
                    <a:pt x="36" y="1636"/>
                    <a:pt x="48" y="1627"/>
                    <a:pt x="48" y="1609"/>
                  </a:cubicBezTo>
                  <a:cubicBezTo>
                    <a:pt x="84" y="1085"/>
                    <a:pt x="155" y="549"/>
                    <a:pt x="144" y="26"/>
                  </a:cubicBezTo>
                  <a:cubicBezTo>
                    <a:pt x="144" y="11"/>
                    <a:pt x="130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51"/>
            <p:cNvSpPr/>
            <p:nvPr/>
          </p:nvSpPr>
          <p:spPr>
            <a:xfrm>
              <a:off x="8972550" y="4121025"/>
              <a:ext cx="4175" cy="33250"/>
            </a:xfrm>
            <a:custGeom>
              <a:rect b="b" l="l" r="r" t="t"/>
              <a:pathLst>
                <a:path extrusionOk="0" h="1330" w="167">
                  <a:moveTo>
                    <a:pt x="149" y="0"/>
                  </a:moveTo>
                  <a:cubicBezTo>
                    <a:pt x="140" y="0"/>
                    <a:pt x="131" y="6"/>
                    <a:pt x="131" y="18"/>
                  </a:cubicBezTo>
                  <a:cubicBezTo>
                    <a:pt x="0" y="435"/>
                    <a:pt x="24" y="899"/>
                    <a:pt x="95" y="1316"/>
                  </a:cubicBezTo>
                  <a:cubicBezTo>
                    <a:pt x="100" y="1325"/>
                    <a:pt x="108" y="1329"/>
                    <a:pt x="115" y="1329"/>
                  </a:cubicBezTo>
                  <a:cubicBezTo>
                    <a:pt x="128" y="1329"/>
                    <a:pt x="138" y="1319"/>
                    <a:pt x="131" y="1304"/>
                  </a:cubicBezTo>
                  <a:cubicBezTo>
                    <a:pt x="71" y="864"/>
                    <a:pt x="107" y="459"/>
                    <a:pt x="167" y="18"/>
                  </a:cubicBezTo>
                  <a:cubicBezTo>
                    <a:pt x="167" y="6"/>
                    <a:pt x="158" y="0"/>
                    <a:pt x="1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51"/>
            <p:cNvSpPr/>
            <p:nvPr/>
          </p:nvSpPr>
          <p:spPr>
            <a:xfrm>
              <a:off x="8990700" y="4131150"/>
              <a:ext cx="2400" cy="30900"/>
            </a:xfrm>
            <a:custGeom>
              <a:rect b="b" l="l" r="r" t="t"/>
              <a:pathLst>
                <a:path extrusionOk="0" h="1236" w="96">
                  <a:moveTo>
                    <a:pt x="48" y="0"/>
                  </a:moveTo>
                  <a:cubicBezTo>
                    <a:pt x="36" y="0"/>
                    <a:pt x="24" y="6"/>
                    <a:pt x="24" y="18"/>
                  </a:cubicBezTo>
                  <a:cubicBezTo>
                    <a:pt x="0" y="411"/>
                    <a:pt x="24" y="816"/>
                    <a:pt x="24" y="1209"/>
                  </a:cubicBezTo>
                  <a:cubicBezTo>
                    <a:pt x="24" y="1227"/>
                    <a:pt x="36" y="1236"/>
                    <a:pt x="48" y="1236"/>
                  </a:cubicBezTo>
                  <a:cubicBezTo>
                    <a:pt x="60" y="1236"/>
                    <a:pt x="72" y="1227"/>
                    <a:pt x="72" y="1209"/>
                  </a:cubicBezTo>
                  <a:cubicBezTo>
                    <a:pt x="72" y="816"/>
                    <a:pt x="96" y="411"/>
                    <a:pt x="72" y="18"/>
                  </a:cubicBezTo>
                  <a:cubicBezTo>
                    <a:pt x="72" y="6"/>
                    <a:pt x="60" y="0"/>
                    <a:pt x="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51"/>
            <p:cNvSpPr/>
            <p:nvPr/>
          </p:nvSpPr>
          <p:spPr>
            <a:xfrm>
              <a:off x="9010650" y="4133600"/>
              <a:ext cx="2100" cy="35675"/>
            </a:xfrm>
            <a:custGeom>
              <a:rect b="b" l="l" r="r" t="t"/>
              <a:pathLst>
                <a:path extrusionOk="0" h="1427" w="84">
                  <a:moveTo>
                    <a:pt x="42" y="0"/>
                  </a:moveTo>
                  <a:cubicBezTo>
                    <a:pt x="33" y="0"/>
                    <a:pt x="24" y="9"/>
                    <a:pt x="24" y="27"/>
                  </a:cubicBezTo>
                  <a:cubicBezTo>
                    <a:pt x="0" y="480"/>
                    <a:pt x="24" y="944"/>
                    <a:pt x="24" y="1408"/>
                  </a:cubicBezTo>
                  <a:cubicBezTo>
                    <a:pt x="24" y="1420"/>
                    <a:pt x="33" y="1426"/>
                    <a:pt x="42" y="1426"/>
                  </a:cubicBezTo>
                  <a:cubicBezTo>
                    <a:pt x="51" y="1426"/>
                    <a:pt x="60" y="1420"/>
                    <a:pt x="60" y="1408"/>
                  </a:cubicBezTo>
                  <a:cubicBezTo>
                    <a:pt x="60" y="944"/>
                    <a:pt x="83" y="480"/>
                    <a:pt x="60" y="27"/>
                  </a:cubicBezTo>
                  <a:cubicBezTo>
                    <a:pt x="60" y="9"/>
                    <a:pt x="51" y="0"/>
                    <a:pt x="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51"/>
            <p:cNvSpPr/>
            <p:nvPr/>
          </p:nvSpPr>
          <p:spPr>
            <a:xfrm>
              <a:off x="9028500" y="4141050"/>
              <a:ext cx="4200" cy="30825"/>
            </a:xfrm>
            <a:custGeom>
              <a:rect b="b" l="l" r="r" t="t"/>
              <a:pathLst>
                <a:path extrusionOk="0" h="1233" w="168">
                  <a:moveTo>
                    <a:pt x="26" y="0"/>
                  </a:moveTo>
                  <a:cubicBezTo>
                    <a:pt x="12" y="0"/>
                    <a:pt x="0" y="9"/>
                    <a:pt x="0" y="27"/>
                  </a:cubicBezTo>
                  <a:cubicBezTo>
                    <a:pt x="24" y="420"/>
                    <a:pt x="84" y="813"/>
                    <a:pt x="119" y="1206"/>
                  </a:cubicBezTo>
                  <a:cubicBezTo>
                    <a:pt x="119" y="1223"/>
                    <a:pt x="131" y="1232"/>
                    <a:pt x="143" y="1232"/>
                  </a:cubicBezTo>
                  <a:cubicBezTo>
                    <a:pt x="155" y="1232"/>
                    <a:pt x="167" y="1223"/>
                    <a:pt x="167" y="1206"/>
                  </a:cubicBezTo>
                  <a:cubicBezTo>
                    <a:pt x="131" y="813"/>
                    <a:pt x="108" y="420"/>
                    <a:pt x="60" y="27"/>
                  </a:cubicBezTo>
                  <a:cubicBezTo>
                    <a:pt x="54" y="9"/>
                    <a:pt x="39" y="0"/>
                    <a:pt x="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51"/>
            <p:cNvSpPr/>
            <p:nvPr/>
          </p:nvSpPr>
          <p:spPr>
            <a:xfrm>
              <a:off x="9048250" y="4138400"/>
              <a:ext cx="5575" cy="31050"/>
            </a:xfrm>
            <a:custGeom>
              <a:rect b="b" l="l" r="r" t="t"/>
              <a:pathLst>
                <a:path extrusionOk="0" h="1242" w="223">
                  <a:moveTo>
                    <a:pt x="44" y="1"/>
                  </a:moveTo>
                  <a:cubicBezTo>
                    <a:pt x="28" y="1"/>
                    <a:pt x="13" y="11"/>
                    <a:pt x="20" y="26"/>
                  </a:cubicBezTo>
                  <a:cubicBezTo>
                    <a:pt x="127" y="431"/>
                    <a:pt x="151" y="812"/>
                    <a:pt x="8" y="1216"/>
                  </a:cubicBezTo>
                  <a:cubicBezTo>
                    <a:pt x="1" y="1231"/>
                    <a:pt x="16" y="1241"/>
                    <a:pt x="29" y="1241"/>
                  </a:cubicBezTo>
                  <a:cubicBezTo>
                    <a:pt x="37" y="1241"/>
                    <a:pt x="44" y="1237"/>
                    <a:pt x="44" y="1228"/>
                  </a:cubicBezTo>
                  <a:cubicBezTo>
                    <a:pt x="199" y="835"/>
                    <a:pt x="222" y="407"/>
                    <a:pt x="68" y="14"/>
                  </a:cubicBezTo>
                  <a:cubicBezTo>
                    <a:pt x="63" y="5"/>
                    <a:pt x="53" y="1"/>
                    <a:pt x="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51"/>
            <p:cNvSpPr/>
            <p:nvPr/>
          </p:nvSpPr>
          <p:spPr>
            <a:xfrm>
              <a:off x="9069275" y="4135825"/>
              <a:ext cx="3900" cy="28900"/>
            </a:xfrm>
            <a:custGeom>
              <a:rect b="b" l="l" r="r" t="t"/>
              <a:pathLst>
                <a:path extrusionOk="0" h="1156" w="156">
                  <a:moveTo>
                    <a:pt x="126" y="0"/>
                  </a:moveTo>
                  <a:cubicBezTo>
                    <a:pt x="116" y="0"/>
                    <a:pt x="108" y="7"/>
                    <a:pt x="108" y="22"/>
                  </a:cubicBezTo>
                  <a:cubicBezTo>
                    <a:pt x="48" y="391"/>
                    <a:pt x="24" y="760"/>
                    <a:pt x="1" y="1129"/>
                  </a:cubicBezTo>
                  <a:cubicBezTo>
                    <a:pt x="1" y="1147"/>
                    <a:pt x="12" y="1156"/>
                    <a:pt x="24" y="1156"/>
                  </a:cubicBezTo>
                  <a:cubicBezTo>
                    <a:pt x="36" y="1156"/>
                    <a:pt x="48" y="1147"/>
                    <a:pt x="48" y="1129"/>
                  </a:cubicBezTo>
                  <a:cubicBezTo>
                    <a:pt x="84" y="760"/>
                    <a:pt x="143" y="391"/>
                    <a:pt x="155" y="34"/>
                  </a:cubicBezTo>
                  <a:cubicBezTo>
                    <a:pt x="155" y="13"/>
                    <a:pt x="139" y="0"/>
                    <a:pt x="1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51"/>
            <p:cNvSpPr/>
            <p:nvPr/>
          </p:nvSpPr>
          <p:spPr>
            <a:xfrm>
              <a:off x="9087850" y="4138475"/>
              <a:ext cx="5275" cy="23750"/>
            </a:xfrm>
            <a:custGeom>
              <a:rect b="b" l="l" r="r" t="t"/>
              <a:pathLst>
                <a:path extrusionOk="0" h="950" w="211">
                  <a:moveTo>
                    <a:pt x="130" y="0"/>
                  </a:moveTo>
                  <a:cubicBezTo>
                    <a:pt x="117" y="0"/>
                    <a:pt x="103" y="10"/>
                    <a:pt x="103" y="23"/>
                  </a:cubicBezTo>
                  <a:cubicBezTo>
                    <a:pt x="115" y="332"/>
                    <a:pt x="103" y="618"/>
                    <a:pt x="8" y="916"/>
                  </a:cubicBezTo>
                  <a:cubicBezTo>
                    <a:pt x="1" y="936"/>
                    <a:pt x="14" y="949"/>
                    <a:pt x="29" y="949"/>
                  </a:cubicBezTo>
                  <a:cubicBezTo>
                    <a:pt x="39" y="949"/>
                    <a:pt x="50" y="943"/>
                    <a:pt x="55" y="928"/>
                  </a:cubicBezTo>
                  <a:cubicBezTo>
                    <a:pt x="151" y="642"/>
                    <a:pt x="210" y="320"/>
                    <a:pt x="151" y="23"/>
                  </a:cubicBezTo>
                  <a:cubicBezTo>
                    <a:pt x="151" y="7"/>
                    <a:pt x="141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51"/>
            <p:cNvSpPr/>
            <p:nvPr/>
          </p:nvSpPr>
          <p:spPr>
            <a:xfrm>
              <a:off x="9106775" y="4140800"/>
              <a:ext cx="4075" cy="25975"/>
            </a:xfrm>
            <a:custGeom>
              <a:rect b="b" l="l" r="r" t="t"/>
              <a:pathLst>
                <a:path extrusionOk="0" h="1039" w="163">
                  <a:moveTo>
                    <a:pt x="132" y="0"/>
                  </a:moveTo>
                  <a:cubicBezTo>
                    <a:pt x="122" y="0"/>
                    <a:pt x="112" y="4"/>
                    <a:pt x="108" y="13"/>
                  </a:cubicBezTo>
                  <a:cubicBezTo>
                    <a:pt x="13" y="346"/>
                    <a:pt x="1" y="692"/>
                    <a:pt x="60" y="1025"/>
                  </a:cubicBezTo>
                  <a:cubicBezTo>
                    <a:pt x="60" y="1034"/>
                    <a:pt x="65" y="1038"/>
                    <a:pt x="72" y="1038"/>
                  </a:cubicBezTo>
                  <a:cubicBezTo>
                    <a:pt x="82" y="1038"/>
                    <a:pt x="96" y="1028"/>
                    <a:pt x="96" y="1013"/>
                  </a:cubicBezTo>
                  <a:cubicBezTo>
                    <a:pt x="48" y="680"/>
                    <a:pt x="84" y="358"/>
                    <a:pt x="156" y="25"/>
                  </a:cubicBezTo>
                  <a:cubicBezTo>
                    <a:pt x="163" y="10"/>
                    <a:pt x="147" y="0"/>
                    <a:pt x="1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51"/>
            <p:cNvSpPr/>
            <p:nvPr/>
          </p:nvSpPr>
          <p:spPr>
            <a:xfrm>
              <a:off x="9125625" y="4140950"/>
              <a:ext cx="5000" cy="18600"/>
            </a:xfrm>
            <a:custGeom>
              <a:rect b="b" l="l" r="r" t="t"/>
              <a:pathLst>
                <a:path extrusionOk="0" h="744" w="200">
                  <a:moveTo>
                    <a:pt x="105" y="1"/>
                  </a:moveTo>
                  <a:cubicBezTo>
                    <a:pt x="89" y="1"/>
                    <a:pt x="73" y="16"/>
                    <a:pt x="80" y="31"/>
                  </a:cubicBezTo>
                  <a:cubicBezTo>
                    <a:pt x="116" y="281"/>
                    <a:pt x="104" y="495"/>
                    <a:pt x="9" y="721"/>
                  </a:cubicBezTo>
                  <a:cubicBezTo>
                    <a:pt x="1" y="730"/>
                    <a:pt x="9" y="744"/>
                    <a:pt x="19" y="744"/>
                  </a:cubicBezTo>
                  <a:cubicBezTo>
                    <a:pt x="24" y="744"/>
                    <a:pt x="29" y="741"/>
                    <a:pt x="33" y="733"/>
                  </a:cubicBezTo>
                  <a:cubicBezTo>
                    <a:pt x="140" y="519"/>
                    <a:pt x="199" y="257"/>
                    <a:pt x="128" y="19"/>
                  </a:cubicBezTo>
                  <a:cubicBezTo>
                    <a:pt x="123" y="6"/>
                    <a:pt x="114" y="1"/>
                    <a:pt x="1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51"/>
            <p:cNvSpPr/>
            <p:nvPr/>
          </p:nvSpPr>
          <p:spPr>
            <a:xfrm>
              <a:off x="9148450" y="4138400"/>
              <a:ext cx="4200" cy="28700"/>
            </a:xfrm>
            <a:custGeom>
              <a:rect b="b" l="l" r="r" t="t"/>
              <a:pathLst>
                <a:path extrusionOk="0" h="1148" w="168">
                  <a:moveTo>
                    <a:pt x="135" y="1"/>
                  </a:moveTo>
                  <a:cubicBezTo>
                    <a:pt x="127" y="1"/>
                    <a:pt x="120" y="5"/>
                    <a:pt x="120" y="14"/>
                  </a:cubicBezTo>
                  <a:cubicBezTo>
                    <a:pt x="48" y="383"/>
                    <a:pt x="36" y="764"/>
                    <a:pt x="1" y="1121"/>
                  </a:cubicBezTo>
                  <a:cubicBezTo>
                    <a:pt x="1" y="1139"/>
                    <a:pt x="13" y="1148"/>
                    <a:pt x="24" y="1148"/>
                  </a:cubicBezTo>
                  <a:cubicBezTo>
                    <a:pt x="36" y="1148"/>
                    <a:pt x="48" y="1139"/>
                    <a:pt x="48" y="1121"/>
                  </a:cubicBezTo>
                  <a:cubicBezTo>
                    <a:pt x="96" y="764"/>
                    <a:pt x="155" y="395"/>
                    <a:pt x="167" y="26"/>
                  </a:cubicBezTo>
                  <a:cubicBezTo>
                    <a:pt x="167" y="11"/>
                    <a:pt x="149" y="1"/>
                    <a:pt x="1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51"/>
            <p:cNvSpPr/>
            <p:nvPr/>
          </p:nvSpPr>
          <p:spPr>
            <a:xfrm>
              <a:off x="9166725" y="4133400"/>
              <a:ext cx="6150" cy="28525"/>
            </a:xfrm>
            <a:custGeom>
              <a:rect b="b" l="l" r="r" t="t"/>
              <a:pathLst>
                <a:path extrusionOk="0" h="1141" w="246">
                  <a:moveTo>
                    <a:pt x="219" y="1"/>
                  </a:moveTo>
                  <a:cubicBezTo>
                    <a:pt x="208" y="1"/>
                    <a:pt x="198" y="7"/>
                    <a:pt x="198" y="23"/>
                  </a:cubicBezTo>
                  <a:cubicBezTo>
                    <a:pt x="103" y="369"/>
                    <a:pt x="67" y="750"/>
                    <a:pt x="8" y="1107"/>
                  </a:cubicBezTo>
                  <a:cubicBezTo>
                    <a:pt x="1" y="1128"/>
                    <a:pt x="14" y="1140"/>
                    <a:pt x="26" y="1140"/>
                  </a:cubicBezTo>
                  <a:cubicBezTo>
                    <a:pt x="35" y="1140"/>
                    <a:pt x="44" y="1134"/>
                    <a:pt x="44" y="1119"/>
                  </a:cubicBezTo>
                  <a:cubicBezTo>
                    <a:pt x="115" y="762"/>
                    <a:pt x="210" y="392"/>
                    <a:pt x="246" y="23"/>
                  </a:cubicBezTo>
                  <a:cubicBezTo>
                    <a:pt x="246" y="10"/>
                    <a:pt x="232" y="1"/>
                    <a:pt x="2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51"/>
            <p:cNvSpPr/>
            <p:nvPr/>
          </p:nvSpPr>
          <p:spPr>
            <a:xfrm>
              <a:off x="9185650" y="4130800"/>
              <a:ext cx="7925" cy="23900"/>
            </a:xfrm>
            <a:custGeom>
              <a:rect b="b" l="l" r="r" t="t"/>
              <a:pathLst>
                <a:path extrusionOk="0" h="956" w="317">
                  <a:moveTo>
                    <a:pt x="276" y="0"/>
                  </a:moveTo>
                  <a:cubicBezTo>
                    <a:pt x="270" y="0"/>
                    <a:pt x="266" y="3"/>
                    <a:pt x="263" y="8"/>
                  </a:cubicBezTo>
                  <a:cubicBezTo>
                    <a:pt x="60" y="270"/>
                    <a:pt x="1" y="616"/>
                    <a:pt x="72" y="937"/>
                  </a:cubicBezTo>
                  <a:cubicBezTo>
                    <a:pt x="72" y="950"/>
                    <a:pt x="79" y="955"/>
                    <a:pt x="87" y="955"/>
                  </a:cubicBezTo>
                  <a:cubicBezTo>
                    <a:pt x="101" y="955"/>
                    <a:pt x="120" y="940"/>
                    <a:pt x="120" y="925"/>
                  </a:cubicBezTo>
                  <a:cubicBezTo>
                    <a:pt x="60" y="604"/>
                    <a:pt x="144" y="318"/>
                    <a:pt x="299" y="44"/>
                  </a:cubicBezTo>
                  <a:cubicBezTo>
                    <a:pt x="317" y="26"/>
                    <a:pt x="293" y="0"/>
                    <a:pt x="2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51"/>
            <p:cNvSpPr/>
            <p:nvPr/>
          </p:nvSpPr>
          <p:spPr>
            <a:xfrm>
              <a:off x="9203225" y="4123525"/>
              <a:ext cx="4475" cy="28525"/>
            </a:xfrm>
            <a:custGeom>
              <a:rect b="b" l="l" r="r" t="t"/>
              <a:pathLst>
                <a:path extrusionOk="0" h="1141" w="179">
                  <a:moveTo>
                    <a:pt x="147" y="1"/>
                  </a:moveTo>
                  <a:cubicBezTo>
                    <a:pt x="138" y="1"/>
                    <a:pt x="131" y="4"/>
                    <a:pt x="131" y="14"/>
                  </a:cubicBezTo>
                  <a:cubicBezTo>
                    <a:pt x="60" y="383"/>
                    <a:pt x="36" y="752"/>
                    <a:pt x="0" y="1121"/>
                  </a:cubicBezTo>
                  <a:cubicBezTo>
                    <a:pt x="0" y="1135"/>
                    <a:pt x="9" y="1141"/>
                    <a:pt x="15" y="1141"/>
                  </a:cubicBezTo>
                  <a:cubicBezTo>
                    <a:pt x="20" y="1141"/>
                    <a:pt x="24" y="1138"/>
                    <a:pt x="24" y="1133"/>
                  </a:cubicBezTo>
                  <a:cubicBezTo>
                    <a:pt x="84" y="764"/>
                    <a:pt x="155" y="395"/>
                    <a:pt x="179" y="25"/>
                  </a:cubicBezTo>
                  <a:cubicBezTo>
                    <a:pt x="179" y="11"/>
                    <a:pt x="161" y="1"/>
                    <a:pt x="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51"/>
            <p:cNvSpPr/>
            <p:nvPr/>
          </p:nvSpPr>
          <p:spPr>
            <a:xfrm>
              <a:off x="8965700" y="4026275"/>
              <a:ext cx="18075" cy="27600"/>
            </a:xfrm>
            <a:custGeom>
              <a:rect b="b" l="l" r="r" t="t"/>
              <a:pathLst>
                <a:path extrusionOk="0" h="1104" w="723">
                  <a:moveTo>
                    <a:pt x="22" y="0"/>
                  </a:moveTo>
                  <a:cubicBezTo>
                    <a:pt x="12" y="0"/>
                    <a:pt x="0" y="14"/>
                    <a:pt x="0" y="22"/>
                  </a:cubicBezTo>
                  <a:cubicBezTo>
                    <a:pt x="179" y="391"/>
                    <a:pt x="405" y="784"/>
                    <a:pt x="679" y="1094"/>
                  </a:cubicBezTo>
                  <a:cubicBezTo>
                    <a:pt x="686" y="1101"/>
                    <a:pt x="693" y="1104"/>
                    <a:pt x="699" y="1104"/>
                  </a:cubicBezTo>
                  <a:cubicBezTo>
                    <a:pt x="714" y="1104"/>
                    <a:pt x="723" y="1087"/>
                    <a:pt x="715" y="1070"/>
                  </a:cubicBezTo>
                  <a:cubicBezTo>
                    <a:pt x="512" y="713"/>
                    <a:pt x="262" y="355"/>
                    <a:pt x="36" y="10"/>
                  </a:cubicBezTo>
                  <a:cubicBezTo>
                    <a:pt x="32" y="3"/>
                    <a:pt x="27" y="0"/>
                    <a:pt x="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51"/>
            <p:cNvSpPr/>
            <p:nvPr/>
          </p:nvSpPr>
          <p:spPr>
            <a:xfrm>
              <a:off x="8976100" y="4017625"/>
              <a:ext cx="15100" cy="23800"/>
            </a:xfrm>
            <a:custGeom>
              <a:rect b="b" l="l" r="r" t="t"/>
              <a:pathLst>
                <a:path extrusionOk="0" h="952" w="604">
                  <a:moveTo>
                    <a:pt x="76" y="1"/>
                  </a:moveTo>
                  <a:cubicBezTo>
                    <a:pt x="59" y="1"/>
                    <a:pt x="44" y="7"/>
                    <a:pt x="37" y="23"/>
                  </a:cubicBezTo>
                  <a:cubicBezTo>
                    <a:pt x="1" y="82"/>
                    <a:pt x="168" y="309"/>
                    <a:pt x="191" y="356"/>
                  </a:cubicBezTo>
                  <a:cubicBezTo>
                    <a:pt x="299" y="559"/>
                    <a:pt x="406" y="761"/>
                    <a:pt x="549" y="940"/>
                  </a:cubicBezTo>
                  <a:cubicBezTo>
                    <a:pt x="557" y="948"/>
                    <a:pt x="567" y="952"/>
                    <a:pt x="576" y="952"/>
                  </a:cubicBezTo>
                  <a:cubicBezTo>
                    <a:pt x="592" y="952"/>
                    <a:pt x="604" y="939"/>
                    <a:pt x="596" y="916"/>
                  </a:cubicBezTo>
                  <a:cubicBezTo>
                    <a:pt x="513" y="749"/>
                    <a:pt x="406" y="606"/>
                    <a:pt x="310" y="451"/>
                  </a:cubicBezTo>
                  <a:cubicBezTo>
                    <a:pt x="264" y="382"/>
                    <a:pt x="85" y="158"/>
                    <a:pt x="105" y="67"/>
                  </a:cubicBezTo>
                  <a:lnTo>
                    <a:pt x="105" y="67"/>
                  </a:lnTo>
                  <a:cubicBezTo>
                    <a:pt x="107" y="72"/>
                    <a:pt x="113" y="75"/>
                    <a:pt x="120" y="75"/>
                  </a:cubicBezTo>
                  <a:cubicBezTo>
                    <a:pt x="124" y="75"/>
                    <a:pt x="128" y="74"/>
                    <a:pt x="132" y="70"/>
                  </a:cubicBezTo>
                  <a:cubicBezTo>
                    <a:pt x="148" y="30"/>
                    <a:pt x="110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51"/>
            <p:cNvSpPr/>
            <p:nvPr/>
          </p:nvSpPr>
          <p:spPr>
            <a:xfrm>
              <a:off x="8983550" y="3997325"/>
              <a:ext cx="13650" cy="31200"/>
            </a:xfrm>
            <a:custGeom>
              <a:rect b="b" l="l" r="r" t="t"/>
              <a:pathLst>
                <a:path extrusionOk="0" h="1248" w="546">
                  <a:moveTo>
                    <a:pt x="25" y="0"/>
                  </a:moveTo>
                  <a:cubicBezTo>
                    <a:pt x="14" y="0"/>
                    <a:pt x="1" y="10"/>
                    <a:pt x="1" y="25"/>
                  </a:cubicBezTo>
                  <a:cubicBezTo>
                    <a:pt x="60" y="466"/>
                    <a:pt x="227" y="882"/>
                    <a:pt x="501" y="1240"/>
                  </a:cubicBezTo>
                  <a:cubicBezTo>
                    <a:pt x="503" y="1245"/>
                    <a:pt x="507" y="1247"/>
                    <a:pt x="512" y="1247"/>
                  </a:cubicBezTo>
                  <a:cubicBezTo>
                    <a:pt x="527" y="1247"/>
                    <a:pt x="545" y="1222"/>
                    <a:pt x="536" y="1204"/>
                  </a:cubicBezTo>
                  <a:cubicBezTo>
                    <a:pt x="286" y="835"/>
                    <a:pt x="108" y="454"/>
                    <a:pt x="36" y="13"/>
                  </a:cubicBezTo>
                  <a:cubicBezTo>
                    <a:pt x="36" y="4"/>
                    <a:pt x="31" y="0"/>
                    <a:pt x="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5" name="Google Shape;945;p51"/>
          <p:cNvSpPr/>
          <p:nvPr/>
        </p:nvSpPr>
        <p:spPr>
          <a:xfrm rot="-9286699">
            <a:off x="3799715" y="3358249"/>
            <a:ext cx="337337" cy="480515"/>
          </a:xfrm>
          <a:custGeom>
            <a:rect b="b" l="l" r="r" t="t"/>
            <a:pathLst>
              <a:path extrusionOk="0" h="15993" w="11228">
                <a:moveTo>
                  <a:pt x="4453" y="4217"/>
                </a:moveTo>
                <a:cubicBezTo>
                  <a:pt x="4477" y="4265"/>
                  <a:pt x="4524" y="4313"/>
                  <a:pt x="4560" y="4360"/>
                </a:cubicBezTo>
                <a:cubicBezTo>
                  <a:pt x="4489" y="4444"/>
                  <a:pt x="4429" y="4551"/>
                  <a:pt x="4382" y="4646"/>
                </a:cubicBezTo>
                <a:cubicBezTo>
                  <a:pt x="4382" y="4503"/>
                  <a:pt x="4405" y="4360"/>
                  <a:pt x="4453" y="4217"/>
                </a:cubicBezTo>
                <a:close/>
                <a:moveTo>
                  <a:pt x="4644" y="4456"/>
                </a:moveTo>
                <a:cubicBezTo>
                  <a:pt x="4715" y="4515"/>
                  <a:pt x="4786" y="4575"/>
                  <a:pt x="4870" y="4622"/>
                </a:cubicBezTo>
                <a:cubicBezTo>
                  <a:pt x="4739" y="4789"/>
                  <a:pt x="4644" y="5003"/>
                  <a:pt x="4644" y="5194"/>
                </a:cubicBezTo>
                <a:cubicBezTo>
                  <a:pt x="4644" y="5194"/>
                  <a:pt x="4644" y="5194"/>
                  <a:pt x="4644" y="5206"/>
                </a:cubicBezTo>
                <a:cubicBezTo>
                  <a:pt x="4524" y="5110"/>
                  <a:pt x="4429" y="5003"/>
                  <a:pt x="4405" y="4848"/>
                </a:cubicBezTo>
                <a:cubicBezTo>
                  <a:pt x="4465" y="4706"/>
                  <a:pt x="4548" y="4575"/>
                  <a:pt x="4644" y="4456"/>
                </a:cubicBezTo>
                <a:close/>
                <a:moveTo>
                  <a:pt x="4977" y="4694"/>
                </a:moveTo>
                <a:cubicBezTo>
                  <a:pt x="5060" y="4741"/>
                  <a:pt x="5156" y="4789"/>
                  <a:pt x="5239" y="4837"/>
                </a:cubicBezTo>
                <a:cubicBezTo>
                  <a:pt x="5096" y="4968"/>
                  <a:pt x="4977" y="5158"/>
                  <a:pt x="4905" y="5325"/>
                </a:cubicBezTo>
                <a:cubicBezTo>
                  <a:pt x="4899" y="5338"/>
                  <a:pt x="4900" y="5348"/>
                  <a:pt x="4904" y="5354"/>
                </a:cubicBezTo>
                <a:lnTo>
                  <a:pt x="4904" y="5354"/>
                </a:lnTo>
                <a:cubicBezTo>
                  <a:pt x="4814" y="5308"/>
                  <a:pt x="4735" y="5263"/>
                  <a:pt x="4667" y="5218"/>
                </a:cubicBezTo>
                <a:cubicBezTo>
                  <a:pt x="4679" y="5218"/>
                  <a:pt x="4691" y="5218"/>
                  <a:pt x="4691" y="5206"/>
                </a:cubicBezTo>
                <a:cubicBezTo>
                  <a:pt x="4763" y="5087"/>
                  <a:pt x="4798" y="4956"/>
                  <a:pt x="4870" y="4837"/>
                </a:cubicBezTo>
                <a:cubicBezTo>
                  <a:pt x="4905" y="4789"/>
                  <a:pt x="4941" y="4741"/>
                  <a:pt x="4977" y="4694"/>
                </a:cubicBezTo>
                <a:close/>
                <a:moveTo>
                  <a:pt x="5358" y="4896"/>
                </a:moveTo>
                <a:cubicBezTo>
                  <a:pt x="5489" y="4944"/>
                  <a:pt x="5608" y="4991"/>
                  <a:pt x="5715" y="5027"/>
                </a:cubicBezTo>
                <a:cubicBezTo>
                  <a:pt x="5525" y="5182"/>
                  <a:pt x="5346" y="5349"/>
                  <a:pt x="5156" y="5515"/>
                </a:cubicBezTo>
                <a:cubicBezTo>
                  <a:pt x="5084" y="5468"/>
                  <a:pt x="5013" y="5420"/>
                  <a:pt x="4941" y="5384"/>
                </a:cubicBezTo>
                <a:cubicBezTo>
                  <a:pt x="4953" y="5384"/>
                  <a:pt x="4977" y="5384"/>
                  <a:pt x="4989" y="5360"/>
                </a:cubicBezTo>
                <a:cubicBezTo>
                  <a:pt x="5084" y="5170"/>
                  <a:pt x="5215" y="5039"/>
                  <a:pt x="5358" y="4896"/>
                </a:cubicBezTo>
                <a:close/>
                <a:moveTo>
                  <a:pt x="9454" y="7039"/>
                </a:moveTo>
                <a:cubicBezTo>
                  <a:pt x="9537" y="7099"/>
                  <a:pt x="9632" y="7158"/>
                  <a:pt x="9739" y="7218"/>
                </a:cubicBezTo>
                <a:cubicBezTo>
                  <a:pt x="9608" y="7396"/>
                  <a:pt x="9489" y="7611"/>
                  <a:pt x="9382" y="7813"/>
                </a:cubicBezTo>
                <a:cubicBezTo>
                  <a:pt x="9382" y="7825"/>
                  <a:pt x="9382" y="7825"/>
                  <a:pt x="9382" y="7837"/>
                </a:cubicBezTo>
                <a:cubicBezTo>
                  <a:pt x="9358" y="7825"/>
                  <a:pt x="9335" y="7813"/>
                  <a:pt x="9311" y="7801"/>
                </a:cubicBezTo>
                <a:cubicBezTo>
                  <a:pt x="9358" y="7539"/>
                  <a:pt x="9406" y="7289"/>
                  <a:pt x="9454" y="7039"/>
                </a:cubicBezTo>
                <a:close/>
                <a:moveTo>
                  <a:pt x="9835" y="7265"/>
                </a:moveTo>
                <a:cubicBezTo>
                  <a:pt x="9894" y="7289"/>
                  <a:pt x="9966" y="7313"/>
                  <a:pt x="10025" y="7337"/>
                </a:cubicBezTo>
                <a:cubicBezTo>
                  <a:pt x="9894" y="7527"/>
                  <a:pt x="9787" y="7754"/>
                  <a:pt x="9680" y="7956"/>
                </a:cubicBezTo>
                <a:cubicBezTo>
                  <a:pt x="9608" y="7944"/>
                  <a:pt x="9525" y="7908"/>
                  <a:pt x="9454" y="7861"/>
                </a:cubicBezTo>
                <a:cubicBezTo>
                  <a:pt x="9597" y="7670"/>
                  <a:pt x="9728" y="7468"/>
                  <a:pt x="9835" y="7265"/>
                </a:cubicBezTo>
                <a:close/>
                <a:moveTo>
                  <a:pt x="10525" y="7325"/>
                </a:moveTo>
                <a:cubicBezTo>
                  <a:pt x="10442" y="7432"/>
                  <a:pt x="10359" y="7539"/>
                  <a:pt x="10263" y="7646"/>
                </a:cubicBezTo>
                <a:cubicBezTo>
                  <a:pt x="10192" y="7718"/>
                  <a:pt x="10097" y="7837"/>
                  <a:pt x="10013" y="7885"/>
                </a:cubicBezTo>
                <a:cubicBezTo>
                  <a:pt x="9930" y="7944"/>
                  <a:pt x="9847" y="7968"/>
                  <a:pt x="9775" y="7968"/>
                </a:cubicBezTo>
                <a:cubicBezTo>
                  <a:pt x="9906" y="7777"/>
                  <a:pt x="10049" y="7575"/>
                  <a:pt x="10168" y="7361"/>
                </a:cubicBezTo>
                <a:cubicBezTo>
                  <a:pt x="10208" y="7369"/>
                  <a:pt x="10247" y="7373"/>
                  <a:pt x="10287" y="7373"/>
                </a:cubicBezTo>
                <a:cubicBezTo>
                  <a:pt x="10366" y="7373"/>
                  <a:pt x="10446" y="7357"/>
                  <a:pt x="10525" y="7325"/>
                </a:cubicBezTo>
                <a:close/>
                <a:moveTo>
                  <a:pt x="345" y="11718"/>
                </a:moveTo>
                <a:lnTo>
                  <a:pt x="345" y="11718"/>
                </a:lnTo>
                <a:cubicBezTo>
                  <a:pt x="453" y="11957"/>
                  <a:pt x="643" y="12183"/>
                  <a:pt x="869" y="12397"/>
                </a:cubicBezTo>
                <a:cubicBezTo>
                  <a:pt x="786" y="12588"/>
                  <a:pt x="714" y="12790"/>
                  <a:pt x="643" y="12992"/>
                </a:cubicBezTo>
                <a:cubicBezTo>
                  <a:pt x="441" y="12599"/>
                  <a:pt x="369" y="12159"/>
                  <a:pt x="345" y="11718"/>
                </a:cubicBezTo>
                <a:close/>
                <a:moveTo>
                  <a:pt x="953" y="12468"/>
                </a:moveTo>
                <a:cubicBezTo>
                  <a:pt x="1048" y="12552"/>
                  <a:pt x="1167" y="12635"/>
                  <a:pt x="1274" y="12719"/>
                </a:cubicBezTo>
                <a:cubicBezTo>
                  <a:pt x="1131" y="12933"/>
                  <a:pt x="1024" y="13159"/>
                  <a:pt x="929" y="13397"/>
                </a:cubicBezTo>
                <a:cubicBezTo>
                  <a:pt x="834" y="13290"/>
                  <a:pt x="738" y="13171"/>
                  <a:pt x="667" y="13028"/>
                </a:cubicBezTo>
                <a:lnTo>
                  <a:pt x="667" y="13028"/>
                </a:lnTo>
                <a:cubicBezTo>
                  <a:pt x="673" y="13031"/>
                  <a:pt x="680" y="13033"/>
                  <a:pt x="686" y="13033"/>
                </a:cubicBezTo>
                <a:cubicBezTo>
                  <a:pt x="702" y="13033"/>
                  <a:pt x="714" y="13022"/>
                  <a:pt x="714" y="13004"/>
                </a:cubicBezTo>
                <a:cubicBezTo>
                  <a:pt x="786" y="12826"/>
                  <a:pt x="869" y="12647"/>
                  <a:pt x="953" y="12468"/>
                </a:cubicBezTo>
                <a:close/>
                <a:moveTo>
                  <a:pt x="1357" y="12778"/>
                </a:moveTo>
                <a:cubicBezTo>
                  <a:pt x="1476" y="12861"/>
                  <a:pt x="1596" y="12945"/>
                  <a:pt x="1715" y="13016"/>
                </a:cubicBezTo>
                <a:cubicBezTo>
                  <a:pt x="1572" y="13254"/>
                  <a:pt x="1453" y="13504"/>
                  <a:pt x="1357" y="13766"/>
                </a:cubicBezTo>
                <a:cubicBezTo>
                  <a:pt x="1238" y="13683"/>
                  <a:pt x="1119" y="13576"/>
                  <a:pt x="1000" y="13469"/>
                </a:cubicBezTo>
                <a:cubicBezTo>
                  <a:pt x="1107" y="13230"/>
                  <a:pt x="1226" y="13004"/>
                  <a:pt x="1357" y="12778"/>
                </a:cubicBezTo>
                <a:close/>
                <a:moveTo>
                  <a:pt x="1810" y="13064"/>
                </a:moveTo>
                <a:cubicBezTo>
                  <a:pt x="1929" y="13147"/>
                  <a:pt x="2060" y="13219"/>
                  <a:pt x="2191" y="13290"/>
                </a:cubicBezTo>
                <a:cubicBezTo>
                  <a:pt x="2048" y="13540"/>
                  <a:pt x="1941" y="13814"/>
                  <a:pt x="1834" y="14076"/>
                </a:cubicBezTo>
                <a:cubicBezTo>
                  <a:pt x="1703" y="13992"/>
                  <a:pt x="1572" y="13909"/>
                  <a:pt x="1441" y="13826"/>
                </a:cubicBezTo>
                <a:cubicBezTo>
                  <a:pt x="1560" y="13576"/>
                  <a:pt x="1691" y="13326"/>
                  <a:pt x="1810" y="13064"/>
                </a:cubicBezTo>
                <a:close/>
                <a:moveTo>
                  <a:pt x="2286" y="13350"/>
                </a:moveTo>
                <a:cubicBezTo>
                  <a:pt x="2369" y="13385"/>
                  <a:pt x="2453" y="13433"/>
                  <a:pt x="2536" y="13481"/>
                </a:cubicBezTo>
                <a:cubicBezTo>
                  <a:pt x="2381" y="13719"/>
                  <a:pt x="2250" y="13981"/>
                  <a:pt x="2119" y="14243"/>
                </a:cubicBezTo>
                <a:cubicBezTo>
                  <a:pt x="2048" y="14195"/>
                  <a:pt x="1977" y="14159"/>
                  <a:pt x="1893" y="14112"/>
                </a:cubicBezTo>
                <a:cubicBezTo>
                  <a:pt x="2036" y="13862"/>
                  <a:pt x="2179" y="13611"/>
                  <a:pt x="2286" y="13350"/>
                </a:cubicBezTo>
                <a:close/>
                <a:moveTo>
                  <a:pt x="2643" y="13528"/>
                </a:moveTo>
                <a:cubicBezTo>
                  <a:pt x="2786" y="13600"/>
                  <a:pt x="2917" y="13671"/>
                  <a:pt x="3036" y="13731"/>
                </a:cubicBezTo>
                <a:cubicBezTo>
                  <a:pt x="2905" y="13992"/>
                  <a:pt x="2774" y="14266"/>
                  <a:pt x="2667" y="14540"/>
                </a:cubicBezTo>
                <a:cubicBezTo>
                  <a:pt x="2548" y="14481"/>
                  <a:pt x="2429" y="14421"/>
                  <a:pt x="2322" y="14350"/>
                </a:cubicBezTo>
                <a:cubicBezTo>
                  <a:pt x="2286" y="14338"/>
                  <a:pt x="2262" y="14314"/>
                  <a:pt x="2227" y="14302"/>
                </a:cubicBezTo>
                <a:cubicBezTo>
                  <a:pt x="2381" y="14052"/>
                  <a:pt x="2524" y="13790"/>
                  <a:pt x="2643" y="13528"/>
                </a:cubicBezTo>
                <a:close/>
                <a:moveTo>
                  <a:pt x="9919" y="461"/>
                </a:moveTo>
                <a:cubicBezTo>
                  <a:pt x="10644" y="461"/>
                  <a:pt x="10733" y="1270"/>
                  <a:pt x="10775" y="1967"/>
                </a:cubicBezTo>
                <a:cubicBezTo>
                  <a:pt x="10811" y="2443"/>
                  <a:pt x="10787" y="2932"/>
                  <a:pt x="10775" y="3408"/>
                </a:cubicBezTo>
                <a:cubicBezTo>
                  <a:pt x="10775" y="3967"/>
                  <a:pt x="10751" y="4515"/>
                  <a:pt x="10728" y="5063"/>
                </a:cubicBezTo>
                <a:cubicBezTo>
                  <a:pt x="10698" y="5466"/>
                  <a:pt x="10660" y="6837"/>
                  <a:pt x="10057" y="6837"/>
                </a:cubicBezTo>
                <a:cubicBezTo>
                  <a:pt x="9930" y="6837"/>
                  <a:pt x="9778" y="6777"/>
                  <a:pt x="9597" y="6634"/>
                </a:cubicBezTo>
                <a:cubicBezTo>
                  <a:pt x="9560" y="6607"/>
                  <a:pt x="9522" y="6595"/>
                  <a:pt x="9486" y="6595"/>
                </a:cubicBezTo>
                <a:cubicBezTo>
                  <a:pt x="9428" y="6595"/>
                  <a:pt x="9376" y="6626"/>
                  <a:pt x="9347" y="6670"/>
                </a:cubicBezTo>
                <a:cubicBezTo>
                  <a:pt x="9323" y="6661"/>
                  <a:pt x="9299" y="6657"/>
                  <a:pt x="9276" y="6657"/>
                </a:cubicBezTo>
                <a:cubicBezTo>
                  <a:pt x="9204" y="6657"/>
                  <a:pt x="9138" y="6699"/>
                  <a:pt x="9120" y="6789"/>
                </a:cubicBezTo>
                <a:cubicBezTo>
                  <a:pt x="8846" y="8539"/>
                  <a:pt x="8346" y="10230"/>
                  <a:pt x="7751" y="11897"/>
                </a:cubicBezTo>
                <a:cubicBezTo>
                  <a:pt x="7442" y="12742"/>
                  <a:pt x="7025" y="14683"/>
                  <a:pt x="6013" y="14754"/>
                </a:cubicBezTo>
                <a:cubicBezTo>
                  <a:pt x="5993" y="14756"/>
                  <a:pt x="5973" y="14756"/>
                  <a:pt x="5953" y="14756"/>
                </a:cubicBezTo>
                <a:cubicBezTo>
                  <a:pt x="5141" y="14756"/>
                  <a:pt x="4138" y="13840"/>
                  <a:pt x="3453" y="13469"/>
                </a:cubicBezTo>
                <a:cubicBezTo>
                  <a:pt x="2655" y="13028"/>
                  <a:pt x="1738" y="12623"/>
                  <a:pt x="1060" y="11992"/>
                </a:cubicBezTo>
                <a:cubicBezTo>
                  <a:pt x="0" y="10980"/>
                  <a:pt x="1441" y="9897"/>
                  <a:pt x="2143" y="9170"/>
                </a:cubicBezTo>
                <a:cubicBezTo>
                  <a:pt x="3429" y="7861"/>
                  <a:pt x="4917" y="6587"/>
                  <a:pt x="6013" y="5099"/>
                </a:cubicBezTo>
                <a:cubicBezTo>
                  <a:pt x="6020" y="5101"/>
                  <a:pt x="6028" y="5102"/>
                  <a:pt x="6036" y="5102"/>
                </a:cubicBezTo>
                <a:cubicBezTo>
                  <a:pt x="6100" y="5102"/>
                  <a:pt x="6160" y="5019"/>
                  <a:pt x="6096" y="4956"/>
                </a:cubicBezTo>
                <a:cubicBezTo>
                  <a:pt x="5691" y="4610"/>
                  <a:pt x="4679" y="4253"/>
                  <a:pt x="5013" y="3515"/>
                </a:cubicBezTo>
                <a:cubicBezTo>
                  <a:pt x="5084" y="3348"/>
                  <a:pt x="5489" y="3158"/>
                  <a:pt x="5632" y="3051"/>
                </a:cubicBezTo>
                <a:cubicBezTo>
                  <a:pt x="5918" y="2836"/>
                  <a:pt x="6203" y="2634"/>
                  <a:pt x="6489" y="2432"/>
                </a:cubicBezTo>
                <a:cubicBezTo>
                  <a:pt x="7013" y="2074"/>
                  <a:pt x="7525" y="1729"/>
                  <a:pt x="8061" y="1384"/>
                </a:cubicBezTo>
                <a:cubicBezTo>
                  <a:pt x="8525" y="1086"/>
                  <a:pt x="9061" y="646"/>
                  <a:pt x="9608" y="503"/>
                </a:cubicBezTo>
                <a:cubicBezTo>
                  <a:pt x="9723" y="474"/>
                  <a:pt x="9826" y="461"/>
                  <a:pt x="9919" y="461"/>
                </a:cubicBezTo>
                <a:close/>
                <a:moveTo>
                  <a:pt x="3131" y="13790"/>
                </a:moveTo>
                <a:cubicBezTo>
                  <a:pt x="3215" y="13826"/>
                  <a:pt x="3298" y="13873"/>
                  <a:pt x="3370" y="13909"/>
                </a:cubicBezTo>
                <a:cubicBezTo>
                  <a:pt x="3465" y="13957"/>
                  <a:pt x="3548" y="14016"/>
                  <a:pt x="3643" y="14064"/>
                </a:cubicBezTo>
                <a:cubicBezTo>
                  <a:pt x="3501" y="14326"/>
                  <a:pt x="3381" y="14600"/>
                  <a:pt x="3262" y="14874"/>
                </a:cubicBezTo>
                <a:cubicBezTo>
                  <a:pt x="3084" y="14778"/>
                  <a:pt x="2917" y="14683"/>
                  <a:pt x="2739" y="14588"/>
                </a:cubicBezTo>
                <a:cubicBezTo>
                  <a:pt x="2881" y="14326"/>
                  <a:pt x="3012" y="14064"/>
                  <a:pt x="3131" y="13790"/>
                </a:cubicBezTo>
                <a:close/>
                <a:moveTo>
                  <a:pt x="3751" y="14135"/>
                </a:moveTo>
                <a:cubicBezTo>
                  <a:pt x="3893" y="14219"/>
                  <a:pt x="4048" y="14314"/>
                  <a:pt x="4203" y="14409"/>
                </a:cubicBezTo>
                <a:cubicBezTo>
                  <a:pt x="4072" y="14659"/>
                  <a:pt x="3965" y="14921"/>
                  <a:pt x="3834" y="15183"/>
                </a:cubicBezTo>
                <a:cubicBezTo>
                  <a:pt x="3667" y="15088"/>
                  <a:pt x="3512" y="15005"/>
                  <a:pt x="3358" y="14921"/>
                </a:cubicBezTo>
                <a:cubicBezTo>
                  <a:pt x="3489" y="14659"/>
                  <a:pt x="3632" y="14409"/>
                  <a:pt x="3751" y="14135"/>
                </a:cubicBezTo>
                <a:close/>
                <a:moveTo>
                  <a:pt x="4298" y="14469"/>
                </a:moveTo>
                <a:cubicBezTo>
                  <a:pt x="4441" y="14552"/>
                  <a:pt x="4596" y="14647"/>
                  <a:pt x="4739" y="14719"/>
                </a:cubicBezTo>
                <a:cubicBezTo>
                  <a:pt x="4584" y="14945"/>
                  <a:pt x="4453" y="15195"/>
                  <a:pt x="4322" y="15433"/>
                </a:cubicBezTo>
                <a:cubicBezTo>
                  <a:pt x="4251" y="15397"/>
                  <a:pt x="4167" y="15362"/>
                  <a:pt x="4096" y="15314"/>
                </a:cubicBezTo>
                <a:cubicBezTo>
                  <a:pt x="4036" y="15290"/>
                  <a:pt x="3977" y="15255"/>
                  <a:pt x="3917" y="15231"/>
                </a:cubicBezTo>
                <a:cubicBezTo>
                  <a:pt x="4072" y="14993"/>
                  <a:pt x="4215" y="14743"/>
                  <a:pt x="4298" y="14469"/>
                </a:cubicBezTo>
                <a:close/>
                <a:moveTo>
                  <a:pt x="4858" y="14790"/>
                </a:moveTo>
                <a:cubicBezTo>
                  <a:pt x="4989" y="14850"/>
                  <a:pt x="5120" y="14909"/>
                  <a:pt x="5251" y="14969"/>
                </a:cubicBezTo>
                <a:cubicBezTo>
                  <a:pt x="5096" y="15159"/>
                  <a:pt x="4977" y="15374"/>
                  <a:pt x="4882" y="15600"/>
                </a:cubicBezTo>
                <a:cubicBezTo>
                  <a:pt x="4870" y="15600"/>
                  <a:pt x="4870" y="15612"/>
                  <a:pt x="4870" y="15612"/>
                </a:cubicBezTo>
                <a:cubicBezTo>
                  <a:pt x="4715" y="15576"/>
                  <a:pt x="4572" y="15540"/>
                  <a:pt x="4429" y="15469"/>
                </a:cubicBezTo>
                <a:cubicBezTo>
                  <a:pt x="4572" y="15255"/>
                  <a:pt x="4727" y="15028"/>
                  <a:pt x="4858" y="14790"/>
                </a:cubicBezTo>
                <a:close/>
                <a:moveTo>
                  <a:pt x="6394" y="15135"/>
                </a:moveTo>
                <a:cubicBezTo>
                  <a:pt x="6156" y="15338"/>
                  <a:pt x="5894" y="15528"/>
                  <a:pt x="5644" y="15588"/>
                </a:cubicBezTo>
                <a:cubicBezTo>
                  <a:pt x="5596" y="15600"/>
                  <a:pt x="5560" y="15612"/>
                  <a:pt x="5513" y="15612"/>
                </a:cubicBezTo>
                <a:cubicBezTo>
                  <a:pt x="5644" y="15469"/>
                  <a:pt x="5739" y="15314"/>
                  <a:pt x="5822" y="15147"/>
                </a:cubicBezTo>
                <a:cubicBezTo>
                  <a:pt x="5913" y="15158"/>
                  <a:pt x="6002" y="15164"/>
                  <a:pt x="6088" y="15164"/>
                </a:cubicBezTo>
                <a:cubicBezTo>
                  <a:pt x="6194" y="15164"/>
                  <a:pt x="6295" y="15155"/>
                  <a:pt x="6394" y="15135"/>
                </a:cubicBezTo>
                <a:close/>
                <a:moveTo>
                  <a:pt x="5370" y="15016"/>
                </a:moveTo>
                <a:cubicBezTo>
                  <a:pt x="5477" y="15052"/>
                  <a:pt x="5584" y="15088"/>
                  <a:pt x="5691" y="15112"/>
                </a:cubicBezTo>
                <a:cubicBezTo>
                  <a:pt x="5584" y="15290"/>
                  <a:pt x="5465" y="15469"/>
                  <a:pt x="5334" y="15636"/>
                </a:cubicBezTo>
                <a:cubicBezTo>
                  <a:pt x="5285" y="15640"/>
                  <a:pt x="5235" y="15643"/>
                  <a:pt x="5186" y="15643"/>
                </a:cubicBezTo>
                <a:cubicBezTo>
                  <a:pt x="5116" y="15643"/>
                  <a:pt x="5047" y="15638"/>
                  <a:pt x="4977" y="15624"/>
                </a:cubicBezTo>
                <a:cubicBezTo>
                  <a:pt x="5096" y="15421"/>
                  <a:pt x="5239" y="15219"/>
                  <a:pt x="5370" y="15016"/>
                </a:cubicBezTo>
                <a:close/>
                <a:moveTo>
                  <a:pt x="10106" y="0"/>
                </a:moveTo>
                <a:cubicBezTo>
                  <a:pt x="9563" y="0"/>
                  <a:pt x="8898" y="457"/>
                  <a:pt x="8537" y="681"/>
                </a:cubicBezTo>
                <a:cubicBezTo>
                  <a:pt x="7561" y="1277"/>
                  <a:pt x="6620" y="1931"/>
                  <a:pt x="5691" y="2586"/>
                </a:cubicBezTo>
                <a:cubicBezTo>
                  <a:pt x="5322" y="2848"/>
                  <a:pt x="4382" y="3277"/>
                  <a:pt x="4346" y="3836"/>
                </a:cubicBezTo>
                <a:cubicBezTo>
                  <a:pt x="4143" y="4158"/>
                  <a:pt x="4036" y="4587"/>
                  <a:pt x="4120" y="4956"/>
                </a:cubicBezTo>
                <a:cubicBezTo>
                  <a:pt x="4191" y="5289"/>
                  <a:pt x="4572" y="5599"/>
                  <a:pt x="4917" y="5730"/>
                </a:cubicBezTo>
                <a:cubicBezTo>
                  <a:pt x="4215" y="6396"/>
                  <a:pt x="3560" y="7134"/>
                  <a:pt x="2893" y="7813"/>
                </a:cubicBezTo>
                <a:cubicBezTo>
                  <a:pt x="2108" y="8623"/>
                  <a:pt x="1119" y="9409"/>
                  <a:pt x="488" y="10349"/>
                </a:cubicBezTo>
                <a:cubicBezTo>
                  <a:pt x="369" y="10516"/>
                  <a:pt x="298" y="10683"/>
                  <a:pt x="250" y="10837"/>
                </a:cubicBezTo>
                <a:cubicBezTo>
                  <a:pt x="242" y="10835"/>
                  <a:pt x="234" y="10834"/>
                  <a:pt x="226" y="10834"/>
                </a:cubicBezTo>
                <a:cubicBezTo>
                  <a:pt x="184" y="10834"/>
                  <a:pt x="141" y="10859"/>
                  <a:pt x="131" y="10909"/>
                </a:cubicBezTo>
                <a:cubicBezTo>
                  <a:pt x="48" y="11659"/>
                  <a:pt x="12" y="12468"/>
                  <a:pt x="369" y="13159"/>
                </a:cubicBezTo>
                <a:cubicBezTo>
                  <a:pt x="774" y="13945"/>
                  <a:pt x="1679" y="14373"/>
                  <a:pt x="2417" y="14802"/>
                </a:cubicBezTo>
                <a:cubicBezTo>
                  <a:pt x="3096" y="15195"/>
                  <a:pt x="4143" y="15981"/>
                  <a:pt x="4965" y="15993"/>
                </a:cubicBezTo>
                <a:cubicBezTo>
                  <a:pt x="5560" y="15993"/>
                  <a:pt x="6191" y="15445"/>
                  <a:pt x="6680" y="15016"/>
                </a:cubicBezTo>
                <a:cubicBezTo>
                  <a:pt x="6941" y="14862"/>
                  <a:pt x="7180" y="14576"/>
                  <a:pt x="7370" y="14112"/>
                </a:cubicBezTo>
                <a:cubicBezTo>
                  <a:pt x="8156" y="12207"/>
                  <a:pt x="8811" y="10171"/>
                  <a:pt x="9239" y="8135"/>
                </a:cubicBezTo>
                <a:cubicBezTo>
                  <a:pt x="9430" y="8230"/>
                  <a:pt x="9600" y="8309"/>
                  <a:pt x="9774" y="8309"/>
                </a:cubicBezTo>
                <a:cubicBezTo>
                  <a:pt x="9905" y="8309"/>
                  <a:pt x="10037" y="8264"/>
                  <a:pt x="10180" y="8147"/>
                </a:cubicBezTo>
                <a:cubicBezTo>
                  <a:pt x="10537" y="7837"/>
                  <a:pt x="10763" y="7444"/>
                  <a:pt x="10882" y="6992"/>
                </a:cubicBezTo>
                <a:cubicBezTo>
                  <a:pt x="11216" y="6420"/>
                  <a:pt x="11097" y="5337"/>
                  <a:pt x="11109" y="4777"/>
                </a:cubicBezTo>
                <a:cubicBezTo>
                  <a:pt x="11144" y="3765"/>
                  <a:pt x="11228" y="2717"/>
                  <a:pt x="11109" y="1717"/>
                </a:cubicBezTo>
                <a:cubicBezTo>
                  <a:pt x="11061" y="1241"/>
                  <a:pt x="10942" y="324"/>
                  <a:pt x="10442" y="74"/>
                </a:cubicBezTo>
                <a:cubicBezTo>
                  <a:pt x="10339" y="23"/>
                  <a:pt x="10225" y="0"/>
                  <a:pt x="1010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51"/>
          <p:cNvSpPr/>
          <p:nvPr/>
        </p:nvSpPr>
        <p:spPr>
          <a:xfrm>
            <a:off x="4389850" y="2365175"/>
            <a:ext cx="1008325" cy="208575"/>
          </a:xfrm>
          <a:custGeom>
            <a:rect b="b" l="l" r="r" t="t"/>
            <a:pathLst>
              <a:path extrusionOk="0" h="8343" w="45538">
                <a:moveTo>
                  <a:pt x="0" y="5941"/>
                </a:moveTo>
                <a:cubicBezTo>
                  <a:pt x="8361" y="8725"/>
                  <a:pt x="17173" y="-972"/>
                  <a:pt x="25865" y="476"/>
                </a:cubicBezTo>
                <a:cubicBezTo>
                  <a:pt x="28517" y="918"/>
                  <a:pt x="30912" y="7128"/>
                  <a:pt x="28416" y="8126"/>
                </a:cubicBezTo>
                <a:cubicBezTo>
                  <a:pt x="26247" y="8993"/>
                  <a:pt x="23736" y="3802"/>
                  <a:pt x="25137" y="1933"/>
                </a:cubicBezTo>
                <a:cubicBezTo>
                  <a:pt x="29247" y="-3551"/>
                  <a:pt x="38685" y="4483"/>
                  <a:pt x="45538" y="4483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47" name="Google Shape;947;p51"/>
          <p:cNvSpPr/>
          <p:nvPr/>
        </p:nvSpPr>
        <p:spPr>
          <a:xfrm flipH="1" rot="-9698836">
            <a:off x="4589817" y="1300767"/>
            <a:ext cx="1374290" cy="296649"/>
          </a:xfrm>
          <a:custGeom>
            <a:rect b="b" l="l" r="r" t="t"/>
            <a:pathLst>
              <a:path extrusionOk="0" h="13132" w="60839">
                <a:moveTo>
                  <a:pt x="0" y="2088"/>
                </a:moveTo>
                <a:cubicBezTo>
                  <a:pt x="5036" y="1079"/>
                  <a:pt x="10235" y="-580"/>
                  <a:pt x="15301" y="266"/>
                </a:cubicBezTo>
                <a:cubicBezTo>
                  <a:pt x="18706" y="834"/>
                  <a:pt x="23634" y="5321"/>
                  <a:pt x="21858" y="8281"/>
                </a:cubicBezTo>
                <a:cubicBezTo>
                  <a:pt x="20752" y="10123"/>
                  <a:pt x="16163" y="5831"/>
                  <a:pt x="17123" y="3909"/>
                </a:cubicBezTo>
                <a:cubicBezTo>
                  <a:pt x="18742" y="669"/>
                  <a:pt x="24101" y="847"/>
                  <a:pt x="27687" y="1359"/>
                </a:cubicBezTo>
                <a:cubicBezTo>
                  <a:pt x="39169" y="2998"/>
                  <a:pt x="50462" y="17105"/>
                  <a:pt x="60839" y="11924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48" name="Google Shape;948;p51"/>
          <p:cNvSpPr/>
          <p:nvPr/>
        </p:nvSpPr>
        <p:spPr>
          <a:xfrm>
            <a:off x="4317000" y="3488200"/>
            <a:ext cx="1314651" cy="737078"/>
          </a:xfrm>
          <a:custGeom>
            <a:rect b="b" l="l" r="r" t="t"/>
            <a:pathLst>
              <a:path extrusionOk="0" h="39740" w="79053">
                <a:moveTo>
                  <a:pt x="79053" y="33152"/>
                </a:moveTo>
                <a:cubicBezTo>
                  <a:pt x="75381" y="44169"/>
                  <a:pt x="48118" y="40161"/>
                  <a:pt x="44444" y="29144"/>
                </a:cubicBezTo>
                <a:cubicBezTo>
                  <a:pt x="43710" y="26943"/>
                  <a:pt x="47470" y="23370"/>
                  <a:pt x="49545" y="24408"/>
                </a:cubicBezTo>
                <a:cubicBezTo>
                  <a:pt x="51527" y="25400"/>
                  <a:pt x="51867" y="29122"/>
                  <a:pt x="50638" y="30966"/>
                </a:cubicBezTo>
                <a:cubicBezTo>
                  <a:pt x="48593" y="34034"/>
                  <a:pt x="43571" y="35409"/>
                  <a:pt x="40073" y="34244"/>
                </a:cubicBezTo>
                <a:cubicBezTo>
                  <a:pt x="30280" y="30983"/>
                  <a:pt x="27494" y="17870"/>
                  <a:pt x="21493" y="9472"/>
                </a:cubicBezTo>
                <a:cubicBezTo>
                  <a:pt x="16941" y="3102"/>
                  <a:pt x="7829" y="0"/>
                  <a:pt x="0" y="0"/>
                </a:cubicBezTo>
              </a:path>
            </a:pathLst>
          </a:cu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52"/>
          <p:cNvSpPr txBox="1"/>
          <p:nvPr>
            <p:ph type="ctrTitle"/>
          </p:nvPr>
        </p:nvSpPr>
        <p:spPr>
          <a:xfrm>
            <a:off x="4572000" y="1219076"/>
            <a:ext cx="3856500" cy="63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954" name="Google Shape;954;p52"/>
          <p:cNvSpPr txBox="1"/>
          <p:nvPr>
            <p:ph idx="1" type="subTitle"/>
          </p:nvPr>
        </p:nvSpPr>
        <p:spPr>
          <a:xfrm>
            <a:off x="4572000" y="1906674"/>
            <a:ext cx="3856500" cy="89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+91 620 421 838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955" name="Google Shape;955;p52"/>
          <p:cNvSpPr txBox="1"/>
          <p:nvPr/>
        </p:nvSpPr>
        <p:spPr>
          <a:xfrm>
            <a:off x="4572000" y="4403175"/>
            <a:ext cx="3856500" cy="2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Please keep this slide for attribution.</a:t>
            </a:r>
            <a:endParaRPr sz="1100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grpSp>
        <p:nvGrpSpPr>
          <p:cNvPr id="956" name="Google Shape;956;p52"/>
          <p:cNvGrpSpPr/>
          <p:nvPr/>
        </p:nvGrpSpPr>
        <p:grpSpPr>
          <a:xfrm>
            <a:off x="5678316" y="3030460"/>
            <a:ext cx="504633" cy="487524"/>
            <a:chOff x="1656175" y="647400"/>
            <a:chExt cx="1179050" cy="1139075"/>
          </a:xfrm>
        </p:grpSpPr>
        <p:sp>
          <p:nvSpPr>
            <p:cNvPr id="957" name="Google Shape;957;p52"/>
            <p:cNvSpPr/>
            <p:nvPr/>
          </p:nvSpPr>
          <p:spPr>
            <a:xfrm>
              <a:off x="2027550" y="787925"/>
              <a:ext cx="413700" cy="856650"/>
            </a:xfrm>
            <a:custGeom>
              <a:rect b="b" l="l" r="r" t="t"/>
              <a:pathLst>
                <a:path extrusionOk="0" h="34266" w="16548">
                  <a:moveTo>
                    <a:pt x="3495" y="17303"/>
                  </a:moveTo>
                  <a:lnTo>
                    <a:pt x="3495" y="17344"/>
                  </a:lnTo>
                  <a:cubicBezTo>
                    <a:pt x="3474" y="17323"/>
                    <a:pt x="3453" y="17323"/>
                    <a:pt x="3432" y="17303"/>
                  </a:cubicBezTo>
                  <a:close/>
                  <a:moveTo>
                    <a:pt x="10693" y="710"/>
                  </a:moveTo>
                  <a:lnTo>
                    <a:pt x="15547" y="731"/>
                  </a:lnTo>
                  <a:lnTo>
                    <a:pt x="15547" y="4539"/>
                  </a:lnTo>
                  <a:cubicBezTo>
                    <a:pt x="15526" y="5481"/>
                    <a:pt x="15652" y="5543"/>
                    <a:pt x="14794" y="5774"/>
                  </a:cubicBezTo>
                  <a:cubicBezTo>
                    <a:pt x="14516" y="5846"/>
                    <a:pt x="14237" y="5867"/>
                    <a:pt x="13956" y="5867"/>
                  </a:cubicBezTo>
                  <a:cubicBezTo>
                    <a:pt x="13591" y="5867"/>
                    <a:pt x="13223" y="5832"/>
                    <a:pt x="12855" y="5832"/>
                  </a:cubicBezTo>
                  <a:cubicBezTo>
                    <a:pt x="12609" y="5832"/>
                    <a:pt x="12362" y="5848"/>
                    <a:pt x="12116" y="5899"/>
                  </a:cubicBezTo>
                  <a:lnTo>
                    <a:pt x="12095" y="5899"/>
                  </a:lnTo>
                  <a:cubicBezTo>
                    <a:pt x="11341" y="5899"/>
                    <a:pt x="10525" y="6318"/>
                    <a:pt x="10400" y="7448"/>
                  </a:cubicBezTo>
                  <a:cubicBezTo>
                    <a:pt x="10023" y="8598"/>
                    <a:pt x="10274" y="10105"/>
                    <a:pt x="10232" y="11256"/>
                  </a:cubicBezTo>
                  <a:cubicBezTo>
                    <a:pt x="10232" y="11486"/>
                    <a:pt x="10421" y="11632"/>
                    <a:pt x="10630" y="11653"/>
                  </a:cubicBezTo>
                  <a:cubicBezTo>
                    <a:pt x="11177" y="11690"/>
                    <a:pt x="11717" y="11712"/>
                    <a:pt x="12259" y="11712"/>
                  </a:cubicBezTo>
                  <a:cubicBezTo>
                    <a:pt x="12649" y="11712"/>
                    <a:pt x="13039" y="11700"/>
                    <a:pt x="13434" y="11674"/>
                  </a:cubicBezTo>
                  <a:cubicBezTo>
                    <a:pt x="13455" y="11674"/>
                    <a:pt x="14396" y="11528"/>
                    <a:pt x="14961" y="11465"/>
                  </a:cubicBezTo>
                  <a:lnTo>
                    <a:pt x="15401" y="11465"/>
                  </a:lnTo>
                  <a:cubicBezTo>
                    <a:pt x="15463" y="11507"/>
                    <a:pt x="15526" y="11674"/>
                    <a:pt x="15547" y="11883"/>
                  </a:cubicBezTo>
                  <a:lnTo>
                    <a:pt x="15212" y="15273"/>
                  </a:lnTo>
                  <a:cubicBezTo>
                    <a:pt x="15066" y="15859"/>
                    <a:pt x="14919" y="16298"/>
                    <a:pt x="14794" y="16403"/>
                  </a:cubicBezTo>
                  <a:cubicBezTo>
                    <a:pt x="14480" y="16675"/>
                    <a:pt x="14124" y="16779"/>
                    <a:pt x="13748" y="16779"/>
                  </a:cubicBezTo>
                  <a:lnTo>
                    <a:pt x="13622" y="16779"/>
                  </a:lnTo>
                  <a:cubicBezTo>
                    <a:pt x="12966" y="16779"/>
                    <a:pt x="12264" y="16566"/>
                    <a:pt x="11652" y="16566"/>
                  </a:cubicBezTo>
                  <a:cubicBezTo>
                    <a:pt x="11346" y="16566"/>
                    <a:pt x="11062" y="16619"/>
                    <a:pt x="10818" y="16779"/>
                  </a:cubicBezTo>
                  <a:lnTo>
                    <a:pt x="10379" y="16779"/>
                  </a:lnTo>
                  <a:lnTo>
                    <a:pt x="10379" y="17323"/>
                  </a:lnTo>
                  <a:cubicBezTo>
                    <a:pt x="10065" y="18056"/>
                    <a:pt x="10274" y="19269"/>
                    <a:pt x="10274" y="19981"/>
                  </a:cubicBezTo>
                  <a:cubicBezTo>
                    <a:pt x="10274" y="21759"/>
                    <a:pt x="10295" y="23538"/>
                    <a:pt x="10295" y="25316"/>
                  </a:cubicBezTo>
                  <a:cubicBezTo>
                    <a:pt x="10295" y="26760"/>
                    <a:pt x="10337" y="28183"/>
                    <a:pt x="10379" y="29627"/>
                  </a:cubicBezTo>
                  <a:lnTo>
                    <a:pt x="10379" y="33309"/>
                  </a:lnTo>
                  <a:cubicBezTo>
                    <a:pt x="10379" y="33330"/>
                    <a:pt x="10379" y="33330"/>
                    <a:pt x="10358" y="33351"/>
                  </a:cubicBezTo>
                  <a:lnTo>
                    <a:pt x="4395" y="33351"/>
                  </a:lnTo>
                  <a:cubicBezTo>
                    <a:pt x="4165" y="33121"/>
                    <a:pt x="4060" y="32786"/>
                    <a:pt x="3997" y="32368"/>
                  </a:cubicBezTo>
                  <a:lnTo>
                    <a:pt x="3997" y="31091"/>
                  </a:lnTo>
                  <a:cubicBezTo>
                    <a:pt x="4060" y="30359"/>
                    <a:pt x="4186" y="29668"/>
                    <a:pt x="4206" y="29271"/>
                  </a:cubicBezTo>
                  <a:cubicBezTo>
                    <a:pt x="4332" y="26090"/>
                    <a:pt x="4290" y="22847"/>
                    <a:pt x="3997" y="19646"/>
                  </a:cubicBezTo>
                  <a:lnTo>
                    <a:pt x="3997" y="16779"/>
                  </a:lnTo>
                  <a:lnTo>
                    <a:pt x="1277" y="16779"/>
                  </a:lnTo>
                  <a:cubicBezTo>
                    <a:pt x="1047" y="16612"/>
                    <a:pt x="859" y="16319"/>
                    <a:pt x="733" y="15943"/>
                  </a:cubicBezTo>
                  <a:lnTo>
                    <a:pt x="733" y="12469"/>
                  </a:lnTo>
                  <a:cubicBezTo>
                    <a:pt x="1173" y="11402"/>
                    <a:pt x="2198" y="11632"/>
                    <a:pt x="3139" y="11444"/>
                  </a:cubicBezTo>
                  <a:lnTo>
                    <a:pt x="3997" y="11444"/>
                  </a:lnTo>
                  <a:lnTo>
                    <a:pt x="3997" y="7803"/>
                  </a:lnTo>
                  <a:cubicBezTo>
                    <a:pt x="4102" y="6150"/>
                    <a:pt x="4416" y="4602"/>
                    <a:pt x="5608" y="3074"/>
                  </a:cubicBezTo>
                  <a:cubicBezTo>
                    <a:pt x="6696" y="1694"/>
                    <a:pt x="8119" y="1045"/>
                    <a:pt x="9667" y="773"/>
                  </a:cubicBezTo>
                  <a:cubicBezTo>
                    <a:pt x="10002" y="731"/>
                    <a:pt x="10337" y="710"/>
                    <a:pt x="10693" y="710"/>
                  </a:cubicBezTo>
                  <a:close/>
                  <a:moveTo>
                    <a:pt x="12269" y="0"/>
                  </a:moveTo>
                  <a:cubicBezTo>
                    <a:pt x="10897" y="0"/>
                    <a:pt x="9543" y="110"/>
                    <a:pt x="8307" y="522"/>
                  </a:cubicBezTo>
                  <a:cubicBezTo>
                    <a:pt x="5399" y="1296"/>
                    <a:pt x="3997" y="3535"/>
                    <a:pt x="3621" y="5941"/>
                  </a:cubicBezTo>
                  <a:cubicBezTo>
                    <a:pt x="3516" y="6339"/>
                    <a:pt x="3432" y="6757"/>
                    <a:pt x="3369" y="7176"/>
                  </a:cubicBezTo>
                  <a:cubicBezTo>
                    <a:pt x="3244" y="8012"/>
                    <a:pt x="3453" y="9080"/>
                    <a:pt x="3244" y="9896"/>
                  </a:cubicBezTo>
                  <a:cubicBezTo>
                    <a:pt x="3056" y="10691"/>
                    <a:pt x="2491" y="10879"/>
                    <a:pt x="1800" y="10942"/>
                  </a:cubicBezTo>
                  <a:lnTo>
                    <a:pt x="231" y="10942"/>
                  </a:lnTo>
                  <a:lnTo>
                    <a:pt x="231" y="11109"/>
                  </a:lnTo>
                  <a:cubicBezTo>
                    <a:pt x="147" y="11151"/>
                    <a:pt x="105" y="11235"/>
                    <a:pt x="105" y="11339"/>
                  </a:cubicBezTo>
                  <a:cubicBezTo>
                    <a:pt x="22" y="13327"/>
                    <a:pt x="1" y="15294"/>
                    <a:pt x="105" y="17282"/>
                  </a:cubicBezTo>
                  <a:cubicBezTo>
                    <a:pt x="105" y="17449"/>
                    <a:pt x="231" y="17595"/>
                    <a:pt x="419" y="17595"/>
                  </a:cubicBezTo>
                  <a:cubicBezTo>
                    <a:pt x="768" y="17589"/>
                    <a:pt x="1128" y="17551"/>
                    <a:pt x="1478" y="17551"/>
                  </a:cubicBezTo>
                  <a:cubicBezTo>
                    <a:pt x="2177" y="17551"/>
                    <a:pt x="2832" y="17700"/>
                    <a:pt x="3265" y="18537"/>
                  </a:cubicBezTo>
                  <a:cubicBezTo>
                    <a:pt x="3474" y="18976"/>
                    <a:pt x="3390" y="20441"/>
                    <a:pt x="3411" y="20901"/>
                  </a:cubicBezTo>
                  <a:cubicBezTo>
                    <a:pt x="3453" y="21383"/>
                    <a:pt x="3474" y="21885"/>
                    <a:pt x="3495" y="22387"/>
                  </a:cubicBezTo>
                  <a:lnTo>
                    <a:pt x="3495" y="31091"/>
                  </a:lnTo>
                  <a:cubicBezTo>
                    <a:pt x="3432" y="31991"/>
                    <a:pt x="3118" y="33079"/>
                    <a:pt x="3453" y="33958"/>
                  </a:cubicBezTo>
                  <a:cubicBezTo>
                    <a:pt x="3516" y="34104"/>
                    <a:pt x="3600" y="34167"/>
                    <a:pt x="3767" y="34188"/>
                  </a:cubicBezTo>
                  <a:cubicBezTo>
                    <a:pt x="3946" y="34209"/>
                    <a:pt x="4127" y="34218"/>
                    <a:pt x="4308" y="34218"/>
                  </a:cubicBezTo>
                  <a:cubicBezTo>
                    <a:pt x="5177" y="34218"/>
                    <a:pt x="6077" y="34020"/>
                    <a:pt x="6965" y="34020"/>
                  </a:cubicBezTo>
                  <a:cubicBezTo>
                    <a:pt x="7001" y="34020"/>
                    <a:pt x="7037" y="34020"/>
                    <a:pt x="7073" y="34021"/>
                  </a:cubicBezTo>
                  <a:cubicBezTo>
                    <a:pt x="8190" y="34039"/>
                    <a:pt x="9308" y="34266"/>
                    <a:pt x="10440" y="34266"/>
                  </a:cubicBezTo>
                  <a:cubicBezTo>
                    <a:pt x="10600" y="34266"/>
                    <a:pt x="10761" y="34261"/>
                    <a:pt x="10923" y="34251"/>
                  </a:cubicBezTo>
                  <a:cubicBezTo>
                    <a:pt x="11069" y="34251"/>
                    <a:pt x="11174" y="34146"/>
                    <a:pt x="11174" y="34000"/>
                  </a:cubicBezTo>
                  <a:cubicBezTo>
                    <a:pt x="11258" y="31133"/>
                    <a:pt x="10923" y="28204"/>
                    <a:pt x="10944" y="25316"/>
                  </a:cubicBezTo>
                  <a:cubicBezTo>
                    <a:pt x="10944" y="23977"/>
                    <a:pt x="10923" y="22617"/>
                    <a:pt x="10944" y="21257"/>
                  </a:cubicBezTo>
                  <a:cubicBezTo>
                    <a:pt x="10944" y="20316"/>
                    <a:pt x="10714" y="18558"/>
                    <a:pt x="11341" y="17805"/>
                  </a:cubicBezTo>
                  <a:cubicBezTo>
                    <a:pt x="11659" y="17411"/>
                    <a:pt x="12062" y="17305"/>
                    <a:pt x="12499" y="17305"/>
                  </a:cubicBezTo>
                  <a:cubicBezTo>
                    <a:pt x="13013" y="17305"/>
                    <a:pt x="13576" y="17452"/>
                    <a:pt x="14108" y="17452"/>
                  </a:cubicBezTo>
                  <a:cubicBezTo>
                    <a:pt x="14376" y="17452"/>
                    <a:pt x="14636" y="17414"/>
                    <a:pt x="14877" y="17303"/>
                  </a:cubicBezTo>
                  <a:lnTo>
                    <a:pt x="15505" y="17303"/>
                  </a:lnTo>
                  <a:lnTo>
                    <a:pt x="15589" y="16466"/>
                  </a:lnTo>
                  <a:cubicBezTo>
                    <a:pt x="16238" y="15022"/>
                    <a:pt x="16300" y="12072"/>
                    <a:pt x="16510" y="11046"/>
                  </a:cubicBezTo>
                  <a:cubicBezTo>
                    <a:pt x="16547" y="10800"/>
                    <a:pt x="16379" y="10622"/>
                    <a:pt x="16160" y="10622"/>
                  </a:cubicBezTo>
                  <a:cubicBezTo>
                    <a:pt x="16138" y="10622"/>
                    <a:pt x="16115" y="10624"/>
                    <a:pt x="16091" y="10628"/>
                  </a:cubicBezTo>
                  <a:cubicBezTo>
                    <a:pt x="15484" y="10733"/>
                    <a:pt x="14794" y="10858"/>
                    <a:pt x="14082" y="10942"/>
                  </a:cubicBezTo>
                  <a:lnTo>
                    <a:pt x="12471" y="10942"/>
                  </a:lnTo>
                  <a:cubicBezTo>
                    <a:pt x="11509" y="10795"/>
                    <a:pt x="10839" y="10272"/>
                    <a:pt x="10902" y="8954"/>
                  </a:cubicBezTo>
                  <a:cubicBezTo>
                    <a:pt x="11009" y="6607"/>
                    <a:pt x="13019" y="6438"/>
                    <a:pt x="14882" y="6438"/>
                  </a:cubicBezTo>
                  <a:cubicBezTo>
                    <a:pt x="15195" y="6438"/>
                    <a:pt x="15503" y="6443"/>
                    <a:pt x="15798" y="6443"/>
                  </a:cubicBezTo>
                  <a:cubicBezTo>
                    <a:pt x="15819" y="6443"/>
                    <a:pt x="15861" y="6422"/>
                    <a:pt x="15882" y="6422"/>
                  </a:cubicBezTo>
                  <a:lnTo>
                    <a:pt x="16049" y="6422"/>
                  </a:lnTo>
                  <a:lnTo>
                    <a:pt x="16049" y="6255"/>
                  </a:lnTo>
                  <a:cubicBezTo>
                    <a:pt x="16070" y="6234"/>
                    <a:pt x="16070" y="6192"/>
                    <a:pt x="16070" y="6150"/>
                  </a:cubicBezTo>
                  <a:cubicBezTo>
                    <a:pt x="16154" y="4246"/>
                    <a:pt x="16279" y="2363"/>
                    <a:pt x="16300" y="480"/>
                  </a:cubicBezTo>
                  <a:cubicBezTo>
                    <a:pt x="16300" y="333"/>
                    <a:pt x="16217" y="229"/>
                    <a:pt x="16133" y="166"/>
                  </a:cubicBezTo>
                  <a:lnTo>
                    <a:pt x="16091" y="166"/>
                  </a:lnTo>
                  <a:cubicBezTo>
                    <a:pt x="16028" y="124"/>
                    <a:pt x="15945" y="124"/>
                    <a:pt x="15861" y="124"/>
                  </a:cubicBezTo>
                  <a:cubicBezTo>
                    <a:pt x="14696" y="85"/>
                    <a:pt x="13475" y="0"/>
                    <a:pt x="12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52"/>
            <p:cNvSpPr/>
            <p:nvPr/>
          </p:nvSpPr>
          <p:spPr>
            <a:xfrm>
              <a:off x="1656175" y="647400"/>
              <a:ext cx="1179050" cy="1139075"/>
            </a:xfrm>
            <a:custGeom>
              <a:rect b="b" l="l" r="r" t="t"/>
              <a:pathLst>
                <a:path extrusionOk="0" h="45563" w="47162">
                  <a:moveTo>
                    <a:pt x="2155" y="12609"/>
                  </a:moveTo>
                  <a:lnTo>
                    <a:pt x="2155" y="12609"/>
                  </a:lnTo>
                  <a:cubicBezTo>
                    <a:pt x="1778" y="13362"/>
                    <a:pt x="1465" y="14157"/>
                    <a:pt x="1193" y="14973"/>
                  </a:cubicBezTo>
                  <a:cubicBezTo>
                    <a:pt x="1444" y="14157"/>
                    <a:pt x="1778" y="13362"/>
                    <a:pt x="2155" y="12609"/>
                  </a:cubicBezTo>
                  <a:close/>
                  <a:moveTo>
                    <a:pt x="45069" y="28238"/>
                  </a:moveTo>
                  <a:cubicBezTo>
                    <a:pt x="44923" y="28719"/>
                    <a:pt x="44735" y="29180"/>
                    <a:pt x="44546" y="29640"/>
                  </a:cubicBezTo>
                  <a:cubicBezTo>
                    <a:pt x="44651" y="29347"/>
                    <a:pt x="44735" y="29033"/>
                    <a:pt x="44818" y="28740"/>
                  </a:cubicBezTo>
                  <a:cubicBezTo>
                    <a:pt x="44902" y="28573"/>
                    <a:pt x="44986" y="28406"/>
                    <a:pt x="45069" y="28238"/>
                  </a:cubicBezTo>
                  <a:close/>
                  <a:moveTo>
                    <a:pt x="6549" y="38135"/>
                  </a:moveTo>
                  <a:cubicBezTo>
                    <a:pt x="8349" y="40039"/>
                    <a:pt x="10441" y="41629"/>
                    <a:pt x="12805" y="42822"/>
                  </a:cubicBezTo>
                  <a:cubicBezTo>
                    <a:pt x="11341" y="42362"/>
                    <a:pt x="9939" y="41776"/>
                    <a:pt x="8851" y="40813"/>
                  </a:cubicBezTo>
                  <a:cubicBezTo>
                    <a:pt x="7972" y="40060"/>
                    <a:pt x="7219" y="39139"/>
                    <a:pt x="6549" y="38135"/>
                  </a:cubicBezTo>
                  <a:close/>
                  <a:moveTo>
                    <a:pt x="43563" y="30854"/>
                  </a:moveTo>
                  <a:cubicBezTo>
                    <a:pt x="41345" y="36419"/>
                    <a:pt x="36909" y="40876"/>
                    <a:pt x="31365" y="43136"/>
                  </a:cubicBezTo>
                  <a:cubicBezTo>
                    <a:pt x="36177" y="40750"/>
                    <a:pt x="39964" y="36377"/>
                    <a:pt x="42852" y="31963"/>
                  </a:cubicBezTo>
                  <a:cubicBezTo>
                    <a:pt x="43082" y="31586"/>
                    <a:pt x="43333" y="31230"/>
                    <a:pt x="43563" y="30854"/>
                  </a:cubicBezTo>
                  <a:close/>
                  <a:moveTo>
                    <a:pt x="21729" y="946"/>
                  </a:moveTo>
                  <a:cubicBezTo>
                    <a:pt x="25079" y="946"/>
                    <a:pt x="28523" y="1849"/>
                    <a:pt x="31490" y="3004"/>
                  </a:cubicBezTo>
                  <a:cubicBezTo>
                    <a:pt x="32683" y="3465"/>
                    <a:pt x="33896" y="3967"/>
                    <a:pt x="35068" y="4553"/>
                  </a:cubicBezTo>
                  <a:cubicBezTo>
                    <a:pt x="36323" y="5369"/>
                    <a:pt x="37516" y="6289"/>
                    <a:pt x="38604" y="7315"/>
                  </a:cubicBezTo>
                  <a:cubicBezTo>
                    <a:pt x="39567" y="8235"/>
                    <a:pt x="40466" y="9260"/>
                    <a:pt x="41282" y="10348"/>
                  </a:cubicBezTo>
                  <a:cubicBezTo>
                    <a:pt x="41868" y="11436"/>
                    <a:pt x="42349" y="12566"/>
                    <a:pt x="42810" y="13675"/>
                  </a:cubicBezTo>
                  <a:cubicBezTo>
                    <a:pt x="43709" y="15935"/>
                    <a:pt x="44588" y="18258"/>
                    <a:pt x="45049" y="20559"/>
                  </a:cubicBezTo>
                  <a:cubicBezTo>
                    <a:pt x="45111" y="21250"/>
                    <a:pt x="45153" y="21961"/>
                    <a:pt x="45153" y="22652"/>
                  </a:cubicBezTo>
                  <a:cubicBezTo>
                    <a:pt x="45153" y="24493"/>
                    <a:pt x="44923" y="26271"/>
                    <a:pt x="44505" y="27966"/>
                  </a:cubicBezTo>
                  <a:cubicBezTo>
                    <a:pt x="44295" y="28489"/>
                    <a:pt x="44023" y="28991"/>
                    <a:pt x="43730" y="29514"/>
                  </a:cubicBezTo>
                  <a:cubicBezTo>
                    <a:pt x="41031" y="34013"/>
                    <a:pt x="37704" y="38386"/>
                    <a:pt x="33331" y="41399"/>
                  </a:cubicBezTo>
                  <a:cubicBezTo>
                    <a:pt x="30459" y="43401"/>
                    <a:pt x="26822" y="44529"/>
                    <a:pt x="23236" y="44529"/>
                  </a:cubicBezTo>
                  <a:cubicBezTo>
                    <a:pt x="21389" y="44529"/>
                    <a:pt x="19556" y="44229"/>
                    <a:pt x="17848" y="43596"/>
                  </a:cubicBezTo>
                  <a:cubicBezTo>
                    <a:pt x="12889" y="41755"/>
                    <a:pt x="7491" y="39077"/>
                    <a:pt x="4603" y="34473"/>
                  </a:cubicBezTo>
                  <a:cubicBezTo>
                    <a:pt x="4394" y="34160"/>
                    <a:pt x="4206" y="33846"/>
                    <a:pt x="4038" y="33511"/>
                  </a:cubicBezTo>
                  <a:cubicBezTo>
                    <a:pt x="2323" y="29661"/>
                    <a:pt x="1632" y="25853"/>
                    <a:pt x="1193" y="21564"/>
                  </a:cubicBezTo>
                  <a:cubicBezTo>
                    <a:pt x="1130" y="20957"/>
                    <a:pt x="1109" y="20371"/>
                    <a:pt x="1109" y="19785"/>
                  </a:cubicBezTo>
                  <a:cubicBezTo>
                    <a:pt x="1883" y="13843"/>
                    <a:pt x="5022" y="8633"/>
                    <a:pt x="9562" y="5138"/>
                  </a:cubicBezTo>
                  <a:cubicBezTo>
                    <a:pt x="11926" y="3611"/>
                    <a:pt x="14563" y="2439"/>
                    <a:pt x="17157" y="1602"/>
                  </a:cubicBezTo>
                  <a:cubicBezTo>
                    <a:pt x="18622" y="1143"/>
                    <a:pt x="20166" y="946"/>
                    <a:pt x="21729" y="946"/>
                  </a:cubicBezTo>
                  <a:close/>
                  <a:moveTo>
                    <a:pt x="6968" y="37821"/>
                  </a:moveTo>
                  <a:cubicBezTo>
                    <a:pt x="9311" y="39955"/>
                    <a:pt x="12178" y="41462"/>
                    <a:pt x="15337" y="42947"/>
                  </a:cubicBezTo>
                  <a:cubicBezTo>
                    <a:pt x="16885" y="43680"/>
                    <a:pt x="18476" y="44203"/>
                    <a:pt x="20087" y="44538"/>
                  </a:cubicBezTo>
                  <a:cubicBezTo>
                    <a:pt x="19564" y="44475"/>
                    <a:pt x="19020" y="44391"/>
                    <a:pt x="18476" y="44287"/>
                  </a:cubicBezTo>
                  <a:cubicBezTo>
                    <a:pt x="13977" y="43345"/>
                    <a:pt x="10002" y="41043"/>
                    <a:pt x="6968" y="37821"/>
                  </a:cubicBezTo>
                  <a:close/>
                  <a:moveTo>
                    <a:pt x="23566" y="0"/>
                  </a:moveTo>
                  <a:cubicBezTo>
                    <a:pt x="23076" y="0"/>
                    <a:pt x="22586" y="19"/>
                    <a:pt x="22095" y="54"/>
                  </a:cubicBezTo>
                  <a:cubicBezTo>
                    <a:pt x="19208" y="180"/>
                    <a:pt x="16446" y="828"/>
                    <a:pt x="13935" y="1937"/>
                  </a:cubicBezTo>
                  <a:cubicBezTo>
                    <a:pt x="11885" y="2774"/>
                    <a:pt x="9960" y="3883"/>
                    <a:pt x="8223" y="5222"/>
                  </a:cubicBezTo>
                  <a:cubicBezTo>
                    <a:pt x="8202" y="5222"/>
                    <a:pt x="8181" y="5222"/>
                    <a:pt x="8160" y="5243"/>
                  </a:cubicBezTo>
                  <a:cubicBezTo>
                    <a:pt x="4206" y="8403"/>
                    <a:pt x="670" y="12273"/>
                    <a:pt x="188" y="17567"/>
                  </a:cubicBezTo>
                  <a:cubicBezTo>
                    <a:pt x="0" y="19555"/>
                    <a:pt x="105" y="21731"/>
                    <a:pt x="439" y="23886"/>
                  </a:cubicBezTo>
                  <a:cubicBezTo>
                    <a:pt x="649" y="27778"/>
                    <a:pt x="1841" y="31398"/>
                    <a:pt x="3766" y="34515"/>
                  </a:cubicBezTo>
                  <a:cubicBezTo>
                    <a:pt x="5294" y="37779"/>
                    <a:pt x="7386" y="41148"/>
                    <a:pt x="10608" y="42634"/>
                  </a:cubicBezTo>
                  <a:cubicBezTo>
                    <a:pt x="14401" y="44405"/>
                    <a:pt x="18995" y="45562"/>
                    <a:pt x="23356" y="45562"/>
                  </a:cubicBezTo>
                  <a:cubicBezTo>
                    <a:pt x="24456" y="45562"/>
                    <a:pt x="25541" y="45489"/>
                    <a:pt x="26594" y="45333"/>
                  </a:cubicBezTo>
                  <a:cubicBezTo>
                    <a:pt x="28644" y="45019"/>
                    <a:pt x="30967" y="44433"/>
                    <a:pt x="32850" y="43575"/>
                  </a:cubicBezTo>
                  <a:cubicBezTo>
                    <a:pt x="34524" y="42801"/>
                    <a:pt x="35905" y="41546"/>
                    <a:pt x="37223" y="40248"/>
                  </a:cubicBezTo>
                  <a:cubicBezTo>
                    <a:pt x="38730" y="39035"/>
                    <a:pt x="40090" y="37633"/>
                    <a:pt x="41240" y="36064"/>
                  </a:cubicBezTo>
                  <a:cubicBezTo>
                    <a:pt x="43898" y="32904"/>
                    <a:pt x="45969" y="29117"/>
                    <a:pt x="46513" y="25058"/>
                  </a:cubicBezTo>
                  <a:cubicBezTo>
                    <a:pt x="47162" y="20078"/>
                    <a:pt x="45195" y="14868"/>
                    <a:pt x="42559" y="10683"/>
                  </a:cubicBezTo>
                  <a:cubicBezTo>
                    <a:pt x="41073" y="8319"/>
                    <a:pt x="39148" y="6415"/>
                    <a:pt x="36951" y="4846"/>
                  </a:cubicBezTo>
                  <a:cubicBezTo>
                    <a:pt x="34650" y="3046"/>
                    <a:pt x="31992" y="1665"/>
                    <a:pt x="29105" y="870"/>
                  </a:cubicBezTo>
                  <a:cubicBezTo>
                    <a:pt x="27239" y="259"/>
                    <a:pt x="25400" y="0"/>
                    <a:pt x="235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52"/>
            <p:cNvSpPr/>
            <p:nvPr/>
          </p:nvSpPr>
          <p:spPr>
            <a:xfrm>
              <a:off x="2287525" y="1203575"/>
              <a:ext cx="61750" cy="29475"/>
            </a:xfrm>
            <a:custGeom>
              <a:rect b="b" l="l" r="r" t="t"/>
              <a:pathLst>
                <a:path extrusionOk="0" h="1179" w="2470">
                  <a:moveTo>
                    <a:pt x="662" y="1"/>
                  </a:moveTo>
                  <a:cubicBezTo>
                    <a:pt x="440" y="1"/>
                    <a:pt x="229" y="15"/>
                    <a:pt x="43" y="49"/>
                  </a:cubicBezTo>
                  <a:cubicBezTo>
                    <a:pt x="22" y="405"/>
                    <a:pt x="1" y="886"/>
                    <a:pt x="126" y="1179"/>
                  </a:cubicBezTo>
                  <a:lnTo>
                    <a:pt x="2470" y="195"/>
                  </a:lnTo>
                  <a:cubicBezTo>
                    <a:pt x="1951" y="104"/>
                    <a:pt x="1264" y="1"/>
                    <a:pt x="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52"/>
            <p:cNvSpPr/>
            <p:nvPr/>
          </p:nvSpPr>
          <p:spPr>
            <a:xfrm>
              <a:off x="2161475" y="825550"/>
              <a:ext cx="53375" cy="48150"/>
            </a:xfrm>
            <a:custGeom>
              <a:rect b="b" l="l" r="r" t="t"/>
              <a:pathLst>
                <a:path extrusionOk="0" h="1926" w="2135">
                  <a:moveTo>
                    <a:pt x="2134" y="0"/>
                  </a:moveTo>
                  <a:cubicBezTo>
                    <a:pt x="1444" y="356"/>
                    <a:pt x="795" y="879"/>
                    <a:pt x="251" y="1569"/>
                  </a:cubicBezTo>
                  <a:cubicBezTo>
                    <a:pt x="168" y="1695"/>
                    <a:pt x="84" y="1800"/>
                    <a:pt x="0" y="1925"/>
                  </a:cubicBezTo>
                  <a:cubicBezTo>
                    <a:pt x="712" y="1277"/>
                    <a:pt x="1423" y="628"/>
                    <a:pt x="2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52"/>
            <p:cNvSpPr/>
            <p:nvPr/>
          </p:nvSpPr>
          <p:spPr>
            <a:xfrm>
              <a:off x="2135325" y="809850"/>
              <a:ext cx="121375" cy="121375"/>
            </a:xfrm>
            <a:custGeom>
              <a:rect b="b" l="l" r="r" t="t"/>
              <a:pathLst>
                <a:path extrusionOk="0" h="4855" w="4855">
                  <a:moveTo>
                    <a:pt x="4854" y="1"/>
                  </a:moveTo>
                  <a:cubicBezTo>
                    <a:pt x="4666" y="42"/>
                    <a:pt x="4478" y="105"/>
                    <a:pt x="4289" y="168"/>
                  </a:cubicBezTo>
                  <a:cubicBezTo>
                    <a:pt x="2908" y="1465"/>
                    <a:pt x="1569" y="2804"/>
                    <a:pt x="209" y="4122"/>
                  </a:cubicBezTo>
                  <a:cubicBezTo>
                    <a:pt x="126" y="4374"/>
                    <a:pt x="63" y="4604"/>
                    <a:pt x="0" y="4855"/>
                  </a:cubicBezTo>
                  <a:cubicBezTo>
                    <a:pt x="1632" y="3244"/>
                    <a:pt x="3243" y="1612"/>
                    <a:pt x="48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52"/>
            <p:cNvSpPr/>
            <p:nvPr/>
          </p:nvSpPr>
          <p:spPr>
            <a:xfrm>
              <a:off x="2128525" y="805675"/>
              <a:ext cx="165300" cy="166350"/>
            </a:xfrm>
            <a:custGeom>
              <a:rect b="b" l="l" r="r" t="t"/>
              <a:pathLst>
                <a:path extrusionOk="0" h="6654" w="6612">
                  <a:moveTo>
                    <a:pt x="6612" y="0"/>
                  </a:moveTo>
                  <a:cubicBezTo>
                    <a:pt x="6486" y="0"/>
                    <a:pt x="6361" y="21"/>
                    <a:pt x="6235" y="21"/>
                  </a:cubicBezTo>
                  <a:cubicBezTo>
                    <a:pt x="5524" y="691"/>
                    <a:pt x="4812" y="1381"/>
                    <a:pt x="4101" y="2072"/>
                  </a:cubicBezTo>
                  <a:cubicBezTo>
                    <a:pt x="2762" y="3390"/>
                    <a:pt x="1402" y="4708"/>
                    <a:pt x="63" y="6026"/>
                  </a:cubicBezTo>
                  <a:cubicBezTo>
                    <a:pt x="42" y="6235"/>
                    <a:pt x="21" y="6445"/>
                    <a:pt x="0" y="6654"/>
                  </a:cubicBezTo>
                  <a:cubicBezTo>
                    <a:pt x="1444" y="5189"/>
                    <a:pt x="2846" y="3683"/>
                    <a:pt x="4289" y="2260"/>
                  </a:cubicBezTo>
                  <a:cubicBezTo>
                    <a:pt x="5064" y="1507"/>
                    <a:pt x="5838" y="753"/>
                    <a:pt x="66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52"/>
            <p:cNvSpPr/>
            <p:nvPr/>
          </p:nvSpPr>
          <p:spPr>
            <a:xfrm>
              <a:off x="2127475" y="805675"/>
              <a:ext cx="192000" cy="195650"/>
            </a:xfrm>
            <a:custGeom>
              <a:rect b="b" l="l" r="r" t="t"/>
              <a:pathLst>
                <a:path extrusionOk="0" h="7826" w="7680">
                  <a:moveTo>
                    <a:pt x="7282" y="0"/>
                  </a:moveTo>
                  <a:cubicBezTo>
                    <a:pt x="6047" y="1235"/>
                    <a:pt x="4854" y="2511"/>
                    <a:pt x="3641" y="3745"/>
                  </a:cubicBezTo>
                  <a:cubicBezTo>
                    <a:pt x="2448" y="4980"/>
                    <a:pt x="1214" y="6194"/>
                    <a:pt x="0" y="7407"/>
                  </a:cubicBezTo>
                  <a:lnTo>
                    <a:pt x="0" y="7826"/>
                  </a:lnTo>
                  <a:cubicBezTo>
                    <a:pt x="1025" y="6800"/>
                    <a:pt x="2051" y="5775"/>
                    <a:pt x="3076" y="4750"/>
                  </a:cubicBezTo>
                  <a:cubicBezTo>
                    <a:pt x="4624" y="3181"/>
                    <a:pt x="6131" y="1569"/>
                    <a:pt x="7679" y="21"/>
                  </a:cubicBezTo>
                  <a:lnTo>
                    <a:pt x="72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52"/>
            <p:cNvSpPr/>
            <p:nvPr/>
          </p:nvSpPr>
          <p:spPr>
            <a:xfrm>
              <a:off x="2127475" y="806200"/>
              <a:ext cx="220750" cy="238025"/>
            </a:xfrm>
            <a:custGeom>
              <a:rect b="b" l="l" r="r" t="t"/>
              <a:pathLst>
                <a:path extrusionOk="0" h="9521" w="8830">
                  <a:moveTo>
                    <a:pt x="8349" y="0"/>
                  </a:moveTo>
                  <a:cubicBezTo>
                    <a:pt x="5461" y="2825"/>
                    <a:pt x="2846" y="6026"/>
                    <a:pt x="0" y="8934"/>
                  </a:cubicBezTo>
                  <a:lnTo>
                    <a:pt x="0" y="9520"/>
                  </a:lnTo>
                  <a:cubicBezTo>
                    <a:pt x="1507" y="7972"/>
                    <a:pt x="2888" y="6298"/>
                    <a:pt x="4331" y="4812"/>
                  </a:cubicBezTo>
                  <a:cubicBezTo>
                    <a:pt x="5838" y="3243"/>
                    <a:pt x="7303" y="1569"/>
                    <a:pt x="8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52"/>
            <p:cNvSpPr/>
            <p:nvPr/>
          </p:nvSpPr>
          <p:spPr>
            <a:xfrm>
              <a:off x="2045875" y="1075575"/>
              <a:ext cx="49700" cy="41875"/>
            </a:xfrm>
            <a:custGeom>
              <a:rect b="b" l="l" r="r" t="t"/>
              <a:pathLst>
                <a:path extrusionOk="0" h="1675" w="1988">
                  <a:moveTo>
                    <a:pt x="1988" y="1"/>
                  </a:moveTo>
                  <a:cubicBezTo>
                    <a:pt x="1758" y="22"/>
                    <a:pt x="1528" y="43"/>
                    <a:pt x="1297" y="63"/>
                  </a:cubicBezTo>
                  <a:cubicBezTo>
                    <a:pt x="879" y="461"/>
                    <a:pt x="440" y="838"/>
                    <a:pt x="0" y="1214"/>
                  </a:cubicBezTo>
                  <a:lnTo>
                    <a:pt x="0" y="1675"/>
                  </a:lnTo>
                  <a:cubicBezTo>
                    <a:pt x="691" y="1152"/>
                    <a:pt x="1360" y="587"/>
                    <a:pt x="19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52"/>
            <p:cNvSpPr/>
            <p:nvPr/>
          </p:nvSpPr>
          <p:spPr>
            <a:xfrm>
              <a:off x="2127475" y="806200"/>
              <a:ext cx="263650" cy="261550"/>
            </a:xfrm>
            <a:custGeom>
              <a:rect b="b" l="l" r="r" t="t"/>
              <a:pathLst>
                <a:path extrusionOk="0" h="10462" w="10546">
                  <a:moveTo>
                    <a:pt x="10253" y="0"/>
                  </a:moveTo>
                  <a:cubicBezTo>
                    <a:pt x="8098" y="2030"/>
                    <a:pt x="6152" y="4268"/>
                    <a:pt x="3976" y="6298"/>
                  </a:cubicBezTo>
                  <a:cubicBezTo>
                    <a:pt x="2657" y="7533"/>
                    <a:pt x="1339" y="8746"/>
                    <a:pt x="0" y="9960"/>
                  </a:cubicBezTo>
                  <a:lnTo>
                    <a:pt x="0" y="10462"/>
                  </a:lnTo>
                  <a:cubicBezTo>
                    <a:pt x="1256" y="9269"/>
                    <a:pt x="2511" y="8077"/>
                    <a:pt x="3787" y="6884"/>
                  </a:cubicBezTo>
                  <a:cubicBezTo>
                    <a:pt x="6152" y="4708"/>
                    <a:pt x="8202" y="2218"/>
                    <a:pt x="10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52"/>
            <p:cNvSpPr/>
            <p:nvPr/>
          </p:nvSpPr>
          <p:spPr>
            <a:xfrm>
              <a:off x="2045875" y="1074000"/>
              <a:ext cx="75350" cy="72750"/>
            </a:xfrm>
            <a:custGeom>
              <a:rect b="b" l="l" r="r" t="t"/>
              <a:pathLst>
                <a:path extrusionOk="0" h="2910" w="3014">
                  <a:moveTo>
                    <a:pt x="2469" y="1"/>
                  </a:moveTo>
                  <a:cubicBezTo>
                    <a:pt x="1632" y="775"/>
                    <a:pt x="816" y="1549"/>
                    <a:pt x="0" y="2344"/>
                  </a:cubicBezTo>
                  <a:lnTo>
                    <a:pt x="0" y="2909"/>
                  </a:lnTo>
                  <a:cubicBezTo>
                    <a:pt x="1004" y="1926"/>
                    <a:pt x="1988" y="963"/>
                    <a:pt x="3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52"/>
            <p:cNvSpPr/>
            <p:nvPr/>
          </p:nvSpPr>
          <p:spPr>
            <a:xfrm>
              <a:off x="2045875" y="810375"/>
              <a:ext cx="370375" cy="367225"/>
            </a:xfrm>
            <a:custGeom>
              <a:rect b="b" l="l" r="r" t="t"/>
              <a:pathLst>
                <a:path extrusionOk="0" h="14689" w="14815">
                  <a:moveTo>
                    <a:pt x="14814" y="0"/>
                  </a:moveTo>
                  <a:cubicBezTo>
                    <a:pt x="12324" y="2511"/>
                    <a:pt x="9897" y="5085"/>
                    <a:pt x="7344" y="7533"/>
                  </a:cubicBezTo>
                  <a:cubicBezTo>
                    <a:pt x="5649" y="9165"/>
                    <a:pt x="3934" y="10776"/>
                    <a:pt x="2197" y="12345"/>
                  </a:cubicBezTo>
                  <a:cubicBezTo>
                    <a:pt x="1507" y="12973"/>
                    <a:pt x="732" y="13559"/>
                    <a:pt x="0" y="14208"/>
                  </a:cubicBezTo>
                  <a:lnTo>
                    <a:pt x="0" y="14689"/>
                  </a:lnTo>
                  <a:cubicBezTo>
                    <a:pt x="2511" y="12241"/>
                    <a:pt x="5294" y="10002"/>
                    <a:pt x="7805" y="7554"/>
                  </a:cubicBezTo>
                  <a:cubicBezTo>
                    <a:pt x="10190" y="5189"/>
                    <a:pt x="12471" y="2741"/>
                    <a:pt x="14814" y="335"/>
                  </a:cubicBezTo>
                  <a:lnTo>
                    <a:pt x="148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52"/>
            <p:cNvSpPr/>
            <p:nvPr/>
          </p:nvSpPr>
          <p:spPr>
            <a:xfrm>
              <a:off x="2333575" y="860600"/>
              <a:ext cx="82675" cy="74300"/>
            </a:xfrm>
            <a:custGeom>
              <a:rect b="b" l="l" r="r" t="t"/>
              <a:pathLst>
                <a:path extrusionOk="0" h="2972" w="3307">
                  <a:moveTo>
                    <a:pt x="3306" y="0"/>
                  </a:moveTo>
                  <a:cubicBezTo>
                    <a:pt x="2197" y="984"/>
                    <a:pt x="1088" y="1967"/>
                    <a:pt x="0" y="2971"/>
                  </a:cubicBezTo>
                  <a:cubicBezTo>
                    <a:pt x="188" y="2950"/>
                    <a:pt x="377" y="2929"/>
                    <a:pt x="565" y="2929"/>
                  </a:cubicBezTo>
                  <a:cubicBezTo>
                    <a:pt x="1465" y="2072"/>
                    <a:pt x="2385" y="1235"/>
                    <a:pt x="3306" y="398"/>
                  </a:cubicBezTo>
                  <a:lnTo>
                    <a:pt x="33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52"/>
            <p:cNvSpPr/>
            <p:nvPr/>
          </p:nvSpPr>
          <p:spPr>
            <a:xfrm>
              <a:off x="2051100" y="978800"/>
              <a:ext cx="235400" cy="227575"/>
            </a:xfrm>
            <a:custGeom>
              <a:rect b="b" l="l" r="r" t="t"/>
              <a:pathLst>
                <a:path extrusionOk="0" h="9103" w="9416">
                  <a:moveTo>
                    <a:pt x="9416" y="1"/>
                  </a:moveTo>
                  <a:lnTo>
                    <a:pt x="9416" y="1"/>
                  </a:lnTo>
                  <a:cubicBezTo>
                    <a:pt x="8705" y="670"/>
                    <a:pt x="7993" y="1340"/>
                    <a:pt x="7282" y="2010"/>
                  </a:cubicBezTo>
                  <a:cubicBezTo>
                    <a:pt x="4917" y="4290"/>
                    <a:pt x="2323" y="6403"/>
                    <a:pt x="0" y="8768"/>
                  </a:cubicBezTo>
                  <a:cubicBezTo>
                    <a:pt x="84" y="8893"/>
                    <a:pt x="168" y="9019"/>
                    <a:pt x="293" y="9103"/>
                  </a:cubicBezTo>
                  <a:cubicBezTo>
                    <a:pt x="3348" y="6341"/>
                    <a:pt x="6319" y="3474"/>
                    <a:pt x="9290" y="629"/>
                  </a:cubicBezTo>
                  <a:cubicBezTo>
                    <a:pt x="9311" y="419"/>
                    <a:pt x="9353" y="189"/>
                    <a:pt x="9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52"/>
            <p:cNvSpPr/>
            <p:nvPr/>
          </p:nvSpPr>
          <p:spPr>
            <a:xfrm>
              <a:off x="2101325" y="1035300"/>
              <a:ext cx="182050" cy="172125"/>
            </a:xfrm>
            <a:custGeom>
              <a:rect b="b" l="l" r="r" t="t"/>
              <a:pathLst>
                <a:path extrusionOk="0" h="6885" w="7282">
                  <a:moveTo>
                    <a:pt x="7261" y="1"/>
                  </a:moveTo>
                  <a:cubicBezTo>
                    <a:pt x="6172" y="1068"/>
                    <a:pt x="5105" y="2156"/>
                    <a:pt x="4017" y="3223"/>
                  </a:cubicBezTo>
                  <a:cubicBezTo>
                    <a:pt x="2741" y="4457"/>
                    <a:pt x="1339" y="5650"/>
                    <a:pt x="0" y="6884"/>
                  </a:cubicBezTo>
                  <a:lnTo>
                    <a:pt x="586" y="6884"/>
                  </a:lnTo>
                  <a:cubicBezTo>
                    <a:pt x="1716" y="5796"/>
                    <a:pt x="2867" y="4729"/>
                    <a:pt x="4017" y="3620"/>
                  </a:cubicBezTo>
                  <a:cubicBezTo>
                    <a:pt x="5126" y="2532"/>
                    <a:pt x="6193" y="1423"/>
                    <a:pt x="7281" y="335"/>
                  </a:cubicBezTo>
                  <a:cubicBezTo>
                    <a:pt x="7261" y="210"/>
                    <a:pt x="7261" y="105"/>
                    <a:pt x="7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52"/>
            <p:cNvSpPr/>
            <p:nvPr/>
          </p:nvSpPr>
          <p:spPr>
            <a:xfrm>
              <a:off x="2395825" y="918575"/>
              <a:ext cx="19900" cy="13700"/>
            </a:xfrm>
            <a:custGeom>
              <a:rect b="b" l="l" r="r" t="t"/>
              <a:pathLst>
                <a:path extrusionOk="0" h="548" w="796">
                  <a:moveTo>
                    <a:pt x="742" y="0"/>
                  </a:moveTo>
                  <a:cubicBezTo>
                    <a:pt x="726" y="0"/>
                    <a:pt x="708" y="7"/>
                    <a:pt x="690" y="25"/>
                  </a:cubicBezTo>
                  <a:cubicBezTo>
                    <a:pt x="460" y="192"/>
                    <a:pt x="230" y="380"/>
                    <a:pt x="0" y="548"/>
                  </a:cubicBezTo>
                  <a:lnTo>
                    <a:pt x="63" y="548"/>
                  </a:lnTo>
                  <a:cubicBezTo>
                    <a:pt x="230" y="506"/>
                    <a:pt x="356" y="464"/>
                    <a:pt x="460" y="422"/>
                  </a:cubicBezTo>
                  <a:cubicBezTo>
                    <a:pt x="565" y="338"/>
                    <a:pt x="649" y="255"/>
                    <a:pt x="753" y="192"/>
                  </a:cubicBezTo>
                  <a:cubicBezTo>
                    <a:pt x="774" y="150"/>
                    <a:pt x="774" y="87"/>
                    <a:pt x="795" y="25"/>
                  </a:cubicBezTo>
                  <a:cubicBezTo>
                    <a:pt x="783" y="12"/>
                    <a:pt x="764" y="0"/>
                    <a:pt x="7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52"/>
            <p:cNvSpPr/>
            <p:nvPr/>
          </p:nvSpPr>
          <p:spPr>
            <a:xfrm>
              <a:off x="2127475" y="1068775"/>
              <a:ext cx="159025" cy="156950"/>
            </a:xfrm>
            <a:custGeom>
              <a:rect b="b" l="l" r="r" t="t"/>
              <a:pathLst>
                <a:path extrusionOk="0" h="6278" w="6361">
                  <a:moveTo>
                    <a:pt x="6235" y="1"/>
                  </a:moveTo>
                  <a:cubicBezTo>
                    <a:pt x="6089" y="147"/>
                    <a:pt x="5943" y="273"/>
                    <a:pt x="5796" y="419"/>
                  </a:cubicBezTo>
                  <a:cubicBezTo>
                    <a:pt x="3955" y="2177"/>
                    <a:pt x="1925" y="3830"/>
                    <a:pt x="0" y="5566"/>
                  </a:cubicBezTo>
                  <a:lnTo>
                    <a:pt x="0" y="6278"/>
                  </a:lnTo>
                  <a:cubicBezTo>
                    <a:pt x="1946" y="4457"/>
                    <a:pt x="3892" y="2658"/>
                    <a:pt x="5817" y="817"/>
                  </a:cubicBezTo>
                  <a:cubicBezTo>
                    <a:pt x="5984" y="649"/>
                    <a:pt x="6173" y="482"/>
                    <a:pt x="6361" y="294"/>
                  </a:cubicBezTo>
                  <a:cubicBezTo>
                    <a:pt x="6298" y="231"/>
                    <a:pt x="6235" y="126"/>
                    <a:pt x="6235" y="22"/>
                  </a:cubicBezTo>
                  <a:cubicBezTo>
                    <a:pt x="6235" y="22"/>
                    <a:pt x="6235" y="22"/>
                    <a:pt x="62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52"/>
            <p:cNvSpPr/>
            <p:nvPr/>
          </p:nvSpPr>
          <p:spPr>
            <a:xfrm>
              <a:off x="2113875" y="1220475"/>
              <a:ext cx="1075" cy="1075"/>
            </a:xfrm>
            <a:custGeom>
              <a:rect b="b" l="l" r="r" t="t"/>
              <a:pathLst>
                <a:path extrusionOk="0" h="43" w="43">
                  <a:moveTo>
                    <a:pt x="0" y="1"/>
                  </a:moveTo>
                  <a:cubicBezTo>
                    <a:pt x="21" y="21"/>
                    <a:pt x="21" y="21"/>
                    <a:pt x="42" y="42"/>
                  </a:cubicBezTo>
                  <a:lnTo>
                    <a:pt x="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52"/>
            <p:cNvSpPr/>
            <p:nvPr/>
          </p:nvSpPr>
          <p:spPr>
            <a:xfrm>
              <a:off x="2127475" y="1080300"/>
              <a:ext cx="201400" cy="179425"/>
            </a:xfrm>
            <a:custGeom>
              <a:rect b="b" l="l" r="r" t="t"/>
              <a:pathLst>
                <a:path extrusionOk="0" h="7177" w="8056">
                  <a:moveTo>
                    <a:pt x="7616" y="0"/>
                  </a:moveTo>
                  <a:cubicBezTo>
                    <a:pt x="6759" y="774"/>
                    <a:pt x="5901" y="1548"/>
                    <a:pt x="5043" y="2302"/>
                  </a:cubicBezTo>
                  <a:cubicBezTo>
                    <a:pt x="3369" y="3787"/>
                    <a:pt x="1674" y="5252"/>
                    <a:pt x="0" y="6758"/>
                  </a:cubicBezTo>
                  <a:lnTo>
                    <a:pt x="0" y="7177"/>
                  </a:lnTo>
                  <a:cubicBezTo>
                    <a:pt x="1904" y="5482"/>
                    <a:pt x="3871" y="3829"/>
                    <a:pt x="5754" y="2155"/>
                  </a:cubicBezTo>
                  <a:cubicBezTo>
                    <a:pt x="6528" y="1444"/>
                    <a:pt x="7303" y="732"/>
                    <a:pt x="8056" y="21"/>
                  </a:cubicBezTo>
                  <a:cubicBezTo>
                    <a:pt x="7909" y="21"/>
                    <a:pt x="7763" y="0"/>
                    <a:pt x="76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52"/>
            <p:cNvSpPr/>
            <p:nvPr/>
          </p:nvSpPr>
          <p:spPr>
            <a:xfrm>
              <a:off x="2128525" y="1078725"/>
              <a:ext cx="242200" cy="224425"/>
            </a:xfrm>
            <a:custGeom>
              <a:rect b="b" l="l" r="r" t="t"/>
              <a:pathLst>
                <a:path extrusionOk="0" h="8977" w="9688">
                  <a:moveTo>
                    <a:pt x="9688" y="0"/>
                  </a:moveTo>
                  <a:lnTo>
                    <a:pt x="9688" y="0"/>
                  </a:lnTo>
                  <a:cubicBezTo>
                    <a:pt x="9520" y="21"/>
                    <a:pt x="9395" y="42"/>
                    <a:pt x="9395" y="42"/>
                  </a:cubicBezTo>
                  <a:cubicBezTo>
                    <a:pt x="9332" y="63"/>
                    <a:pt x="9269" y="63"/>
                    <a:pt x="9186" y="63"/>
                  </a:cubicBezTo>
                  <a:cubicBezTo>
                    <a:pt x="8077" y="1046"/>
                    <a:pt x="6947" y="2030"/>
                    <a:pt x="5838" y="3055"/>
                  </a:cubicBezTo>
                  <a:cubicBezTo>
                    <a:pt x="3892" y="4834"/>
                    <a:pt x="1946" y="6633"/>
                    <a:pt x="0" y="8432"/>
                  </a:cubicBezTo>
                  <a:cubicBezTo>
                    <a:pt x="21" y="8621"/>
                    <a:pt x="21" y="8788"/>
                    <a:pt x="42" y="8976"/>
                  </a:cubicBezTo>
                  <a:cubicBezTo>
                    <a:pt x="2051" y="7072"/>
                    <a:pt x="4080" y="5189"/>
                    <a:pt x="6089" y="3285"/>
                  </a:cubicBezTo>
                  <a:cubicBezTo>
                    <a:pt x="7261" y="2176"/>
                    <a:pt x="8474" y="1088"/>
                    <a:pt x="96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52"/>
            <p:cNvSpPr/>
            <p:nvPr/>
          </p:nvSpPr>
          <p:spPr>
            <a:xfrm>
              <a:off x="2131125" y="1074525"/>
              <a:ext cx="284075" cy="269425"/>
            </a:xfrm>
            <a:custGeom>
              <a:rect b="b" l="l" r="r" t="t"/>
              <a:pathLst>
                <a:path extrusionOk="0" h="10777" w="11363">
                  <a:moveTo>
                    <a:pt x="11153" y="1"/>
                  </a:moveTo>
                  <a:cubicBezTo>
                    <a:pt x="7449" y="3390"/>
                    <a:pt x="3725" y="6759"/>
                    <a:pt x="1" y="10128"/>
                  </a:cubicBezTo>
                  <a:cubicBezTo>
                    <a:pt x="22" y="10337"/>
                    <a:pt x="22" y="10567"/>
                    <a:pt x="43" y="10777"/>
                  </a:cubicBezTo>
                  <a:cubicBezTo>
                    <a:pt x="3976" y="7450"/>
                    <a:pt x="7659" y="3767"/>
                    <a:pt x="11362" y="189"/>
                  </a:cubicBezTo>
                  <a:cubicBezTo>
                    <a:pt x="11341" y="105"/>
                    <a:pt x="11299" y="22"/>
                    <a:pt x="112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52"/>
            <p:cNvSpPr/>
            <p:nvPr/>
          </p:nvSpPr>
          <p:spPr>
            <a:xfrm>
              <a:off x="2106475" y="1384200"/>
              <a:ext cx="8475" cy="12200"/>
            </a:xfrm>
            <a:custGeom>
              <a:rect b="b" l="l" r="r" t="t"/>
              <a:pathLst>
                <a:path extrusionOk="0" h="488" w="339">
                  <a:moveTo>
                    <a:pt x="338" y="1"/>
                  </a:moveTo>
                  <a:cubicBezTo>
                    <a:pt x="254" y="63"/>
                    <a:pt x="171" y="147"/>
                    <a:pt x="87" y="231"/>
                  </a:cubicBezTo>
                  <a:cubicBezTo>
                    <a:pt x="1" y="317"/>
                    <a:pt x="85" y="488"/>
                    <a:pt x="198" y="488"/>
                  </a:cubicBezTo>
                  <a:cubicBezTo>
                    <a:pt x="223" y="488"/>
                    <a:pt x="249" y="480"/>
                    <a:pt x="275" y="461"/>
                  </a:cubicBezTo>
                  <a:cubicBezTo>
                    <a:pt x="296" y="461"/>
                    <a:pt x="317" y="440"/>
                    <a:pt x="338" y="419"/>
                  </a:cubicBezTo>
                  <a:lnTo>
                    <a:pt x="3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52"/>
            <p:cNvSpPr/>
            <p:nvPr/>
          </p:nvSpPr>
          <p:spPr>
            <a:xfrm>
              <a:off x="2132700" y="1217850"/>
              <a:ext cx="154325" cy="163250"/>
            </a:xfrm>
            <a:custGeom>
              <a:rect b="b" l="l" r="r" t="t"/>
              <a:pathLst>
                <a:path extrusionOk="0" h="6530" w="6173">
                  <a:moveTo>
                    <a:pt x="6173" y="1"/>
                  </a:moveTo>
                  <a:cubicBezTo>
                    <a:pt x="4039" y="1884"/>
                    <a:pt x="2072" y="3976"/>
                    <a:pt x="0" y="5964"/>
                  </a:cubicBezTo>
                  <a:cubicBezTo>
                    <a:pt x="21" y="6152"/>
                    <a:pt x="21" y="6341"/>
                    <a:pt x="21" y="6529"/>
                  </a:cubicBezTo>
                  <a:cubicBezTo>
                    <a:pt x="2218" y="4813"/>
                    <a:pt x="4018" y="2554"/>
                    <a:pt x="6047" y="650"/>
                  </a:cubicBezTo>
                  <a:cubicBezTo>
                    <a:pt x="6068" y="461"/>
                    <a:pt x="6110" y="294"/>
                    <a:pt x="6173" y="126"/>
                  </a:cubicBezTo>
                  <a:lnTo>
                    <a:pt x="61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52"/>
            <p:cNvSpPr/>
            <p:nvPr/>
          </p:nvSpPr>
          <p:spPr>
            <a:xfrm>
              <a:off x="2300075" y="1113250"/>
              <a:ext cx="113550" cy="93125"/>
            </a:xfrm>
            <a:custGeom>
              <a:rect b="b" l="l" r="r" t="t"/>
              <a:pathLst>
                <a:path extrusionOk="0" h="3725" w="4542">
                  <a:moveTo>
                    <a:pt x="4541" y="0"/>
                  </a:moveTo>
                  <a:lnTo>
                    <a:pt x="4541" y="0"/>
                  </a:lnTo>
                  <a:cubicBezTo>
                    <a:pt x="3035" y="1256"/>
                    <a:pt x="1487" y="2448"/>
                    <a:pt x="1" y="3725"/>
                  </a:cubicBezTo>
                  <a:cubicBezTo>
                    <a:pt x="231" y="3599"/>
                    <a:pt x="503" y="3557"/>
                    <a:pt x="775" y="3557"/>
                  </a:cubicBezTo>
                  <a:cubicBezTo>
                    <a:pt x="2010" y="2511"/>
                    <a:pt x="3265" y="1486"/>
                    <a:pt x="4500" y="419"/>
                  </a:cubicBezTo>
                  <a:lnTo>
                    <a:pt x="45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52"/>
            <p:cNvSpPr/>
            <p:nvPr/>
          </p:nvSpPr>
          <p:spPr>
            <a:xfrm>
              <a:off x="2133750" y="1261275"/>
              <a:ext cx="150150" cy="143350"/>
            </a:xfrm>
            <a:custGeom>
              <a:rect b="b" l="l" r="r" t="t"/>
              <a:pathLst>
                <a:path extrusionOk="0" h="5734" w="6006">
                  <a:moveTo>
                    <a:pt x="5984" y="1"/>
                  </a:moveTo>
                  <a:cubicBezTo>
                    <a:pt x="5671" y="252"/>
                    <a:pt x="5357" y="524"/>
                    <a:pt x="5043" y="796"/>
                  </a:cubicBezTo>
                  <a:cubicBezTo>
                    <a:pt x="3327" y="2302"/>
                    <a:pt x="1862" y="3997"/>
                    <a:pt x="0" y="5336"/>
                  </a:cubicBezTo>
                  <a:cubicBezTo>
                    <a:pt x="0" y="5462"/>
                    <a:pt x="21" y="5587"/>
                    <a:pt x="21" y="5734"/>
                  </a:cubicBezTo>
                  <a:cubicBezTo>
                    <a:pt x="1967" y="4750"/>
                    <a:pt x="3327" y="2867"/>
                    <a:pt x="4896" y="1423"/>
                  </a:cubicBezTo>
                  <a:cubicBezTo>
                    <a:pt x="5252" y="1089"/>
                    <a:pt x="5629" y="754"/>
                    <a:pt x="6005" y="440"/>
                  </a:cubicBezTo>
                  <a:cubicBezTo>
                    <a:pt x="6005" y="294"/>
                    <a:pt x="5984" y="147"/>
                    <a:pt x="59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52"/>
            <p:cNvSpPr/>
            <p:nvPr/>
          </p:nvSpPr>
          <p:spPr>
            <a:xfrm>
              <a:off x="2350300" y="1157175"/>
              <a:ext cx="58625" cy="49725"/>
            </a:xfrm>
            <a:custGeom>
              <a:rect b="b" l="l" r="r" t="t"/>
              <a:pathLst>
                <a:path extrusionOk="0" h="1989" w="2345">
                  <a:moveTo>
                    <a:pt x="2344" y="1"/>
                  </a:moveTo>
                  <a:lnTo>
                    <a:pt x="2344" y="1"/>
                  </a:lnTo>
                  <a:cubicBezTo>
                    <a:pt x="1570" y="670"/>
                    <a:pt x="796" y="1319"/>
                    <a:pt x="1" y="1947"/>
                  </a:cubicBezTo>
                  <a:cubicBezTo>
                    <a:pt x="126" y="1968"/>
                    <a:pt x="252" y="1989"/>
                    <a:pt x="377" y="1989"/>
                  </a:cubicBezTo>
                  <a:cubicBezTo>
                    <a:pt x="482" y="1884"/>
                    <a:pt x="587" y="1779"/>
                    <a:pt x="691" y="1654"/>
                  </a:cubicBezTo>
                  <a:cubicBezTo>
                    <a:pt x="695" y="1650"/>
                    <a:pt x="700" y="1648"/>
                    <a:pt x="706" y="1648"/>
                  </a:cubicBezTo>
                  <a:cubicBezTo>
                    <a:pt x="732" y="1648"/>
                    <a:pt x="767" y="1682"/>
                    <a:pt x="733" y="1717"/>
                  </a:cubicBezTo>
                  <a:cubicBezTo>
                    <a:pt x="733" y="1717"/>
                    <a:pt x="733" y="1717"/>
                    <a:pt x="712" y="1737"/>
                  </a:cubicBezTo>
                  <a:cubicBezTo>
                    <a:pt x="1256" y="1277"/>
                    <a:pt x="1779" y="817"/>
                    <a:pt x="2302" y="356"/>
                  </a:cubicBezTo>
                  <a:lnTo>
                    <a:pt x="23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52"/>
            <p:cNvSpPr/>
            <p:nvPr/>
          </p:nvSpPr>
          <p:spPr>
            <a:xfrm>
              <a:off x="2134275" y="1287425"/>
              <a:ext cx="150150" cy="157475"/>
            </a:xfrm>
            <a:custGeom>
              <a:rect b="b" l="l" r="r" t="t"/>
              <a:pathLst>
                <a:path extrusionOk="0" h="6299" w="6006">
                  <a:moveTo>
                    <a:pt x="6005" y="1"/>
                  </a:moveTo>
                  <a:cubicBezTo>
                    <a:pt x="4813" y="1298"/>
                    <a:pt x="3599" y="2616"/>
                    <a:pt x="2365" y="3893"/>
                  </a:cubicBezTo>
                  <a:cubicBezTo>
                    <a:pt x="1632" y="4667"/>
                    <a:pt x="795" y="5357"/>
                    <a:pt x="0" y="6069"/>
                  </a:cubicBezTo>
                  <a:cubicBezTo>
                    <a:pt x="0" y="6152"/>
                    <a:pt x="0" y="6215"/>
                    <a:pt x="0" y="6299"/>
                  </a:cubicBezTo>
                  <a:cubicBezTo>
                    <a:pt x="984" y="5420"/>
                    <a:pt x="1967" y="4583"/>
                    <a:pt x="2867" y="3621"/>
                  </a:cubicBezTo>
                  <a:cubicBezTo>
                    <a:pt x="3934" y="2470"/>
                    <a:pt x="4980" y="1319"/>
                    <a:pt x="6005" y="168"/>
                  </a:cubicBezTo>
                  <a:cubicBezTo>
                    <a:pt x="6005" y="105"/>
                    <a:pt x="6005" y="64"/>
                    <a:pt x="60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52"/>
            <p:cNvSpPr/>
            <p:nvPr/>
          </p:nvSpPr>
          <p:spPr>
            <a:xfrm>
              <a:off x="2359725" y="1198375"/>
              <a:ext cx="9775" cy="9050"/>
            </a:xfrm>
            <a:custGeom>
              <a:rect b="b" l="l" r="r" t="t"/>
              <a:pathLst>
                <a:path extrusionOk="0" h="362" w="391">
                  <a:moveTo>
                    <a:pt x="329" y="0"/>
                  </a:moveTo>
                  <a:cubicBezTo>
                    <a:pt x="323" y="0"/>
                    <a:pt x="318" y="2"/>
                    <a:pt x="314" y="6"/>
                  </a:cubicBezTo>
                  <a:cubicBezTo>
                    <a:pt x="210" y="131"/>
                    <a:pt x="105" y="236"/>
                    <a:pt x="0" y="341"/>
                  </a:cubicBezTo>
                  <a:cubicBezTo>
                    <a:pt x="21" y="361"/>
                    <a:pt x="63" y="361"/>
                    <a:pt x="84" y="361"/>
                  </a:cubicBezTo>
                  <a:cubicBezTo>
                    <a:pt x="168" y="257"/>
                    <a:pt x="251" y="173"/>
                    <a:pt x="335" y="89"/>
                  </a:cubicBezTo>
                  <a:cubicBezTo>
                    <a:pt x="356" y="69"/>
                    <a:pt x="356" y="69"/>
                    <a:pt x="356" y="69"/>
                  </a:cubicBezTo>
                  <a:cubicBezTo>
                    <a:pt x="390" y="34"/>
                    <a:pt x="355" y="0"/>
                    <a:pt x="3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52"/>
            <p:cNvSpPr/>
            <p:nvPr/>
          </p:nvSpPr>
          <p:spPr>
            <a:xfrm>
              <a:off x="2133750" y="1326675"/>
              <a:ext cx="150675" cy="144900"/>
            </a:xfrm>
            <a:custGeom>
              <a:rect b="b" l="l" r="r" t="t"/>
              <a:pathLst>
                <a:path extrusionOk="0" h="5796" w="6027">
                  <a:moveTo>
                    <a:pt x="6026" y="0"/>
                  </a:moveTo>
                  <a:cubicBezTo>
                    <a:pt x="4896" y="1025"/>
                    <a:pt x="3746" y="2030"/>
                    <a:pt x="2616" y="3076"/>
                  </a:cubicBezTo>
                  <a:cubicBezTo>
                    <a:pt x="1800" y="3829"/>
                    <a:pt x="900" y="4561"/>
                    <a:pt x="21" y="5294"/>
                  </a:cubicBezTo>
                  <a:cubicBezTo>
                    <a:pt x="21" y="5461"/>
                    <a:pt x="0" y="5628"/>
                    <a:pt x="0" y="5796"/>
                  </a:cubicBezTo>
                  <a:cubicBezTo>
                    <a:pt x="2009" y="3976"/>
                    <a:pt x="4039" y="2155"/>
                    <a:pt x="6026" y="314"/>
                  </a:cubicBezTo>
                  <a:cubicBezTo>
                    <a:pt x="6026" y="209"/>
                    <a:pt x="6026" y="105"/>
                    <a:pt x="60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52"/>
            <p:cNvSpPr/>
            <p:nvPr/>
          </p:nvSpPr>
          <p:spPr>
            <a:xfrm>
              <a:off x="2133225" y="1348100"/>
              <a:ext cx="151725" cy="159575"/>
            </a:xfrm>
            <a:custGeom>
              <a:rect b="b" l="l" r="r" t="t"/>
              <a:pathLst>
                <a:path extrusionOk="0" h="6383" w="6069">
                  <a:moveTo>
                    <a:pt x="6068" y="1"/>
                  </a:moveTo>
                  <a:cubicBezTo>
                    <a:pt x="4018" y="1947"/>
                    <a:pt x="2030" y="3935"/>
                    <a:pt x="0" y="5901"/>
                  </a:cubicBezTo>
                  <a:cubicBezTo>
                    <a:pt x="0" y="6069"/>
                    <a:pt x="0" y="6236"/>
                    <a:pt x="0" y="6383"/>
                  </a:cubicBezTo>
                  <a:cubicBezTo>
                    <a:pt x="2051" y="4437"/>
                    <a:pt x="4039" y="2386"/>
                    <a:pt x="6068" y="398"/>
                  </a:cubicBezTo>
                  <a:cubicBezTo>
                    <a:pt x="6068" y="252"/>
                    <a:pt x="6068" y="126"/>
                    <a:pt x="60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52"/>
            <p:cNvSpPr/>
            <p:nvPr/>
          </p:nvSpPr>
          <p:spPr>
            <a:xfrm>
              <a:off x="2129550" y="1380550"/>
              <a:ext cx="155400" cy="165825"/>
            </a:xfrm>
            <a:custGeom>
              <a:rect b="b" l="l" r="r" t="t"/>
              <a:pathLst>
                <a:path extrusionOk="0" h="6633" w="6216">
                  <a:moveTo>
                    <a:pt x="6215" y="0"/>
                  </a:moveTo>
                  <a:cubicBezTo>
                    <a:pt x="5901" y="314"/>
                    <a:pt x="5587" y="607"/>
                    <a:pt x="5274" y="921"/>
                  </a:cubicBezTo>
                  <a:cubicBezTo>
                    <a:pt x="3537" y="2595"/>
                    <a:pt x="1800" y="4290"/>
                    <a:pt x="85" y="5984"/>
                  </a:cubicBezTo>
                  <a:cubicBezTo>
                    <a:pt x="64" y="6173"/>
                    <a:pt x="43" y="6403"/>
                    <a:pt x="1" y="6633"/>
                  </a:cubicBezTo>
                  <a:cubicBezTo>
                    <a:pt x="1863" y="4834"/>
                    <a:pt x="3621" y="2909"/>
                    <a:pt x="5462" y="1109"/>
                  </a:cubicBezTo>
                  <a:cubicBezTo>
                    <a:pt x="5713" y="858"/>
                    <a:pt x="5964" y="607"/>
                    <a:pt x="6215" y="377"/>
                  </a:cubicBezTo>
                  <a:cubicBezTo>
                    <a:pt x="6215" y="251"/>
                    <a:pt x="6215" y="126"/>
                    <a:pt x="6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52"/>
            <p:cNvSpPr/>
            <p:nvPr/>
          </p:nvSpPr>
          <p:spPr>
            <a:xfrm>
              <a:off x="2127475" y="1407225"/>
              <a:ext cx="157475" cy="170025"/>
            </a:xfrm>
            <a:custGeom>
              <a:rect b="b" l="l" r="r" t="t"/>
              <a:pathLst>
                <a:path extrusionOk="0" h="6801" w="6299">
                  <a:moveTo>
                    <a:pt x="6298" y="0"/>
                  </a:moveTo>
                  <a:cubicBezTo>
                    <a:pt x="5817" y="502"/>
                    <a:pt x="5336" y="1005"/>
                    <a:pt x="4854" y="1507"/>
                  </a:cubicBezTo>
                  <a:cubicBezTo>
                    <a:pt x="3348" y="3055"/>
                    <a:pt x="1821" y="4541"/>
                    <a:pt x="314" y="6068"/>
                  </a:cubicBezTo>
                  <a:cubicBezTo>
                    <a:pt x="209" y="6173"/>
                    <a:pt x="105" y="6277"/>
                    <a:pt x="0" y="6382"/>
                  </a:cubicBezTo>
                  <a:lnTo>
                    <a:pt x="0" y="6800"/>
                  </a:lnTo>
                  <a:cubicBezTo>
                    <a:pt x="1444" y="5378"/>
                    <a:pt x="2867" y="3955"/>
                    <a:pt x="4269" y="2511"/>
                  </a:cubicBezTo>
                  <a:cubicBezTo>
                    <a:pt x="4959" y="1821"/>
                    <a:pt x="5629" y="1130"/>
                    <a:pt x="6298" y="440"/>
                  </a:cubicBezTo>
                  <a:cubicBezTo>
                    <a:pt x="6298" y="293"/>
                    <a:pt x="6298" y="147"/>
                    <a:pt x="62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52"/>
            <p:cNvSpPr/>
            <p:nvPr/>
          </p:nvSpPr>
          <p:spPr>
            <a:xfrm>
              <a:off x="2129025" y="1437025"/>
              <a:ext cx="156450" cy="177875"/>
            </a:xfrm>
            <a:custGeom>
              <a:rect b="b" l="l" r="r" t="t"/>
              <a:pathLst>
                <a:path extrusionOk="0" h="7115" w="6258">
                  <a:moveTo>
                    <a:pt x="6236" y="1"/>
                  </a:moveTo>
                  <a:cubicBezTo>
                    <a:pt x="4186" y="2261"/>
                    <a:pt x="2177" y="4562"/>
                    <a:pt x="1" y="6676"/>
                  </a:cubicBezTo>
                  <a:cubicBezTo>
                    <a:pt x="22" y="6843"/>
                    <a:pt x="85" y="6989"/>
                    <a:pt x="147" y="7115"/>
                  </a:cubicBezTo>
                  <a:cubicBezTo>
                    <a:pt x="2031" y="5316"/>
                    <a:pt x="3725" y="3223"/>
                    <a:pt x="5462" y="1424"/>
                  </a:cubicBezTo>
                  <a:cubicBezTo>
                    <a:pt x="5734" y="1152"/>
                    <a:pt x="5985" y="859"/>
                    <a:pt x="6257" y="587"/>
                  </a:cubicBezTo>
                  <a:cubicBezTo>
                    <a:pt x="6257" y="398"/>
                    <a:pt x="6236" y="189"/>
                    <a:pt x="6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52"/>
            <p:cNvSpPr/>
            <p:nvPr/>
          </p:nvSpPr>
          <p:spPr>
            <a:xfrm>
              <a:off x="2136875" y="1481500"/>
              <a:ext cx="149125" cy="140200"/>
            </a:xfrm>
            <a:custGeom>
              <a:rect b="b" l="l" r="r" t="t"/>
              <a:pathLst>
                <a:path extrusionOk="0" h="5608" w="5965">
                  <a:moveTo>
                    <a:pt x="5943" y="0"/>
                  </a:moveTo>
                  <a:cubicBezTo>
                    <a:pt x="5567" y="377"/>
                    <a:pt x="5190" y="754"/>
                    <a:pt x="4813" y="1109"/>
                  </a:cubicBezTo>
                  <a:cubicBezTo>
                    <a:pt x="3202" y="2616"/>
                    <a:pt x="1591" y="4081"/>
                    <a:pt x="1" y="5566"/>
                  </a:cubicBezTo>
                  <a:cubicBezTo>
                    <a:pt x="1" y="5587"/>
                    <a:pt x="1" y="5587"/>
                    <a:pt x="22" y="5608"/>
                  </a:cubicBezTo>
                  <a:lnTo>
                    <a:pt x="503" y="5608"/>
                  </a:lnTo>
                  <a:cubicBezTo>
                    <a:pt x="1863" y="4290"/>
                    <a:pt x="3244" y="2993"/>
                    <a:pt x="4625" y="1716"/>
                  </a:cubicBezTo>
                  <a:cubicBezTo>
                    <a:pt x="5085" y="1277"/>
                    <a:pt x="5525" y="837"/>
                    <a:pt x="5964" y="398"/>
                  </a:cubicBezTo>
                  <a:cubicBezTo>
                    <a:pt x="5964" y="272"/>
                    <a:pt x="5964" y="147"/>
                    <a:pt x="59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52"/>
            <p:cNvSpPr/>
            <p:nvPr/>
          </p:nvSpPr>
          <p:spPr>
            <a:xfrm>
              <a:off x="2177675" y="1518125"/>
              <a:ext cx="109350" cy="103575"/>
            </a:xfrm>
            <a:custGeom>
              <a:rect b="b" l="l" r="r" t="t"/>
              <a:pathLst>
                <a:path extrusionOk="0" h="4143" w="4374">
                  <a:moveTo>
                    <a:pt x="4353" y="0"/>
                  </a:moveTo>
                  <a:cubicBezTo>
                    <a:pt x="3997" y="356"/>
                    <a:pt x="3662" y="711"/>
                    <a:pt x="3286" y="1067"/>
                  </a:cubicBezTo>
                  <a:cubicBezTo>
                    <a:pt x="2198" y="2092"/>
                    <a:pt x="1110" y="3118"/>
                    <a:pt x="1" y="4143"/>
                  </a:cubicBezTo>
                  <a:lnTo>
                    <a:pt x="398" y="4143"/>
                  </a:lnTo>
                  <a:cubicBezTo>
                    <a:pt x="1528" y="3139"/>
                    <a:pt x="2658" y="2113"/>
                    <a:pt x="3725" y="1067"/>
                  </a:cubicBezTo>
                  <a:cubicBezTo>
                    <a:pt x="3955" y="858"/>
                    <a:pt x="4165" y="628"/>
                    <a:pt x="4374" y="419"/>
                  </a:cubicBezTo>
                  <a:cubicBezTo>
                    <a:pt x="4374" y="272"/>
                    <a:pt x="4374" y="126"/>
                    <a:pt x="4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52"/>
            <p:cNvSpPr/>
            <p:nvPr/>
          </p:nvSpPr>
          <p:spPr>
            <a:xfrm>
              <a:off x="2212725" y="1552650"/>
              <a:ext cx="74300" cy="69050"/>
            </a:xfrm>
            <a:custGeom>
              <a:rect b="b" l="l" r="r" t="t"/>
              <a:pathLst>
                <a:path extrusionOk="0" h="2762" w="2972">
                  <a:moveTo>
                    <a:pt x="2972" y="0"/>
                  </a:moveTo>
                  <a:cubicBezTo>
                    <a:pt x="2658" y="293"/>
                    <a:pt x="2344" y="586"/>
                    <a:pt x="2030" y="900"/>
                  </a:cubicBezTo>
                  <a:cubicBezTo>
                    <a:pt x="1382" y="1527"/>
                    <a:pt x="691" y="2134"/>
                    <a:pt x="1" y="2762"/>
                  </a:cubicBezTo>
                  <a:lnTo>
                    <a:pt x="628" y="2762"/>
                  </a:lnTo>
                  <a:cubicBezTo>
                    <a:pt x="1403" y="2009"/>
                    <a:pt x="2198" y="1276"/>
                    <a:pt x="2972" y="523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52"/>
            <p:cNvSpPr/>
            <p:nvPr/>
          </p:nvSpPr>
          <p:spPr>
            <a:xfrm>
              <a:off x="2272375" y="1607050"/>
              <a:ext cx="14650" cy="14650"/>
            </a:xfrm>
            <a:custGeom>
              <a:rect b="b" l="l" r="r" t="t"/>
              <a:pathLst>
                <a:path extrusionOk="0" h="586" w="586">
                  <a:moveTo>
                    <a:pt x="586" y="0"/>
                  </a:moveTo>
                  <a:cubicBezTo>
                    <a:pt x="398" y="188"/>
                    <a:pt x="188" y="398"/>
                    <a:pt x="0" y="586"/>
                  </a:cubicBezTo>
                  <a:lnTo>
                    <a:pt x="356" y="586"/>
                  </a:lnTo>
                  <a:cubicBezTo>
                    <a:pt x="439" y="502"/>
                    <a:pt x="502" y="439"/>
                    <a:pt x="586" y="356"/>
                  </a:cubicBez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" name="Google Shape;994;p52"/>
          <p:cNvGrpSpPr/>
          <p:nvPr/>
        </p:nvGrpSpPr>
        <p:grpSpPr>
          <a:xfrm>
            <a:off x="6361158" y="3030460"/>
            <a:ext cx="504633" cy="487524"/>
            <a:chOff x="3251600" y="647400"/>
            <a:chExt cx="1179050" cy="1139075"/>
          </a:xfrm>
        </p:grpSpPr>
        <p:sp>
          <p:nvSpPr>
            <p:cNvPr id="995" name="Google Shape;995;p52"/>
            <p:cNvSpPr/>
            <p:nvPr/>
          </p:nvSpPr>
          <p:spPr>
            <a:xfrm>
              <a:off x="3251600" y="647400"/>
              <a:ext cx="1179050" cy="1139075"/>
            </a:xfrm>
            <a:custGeom>
              <a:rect b="b" l="l" r="r" t="t"/>
              <a:pathLst>
                <a:path extrusionOk="0" h="45563" w="47162">
                  <a:moveTo>
                    <a:pt x="2155" y="12609"/>
                  </a:moveTo>
                  <a:cubicBezTo>
                    <a:pt x="1778" y="13362"/>
                    <a:pt x="1465" y="14157"/>
                    <a:pt x="1193" y="14973"/>
                  </a:cubicBezTo>
                  <a:cubicBezTo>
                    <a:pt x="1444" y="14157"/>
                    <a:pt x="1778" y="13362"/>
                    <a:pt x="2155" y="12609"/>
                  </a:cubicBezTo>
                  <a:close/>
                  <a:moveTo>
                    <a:pt x="45070" y="28238"/>
                  </a:moveTo>
                  <a:cubicBezTo>
                    <a:pt x="44923" y="28719"/>
                    <a:pt x="44735" y="29180"/>
                    <a:pt x="44546" y="29640"/>
                  </a:cubicBezTo>
                  <a:cubicBezTo>
                    <a:pt x="44651" y="29347"/>
                    <a:pt x="44735" y="29033"/>
                    <a:pt x="44818" y="28740"/>
                  </a:cubicBezTo>
                  <a:cubicBezTo>
                    <a:pt x="44902" y="28573"/>
                    <a:pt x="44986" y="28406"/>
                    <a:pt x="45070" y="28238"/>
                  </a:cubicBezTo>
                  <a:close/>
                  <a:moveTo>
                    <a:pt x="6549" y="38135"/>
                  </a:moveTo>
                  <a:lnTo>
                    <a:pt x="6549" y="38135"/>
                  </a:lnTo>
                  <a:cubicBezTo>
                    <a:pt x="8349" y="40039"/>
                    <a:pt x="10441" y="41629"/>
                    <a:pt x="12784" y="42822"/>
                  </a:cubicBezTo>
                  <a:cubicBezTo>
                    <a:pt x="11341" y="42362"/>
                    <a:pt x="9939" y="41776"/>
                    <a:pt x="8851" y="40813"/>
                  </a:cubicBezTo>
                  <a:cubicBezTo>
                    <a:pt x="7972" y="40060"/>
                    <a:pt x="7219" y="39139"/>
                    <a:pt x="6549" y="38135"/>
                  </a:cubicBezTo>
                  <a:close/>
                  <a:moveTo>
                    <a:pt x="43563" y="30854"/>
                  </a:moveTo>
                  <a:lnTo>
                    <a:pt x="43563" y="30854"/>
                  </a:lnTo>
                  <a:cubicBezTo>
                    <a:pt x="41345" y="36419"/>
                    <a:pt x="36909" y="40876"/>
                    <a:pt x="31365" y="43136"/>
                  </a:cubicBezTo>
                  <a:cubicBezTo>
                    <a:pt x="36177" y="40750"/>
                    <a:pt x="39964" y="36377"/>
                    <a:pt x="42852" y="31963"/>
                  </a:cubicBezTo>
                  <a:cubicBezTo>
                    <a:pt x="43082" y="31586"/>
                    <a:pt x="43333" y="31230"/>
                    <a:pt x="43563" y="30854"/>
                  </a:cubicBezTo>
                  <a:close/>
                  <a:moveTo>
                    <a:pt x="21730" y="946"/>
                  </a:moveTo>
                  <a:cubicBezTo>
                    <a:pt x="25079" y="946"/>
                    <a:pt x="28523" y="1849"/>
                    <a:pt x="31490" y="3004"/>
                  </a:cubicBezTo>
                  <a:cubicBezTo>
                    <a:pt x="32683" y="3465"/>
                    <a:pt x="33896" y="3967"/>
                    <a:pt x="35068" y="4553"/>
                  </a:cubicBezTo>
                  <a:cubicBezTo>
                    <a:pt x="36323" y="5369"/>
                    <a:pt x="37516" y="6289"/>
                    <a:pt x="38604" y="7315"/>
                  </a:cubicBezTo>
                  <a:cubicBezTo>
                    <a:pt x="39567" y="8235"/>
                    <a:pt x="40466" y="9260"/>
                    <a:pt x="41282" y="10348"/>
                  </a:cubicBezTo>
                  <a:cubicBezTo>
                    <a:pt x="41868" y="11436"/>
                    <a:pt x="42349" y="12566"/>
                    <a:pt x="42810" y="13675"/>
                  </a:cubicBezTo>
                  <a:cubicBezTo>
                    <a:pt x="43709" y="15935"/>
                    <a:pt x="44588" y="18258"/>
                    <a:pt x="45049" y="20559"/>
                  </a:cubicBezTo>
                  <a:cubicBezTo>
                    <a:pt x="45111" y="21250"/>
                    <a:pt x="45153" y="21961"/>
                    <a:pt x="45153" y="22652"/>
                  </a:cubicBezTo>
                  <a:cubicBezTo>
                    <a:pt x="45153" y="24493"/>
                    <a:pt x="44923" y="26271"/>
                    <a:pt x="44505" y="27966"/>
                  </a:cubicBezTo>
                  <a:cubicBezTo>
                    <a:pt x="44295" y="28489"/>
                    <a:pt x="44023" y="28991"/>
                    <a:pt x="43730" y="29514"/>
                  </a:cubicBezTo>
                  <a:cubicBezTo>
                    <a:pt x="41031" y="34013"/>
                    <a:pt x="37704" y="38386"/>
                    <a:pt x="33331" y="41399"/>
                  </a:cubicBezTo>
                  <a:cubicBezTo>
                    <a:pt x="30459" y="43401"/>
                    <a:pt x="26822" y="44529"/>
                    <a:pt x="23236" y="44529"/>
                  </a:cubicBezTo>
                  <a:cubicBezTo>
                    <a:pt x="21389" y="44529"/>
                    <a:pt x="19556" y="44229"/>
                    <a:pt x="17848" y="43596"/>
                  </a:cubicBezTo>
                  <a:cubicBezTo>
                    <a:pt x="12889" y="41755"/>
                    <a:pt x="7491" y="39077"/>
                    <a:pt x="4603" y="34473"/>
                  </a:cubicBezTo>
                  <a:cubicBezTo>
                    <a:pt x="4394" y="34160"/>
                    <a:pt x="4206" y="33846"/>
                    <a:pt x="4038" y="33511"/>
                  </a:cubicBezTo>
                  <a:cubicBezTo>
                    <a:pt x="2323" y="29661"/>
                    <a:pt x="1632" y="25853"/>
                    <a:pt x="1193" y="21564"/>
                  </a:cubicBezTo>
                  <a:cubicBezTo>
                    <a:pt x="1130" y="20957"/>
                    <a:pt x="1109" y="20371"/>
                    <a:pt x="1109" y="19785"/>
                  </a:cubicBezTo>
                  <a:cubicBezTo>
                    <a:pt x="1883" y="13843"/>
                    <a:pt x="5022" y="8633"/>
                    <a:pt x="9562" y="5138"/>
                  </a:cubicBezTo>
                  <a:cubicBezTo>
                    <a:pt x="11927" y="3611"/>
                    <a:pt x="14563" y="2439"/>
                    <a:pt x="17157" y="1602"/>
                  </a:cubicBezTo>
                  <a:cubicBezTo>
                    <a:pt x="18622" y="1143"/>
                    <a:pt x="20166" y="946"/>
                    <a:pt x="21730" y="946"/>
                  </a:cubicBezTo>
                  <a:close/>
                  <a:moveTo>
                    <a:pt x="6968" y="37821"/>
                  </a:moveTo>
                  <a:lnTo>
                    <a:pt x="6968" y="37821"/>
                  </a:lnTo>
                  <a:cubicBezTo>
                    <a:pt x="9311" y="39955"/>
                    <a:pt x="12178" y="41462"/>
                    <a:pt x="15337" y="42947"/>
                  </a:cubicBezTo>
                  <a:cubicBezTo>
                    <a:pt x="16885" y="43680"/>
                    <a:pt x="18476" y="44203"/>
                    <a:pt x="20087" y="44538"/>
                  </a:cubicBezTo>
                  <a:cubicBezTo>
                    <a:pt x="19564" y="44475"/>
                    <a:pt x="19020" y="44391"/>
                    <a:pt x="18476" y="44287"/>
                  </a:cubicBezTo>
                  <a:cubicBezTo>
                    <a:pt x="13998" y="43345"/>
                    <a:pt x="10002" y="41043"/>
                    <a:pt x="6968" y="37821"/>
                  </a:cubicBezTo>
                  <a:close/>
                  <a:moveTo>
                    <a:pt x="23567" y="0"/>
                  </a:moveTo>
                  <a:cubicBezTo>
                    <a:pt x="23076" y="0"/>
                    <a:pt x="22586" y="19"/>
                    <a:pt x="22095" y="54"/>
                  </a:cubicBezTo>
                  <a:cubicBezTo>
                    <a:pt x="19208" y="180"/>
                    <a:pt x="16446" y="828"/>
                    <a:pt x="13935" y="1937"/>
                  </a:cubicBezTo>
                  <a:cubicBezTo>
                    <a:pt x="11885" y="2774"/>
                    <a:pt x="9960" y="3883"/>
                    <a:pt x="8223" y="5222"/>
                  </a:cubicBezTo>
                  <a:cubicBezTo>
                    <a:pt x="8202" y="5222"/>
                    <a:pt x="8181" y="5222"/>
                    <a:pt x="8160" y="5243"/>
                  </a:cubicBezTo>
                  <a:cubicBezTo>
                    <a:pt x="4206" y="8403"/>
                    <a:pt x="670" y="12273"/>
                    <a:pt x="188" y="17567"/>
                  </a:cubicBezTo>
                  <a:cubicBezTo>
                    <a:pt x="0" y="19555"/>
                    <a:pt x="105" y="21731"/>
                    <a:pt x="439" y="23886"/>
                  </a:cubicBezTo>
                  <a:cubicBezTo>
                    <a:pt x="649" y="27778"/>
                    <a:pt x="1841" y="31398"/>
                    <a:pt x="3766" y="34515"/>
                  </a:cubicBezTo>
                  <a:cubicBezTo>
                    <a:pt x="5294" y="37779"/>
                    <a:pt x="7386" y="41148"/>
                    <a:pt x="10608" y="42634"/>
                  </a:cubicBezTo>
                  <a:cubicBezTo>
                    <a:pt x="14401" y="44405"/>
                    <a:pt x="18995" y="45562"/>
                    <a:pt x="23356" y="45562"/>
                  </a:cubicBezTo>
                  <a:cubicBezTo>
                    <a:pt x="24456" y="45562"/>
                    <a:pt x="25541" y="45489"/>
                    <a:pt x="26594" y="45333"/>
                  </a:cubicBezTo>
                  <a:cubicBezTo>
                    <a:pt x="28644" y="45019"/>
                    <a:pt x="30967" y="44433"/>
                    <a:pt x="32850" y="43575"/>
                  </a:cubicBezTo>
                  <a:cubicBezTo>
                    <a:pt x="34524" y="42801"/>
                    <a:pt x="35905" y="41546"/>
                    <a:pt x="37223" y="40248"/>
                  </a:cubicBezTo>
                  <a:cubicBezTo>
                    <a:pt x="38730" y="39035"/>
                    <a:pt x="40090" y="37633"/>
                    <a:pt x="41240" y="36064"/>
                  </a:cubicBezTo>
                  <a:cubicBezTo>
                    <a:pt x="43898" y="32904"/>
                    <a:pt x="45969" y="29117"/>
                    <a:pt x="46513" y="25058"/>
                  </a:cubicBezTo>
                  <a:cubicBezTo>
                    <a:pt x="47162" y="20078"/>
                    <a:pt x="45216" y="14868"/>
                    <a:pt x="42559" y="10683"/>
                  </a:cubicBezTo>
                  <a:cubicBezTo>
                    <a:pt x="41073" y="8319"/>
                    <a:pt x="39148" y="6415"/>
                    <a:pt x="36951" y="4846"/>
                  </a:cubicBezTo>
                  <a:cubicBezTo>
                    <a:pt x="34650" y="3046"/>
                    <a:pt x="31992" y="1665"/>
                    <a:pt x="29105" y="870"/>
                  </a:cubicBezTo>
                  <a:cubicBezTo>
                    <a:pt x="27240" y="259"/>
                    <a:pt x="25400" y="0"/>
                    <a:pt x="23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52"/>
            <p:cNvSpPr/>
            <p:nvPr/>
          </p:nvSpPr>
          <p:spPr>
            <a:xfrm>
              <a:off x="3452450" y="906075"/>
              <a:ext cx="766350" cy="621850"/>
            </a:xfrm>
            <a:custGeom>
              <a:rect b="b" l="l" r="r" t="t"/>
              <a:pathLst>
                <a:path extrusionOk="0" h="24874" w="30654">
                  <a:moveTo>
                    <a:pt x="9647" y="19356"/>
                  </a:moveTo>
                  <a:cubicBezTo>
                    <a:pt x="9667" y="19377"/>
                    <a:pt x="9709" y="19398"/>
                    <a:pt x="9730" y="19419"/>
                  </a:cubicBezTo>
                  <a:cubicBezTo>
                    <a:pt x="9667" y="19439"/>
                    <a:pt x="9584" y="19439"/>
                    <a:pt x="9521" y="19460"/>
                  </a:cubicBezTo>
                  <a:cubicBezTo>
                    <a:pt x="9563" y="19419"/>
                    <a:pt x="9605" y="19398"/>
                    <a:pt x="9647" y="19356"/>
                  </a:cubicBezTo>
                  <a:close/>
                  <a:moveTo>
                    <a:pt x="21356" y="756"/>
                  </a:moveTo>
                  <a:cubicBezTo>
                    <a:pt x="22414" y="756"/>
                    <a:pt x="23457" y="1111"/>
                    <a:pt x="24460" y="1780"/>
                  </a:cubicBezTo>
                  <a:cubicBezTo>
                    <a:pt x="24774" y="1989"/>
                    <a:pt x="25046" y="2240"/>
                    <a:pt x="25297" y="2512"/>
                  </a:cubicBezTo>
                  <a:lnTo>
                    <a:pt x="25381" y="2596"/>
                  </a:lnTo>
                  <a:lnTo>
                    <a:pt x="25507" y="2575"/>
                  </a:lnTo>
                  <a:cubicBezTo>
                    <a:pt x="25507" y="2575"/>
                    <a:pt x="25528" y="2596"/>
                    <a:pt x="25548" y="2596"/>
                  </a:cubicBezTo>
                  <a:cubicBezTo>
                    <a:pt x="25569" y="2596"/>
                    <a:pt x="25569" y="2617"/>
                    <a:pt x="25590" y="2617"/>
                  </a:cubicBezTo>
                  <a:cubicBezTo>
                    <a:pt x="25696" y="2628"/>
                    <a:pt x="25801" y="2633"/>
                    <a:pt x="25903" y="2633"/>
                  </a:cubicBezTo>
                  <a:cubicBezTo>
                    <a:pt x="26976" y="2633"/>
                    <a:pt x="27875" y="2064"/>
                    <a:pt x="28792" y="1529"/>
                  </a:cubicBezTo>
                  <a:lnTo>
                    <a:pt x="28792" y="1529"/>
                  </a:lnTo>
                  <a:cubicBezTo>
                    <a:pt x="28310" y="2554"/>
                    <a:pt x="27515" y="3433"/>
                    <a:pt x="26511" y="4040"/>
                  </a:cubicBezTo>
                  <a:lnTo>
                    <a:pt x="25653" y="4563"/>
                  </a:lnTo>
                  <a:lnTo>
                    <a:pt x="26009" y="4521"/>
                  </a:lnTo>
                  <a:lnTo>
                    <a:pt x="26009" y="4521"/>
                  </a:lnTo>
                  <a:cubicBezTo>
                    <a:pt x="25940" y="4677"/>
                    <a:pt x="26056" y="4861"/>
                    <a:pt x="26229" y="4861"/>
                  </a:cubicBezTo>
                  <a:cubicBezTo>
                    <a:pt x="26265" y="4861"/>
                    <a:pt x="26304" y="4853"/>
                    <a:pt x="26344" y="4835"/>
                  </a:cubicBezTo>
                  <a:cubicBezTo>
                    <a:pt x="26511" y="4730"/>
                    <a:pt x="26678" y="4647"/>
                    <a:pt x="26825" y="4542"/>
                  </a:cubicBezTo>
                  <a:cubicBezTo>
                    <a:pt x="27097" y="4416"/>
                    <a:pt x="27369" y="4333"/>
                    <a:pt x="27662" y="4270"/>
                  </a:cubicBezTo>
                  <a:cubicBezTo>
                    <a:pt x="27850" y="4228"/>
                    <a:pt x="28017" y="4186"/>
                    <a:pt x="28206" y="4144"/>
                  </a:cubicBezTo>
                  <a:cubicBezTo>
                    <a:pt x="28561" y="4082"/>
                    <a:pt x="28938" y="3998"/>
                    <a:pt x="29294" y="3872"/>
                  </a:cubicBezTo>
                  <a:lnTo>
                    <a:pt x="29294" y="3872"/>
                  </a:lnTo>
                  <a:cubicBezTo>
                    <a:pt x="28833" y="4437"/>
                    <a:pt x="28352" y="4981"/>
                    <a:pt x="27829" y="5504"/>
                  </a:cubicBezTo>
                  <a:cubicBezTo>
                    <a:pt x="27599" y="5714"/>
                    <a:pt x="27348" y="5902"/>
                    <a:pt x="27118" y="6090"/>
                  </a:cubicBezTo>
                  <a:cubicBezTo>
                    <a:pt x="27034" y="6090"/>
                    <a:pt x="26992" y="6132"/>
                    <a:pt x="26950" y="6195"/>
                  </a:cubicBezTo>
                  <a:lnTo>
                    <a:pt x="26867" y="6279"/>
                  </a:lnTo>
                  <a:lnTo>
                    <a:pt x="26867" y="6383"/>
                  </a:lnTo>
                  <a:cubicBezTo>
                    <a:pt x="26867" y="6383"/>
                    <a:pt x="26867" y="6404"/>
                    <a:pt x="26867" y="6404"/>
                  </a:cubicBezTo>
                  <a:cubicBezTo>
                    <a:pt x="26846" y="6467"/>
                    <a:pt x="26846" y="6530"/>
                    <a:pt x="26867" y="6592"/>
                  </a:cubicBezTo>
                  <a:cubicBezTo>
                    <a:pt x="26888" y="6781"/>
                    <a:pt x="26888" y="6969"/>
                    <a:pt x="26888" y="7157"/>
                  </a:cubicBezTo>
                  <a:cubicBezTo>
                    <a:pt x="26888" y="8685"/>
                    <a:pt x="26699" y="10128"/>
                    <a:pt x="26364" y="11468"/>
                  </a:cubicBezTo>
                  <a:cubicBezTo>
                    <a:pt x="25528" y="14271"/>
                    <a:pt x="23958" y="16971"/>
                    <a:pt x="21991" y="19105"/>
                  </a:cubicBezTo>
                  <a:cubicBezTo>
                    <a:pt x="18769" y="22243"/>
                    <a:pt x="14396" y="23959"/>
                    <a:pt x="10086" y="23959"/>
                  </a:cubicBezTo>
                  <a:cubicBezTo>
                    <a:pt x="8266" y="23959"/>
                    <a:pt x="6487" y="23666"/>
                    <a:pt x="4792" y="23101"/>
                  </a:cubicBezTo>
                  <a:cubicBezTo>
                    <a:pt x="4750" y="23080"/>
                    <a:pt x="4729" y="23080"/>
                    <a:pt x="4688" y="23059"/>
                  </a:cubicBezTo>
                  <a:cubicBezTo>
                    <a:pt x="4416" y="22976"/>
                    <a:pt x="4165" y="22871"/>
                    <a:pt x="3893" y="22766"/>
                  </a:cubicBezTo>
                  <a:cubicBezTo>
                    <a:pt x="3788" y="22725"/>
                    <a:pt x="3683" y="22683"/>
                    <a:pt x="3579" y="22641"/>
                  </a:cubicBezTo>
                  <a:cubicBezTo>
                    <a:pt x="3348" y="22536"/>
                    <a:pt x="3118" y="22432"/>
                    <a:pt x="2888" y="22327"/>
                  </a:cubicBezTo>
                  <a:cubicBezTo>
                    <a:pt x="2825" y="22306"/>
                    <a:pt x="2784" y="22285"/>
                    <a:pt x="2721" y="22243"/>
                  </a:cubicBezTo>
                  <a:cubicBezTo>
                    <a:pt x="2491" y="22139"/>
                    <a:pt x="2260" y="22013"/>
                    <a:pt x="2030" y="21888"/>
                  </a:cubicBezTo>
                  <a:cubicBezTo>
                    <a:pt x="3830" y="21888"/>
                    <a:pt x="5671" y="21804"/>
                    <a:pt x="7366" y="21176"/>
                  </a:cubicBezTo>
                  <a:cubicBezTo>
                    <a:pt x="8307" y="20820"/>
                    <a:pt x="10044" y="20360"/>
                    <a:pt x="10693" y="19460"/>
                  </a:cubicBezTo>
                  <a:cubicBezTo>
                    <a:pt x="10797" y="19335"/>
                    <a:pt x="10693" y="19209"/>
                    <a:pt x="10567" y="19167"/>
                  </a:cubicBezTo>
                  <a:cubicBezTo>
                    <a:pt x="10546" y="19126"/>
                    <a:pt x="10525" y="19084"/>
                    <a:pt x="10463" y="19063"/>
                  </a:cubicBezTo>
                  <a:cubicBezTo>
                    <a:pt x="10400" y="19000"/>
                    <a:pt x="10316" y="18958"/>
                    <a:pt x="10232" y="18916"/>
                  </a:cubicBezTo>
                  <a:lnTo>
                    <a:pt x="10379" y="18791"/>
                  </a:lnTo>
                  <a:lnTo>
                    <a:pt x="10002" y="18791"/>
                  </a:lnTo>
                  <a:cubicBezTo>
                    <a:pt x="8684" y="18100"/>
                    <a:pt x="7115" y="17891"/>
                    <a:pt x="5838" y="16991"/>
                  </a:cubicBezTo>
                  <a:cubicBezTo>
                    <a:pt x="5755" y="16929"/>
                    <a:pt x="5608" y="16824"/>
                    <a:pt x="5420" y="16678"/>
                  </a:cubicBezTo>
                  <a:cubicBezTo>
                    <a:pt x="5064" y="16259"/>
                    <a:pt x="4771" y="15778"/>
                    <a:pt x="4562" y="15234"/>
                  </a:cubicBezTo>
                  <a:cubicBezTo>
                    <a:pt x="4596" y="15217"/>
                    <a:pt x="4633" y="15210"/>
                    <a:pt x="4674" y="15210"/>
                  </a:cubicBezTo>
                  <a:cubicBezTo>
                    <a:pt x="4836" y="15210"/>
                    <a:pt x="5043" y="15318"/>
                    <a:pt x="5211" y="15318"/>
                  </a:cubicBezTo>
                  <a:cubicBezTo>
                    <a:pt x="5668" y="15318"/>
                    <a:pt x="5978" y="15395"/>
                    <a:pt x="6336" y="15395"/>
                  </a:cubicBezTo>
                  <a:cubicBezTo>
                    <a:pt x="6535" y="15395"/>
                    <a:pt x="6749" y="15371"/>
                    <a:pt x="7010" y="15297"/>
                  </a:cubicBezTo>
                  <a:cubicBezTo>
                    <a:pt x="7219" y="15255"/>
                    <a:pt x="7261" y="15046"/>
                    <a:pt x="7198" y="14878"/>
                  </a:cubicBezTo>
                  <a:lnTo>
                    <a:pt x="7805" y="14711"/>
                  </a:lnTo>
                  <a:lnTo>
                    <a:pt x="6926" y="14543"/>
                  </a:lnTo>
                  <a:cubicBezTo>
                    <a:pt x="6445" y="14439"/>
                    <a:pt x="5985" y="14271"/>
                    <a:pt x="5545" y="14062"/>
                  </a:cubicBezTo>
                  <a:cubicBezTo>
                    <a:pt x="3788" y="13225"/>
                    <a:pt x="2553" y="11509"/>
                    <a:pt x="2344" y="9522"/>
                  </a:cubicBezTo>
                  <a:cubicBezTo>
                    <a:pt x="2365" y="9354"/>
                    <a:pt x="2407" y="9271"/>
                    <a:pt x="2491" y="9250"/>
                  </a:cubicBezTo>
                  <a:cubicBezTo>
                    <a:pt x="2993" y="9459"/>
                    <a:pt x="3516" y="9626"/>
                    <a:pt x="4060" y="9710"/>
                  </a:cubicBezTo>
                  <a:cubicBezTo>
                    <a:pt x="4332" y="9773"/>
                    <a:pt x="4499" y="9773"/>
                    <a:pt x="4918" y="9773"/>
                  </a:cubicBezTo>
                  <a:lnTo>
                    <a:pt x="4960" y="9773"/>
                  </a:lnTo>
                  <a:lnTo>
                    <a:pt x="5545" y="9794"/>
                  </a:lnTo>
                  <a:lnTo>
                    <a:pt x="5545" y="9794"/>
                  </a:lnTo>
                  <a:lnTo>
                    <a:pt x="5190" y="9564"/>
                  </a:lnTo>
                  <a:cubicBezTo>
                    <a:pt x="5211" y="9480"/>
                    <a:pt x="5190" y="9375"/>
                    <a:pt x="5106" y="9312"/>
                  </a:cubicBezTo>
                  <a:cubicBezTo>
                    <a:pt x="4395" y="8685"/>
                    <a:pt x="3621" y="8183"/>
                    <a:pt x="3097" y="7408"/>
                  </a:cubicBezTo>
                  <a:cubicBezTo>
                    <a:pt x="2993" y="7220"/>
                    <a:pt x="2888" y="7032"/>
                    <a:pt x="2804" y="6823"/>
                  </a:cubicBezTo>
                  <a:cubicBezTo>
                    <a:pt x="2637" y="6174"/>
                    <a:pt x="2386" y="4374"/>
                    <a:pt x="2512" y="3224"/>
                  </a:cubicBezTo>
                  <a:cubicBezTo>
                    <a:pt x="2574" y="2910"/>
                    <a:pt x="2700" y="2617"/>
                    <a:pt x="2825" y="2324"/>
                  </a:cubicBezTo>
                  <a:cubicBezTo>
                    <a:pt x="2846" y="2303"/>
                    <a:pt x="2867" y="2282"/>
                    <a:pt x="2888" y="2261"/>
                  </a:cubicBezTo>
                  <a:cubicBezTo>
                    <a:pt x="2926" y="2245"/>
                    <a:pt x="2966" y="2237"/>
                    <a:pt x="3008" y="2237"/>
                  </a:cubicBezTo>
                  <a:cubicBezTo>
                    <a:pt x="3129" y="2237"/>
                    <a:pt x="3266" y="2304"/>
                    <a:pt x="3390" y="2429"/>
                  </a:cubicBezTo>
                  <a:cubicBezTo>
                    <a:pt x="3537" y="2575"/>
                    <a:pt x="3683" y="2722"/>
                    <a:pt x="3830" y="2868"/>
                  </a:cubicBezTo>
                  <a:cubicBezTo>
                    <a:pt x="4039" y="3119"/>
                    <a:pt x="4227" y="3370"/>
                    <a:pt x="4416" y="3538"/>
                  </a:cubicBezTo>
                  <a:cubicBezTo>
                    <a:pt x="4667" y="3747"/>
                    <a:pt x="4960" y="3956"/>
                    <a:pt x="5253" y="4165"/>
                  </a:cubicBezTo>
                  <a:cubicBezTo>
                    <a:pt x="7345" y="5881"/>
                    <a:pt x="9814" y="7074"/>
                    <a:pt x="12450" y="7660"/>
                  </a:cubicBezTo>
                  <a:cubicBezTo>
                    <a:pt x="13152" y="7919"/>
                    <a:pt x="13809" y="8178"/>
                    <a:pt x="14486" y="8178"/>
                  </a:cubicBezTo>
                  <a:cubicBezTo>
                    <a:pt x="14738" y="8178"/>
                    <a:pt x="14993" y="8142"/>
                    <a:pt x="15254" y="8057"/>
                  </a:cubicBezTo>
                  <a:cubicBezTo>
                    <a:pt x="15294" y="8146"/>
                    <a:pt x="15378" y="8185"/>
                    <a:pt x="15464" y="8185"/>
                  </a:cubicBezTo>
                  <a:cubicBezTo>
                    <a:pt x="15600" y="8185"/>
                    <a:pt x="15740" y="8086"/>
                    <a:pt x="15714" y="7932"/>
                  </a:cubicBezTo>
                  <a:cubicBezTo>
                    <a:pt x="15400" y="5483"/>
                    <a:pt x="15861" y="3579"/>
                    <a:pt x="17953" y="2010"/>
                  </a:cubicBezTo>
                  <a:cubicBezTo>
                    <a:pt x="19086" y="1158"/>
                    <a:pt x="20230" y="756"/>
                    <a:pt x="21356" y="756"/>
                  </a:cubicBezTo>
                  <a:close/>
                  <a:moveTo>
                    <a:pt x="21239" y="1"/>
                  </a:moveTo>
                  <a:cubicBezTo>
                    <a:pt x="20129" y="1"/>
                    <a:pt x="18972" y="383"/>
                    <a:pt x="17786" y="1194"/>
                  </a:cubicBezTo>
                  <a:cubicBezTo>
                    <a:pt x="17597" y="1341"/>
                    <a:pt x="17409" y="1466"/>
                    <a:pt x="17242" y="1613"/>
                  </a:cubicBezTo>
                  <a:cubicBezTo>
                    <a:pt x="17179" y="1675"/>
                    <a:pt x="17116" y="1717"/>
                    <a:pt x="17053" y="1759"/>
                  </a:cubicBezTo>
                  <a:cubicBezTo>
                    <a:pt x="16991" y="1822"/>
                    <a:pt x="16907" y="1885"/>
                    <a:pt x="16844" y="1947"/>
                  </a:cubicBezTo>
                  <a:cubicBezTo>
                    <a:pt x="16781" y="2010"/>
                    <a:pt x="16740" y="2073"/>
                    <a:pt x="16677" y="2115"/>
                  </a:cubicBezTo>
                  <a:cubicBezTo>
                    <a:pt x="15359" y="3433"/>
                    <a:pt x="14584" y="5149"/>
                    <a:pt x="14919" y="6969"/>
                  </a:cubicBezTo>
                  <a:cubicBezTo>
                    <a:pt x="14940" y="7178"/>
                    <a:pt x="14961" y="7367"/>
                    <a:pt x="15003" y="7576"/>
                  </a:cubicBezTo>
                  <a:lnTo>
                    <a:pt x="14898" y="7576"/>
                  </a:lnTo>
                  <a:cubicBezTo>
                    <a:pt x="14208" y="7534"/>
                    <a:pt x="13517" y="7429"/>
                    <a:pt x="12827" y="7283"/>
                  </a:cubicBezTo>
                  <a:cubicBezTo>
                    <a:pt x="11132" y="6823"/>
                    <a:pt x="9333" y="5881"/>
                    <a:pt x="8266" y="5316"/>
                  </a:cubicBezTo>
                  <a:cubicBezTo>
                    <a:pt x="7345" y="4835"/>
                    <a:pt x="6424" y="4207"/>
                    <a:pt x="5566" y="3600"/>
                  </a:cubicBezTo>
                  <a:cubicBezTo>
                    <a:pt x="4604" y="2889"/>
                    <a:pt x="3955" y="1926"/>
                    <a:pt x="2993" y="1236"/>
                  </a:cubicBezTo>
                  <a:cubicBezTo>
                    <a:pt x="2972" y="1236"/>
                    <a:pt x="2951" y="1236"/>
                    <a:pt x="2930" y="1215"/>
                  </a:cubicBezTo>
                  <a:lnTo>
                    <a:pt x="2909" y="1194"/>
                  </a:lnTo>
                  <a:lnTo>
                    <a:pt x="2909" y="1215"/>
                  </a:lnTo>
                  <a:cubicBezTo>
                    <a:pt x="2887" y="1209"/>
                    <a:pt x="2864" y="1206"/>
                    <a:pt x="2842" y="1206"/>
                  </a:cubicBezTo>
                  <a:cubicBezTo>
                    <a:pt x="2720" y="1206"/>
                    <a:pt x="2610" y="1297"/>
                    <a:pt x="2574" y="1403"/>
                  </a:cubicBezTo>
                  <a:cubicBezTo>
                    <a:pt x="2491" y="1696"/>
                    <a:pt x="2428" y="1989"/>
                    <a:pt x="2365" y="2282"/>
                  </a:cubicBezTo>
                  <a:cubicBezTo>
                    <a:pt x="2072" y="3014"/>
                    <a:pt x="1926" y="3789"/>
                    <a:pt x="1926" y="4584"/>
                  </a:cubicBezTo>
                  <a:cubicBezTo>
                    <a:pt x="1926" y="5023"/>
                    <a:pt x="1968" y="5463"/>
                    <a:pt x="2051" y="5881"/>
                  </a:cubicBezTo>
                  <a:cubicBezTo>
                    <a:pt x="2072" y="6132"/>
                    <a:pt x="2114" y="6362"/>
                    <a:pt x="2177" y="6613"/>
                  </a:cubicBezTo>
                  <a:cubicBezTo>
                    <a:pt x="2386" y="7576"/>
                    <a:pt x="2867" y="8141"/>
                    <a:pt x="3453" y="8664"/>
                  </a:cubicBezTo>
                  <a:cubicBezTo>
                    <a:pt x="3558" y="8768"/>
                    <a:pt x="3641" y="8873"/>
                    <a:pt x="3746" y="8957"/>
                  </a:cubicBezTo>
                  <a:cubicBezTo>
                    <a:pt x="3097" y="8706"/>
                    <a:pt x="2470" y="8287"/>
                    <a:pt x="1842" y="8036"/>
                  </a:cubicBezTo>
                  <a:cubicBezTo>
                    <a:pt x="1817" y="8027"/>
                    <a:pt x="1792" y="8023"/>
                    <a:pt x="1767" y="8023"/>
                  </a:cubicBezTo>
                  <a:cubicBezTo>
                    <a:pt x="1623" y="8023"/>
                    <a:pt x="1486" y="8165"/>
                    <a:pt x="1486" y="8308"/>
                  </a:cubicBezTo>
                  <a:cubicBezTo>
                    <a:pt x="1612" y="11321"/>
                    <a:pt x="3014" y="13393"/>
                    <a:pt x="5357" y="14648"/>
                  </a:cubicBezTo>
                  <a:cubicBezTo>
                    <a:pt x="4792" y="14543"/>
                    <a:pt x="4248" y="14355"/>
                    <a:pt x="3704" y="14292"/>
                  </a:cubicBezTo>
                  <a:cubicBezTo>
                    <a:pt x="3696" y="14291"/>
                    <a:pt x="3688" y="14291"/>
                    <a:pt x="3680" y="14291"/>
                  </a:cubicBezTo>
                  <a:cubicBezTo>
                    <a:pt x="3482" y="14291"/>
                    <a:pt x="3330" y="14530"/>
                    <a:pt x="3390" y="14711"/>
                  </a:cubicBezTo>
                  <a:cubicBezTo>
                    <a:pt x="3746" y="15966"/>
                    <a:pt x="4437" y="16803"/>
                    <a:pt x="5504" y="17556"/>
                  </a:cubicBezTo>
                  <a:cubicBezTo>
                    <a:pt x="5671" y="17682"/>
                    <a:pt x="5859" y="17787"/>
                    <a:pt x="6048" y="17891"/>
                  </a:cubicBezTo>
                  <a:cubicBezTo>
                    <a:pt x="6947" y="18603"/>
                    <a:pt x="8014" y="19042"/>
                    <a:pt x="9165" y="19188"/>
                  </a:cubicBezTo>
                  <a:cubicBezTo>
                    <a:pt x="8914" y="19356"/>
                    <a:pt x="8663" y="19523"/>
                    <a:pt x="8412" y="19670"/>
                  </a:cubicBezTo>
                  <a:cubicBezTo>
                    <a:pt x="7931" y="19858"/>
                    <a:pt x="7470" y="20109"/>
                    <a:pt x="6989" y="20297"/>
                  </a:cubicBezTo>
                  <a:cubicBezTo>
                    <a:pt x="4918" y="21072"/>
                    <a:pt x="2658" y="20904"/>
                    <a:pt x="482" y="21030"/>
                  </a:cubicBezTo>
                  <a:cubicBezTo>
                    <a:pt x="356" y="21030"/>
                    <a:pt x="252" y="21092"/>
                    <a:pt x="189" y="21176"/>
                  </a:cubicBezTo>
                  <a:lnTo>
                    <a:pt x="1" y="21155"/>
                  </a:lnTo>
                  <a:lnTo>
                    <a:pt x="1" y="21155"/>
                  </a:lnTo>
                  <a:lnTo>
                    <a:pt x="126" y="21239"/>
                  </a:lnTo>
                  <a:cubicBezTo>
                    <a:pt x="22" y="21427"/>
                    <a:pt x="43" y="21678"/>
                    <a:pt x="273" y="21804"/>
                  </a:cubicBezTo>
                  <a:cubicBezTo>
                    <a:pt x="3471" y="23604"/>
                    <a:pt x="7405" y="24874"/>
                    <a:pt x="11240" y="24874"/>
                  </a:cubicBezTo>
                  <a:cubicBezTo>
                    <a:pt x="14003" y="24874"/>
                    <a:pt x="16714" y="24215"/>
                    <a:pt x="19062" y="22620"/>
                  </a:cubicBezTo>
                  <a:cubicBezTo>
                    <a:pt x="24293" y="19084"/>
                    <a:pt x="27515" y="12828"/>
                    <a:pt x="27390" y="6571"/>
                  </a:cubicBezTo>
                  <a:cubicBezTo>
                    <a:pt x="27808" y="6216"/>
                    <a:pt x="28164" y="5839"/>
                    <a:pt x="28520" y="5442"/>
                  </a:cubicBezTo>
                  <a:cubicBezTo>
                    <a:pt x="29168" y="4814"/>
                    <a:pt x="29754" y="4144"/>
                    <a:pt x="30235" y="3391"/>
                  </a:cubicBezTo>
                  <a:lnTo>
                    <a:pt x="30654" y="2784"/>
                  </a:lnTo>
                  <a:lnTo>
                    <a:pt x="30654" y="2784"/>
                  </a:lnTo>
                  <a:lnTo>
                    <a:pt x="29984" y="3077"/>
                  </a:lnTo>
                  <a:cubicBezTo>
                    <a:pt x="29796" y="3161"/>
                    <a:pt x="29629" y="3245"/>
                    <a:pt x="29440" y="3307"/>
                  </a:cubicBezTo>
                  <a:cubicBezTo>
                    <a:pt x="28980" y="3412"/>
                    <a:pt x="28478" y="3496"/>
                    <a:pt x="28017" y="3621"/>
                  </a:cubicBezTo>
                  <a:cubicBezTo>
                    <a:pt x="28771" y="2868"/>
                    <a:pt x="29336" y="1947"/>
                    <a:pt x="29754" y="922"/>
                  </a:cubicBezTo>
                  <a:cubicBezTo>
                    <a:pt x="29796" y="797"/>
                    <a:pt x="29691" y="671"/>
                    <a:pt x="29566" y="629"/>
                  </a:cubicBezTo>
                  <a:lnTo>
                    <a:pt x="29649" y="441"/>
                  </a:lnTo>
                  <a:lnTo>
                    <a:pt x="29147" y="734"/>
                  </a:lnTo>
                  <a:cubicBezTo>
                    <a:pt x="28038" y="1382"/>
                    <a:pt x="26846" y="1843"/>
                    <a:pt x="25569" y="2115"/>
                  </a:cubicBezTo>
                  <a:cubicBezTo>
                    <a:pt x="24252" y="748"/>
                    <a:pt x="22792" y="1"/>
                    <a:pt x="21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52"/>
            <p:cNvSpPr/>
            <p:nvPr/>
          </p:nvSpPr>
          <p:spPr>
            <a:xfrm>
              <a:off x="3852625" y="934350"/>
              <a:ext cx="87900" cy="82150"/>
            </a:xfrm>
            <a:custGeom>
              <a:rect b="b" l="l" r="r" t="t"/>
              <a:pathLst>
                <a:path extrusionOk="0" h="3286" w="3516">
                  <a:moveTo>
                    <a:pt x="3515" y="0"/>
                  </a:moveTo>
                  <a:cubicBezTo>
                    <a:pt x="2992" y="189"/>
                    <a:pt x="2469" y="482"/>
                    <a:pt x="1946" y="879"/>
                  </a:cubicBezTo>
                  <a:cubicBezTo>
                    <a:pt x="963" y="1611"/>
                    <a:pt x="356" y="2407"/>
                    <a:pt x="0" y="3285"/>
                  </a:cubicBezTo>
                  <a:cubicBezTo>
                    <a:pt x="1172" y="2197"/>
                    <a:pt x="2344" y="1109"/>
                    <a:pt x="35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52"/>
            <p:cNvSpPr/>
            <p:nvPr/>
          </p:nvSpPr>
          <p:spPr>
            <a:xfrm>
              <a:off x="3814425" y="1083950"/>
              <a:ext cx="13100" cy="11525"/>
            </a:xfrm>
            <a:custGeom>
              <a:rect b="b" l="l" r="r" t="t"/>
              <a:pathLst>
                <a:path extrusionOk="0" h="461" w="524">
                  <a:moveTo>
                    <a:pt x="461" y="0"/>
                  </a:moveTo>
                  <a:cubicBezTo>
                    <a:pt x="315" y="147"/>
                    <a:pt x="168" y="272"/>
                    <a:pt x="1" y="419"/>
                  </a:cubicBezTo>
                  <a:cubicBezTo>
                    <a:pt x="147" y="440"/>
                    <a:pt x="294" y="461"/>
                    <a:pt x="419" y="461"/>
                  </a:cubicBezTo>
                  <a:lnTo>
                    <a:pt x="524" y="461"/>
                  </a:lnTo>
                  <a:cubicBezTo>
                    <a:pt x="503" y="314"/>
                    <a:pt x="482" y="147"/>
                    <a:pt x="4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52"/>
            <p:cNvSpPr/>
            <p:nvPr/>
          </p:nvSpPr>
          <p:spPr>
            <a:xfrm>
              <a:off x="3843200" y="925450"/>
              <a:ext cx="158000" cy="155375"/>
            </a:xfrm>
            <a:custGeom>
              <a:rect b="b" l="l" r="r" t="t"/>
              <a:pathLst>
                <a:path extrusionOk="0" h="6215" w="6320">
                  <a:moveTo>
                    <a:pt x="6006" y="1"/>
                  </a:moveTo>
                  <a:cubicBezTo>
                    <a:pt x="5336" y="649"/>
                    <a:pt x="4667" y="1319"/>
                    <a:pt x="3997" y="1967"/>
                  </a:cubicBezTo>
                  <a:cubicBezTo>
                    <a:pt x="2721" y="3202"/>
                    <a:pt x="1340" y="4395"/>
                    <a:pt x="22" y="5608"/>
                  </a:cubicBezTo>
                  <a:cubicBezTo>
                    <a:pt x="22" y="5629"/>
                    <a:pt x="1" y="5629"/>
                    <a:pt x="1" y="5650"/>
                  </a:cubicBezTo>
                  <a:cubicBezTo>
                    <a:pt x="1" y="5817"/>
                    <a:pt x="1" y="6006"/>
                    <a:pt x="1" y="6215"/>
                  </a:cubicBezTo>
                  <a:cubicBezTo>
                    <a:pt x="1319" y="4918"/>
                    <a:pt x="2658" y="3662"/>
                    <a:pt x="3997" y="2365"/>
                  </a:cubicBezTo>
                  <a:cubicBezTo>
                    <a:pt x="4792" y="1591"/>
                    <a:pt x="5566" y="817"/>
                    <a:pt x="6320" y="22"/>
                  </a:cubicBezTo>
                  <a:cubicBezTo>
                    <a:pt x="6215" y="1"/>
                    <a:pt x="6110" y="1"/>
                    <a:pt x="60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52"/>
            <p:cNvSpPr/>
            <p:nvPr/>
          </p:nvSpPr>
          <p:spPr>
            <a:xfrm>
              <a:off x="3745275" y="1109050"/>
              <a:ext cx="68125" cy="69550"/>
            </a:xfrm>
            <a:custGeom>
              <a:rect b="b" l="l" r="r" t="t"/>
              <a:pathLst>
                <a:path extrusionOk="0" h="2782" w="2725">
                  <a:moveTo>
                    <a:pt x="2202" y="1"/>
                  </a:moveTo>
                  <a:cubicBezTo>
                    <a:pt x="1428" y="817"/>
                    <a:pt x="674" y="1675"/>
                    <a:pt x="47" y="2616"/>
                  </a:cubicBezTo>
                  <a:cubicBezTo>
                    <a:pt x="1" y="2693"/>
                    <a:pt x="67" y="2781"/>
                    <a:pt x="139" y="2781"/>
                  </a:cubicBezTo>
                  <a:cubicBezTo>
                    <a:pt x="165" y="2781"/>
                    <a:pt x="192" y="2770"/>
                    <a:pt x="214" y="2742"/>
                  </a:cubicBezTo>
                  <a:cubicBezTo>
                    <a:pt x="1030" y="1821"/>
                    <a:pt x="1867" y="921"/>
                    <a:pt x="2725" y="43"/>
                  </a:cubicBezTo>
                  <a:cubicBezTo>
                    <a:pt x="2558" y="43"/>
                    <a:pt x="2369" y="22"/>
                    <a:pt x="2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52"/>
            <p:cNvSpPr/>
            <p:nvPr/>
          </p:nvSpPr>
          <p:spPr>
            <a:xfrm>
              <a:off x="3843725" y="930675"/>
              <a:ext cx="186250" cy="176850"/>
            </a:xfrm>
            <a:custGeom>
              <a:rect b="b" l="l" r="r" t="t"/>
              <a:pathLst>
                <a:path extrusionOk="0" h="7074" w="7450">
                  <a:moveTo>
                    <a:pt x="7136" y="1"/>
                  </a:moveTo>
                  <a:cubicBezTo>
                    <a:pt x="7031" y="85"/>
                    <a:pt x="6926" y="189"/>
                    <a:pt x="6822" y="294"/>
                  </a:cubicBezTo>
                  <a:cubicBezTo>
                    <a:pt x="4625" y="2365"/>
                    <a:pt x="2198" y="4290"/>
                    <a:pt x="1" y="6383"/>
                  </a:cubicBezTo>
                  <a:cubicBezTo>
                    <a:pt x="22" y="6571"/>
                    <a:pt x="42" y="6759"/>
                    <a:pt x="63" y="6948"/>
                  </a:cubicBezTo>
                  <a:cubicBezTo>
                    <a:pt x="84" y="7010"/>
                    <a:pt x="63" y="7052"/>
                    <a:pt x="42" y="7073"/>
                  </a:cubicBezTo>
                  <a:cubicBezTo>
                    <a:pt x="2281" y="4939"/>
                    <a:pt x="4583" y="2867"/>
                    <a:pt x="6822" y="712"/>
                  </a:cubicBezTo>
                  <a:cubicBezTo>
                    <a:pt x="7031" y="503"/>
                    <a:pt x="7240" y="294"/>
                    <a:pt x="7449" y="105"/>
                  </a:cubicBezTo>
                  <a:cubicBezTo>
                    <a:pt x="7345" y="64"/>
                    <a:pt x="7240" y="22"/>
                    <a:pt x="7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52"/>
            <p:cNvSpPr/>
            <p:nvPr/>
          </p:nvSpPr>
          <p:spPr>
            <a:xfrm>
              <a:off x="3766825" y="1107500"/>
              <a:ext cx="75875" cy="71825"/>
            </a:xfrm>
            <a:custGeom>
              <a:rect b="b" l="l" r="r" t="t"/>
              <a:pathLst>
                <a:path extrusionOk="0" h="2873" w="3035">
                  <a:moveTo>
                    <a:pt x="2679" y="0"/>
                  </a:moveTo>
                  <a:cubicBezTo>
                    <a:pt x="2553" y="42"/>
                    <a:pt x="2428" y="63"/>
                    <a:pt x="2302" y="84"/>
                  </a:cubicBezTo>
                  <a:cubicBezTo>
                    <a:pt x="1737" y="649"/>
                    <a:pt x="1214" y="1235"/>
                    <a:pt x="691" y="1841"/>
                  </a:cubicBezTo>
                  <a:cubicBezTo>
                    <a:pt x="712" y="1831"/>
                    <a:pt x="733" y="1826"/>
                    <a:pt x="753" y="1826"/>
                  </a:cubicBezTo>
                  <a:cubicBezTo>
                    <a:pt x="852" y="1826"/>
                    <a:pt x="925" y="1942"/>
                    <a:pt x="838" y="2030"/>
                  </a:cubicBezTo>
                  <a:cubicBezTo>
                    <a:pt x="566" y="2260"/>
                    <a:pt x="294" y="2511"/>
                    <a:pt x="1" y="2741"/>
                  </a:cubicBezTo>
                  <a:cubicBezTo>
                    <a:pt x="15" y="2812"/>
                    <a:pt x="86" y="2873"/>
                    <a:pt x="157" y="2873"/>
                  </a:cubicBezTo>
                  <a:cubicBezTo>
                    <a:pt x="191" y="2873"/>
                    <a:pt x="225" y="2859"/>
                    <a:pt x="252" y="2825"/>
                  </a:cubicBezTo>
                  <a:cubicBezTo>
                    <a:pt x="1152" y="1904"/>
                    <a:pt x="2093" y="983"/>
                    <a:pt x="3035" y="84"/>
                  </a:cubicBezTo>
                  <a:lnTo>
                    <a:pt x="3035" y="84"/>
                  </a:lnTo>
                  <a:cubicBezTo>
                    <a:pt x="2985" y="109"/>
                    <a:pt x="2929" y="124"/>
                    <a:pt x="2875" y="124"/>
                  </a:cubicBezTo>
                  <a:cubicBezTo>
                    <a:pt x="2793" y="124"/>
                    <a:pt x="2717" y="89"/>
                    <a:pt x="26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52"/>
            <p:cNvSpPr/>
            <p:nvPr/>
          </p:nvSpPr>
          <p:spPr>
            <a:xfrm>
              <a:off x="3762950" y="944275"/>
              <a:ext cx="297875" cy="274900"/>
            </a:xfrm>
            <a:custGeom>
              <a:rect b="b" l="l" r="r" t="t"/>
              <a:pathLst>
                <a:path extrusionOk="0" h="10996" w="11915">
                  <a:moveTo>
                    <a:pt x="250" y="10556"/>
                  </a:moveTo>
                  <a:cubicBezTo>
                    <a:pt x="284" y="10556"/>
                    <a:pt x="309" y="10579"/>
                    <a:pt x="323" y="10651"/>
                  </a:cubicBezTo>
                  <a:cubicBezTo>
                    <a:pt x="302" y="10588"/>
                    <a:pt x="260" y="10567"/>
                    <a:pt x="198" y="10567"/>
                  </a:cubicBezTo>
                  <a:cubicBezTo>
                    <a:pt x="217" y="10561"/>
                    <a:pt x="234" y="10556"/>
                    <a:pt x="250" y="10556"/>
                  </a:cubicBezTo>
                  <a:close/>
                  <a:moveTo>
                    <a:pt x="11643" y="1"/>
                  </a:moveTo>
                  <a:cubicBezTo>
                    <a:pt x="10848" y="712"/>
                    <a:pt x="10074" y="1424"/>
                    <a:pt x="9279" y="2114"/>
                  </a:cubicBezTo>
                  <a:cubicBezTo>
                    <a:pt x="7437" y="3746"/>
                    <a:pt x="5554" y="5357"/>
                    <a:pt x="3734" y="7031"/>
                  </a:cubicBezTo>
                  <a:cubicBezTo>
                    <a:pt x="2918" y="7764"/>
                    <a:pt x="2102" y="8517"/>
                    <a:pt x="1307" y="9312"/>
                  </a:cubicBezTo>
                  <a:cubicBezTo>
                    <a:pt x="993" y="9626"/>
                    <a:pt x="532" y="9961"/>
                    <a:pt x="281" y="10337"/>
                  </a:cubicBezTo>
                  <a:cubicBezTo>
                    <a:pt x="177" y="10484"/>
                    <a:pt x="135" y="10567"/>
                    <a:pt x="114" y="10609"/>
                  </a:cubicBezTo>
                  <a:cubicBezTo>
                    <a:pt x="93" y="10630"/>
                    <a:pt x="72" y="10630"/>
                    <a:pt x="72" y="10651"/>
                  </a:cubicBezTo>
                  <a:cubicBezTo>
                    <a:pt x="51" y="10693"/>
                    <a:pt x="51" y="10756"/>
                    <a:pt x="30" y="10797"/>
                  </a:cubicBezTo>
                  <a:cubicBezTo>
                    <a:pt x="0" y="10902"/>
                    <a:pt x="98" y="10995"/>
                    <a:pt x="194" y="10995"/>
                  </a:cubicBezTo>
                  <a:cubicBezTo>
                    <a:pt x="233" y="10995"/>
                    <a:pt x="272" y="10980"/>
                    <a:pt x="302" y="10944"/>
                  </a:cubicBezTo>
                  <a:cubicBezTo>
                    <a:pt x="3169" y="7638"/>
                    <a:pt x="6747" y="4876"/>
                    <a:pt x="9990" y="1947"/>
                  </a:cubicBezTo>
                  <a:cubicBezTo>
                    <a:pt x="10639" y="1361"/>
                    <a:pt x="11287" y="775"/>
                    <a:pt x="11915" y="168"/>
                  </a:cubicBezTo>
                  <a:cubicBezTo>
                    <a:pt x="11831" y="105"/>
                    <a:pt x="11727" y="64"/>
                    <a:pt x="116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52"/>
            <p:cNvSpPr/>
            <p:nvPr/>
          </p:nvSpPr>
          <p:spPr>
            <a:xfrm>
              <a:off x="3778875" y="959975"/>
              <a:ext cx="302875" cy="281125"/>
            </a:xfrm>
            <a:custGeom>
              <a:rect b="b" l="l" r="r" t="t"/>
              <a:pathLst>
                <a:path extrusionOk="0" h="11245" w="12115">
                  <a:moveTo>
                    <a:pt x="11885" y="1"/>
                  </a:moveTo>
                  <a:cubicBezTo>
                    <a:pt x="11090" y="712"/>
                    <a:pt x="10274" y="1423"/>
                    <a:pt x="9499" y="2156"/>
                  </a:cubicBezTo>
                  <a:cubicBezTo>
                    <a:pt x="6340" y="5064"/>
                    <a:pt x="3180" y="7952"/>
                    <a:pt x="63" y="10902"/>
                  </a:cubicBezTo>
                  <a:cubicBezTo>
                    <a:pt x="0" y="10965"/>
                    <a:pt x="0" y="11048"/>
                    <a:pt x="21" y="11111"/>
                  </a:cubicBezTo>
                  <a:cubicBezTo>
                    <a:pt x="502" y="10734"/>
                    <a:pt x="963" y="10358"/>
                    <a:pt x="1444" y="9981"/>
                  </a:cubicBezTo>
                  <a:cubicBezTo>
                    <a:pt x="1451" y="9979"/>
                    <a:pt x="1457" y="9978"/>
                    <a:pt x="1464" y="9978"/>
                  </a:cubicBezTo>
                  <a:cubicBezTo>
                    <a:pt x="1519" y="9978"/>
                    <a:pt x="1565" y="10048"/>
                    <a:pt x="1527" y="10086"/>
                  </a:cubicBezTo>
                  <a:cubicBezTo>
                    <a:pt x="1046" y="10462"/>
                    <a:pt x="586" y="10839"/>
                    <a:pt x="126" y="11216"/>
                  </a:cubicBezTo>
                  <a:cubicBezTo>
                    <a:pt x="154" y="11234"/>
                    <a:pt x="190" y="11245"/>
                    <a:pt x="228" y="11245"/>
                  </a:cubicBezTo>
                  <a:cubicBezTo>
                    <a:pt x="274" y="11245"/>
                    <a:pt x="321" y="11229"/>
                    <a:pt x="356" y="11195"/>
                  </a:cubicBezTo>
                  <a:cubicBezTo>
                    <a:pt x="3494" y="8265"/>
                    <a:pt x="6633" y="5336"/>
                    <a:pt x="9730" y="2407"/>
                  </a:cubicBezTo>
                  <a:cubicBezTo>
                    <a:pt x="10525" y="1674"/>
                    <a:pt x="11320" y="942"/>
                    <a:pt x="12115" y="231"/>
                  </a:cubicBezTo>
                  <a:cubicBezTo>
                    <a:pt x="12031" y="147"/>
                    <a:pt x="11968" y="84"/>
                    <a:pt x="118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52"/>
            <p:cNvSpPr/>
            <p:nvPr/>
          </p:nvSpPr>
          <p:spPr>
            <a:xfrm>
              <a:off x="3800825" y="966775"/>
              <a:ext cx="326975" cy="291000"/>
            </a:xfrm>
            <a:custGeom>
              <a:rect b="b" l="l" r="r" t="t"/>
              <a:pathLst>
                <a:path extrusionOk="0" h="11640" w="13079">
                  <a:moveTo>
                    <a:pt x="13078" y="1"/>
                  </a:moveTo>
                  <a:lnTo>
                    <a:pt x="13078" y="1"/>
                  </a:lnTo>
                  <a:cubicBezTo>
                    <a:pt x="12848" y="84"/>
                    <a:pt x="12618" y="147"/>
                    <a:pt x="12388" y="168"/>
                  </a:cubicBezTo>
                  <a:cubicBezTo>
                    <a:pt x="8287" y="3913"/>
                    <a:pt x="4186" y="7638"/>
                    <a:pt x="64" y="11362"/>
                  </a:cubicBezTo>
                  <a:cubicBezTo>
                    <a:pt x="22" y="11383"/>
                    <a:pt x="22" y="11425"/>
                    <a:pt x="1" y="11446"/>
                  </a:cubicBezTo>
                  <a:cubicBezTo>
                    <a:pt x="273" y="11216"/>
                    <a:pt x="545" y="10985"/>
                    <a:pt x="796" y="10734"/>
                  </a:cubicBezTo>
                  <a:cubicBezTo>
                    <a:pt x="806" y="10724"/>
                    <a:pt x="816" y="10720"/>
                    <a:pt x="825" y="10720"/>
                  </a:cubicBezTo>
                  <a:cubicBezTo>
                    <a:pt x="853" y="10720"/>
                    <a:pt x="870" y="10760"/>
                    <a:pt x="838" y="10776"/>
                  </a:cubicBezTo>
                  <a:cubicBezTo>
                    <a:pt x="587" y="11048"/>
                    <a:pt x="315" y="11320"/>
                    <a:pt x="43" y="11571"/>
                  </a:cubicBezTo>
                  <a:cubicBezTo>
                    <a:pt x="68" y="11609"/>
                    <a:pt x="123" y="11639"/>
                    <a:pt x="181" y="11639"/>
                  </a:cubicBezTo>
                  <a:cubicBezTo>
                    <a:pt x="220" y="11639"/>
                    <a:pt x="260" y="11626"/>
                    <a:pt x="294" y="11592"/>
                  </a:cubicBezTo>
                  <a:cubicBezTo>
                    <a:pt x="4813" y="8077"/>
                    <a:pt x="8935" y="4018"/>
                    <a:pt x="130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52"/>
            <p:cNvSpPr/>
            <p:nvPr/>
          </p:nvSpPr>
          <p:spPr>
            <a:xfrm>
              <a:off x="3847425" y="1019075"/>
              <a:ext cx="256300" cy="237150"/>
            </a:xfrm>
            <a:custGeom>
              <a:rect b="b" l="l" r="r" t="t"/>
              <a:pathLst>
                <a:path extrusionOk="0" h="9486" w="10252">
                  <a:moveTo>
                    <a:pt x="10210" y="1"/>
                  </a:moveTo>
                  <a:lnTo>
                    <a:pt x="10001" y="22"/>
                  </a:lnTo>
                  <a:cubicBezTo>
                    <a:pt x="9143" y="712"/>
                    <a:pt x="8264" y="1424"/>
                    <a:pt x="7427" y="2156"/>
                  </a:cubicBezTo>
                  <a:cubicBezTo>
                    <a:pt x="4874" y="4395"/>
                    <a:pt x="2594" y="6927"/>
                    <a:pt x="104" y="9228"/>
                  </a:cubicBezTo>
                  <a:cubicBezTo>
                    <a:pt x="0" y="9314"/>
                    <a:pt x="95" y="9485"/>
                    <a:pt x="214" y="9485"/>
                  </a:cubicBezTo>
                  <a:cubicBezTo>
                    <a:pt x="239" y="9485"/>
                    <a:pt x="266" y="9477"/>
                    <a:pt x="292" y="9458"/>
                  </a:cubicBezTo>
                  <a:cubicBezTo>
                    <a:pt x="3012" y="7617"/>
                    <a:pt x="5042" y="4813"/>
                    <a:pt x="7490" y="2637"/>
                  </a:cubicBezTo>
                  <a:cubicBezTo>
                    <a:pt x="8389" y="1821"/>
                    <a:pt x="9331" y="1047"/>
                    <a:pt x="10252" y="252"/>
                  </a:cubicBezTo>
                  <a:cubicBezTo>
                    <a:pt x="10189" y="189"/>
                    <a:pt x="10168" y="85"/>
                    <a:pt x="102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52"/>
            <p:cNvSpPr/>
            <p:nvPr/>
          </p:nvSpPr>
          <p:spPr>
            <a:xfrm>
              <a:off x="4106325" y="974100"/>
              <a:ext cx="47100" cy="38200"/>
            </a:xfrm>
            <a:custGeom>
              <a:rect b="b" l="l" r="r" t="t"/>
              <a:pathLst>
                <a:path extrusionOk="0" h="1528" w="1884">
                  <a:moveTo>
                    <a:pt x="1883" y="1"/>
                  </a:moveTo>
                  <a:lnTo>
                    <a:pt x="1883" y="1"/>
                  </a:lnTo>
                  <a:cubicBezTo>
                    <a:pt x="1256" y="524"/>
                    <a:pt x="628" y="1026"/>
                    <a:pt x="0" y="1528"/>
                  </a:cubicBezTo>
                  <a:lnTo>
                    <a:pt x="356" y="1319"/>
                  </a:lnTo>
                  <a:cubicBezTo>
                    <a:pt x="942" y="963"/>
                    <a:pt x="1465" y="524"/>
                    <a:pt x="18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52"/>
            <p:cNvSpPr/>
            <p:nvPr/>
          </p:nvSpPr>
          <p:spPr>
            <a:xfrm>
              <a:off x="3863700" y="1007575"/>
              <a:ext cx="303850" cy="259400"/>
            </a:xfrm>
            <a:custGeom>
              <a:rect b="b" l="l" r="r" t="t"/>
              <a:pathLst>
                <a:path extrusionOk="0" h="10376" w="12154">
                  <a:moveTo>
                    <a:pt x="12132" y="1"/>
                  </a:moveTo>
                  <a:lnTo>
                    <a:pt x="12132" y="1"/>
                  </a:lnTo>
                  <a:cubicBezTo>
                    <a:pt x="12028" y="22"/>
                    <a:pt x="11923" y="42"/>
                    <a:pt x="11839" y="63"/>
                  </a:cubicBezTo>
                  <a:cubicBezTo>
                    <a:pt x="9768" y="1863"/>
                    <a:pt x="7571" y="3516"/>
                    <a:pt x="5500" y="5315"/>
                  </a:cubicBezTo>
                  <a:cubicBezTo>
                    <a:pt x="3679" y="6905"/>
                    <a:pt x="2173" y="8726"/>
                    <a:pt x="143" y="10107"/>
                  </a:cubicBezTo>
                  <a:cubicBezTo>
                    <a:pt x="1" y="10196"/>
                    <a:pt x="86" y="10376"/>
                    <a:pt x="217" y="10376"/>
                  </a:cubicBezTo>
                  <a:cubicBezTo>
                    <a:pt x="240" y="10376"/>
                    <a:pt x="265" y="10370"/>
                    <a:pt x="290" y="10358"/>
                  </a:cubicBezTo>
                  <a:cubicBezTo>
                    <a:pt x="2340" y="9416"/>
                    <a:pt x="3742" y="7449"/>
                    <a:pt x="5353" y="5943"/>
                  </a:cubicBezTo>
                  <a:cubicBezTo>
                    <a:pt x="6650" y="4750"/>
                    <a:pt x="8010" y="3620"/>
                    <a:pt x="9370" y="2491"/>
                  </a:cubicBezTo>
                  <a:cubicBezTo>
                    <a:pt x="9517" y="2344"/>
                    <a:pt x="9663" y="2177"/>
                    <a:pt x="9831" y="2009"/>
                  </a:cubicBezTo>
                  <a:cubicBezTo>
                    <a:pt x="9835" y="2005"/>
                    <a:pt x="9840" y="2004"/>
                    <a:pt x="9846" y="2004"/>
                  </a:cubicBezTo>
                  <a:cubicBezTo>
                    <a:pt x="9871" y="2004"/>
                    <a:pt x="9907" y="2038"/>
                    <a:pt x="9873" y="2072"/>
                  </a:cubicBezTo>
                  <a:cubicBezTo>
                    <a:pt x="9873" y="2072"/>
                    <a:pt x="9852" y="2072"/>
                    <a:pt x="9852" y="2093"/>
                  </a:cubicBezTo>
                  <a:cubicBezTo>
                    <a:pt x="10605" y="1444"/>
                    <a:pt x="11379" y="817"/>
                    <a:pt x="12111" y="147"/>
                  </a:cubicBezTo>
                  <a:cubicBezTo>
                    <a:pt x="12153" y="105"/>
                    <a:pt x="12153" y="42"/>
                    <a:pt x="12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52"/>
            <p:cNvSpPr/>
            <p:nvPr/>
          </p:nvSpPr>
          <p:spPr>
            <a:xfrm>
              <a:off x="4060800" y="1064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52"/>
            <p:cNvSpPr/>
            <p:nvPr/>
          </p:nvSpPr>
          <p:spPr>
            <a:xfrm>
              <a:off x="3794025" y="1372175"/>
              <a:ext cx="14150" cy="15750"/>
            </a:xfrm>
            <a:custGeom>
              <a:rect b="b" l="l" r="r" t="t"/>
              <a:pathLst>
                <a:path extrusionOk="0" h="630" w="566">
                  <a:moveTo>
                    <a:pt x="566" y="0"/>
                  </a:moveTo>
                  <a:lnTo>
                    <a:pt x="566" y="0"/>
                  </a:lnTo>
                  <a:cubicBezTo>
                    <a:pt x="377" y="210"/>
                    <a:pt x="189" y="398"/>
                    <a:pt x="1" y="586"/>
                  </a:cubicBezTo>
                  <a:cubicBezTo>
                    <a:pt x="1" y="612"/>
                    <a:pt x="25" y="630"/>
                    <a:pt x="53" y="630"/>
                  </a:cubicBezTo>
                  <a:cubicBezTo>
                    <a:pt x="70" y="630"/>
                    <a:pt x="89" y="623"/>
                    <a:pt x="105" y="607"/>
                  </a:cubicBezTo>
                  <a:cubicBezTo>
                    <a:pt x="252" y="398"/>
                    <a:pt x="419" y="210"/>
                    <a:pt x="5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52"/>
            <p:cNvSpPr/>
            <p:nvPr/>
          </p:nvSpPr>
          <p:spPr>
            <a:xfrm>
              <a:off x="3819675" y="1305225"/>
              <a:ext cx="48650" cy="47625"/>
            </a:xfrm>
            <a:custGeom>
              <a:rect b="b" l="l" r="r" t="t"/>
              <a:pathLst>
                <a:path extrusionOk="0" h="1905" w="1946">
                  <a:moveTo>
                    <a:pt x="1946" y="0"/>
                  </a:moveTo>
                  <a:cubicBezTo>
                    <a:pt x="1256" y="607"/>
                    <a:pt x="586" y="1235"/>
                    <a:pt x="0" y="1904"/>
                  </a:cubicBezTo>
                  <a:cubicBezTo>
                    <a:pt x="628" y="1256"/>
                    <a:pt x="1276" y="628"/>
                    <a:pt x="19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52"/>
            <p:cNvSpPr/>
            <p:nvPr/>
          </p:nvSpPr>
          <p:spPr>
            <a:xfrm>
              <a:off x="3875100" y="1057650"/>
              <a:ext cx="236275" cy="244450"/>
            </a:xfrm>
            <a:custGeom>
              <a:rect b="b" l="l" r="r" t="t"/>
              <a:pathLst>
                <a:path extrusionOk="0" h="9778" w="9451">
                  <a:moveTo>
                    <a:pt x="9390" y="1"/>
                  </a:moveTo>
                  <a:cubicBezTo>
                    <a:pt x="9384" y="1"/>
                    <a:pt x="9379" y="2"/>
                    <a:pt x="9375" y="6"/>
                  </a:cubicBezTo>
                  <a:cubicBezTo>
                    <a:pt x="9207" y="174"/>
                    <a:pt x="9061" y="341"/>
                    <a:pt x="8914" y="488"/>
                  </a:cubicBezTo>
                  <a:cubicBezTo>
                    <a:pt x="6717" y="2789"/>
                    <a:pt x="4604" y="5195"/>
                    <a:pt x="2386" y="7476"/>
                  </a:cubicBezTo>
                  <a:cubicBezTo>
                    <a:pt x="1633" y="8250"/>
                    <a:pt x="817" y="8941"/>
                    <a:pt x="1" y="9652"/>
                  </a:cubicBezTo>
                  <a:cubicBezTo>
                    <a:pt x="12" y="9649"/>
                    <a:pt x="23" y="9648"/>
                    <a:pt x="33" y="9648"/>
                  </a:cubicBezTo>
                  <a:cubicBezTo>
                    <a:pt x="100" y="9648"/>
                    <a:pt x="145" y="9705"/>
                    <a:pt x="127" y="9778"/>
                  </a:cubicBezTo>
                  <a:cubicBezTo>
                    <a:pt x="1068" y="8941"/>
                    <a:pt x="2031" y="8125"/>
                    <a:pt x="2888" y="7204"/>
                  </a:cubicBezTo>
                  <a:cubicBezTo>
                    <a:pt x="5085" y="4840"/>
                    <a:pt x="7178" y="2413"/>
                    <a:pt x="9396" y="90"/>
                  </a:cubicBezTo>
                  <a:cubicBezTo>
                    <a:pt x="9396" y="69"/>
                    <a:pt x="9417" y="69"/>
                    <a:pt x="9417" y="69"/>
                  </a:cubicBezTo>
                  <a:cubicBezTo>
                    <a:pt x="9451" y="35"/>
                    <a:pt x="9415" y="1"/>
                    <a:pt x="93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52"/>
            <p:cNvSpPr/>
            <p:nvPr/>
          </p:nvSpPr>
          <p:spPr>
            <a:xfrm>
              <a:off x="3786550" y="1094400"/>
              <a:ext cx="337575" cy="316525"/>
            </a:xfrm>
            <a:custGeom>
              <a:rect b="b" l="l" r="r" t="t"/>
              <a:pathLst>
                <a:path extrusionOk="0" h="12661" w="13503">
                  <a:moveTo>
                    <a:pt x="13503" y="1"/>
                  </a:moveTo>
                  <a:cubicBezTo>
                    <a:pt x="11159" y="2365"/>
                    <a:pt x="8586" y="4500"/>
                    <a:pt x="6158" y="6759"/>
                  </a:cubicBezTo>
                  <a:cubicBezTo>
                    <a:pt x="4171" y="8601"/>
                    <a:pt x="1618" y="10295"/>
                    <a:pt x="49" y="12513"/>
                  </a:cubicBezTo>
                  <a:cubicBezTo>
                    <a:pt x="1" y="12593"/>
                    <a:pt x="74" y="12660"/>
                    <a:pt x="140" y="12660"/>
                  </a:cubicBezTo>
                  <a:cubicBezTo>
                    <a:pt x="160" y="12660"/>
                    <a:pt x="180" y="12654"/>
                    <a:pt x="195" y="12639"/>
                  </a:cubicBezTo>
                  <a:cubicBezTo>
                    <a:pt x="4547" y="8391"/>
                    <a:pt x="9297" y="4541"/>
                    <a:pt x="13503" y="147"/>
                  </a:cubicBezTo>
                  <a:cubicBezTo>
                    <a:pt x="13503" y="106"/>
                    <a:pt x="13503" y="43"/>
                    <a:pt x="135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52"/>
            <p:cNvSpPr/>
            <p:nvPr/>
          </p:nvSpPr>
          <p:spPr>
            <a:xfrm>
              <a:off x="3801875" y="1120050"/>
              <a:ext cx="321200" cy="311000"/>
            </a:xfrm>
            <a:custGeom>
              <a:rect b="b" l="l" r="r" t="t"/>
              <a:pathLst>
                <a:path extrusionOk="0" h="12440" w="12848">
                  <a:moveTo>
                    <a:pt x="12848" y="0"/>
                  </a:moveTo>
                  <a:cubicBezTo>
                    <a:pt x="9291" y="3013"/>
                    <a:pt x="6027" y="6403"/>
                    <a:pt x="2679" y="9667"/>
                  </a:cubicBezTo>
                  <a:cubicBezTo>
                    <a:pt x="2703" y="9651"/>
                    <a:pt x="2728" y="9644"/>
                    <a:pt x="2752" y="9644"/>
                  </a:cubicBezTo>
                  <a:cubicBezTo>
                    <a:pt x="2857" y="9644"/>
                    <a:pt x="2948" y="9770"/>
                    <a:pt x="2846" y="9855"/>
                  </a:cubicBezTo>
                  <a:cubicBezTo>
                    <a:pt x="1884" y="10692"/>
                    <a:pt x="942" y="11550"/>
                    <a:pt x="1" y="12408"/>
                  </a:cubicBezTo>
                  <a:cubicBezTo>
                    <a:pt x="22" y="12429"/>
                    <a:pt x="48" y="12439"/>
                    <a:pt x="77" y="12439"/>
                  </a:cubicBezTo>
                  <a:cubicBezTo>
                    <a:pt x="105" y="12439"/>
                    <a:pt x="137" y="12429"/>
                    <a:pt x="168" y="12408"/>
                  </a:cubicBezTo>
                  <a:cubicBezTo>
                    <a:pt x="4604" y="8600"/>
                    <a:pt x="8454" y="4143"/>
                    <a:pt x="12827" y="251"/>
                  </a:cubicBezTo>
                  <a:cubicBezTo>
                    <a:pt x="12827" y="168"/>
                    <a:pt x="12848" y="84"/>
                    <a:pt x="128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52"/>
            <p:cNvSpPr/>
            <p:nvPr/>
          </p:nvSpPr>
          <p:spPr>
            <a:xfrm>
              <a:off x="3802425" y="1154575"/>
              <a:ext cx="316475" cy="308725"/>
            </a:xfrm>
            <a:custGeom>
              <a:rect b="b" l="l" r="r" t="t"/>
              <a:pathLst>
                <a:path extrusionOk="0" h="12349" w="12659">
                  <a:moveTo>
                    <a:pt x="12658" y="0"/>
                  </a:moveTo>
                  <a:cubicBezTo>
                    <a:pt x="12449" y="188"/>
                    <a:pt x="12219" y="377"/>
                    <a:pt x="12010" y="565"/>
                  </a:cubicBezTo>
                  <a:cubicBezTo>
                    <a:pt x="10650" y="1800"/>
                    <a:pt x="9332" y="3076"/>
                    <a:pt x="8013" y="4352"/>
                  </a:cubicBezTo>
                  <a:cubicBezTo>
                    <a:pt x="5356" y="6926"/>
                    <a:pt x="2699" y="9541"/>
                    <a:pt x="83" y="12157"/>
                  </a:cubicBezTo>
                  <a:cubicBezTo>
                    <a:pt x="0" y="12240"/>
                    <a:pt x="75" y="12349"/>
                    <a:pt x="162" y="12349"/>
                  </a:cubicBezTo>
                  <a:cubicBezTo>
                    <a:pt x="185" y="12349"/>
                    <a:pt x="208" y="12342"/>
                    <a:pt x="230" y="12324"/>
                  </a:cubicBezTo>
                  <a:cubicBezTo>
                    <a:pt x="3096" y="9981"/>
                    <a:pt x="5565" y="7114"/>
                    <a:pt x="8202" y="4541"/>
                  </a:cubicBezTo>
                  <a:cubicBezTo>
                    <a:pt x="9436" y="3327"/>
                    <a:pt x="10671" y="2113"/>
                    <a:pt x="11926" y="921"/>
                  </a:cubicBezTo>
                  <a:cubicBezTo>
                    <a:pt x="12156" y="712"/>
                    <a:pt x="12386" y="502"/>
                    <a:pt x="12617" y="314"/>
                  </a:cubicBezTo>
                  <a:cubicBezTo>
                    <a:pt x="12637" y="209"/>
                    <a:pt x="12637" y="105"/>
                    <a:pt x="126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52"/>
            <p:cNvSpPr/>
            <p:nvPr/>
          </p:nvSpPr>
          <p:spPr>
            <a:xfrm>
              <a:off x="3808150" y="1179675"/>
              <a:ext cx="306050" cy="312300"/>
            </a:xfrm>
            <a:custGeom>
              <a:rect b="b" l="l" r="r" t="t"/>
              <a:pathLst>
                <a:path extrusionOk="0" h="12492" w="12242">
                  <a:moveTo>
                    <a:pt x="12241" y="1"/>
                  </a:moveTo>
                  <a:lnTo>
                    <a:pt x="12241" y="1"/>
                  </a:lnTo>
                  <a:cubicBezTo>
                    <a:pt x="10525" y="1612"/>
                    <a:pt x="8914" y="3327"/>
                    <a:pt x="7282" y="5022"/>
                  </a:cubicBezTo>
                  <a:cubicBezTo>
                    <a:pt x="5776" y="6550"/>
                    <a:pt x="4248" y="8056"/>
                    <a:pt x="2742" y="9584"/>
                  </a:cubicBezTo>
                  <a:cubicBezTo>
                    <a:pt x="1842" y="10462"/>
                    <a:pt x="942" y="11529"/>
                    <a:pt x="1" y="12492"/>
                  </a:cubicBezTo>
                  <a:cubicBezTo>
                    <a:pt x="147" y="12450"/>
                    <a:pt x="315" y="12408"/>
                    <a:pt x="461" y="12366"/>
                  </a:cubicBezTo>
                  <a:cubicBezTo>
                    <a:pt x="942" y="11843"/>
                    <a:pt x="1424" y="11320"/>
                    <a:pt x="1884" y="10860"/>
                  </a:cubicBezTo>
                  <a:cubicBezTo>
                    <a:pt x="3495" y="9270"/>
                    <a:pt x="5106" y="7638"/>
                    <a:pt x="6696" y="6027"/>
                  </a:cubicBezTo>
                  <a:cubicBezTo>
                    <a:pt x="8517" y="4185"/>
                    <a:pt x="10295" y="2281"/>
                    <a:pt x="12136" y="482"/>
                  </a:cubicBezTo>
                  <a:cubicBezTo>
                    <a:pt x="12178" y="314"/>
                    <a:pt x="12220" y="147"/>
                    <a:pt x="122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52"/>
            <p:cNvSpPr/>
            <p:nvPr/>
          </p:nvSpPr>
          <p:spPr>
            <a:xfrm>
              <a:off x="3857850" y="1215775"/>
              <a:ext cx="245875" cy="260000"/>
            </a:xfrm>
            <a:custGeom>
              <a:rect b="b" l="l" r="r" t="t"/>
              <a:pathLst>
                <a:path extrusionOk="0" h="10400" w="9835">
                  <a:moveTo>
                    <a:pt x="9835" y="0"/>
                  </a:moveTo>
                  <a:lnTo>
                    <a:pt x="9835" y="0"/>
                  </a:lnTo>
                  <a:cubicBezTo>
                    <a:pt x="6445" y="3348"/>
                    <a:pt x="3474" y="7156"/>
                    <a:pt x="1" y="10399"/>
                  </a:cubicBezTo>
                  <a:cubicBezTo>
                    <a:pt x="377" y="10253"/>
                    <a:pt x="733" y="10106"/>
                    <a:pt x="1109" y="9939"/>
                  </a:cubicBezTo>
                  <a:cubicBezTo>
                    <a:pt x="2804" y="8244"/>
                    <a:pt x="4374" y="6340"/>
                    <a:pt x="5985" y="4666"/>
                  </a:cubicBezTo>
                  <a:cubicBezTo>
                    <a:pt x="7177" y="3432"/>
                    <a:pt x="8328" y="2134"/>
                    <a:pt x="9500" y="879"/>
                  </a:cubicBezTo>
                  <a:cubicBezTo>
                    <a:pt x="9625" y="586"/>
                    <a:pt x="9730" y="293"/>
                    <a:pt x="98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52"/>
            <p:cNvSpPr/>
            <p:nvPr/>
          </p:nvSpPr>
          <p:spPr>
            <a:xfrm>
              <a:off x="3909625" y="1311500"/>
              <a:ext cx="147025" cy="140200"/>
            </a:xfrm>
            <a:custGeom>
              <a:rect b="b" l="l" r="r" t="t"/>
              <a:pathLst>
                <a:path extrusionOk="0" h="5608" w="5881">
                  <a:moveTo>
                    <a:pt x="5880" y="0"/>
                  </a:moveTo>
                  <a:cubicBezTo>
                    <a:pt x="5127" y="795"/>
                    <a:pt x="4353" y="1570"/>
                    <a:pt x="3558" y="2323"/>
                  </a:cubicBezTo>
                  <a:cubicBezTo>
                    <a:pt x="2386" y="3432"/>
                    <a:pt x="1194" y="4520"/>
                    <a:pt x="1" y="5608"/>
                  </a:cubicBezTo>
                  <a:cubicBezTo>
                    <a:pt x="482" y="5336"/>
                    <a:pt x="963" y="5043"/>
                    <a:pt x="1445" y="4729"/>
                  </a:cubicBezTo>
                  <a:cubicBezTo>
                    <a:pt x="2072" y="4122"/>
                    <a:pt x="2721" y="3515"/>
                    <a:pt x="3370" y="2909"/>
                  </a:cubicBezTo>
                  <a:cubicBezTo>
                    <a:pt x="3914" y="2406"/>
                    <a:pt x="4437" y="1883"/>
                    <a:pt x="4960" y="1339"/>
                  </a:cubicBezTo>
                  <a:cubicBezTo>
                    <a:pt x="5295" y="921"/>
                    <a:pt x="5588" y="461"/>
                    <a:pt x="58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52"/>
            <p:cNvSpPr/>
            <p:nvPr/>
          </p:nvSpPr>
          <p:spPr>
            <a:xfrm>
              <a:off x="3517325" y="962050"/>
              <a:ext cx="15700" cy="17825"/>
            </a:xfrm>
            <a:custGeom>
              <a:rect b="b" l="l" r="r" t="t"/>
              <a:pathLst>
                <a:path extrusionOk="0" h="713" w="628">
                  <a:moveTo>
                    <a:pt x="410" y="0"/>
                  </a:moveTo>
                  <a:cubicBezTo>
                    <a:pt x="370" y="0"/>
                    <a:pt x="330" y="7"/>
                    <a:pt x="293" y="22"/>
                  </a:cubicBezTo>
                  <a:cubicBezTo>
                    <a:pt x="272" y="43"/>
                    <a:pt x="251" y="64"/>
                    <a:pt x="230" y="85"/>
                  </a:cubicBezTo>
                  <a:cubicBezTo>
                    <a:pt x="126" y="294"/>
                    <a:pt x="63" y="503"/>
                    <a:pt x="0" y="713"/>
                  </a:cubicBezTo>
                  <a:cubicBezTo>
                    <a:pt x="209" y="503"/>
                    <a:pt x="419" y="294"/>
                    <a:pt x="628" y="64"/>
                  </a:cubicBezTo>
                  <a:cubicBezTo>
                    <a:pt x="560" y="24"/>
                    <a:pt x="484" y="0"/>
                    <a:pt x="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52"/>
            <p:cNvSpPr/>
            <p:nvPr/>
          </p:nvSpPr>
          <p:spPr>
            <a:xfrm>
              <a:off x="3514700" y="975675"/>
              <a:ext cx="37175" cy="47625"/>
            </a:xfrm>
            <a:custGeom>
              <a:rect b="b" l="l" r="r" t="t"/>
              <a:pathLst>
                <a:path extrusionOk="0" h="1905" w="1487">
                  <a:moveTo>
                    <a:pt x="1256" y="0"/>
                  </a:moveTo>
                  <a:cubicBezTo>
                    <a:pt x="838" y="461"/>
                    <a:pt x="419" y="921"/>
                    <a:pt x="1" y="1360"/>
                  </a:cubicBezTo>
                  <a:cubicBezTo>
                    <a:pt x="1" y="1549"/>
                    <a:pt x="1" y="1716"/>
                    <a:pt x="22" y="1904"/>
                  </a:cubicBezTo>
                  <a:cubicBezTo>
                    <a:pt x="524" y="1360"/>
                    <a:pt x="1005" y="816"/>
                    <a:pt x="1486" y="272"/>
                  </a:cubicBezTo>
                  <a:cubicBezTo>
                    <a:pt x="1444" y="210"/>
                    <a:pt x="1382" y="147"/>
                    <a:pt x="1340" y="84"/>
                  </a:cubicBezTo>
                  <a:cubicBezTo>
                    <a:pt x="1298" y="63"/>
                    <a:pt x="1277" y="21"/>
                    <a:pt x="12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52"/>
            <p:cNvSpPr/>
            <p:nvPr/>
          </p:nvSpPr>
          <p:spPr>
            <a:xfrm>
              <a:off x="3516275" y="993975"/>
              <a:ext cx="52325" cy="53375"/>
            </a:xfrm>
            <a:custGeom>
              <a:rect b="b" l="l" r="r" t="t"/>
              <a:pathLst>
                <a:path extrusionOk="0" h="2135" w="2093">
                  <a:moveTo>
                    <a:pt x="1863" y="1"/>
                  </a:moveTo>
                  <a:cubicBezTo>
                    <a:pt x="1235" y="586"/>
                    <a:pt x="628" y="1151"/>
                    <a:pt x="0" y="1716"/>
                  </a:cubicBezTo>
                  <a:cubicBezTo>
                    <a:pt x="21" y="1863"/>
                    <a:pt x="42" y="2009"/>
                    <a:pt x="42" y="2135"/>
                  </a:cubicBezTo>
                  <a:cubicBezTo>
                    <a:pt x="733" y="1486"/>
                    <a:pt x="1423" y="858"/>
                    <a:pt x="2093" y="210"/>
                  </a:cubicBezTo>
                  <a:cubicBezTo>
                    <a:pt x="2009" y="147"/>
                    <a:pt x="1946" y="84"/>
                    <a:pt x="1863" y="22"/>
                  </a:cubicBezTo>
                  <a:cubicBezTo>
                    <a:pt x="1863" y="22"/>
                    <a:pt x="1863" y="22"/>
                    <a:pt x="1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52"/>
            <p:cNvSpPr/>
            <p:nvPr/>
          </p:nvSpPr>
          <p:spPr>
            <a:xfrm>
              <a:off x="3521500" y="1011250"/>
              <a:ext cx="69600" cy="66975"/>
            </a:xfrm>
            <a:custGeom>
              <a:rect b="b" l="l" r="r" t="t"/>
              <a:pathLst>
                <a:path extrusionOk="0" h="2679" w="2784">
                  <a:moveTo>
                    <a:pt x="2532" y="0"/>
                  </a:moveTo>
                  <a:cubicBezTo>
                    <a:pt x="1695" y="816"/>
                    <a:pt x="859" y="1611"/>
                    <a:pt x="1" y="2406"/>
                  </a:cubicBezTo>
                  <a:cubicBezTo>
                    <a:pt x="22" y="2490"/>
                    <a:pt x="22" y="2553"/>
                    <a:pt x="42" y="2616"/>
                  </a:cubicBezTo>
                  <a:cubicBezTo>
                    <a:pt x="63" y="2636"/>
                    <a:pt x="63" y="2657"/>
                    <a:pt x="84" y="2678"/>
                  </a:cubicBezTo>
                  <a:cubicBezTo>
                    <a:pt x="1005" y="1862"/>
                    <a:pt x="1905" y="1046"/>
                    <a:pt x="2783" y="209"/>
                  </a:cubicBezTo>
                  <a:cubicBezTo>
                    <a:pt x="2700" y="126"/>
                    <a:pt x="2616" y="84"/>
                    <a:pt x="25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52"/>
            <p:cNvSpPr/>
            <p:nvPr/>
          </p:nvSpPr>
          <p:spPr>
            <a:xfrm>
              <a:off x="3531975" y="1026400"/>
              <a:ext cx="81100" cy="76400"/>
            </a:xfrm>
            <a:custGeom>
              <a:rect b="b" l="l" r="r" t="t"/>
              <a:pathLst>
                <a:path extrusionOk="0" h="3056" w="3244">
                  <a:moveTo>
                    <a:pt x="2908" y="1"/>
                  </a:moveTo>
                  <a:cubicBezTo>
                    <a:pt x="2804" y="126"/>
                    <a:pt x="2678" y="231"/>
                    <a:pt x="2553" y="336"/>
                  </a:cubicBezTo>
                  <a:cubicBezTo>
                    <a:pt x="1737" y="1152"/>
                    <a:pt x="858" y="1926"/>
                    <a:pt x="0" y="2700"/>
                  </a:cubicBezTo>
                  <a:cubicBezTo>
                    <a:pt x="84" y="2826"/>
                    <a:pt x="167" y="2951"/>
                    <a:pt x="272" y="3056"/>
                  </a:cubicBezTo>
                  <a:cubicBezTo>
                    <a:pt x="1256" y="2114"/>
                    <a:pt x="2260" y="1173"/>
                    <a:pt x="3243" y="231"/>
                  </a:cubicBezTo>
                  <a:cubicBezTo>
                    <a:pt x="3139" y="147"/>
                    <a:pt x="3013" y="85"/>
                    <a:pt x="29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52"/>
            <p:cNvSpPr/>
            <p:nvPr/>
          </p:nvSpPr>
          <p:spPr>
            <a:xfrm>
              <a:off x="3510525" y="1103300"/>
              <a:ext cx="17800" cy="15200"/>
            </a:xfrm>
            <a:custGeom>
              <a:rect b="b" l="l" r="r" t="t"/>
              <a:pathLst>
                <a:path extrusionOk="0" h="608" w="712">
                  <a:moveTo>
                    <a:pt x="419" y="1"/>
                  </a:moveTo>
                  <a:cubicBezTo>
                    <a:pt x="293" y="126"/>
                    <a:pt x="147" y="252"/>
                    <a:pt x="0" y="377"/>
                  </a:cubicBezTo>
                  <a:cubicBezTo>
                    <a:pt x="168" y="461"/>
                    <a:pt x="314" y="524"/>
                    <a:pt x="461" y="607"/>
                  </a:cubicBezTo>
                  <a:cubicBezTo>
                    <a:pt x="544" y="524"/>
                    <a:pt x="628" y="461"/>
                    <a:pt x="712" y="377"/>
                  </a:cubicBezTo>
                  <a:cubicBezTo>
                    <a:pt x="607" y="252"/>
                    <a:pt x="523" y="147"/>
                    <a:pt x="4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52"/>
            <p:cNvSpPr/>
            <p:nvPr/>
          </p:nvSpPr>
          <p:spPr>
            <a:xfrm>
              <a:off x="3562300" y="1048375"/>
              <a:ext cx="81625" cy="80050"/>
            </a:xfrm>
            <a:custGeom>
              <a:rect b="b" l="l" r="r" t="t"/>
              <a:pathLst>
                <a:path extrusionOk="0" h="3202" w="3265">
                  <a:moveTo>
                    <a:pt x="3035" y="1"/>
                  </a:moveTo>
                  <a:cubicBezTo>
                    <a:pt x="2051" y="984"/>
                    <a:pt x="1089" y="1968"/>
                    <a:pt x="84" y="2930"/>
                  </a:cubicBezTo>
                  <a:cubicBezTo>
                    <a:pt x="63" y="2972"/>
                    <a:pt x="22" y="2993"/>
                    <a:pt x="1" y="3014"/>
                  </a:cubicBezTo>
                  <a:cubicBezTo>
                    <a:pt x="63" y="3076"/>
                    <a:pt x="147" y="3139"/>
                    <a:pt x="210" y="3202"/>
                  </a:cubicBezTo>
                  <a:cubicBezTo>
                    <a:pt x="1256" y="2198"/>
                    <a:pt x="2260" y="1151"/>
                    <a:pt x="3265" y="126"/>
                  </a:cubicBezTo>
                  <a:cubicBezTo>
                    <a:pt x="3181" y="84"/>
                    <a:pt x="3118" y="43"/>
                    <a:pt x="30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52"/>
            <p:cNvSpPr/>
            <p:nvPr/>
          </p:nvSpPr>
          <p:spPr>
            <a:xfrm>
              <a:off x="3515750" y="1145675"/>
              <a:ext cx="31925" cy="29850"/>
            </a:xfrm>
            <a:custGeom>
              <a:rect b="b" l="l" r="r" t="t"/>
              <a:pathLst>
                <a:path extrusionOk="0" h="1194" w="1277">
                  <a:moveTo>
                    <a:pt x="942" y="0"/>
                  </a:moveTo>
                  <a:cubicBezTo>
                    <a:pt x="628" y="272"/>
                    <a:pt x="314" y="565"/>
                    <a:pt x="0" y="858"/>
                  </a:cubicBezTo>
                  <a:cubicBezTo>
                    <a:pt x="21" y="963"/>
                    <a:pt x="63" y="1089"/>
                    <a:pt x="105" y="1193"/>
                  </a:cubicBezTo>
                  <a:cubicBezTo>
                    <a:pt x="503" y="816"/>
                    <a:pt x="879" y="440"/>
                    <a:pt x="1277" y="63"/>
                  </a:cubicBezTo>
                  <a:cubicBezTo>
                    <a:pt x="1172" y="42"/>
                    <a:pt x="1047" y="21"/>
                    <a:pt x="9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52"/>
            <p:cNvSpPr/>
            <p:nvPr/>
          </p:nvSpPr>
          <p:spPr>
            <a:xfrm>
              <a:off x="3522025" y="1150375"/>
              <a:ext cx="54950" cy="46075"/>
            </a:xfrm>
            <a:custGeom>
              <a:rect b="b" l="l" r="r" t="t"/>
              <a:pathLst>
                <a:path extrusionOk="0" h="1843" w="2198">
                  <a:moveTo>
                    <a:pt x="1633" y="1"/>
                  </a:moveTo>
                  <a:cubicBezTo>
                    <a:pt x="1089" y="461"/>
                    <a:pt x="545" y="921"/>
                    <a:pt x="1" y="1403"/>
                  </a:cubicBezTo>
                  <a:cubicBezTo>
                    <a:pt x="63" y="1549"/>
                    <a:pt x="147" y="1717"/>
                    <a:pt x="210" y="1842"/>
                  </a:cubicBezTo>
                  <a:cubicBezTo>
                    <a:pt x="879" y="1235"/>
                    <a:pt x="1528" y="628"/>
                    <a:pt x="21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52"/>
            <p:cNvSpPr/>
            <p:nvPr/>
          </p:nvSpPr>
          <p:spPr>
            <a:xfrm>
              <a:off x="3537725" y="1075050"/>
              <a:ext cx="163225" cy="144400"/>
            </a:xfrm>
            <a:custGeom>
              <a:rect b="b" l="l" r="r" t="t"/>
              <a:pathLst>
                <a:path extrusionOk="0" h="5776" w="6529">
                  <a:moveTo>
                    <a:pt x="6194" y="1"/>
                  </a:moveTo>
                  <a:cubicBezTo>
                    <a:pt x="5189" y="942"/>
                    <a:pt x="4164" y="1842"/>
                    <a:pt x="3139" y="2763"/>
                  </a:cubicBezTo>
                  <a:cubicBezTo>
                    <a:pt x="2093" y="3683"/>
                    <a:pt x="1046" y="4604"/>
                    <a:pt x="0" y="5525"/>
                  </a:cubicBezTo>
                  <a:cubicBezTo>
                    <a:pt x="63" y="5608"/>
                    <a:pt x="147" y="5692"/>
                    <a:pt x="210" y="5776"/>
                  </a:cubicBezTo>
                  <a:cubicBezTo>
                    <a:pt x="1444" y="4709"/>
                    <a:pt x="2658" y="3662"/>
                    <a:pt x="3850" y="2595"/>
                  </a:cubicBezTo>
                  <a:cubicBezTo>
                    <a:pt x="4750" y="1779"/>
                    <a:pt x="5650" y="963"/>
                    <a:pt x="6528" y="126"/>
                  </a:cubicBezTo>
                  <a:cubicBezTo>
                    <a:pt x="6424" y="84"/>
                    <a:pt x="6298" y="43"/>
                    <a:pt x="6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52"/>
            <p:cNvSpPr/>
            <p:nvPr/>
          </p:nvSpPr>
          <p:spPr>
            <a:xfrm>
              <a:off x="3557600" y="1086050"/>
              <a:ext cx="172125" cy="154850"/>
            </a:xfrm>
            <a:custGeom>
              <a:rect b="b" l="l" r="r" t="t"/>
              <a:pathLst>
                <a:path extrusionOk="0" h="6194" w="6885">
                  <a:moveTo>
                    <a:pt x="6570" y="0"/>
                  </a:moveTo>
                  <a:cubicBezTo>
                    <a:pt x="5441" y="984"/>
                    <a:pt x="4311" y="1967"/>
                    <a:pt x="3202" y="2992"/>
                  </a:cubicBezTo>
                  <a:cubicBezTo>
                    <a:pt x="2135" y="3976"/>
                    <a:pt x="1067" y="4959"/>
                    <a:pt x="0" y="5942"/>
                  </a:cubicBezTo>
                  <a:cubicBezTo>
                    <a:pt x="84" y="6026"/>
                    <a:pt x="189" y="6110"/>
                    <a:pt x="293" y="6194"/>
                  </a:cubicBezTo>
                  <a:cubicBezTo>
                    <a:pt x="1339" y="5210"/>
                    <a:pt x="2386" y="4227"/>
                    <a:pt x="3432" y="3243"/>
                  </a:cubicBezTo>
                  <a:cubicBezTo>
                    <a:pt x="4562" y="2176"/>
                    <a:pt x="5733" y="1130"/>
                    <a:pt x="6884" y="84"/>
                  </a:cubicBezTo>
                  <a:cubicBezTo>
                    <a:pt x="6780" y="63"/>
                    <a:pt x="6675" y="21"/>
                    <a:pt x="65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52"/>
            <p:cNvSpPr/>
            <p:nvPr/>
          </p:nvSpPr>
          <p:spPr>
            <a:xfrm>
              <a:off x="3567000" y="1263900"/>
              <a:ext cx="17300" cy="7875"/>
            </a:xfrm>
            <a:custGeom>
              <a:rect b="b" l="l" r="r" t="t"/>
              <a:pathLst>
                <a:path extrusionOk="0" h="315" w="692">
                  <a:moveTo>
                    <a:pt x="189" y="0"/>
                  </a:moveTo>
                  <a:cubicBezTo>
                    <a:pt x="127" y="42"/>
                    <a:pt x="64" y="105"/>
                    <a:pt x="1" y="147"/>
                  </a:cubicBezTo>
                  <a:cubicBezTo>
                    <a:pt x="231" y="209"/>
                    <a:pt x="440" y="272"/>
                    <a:pt x="671" y="314"/>
                  </a:cubicBezTo>
                  <a:cubicBezTo>
                    <a:pt x="671" y="314"/>
                    <a:pt x="691" y="293"/>
                    <a:pt x="691" y="293"/>
                  </a:cubicBezTo>
                  <a:cubicBezTo>
                    <a:pt x="524" y="189"/>
                    <a:pt x="357" y="105"/>
                    <a:pt x="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52"/>
            <p:cNvSpPr/>
            <p:nvPr/>
          </p:nvSpPr>
          <p:spPr>
            <a:xfrm>
              <a:off x="3566500" y="1286900"/>
              <a:ext cx="25" cy="550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0" y="22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52"/>
            <p:cNvSpPr/>
            <p:nvPr/>
          </p:nvSpPr>
          <p:spPr>
            <a:xfrm>
              <a:off x="3583225" y="1095450"/>
              <a:ext cx="182075" cy="164800"/>
            </a:xfrm>
            <a:custGeom>
              <a:rect b="b" l="l" r="r" t="t"/>
              <a:pathLst>
                <a:path extrusionOk="0" h="6592" w="7283">
                  <a:moveTo>
                    <a:pt x="6926" y="1"/>
                  </a:moveTo>
                  <a:cubicBezTo>
                    <a:pt x="4625" y="2114"/>
                    <a:pt x="2302" y="4227"/>
                    <a:pt x="1" y="6320"/>
                  </a:cubicBezTo>
                  <a:cubicBezTo>
                    <a:pt x="105" y="6383"/>
                    <a:pt x="210" y="6445"/>
                    <a:pt x="314" y="6487"/>
                  </a:cubicBezTo>
                  <a:cubicBezTo>
                    <a:pt x="377" y="6529"/>
                    <a:pt x="461" y="6550"/>
                    <a:pt x="524" y="6592"/>
                  </a:cubicBezTo>
                  <a:cubicBezTo>
                    <a:pt x="2804" y="4458"/>
                    <a:pt x="5043" y="2261"/>
                    <a:pt x="7282" y="105"/>
                  </a:cubicBezTo>
                  <a:cubicBezTo>
                    <a:pt x="7261" y="105"/>
                    <a:pt x="7240" y="85"/>
                    <a:pt x="7219" y="85"/>
                  </a:cubicBezTo>
                  <a:cubicBezTo>
                    <a:pt x="7115" y="64"/>
                    <a:pt x="7031" y="22"/>
                    <a:pt x="69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52"/>
            <p:cNvSpPr/>
            <p:nvPr/>
          </p:nvSpPr>
          <p:spPr>
            <a:xfrm>
              <a:off x="3843200" y="1055025"/>
              <a:ext cx="8975" cy="11700"/>
            </a:xfrm>
            <a:custGeom>
              <a:rect b="b" l="l" r="r" t="t"/>
              <a:pathLst>
                <a:path extrusionOk="0" h="468" w="359">
                  <a:moveTo>
                    <a:pt x="211" y="0"/>
                  </a:moveTo>
                  <a:cubicBezTo>
                    <a:pt x="189" y="0"/>
                    <a:pt x="166" y="8"/>
                    <a:pt x="147" y="28"/>
                  </a:cubicBezTo>
                  <a:cubicBezTo>
                    <a:pt x="105" y="69"/>
                    <a:pt x="63" y="111"/>
                    <a:pt x="1" y="153"/>
                  </a:cubicBezTo>
                  <a:cubicBezTo>
                    <a:pt x="1" y="258"/>
                    <a:pt x="1" y="362"/>
                    <a:pt x="1" y="467"/>
                  </a:cubicBezTo>
                  <a:cubicBezTo>
                    <a:pt x="1" y="446"/>
                    <a:pt x="22" y="446"/>
                    <a:pt x="22" y="425"/>
                  </a:cubicBezTo>
                  <a:cubicBezTo>
                    <a:pt x="105" y="341"/>
                    <a:pt x="189" y="258"/>
                    <a:pt x="294" y="174"/>
                  </a:cubicBezTo>
                  <a:cubicBezTo>
                    <a:pt x="358" y="93"/>
                    <a:pt x="286" y="0"/>
                    <a:pt x="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52"/>
            <p:cNvSpPr/>
            <p:nvPr/>
          </p:nvSpPr>
          <p:spPr>
            <a:xfrm>
              <a:off x="3571725" y="1289000"/>
              <a:ext cx="25650" cy="20950"/>
            </a:xfrm>
            <a:custGeom>
              <a:rect b="b" l="l" r="r" t="t"/>
              <a:pathLst>
                <a:path extrusionOk="0" h="838" w="1026">
                  <a:moveTo>
                    <a:pt x="377" y="1"/>
                  </a:moveTo>
                  <a:cubicBezTo>
                    <a:pt x="251" y="126"/>
                    <a:pt x="126" y="252"/>
                    <a:pt x="0" y="377"/>
                  </a:cubicBezTo>
                  <a:cubicBezTo>
                    <a:pt x="84" y="524"/>
                    <a:pt x="168" y="691"/>
                    <a:pt x="272" y="837"/>
                  </a:cubicBezTo>
                  <a:cubicBezTo>
                    <a:pt x="523" y="565"/>
                    <a:pt x="774" y="314"/>
                    <a:pt x="1026" y="42"/>
                  </a:cubicBezTo>
                  <a:cubicBezTo>
                    <a:pt x="858" y="21"/>
                    <a:pt x="670" y="1"/>
                    <a:pt x="4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52"/>
            <p:cNvSpPr/>
            <p:nvPr/>
          </p:nvSpPr>
          <p:spPr>
            <a:xfrm>
              <a:off x="3606250" y="1106975"/>
              <a:ext cx="193050" cy="160600"/>
            </a:xfrm>
            <a:custGeom>
              <a:rect b="b" l="l" r="r" t="t"/>
              <a:pathLst>
                <a:path extrusionOk="0" h="6424" w="7722">
                  <a:moveTo>
                    <a:pt x="7407" y="0"/>
                  </a:moveTo>
                  <a:cubicBezTo>
                    <a:pt x="5608" y="1528"/>
                    <a:pt x="3704" y="2971"/>
                    <a:pt x="1925" y="4520"/>
                  </a:cubicBezTo>
                  <a:cubicBezTo>
                    <a:pt x="1277" y="5105"/>
                    <a:pt x="628" y="5691"/>
                    <a:pt x="0" y="6298"/>
                  </a:cubicBezTo>
                  <a:cubicBezTo>
                    <a:pt x="168" y="6340"/>
                    <a:pt x="335" y="6382"/>
                    <a:pt x="502" y="6424"/>
                  </a:cubicBezTo>
                  <a:cubicBezTo>
                    <a:pt x="984" y="5942"/>
                    <a:pt x="1486" y="5440"/>
                    <a:pt x="1988" y="5001"/>
                  </a:cubicBezTo>
                  <a:cubicBezTo>
                    <a:pt x="3871" y="3306"/>
                    <a:pt x="5859" y="1758"/>
                    <a:pt x="7721" y="63"/>
                  </a:cubicBezTo>
                  <a:cubicBezTo>
                    <a:pt x="7616" y="42"/>
                    <a:pt x="7512" y="21"/>
                    <a:pt x="74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52"/>
            <p:cNvSpPr/>
            <p:nvPr/>
          </p:nvSpPr>
          <p:spPr>
            <a:xfrm>
              <a:off x="3586375" y="1153150"/>
              <a:ext cx="203575" cy="174575"/>
            </a:xfrm>
            <a:custGeom>
              <a:rect b="b" l="l" r="r" t="t"/>
              <a:pathLst>
                <a:path extrusionOk="0" h="6983" w="8143">
                  <a:moveTo>
                    <a:pt x="7971" y="0"/>
                  </a:moveTo>
                  <a:cubicBezTo>
                    <a:pt x="7951" y="0"/>
                    <a:pt x="7930" y="5"/>
                    <a:pt x="7909" y="15"/>
                  </a:cubicBezTo>
                  <a:cubicBezTo>
                    <a:pt x="7909" y="15"/>
                    <a:pt x="7888" y="15"/>
                    <a:pt x="7888" y="36"/>
                  </a:cubicBezTo>
                  <a:cubicBezTo>
                    <a:pt x="6026" y="1668"/>
                    <a:pt x="4038" y="3175"/>
                    <a:pt x="2155" y="4765"/>
                  </a:cubicBezTo>
                  <a:lnTo>
                    <a:pt x="2448" y="4828"/>
                  </a:lnTo>
                  <a:lnTo>
                    <a:pt x="1904" y="4974"/>
                  </a:lnTo>
                  <a:cubicBezTo>
                    <a:pt x="1883" y="4995"/>
                    <a:pt x="1862" y="5016"/>
                    <a:pt x="1862" y="5037"/>
                  </a:cubicBezTo>
                  <a:cubicBezTo>
                    <a:pt x="1904" y="5183"/>
                    <a:pt x="1841" y="5372"/>
                    <a:pt x="1632" y="5414"/>
                  </a:cubicBezTo>
                  <a:cubicBezTo>
                    <a:pt x="1528" y="5455"/>
                    <a:pt x="1423" y="5476"/>
                    <a:pt x="1318" y="5497"/>
                  </a:cubicBezTo>
                  <a:cubicBezTo>
                    <a:pt x="858" y="5895"/>
                    <a:pt x="440" y="6313"/>
                    <a:pt x="0" y="6711"/>
                  </a:cubicBezTo>
                  <a:cubicBezTo>
                    <a:pt x="21" y="6753"/>
                    <a:pt x="42" y="6774"/>
                    <a:pt x="63" y="6795"/>
                  </a:cubicBezTo>
                  <a:cubicBezTo>
                    <a:pt x="147" y="6878"/>
                    <a:pt x="251" y="6941"/>
                    <a:pt x="314" y="6983"/>
                  </a:cubicBezTo>
                  <a:cubicBezTo>
                    <a:pt x="649" y="6648"/>
                    <a:pt x="963" y="6313"/>
                    <a:pt x="1297" y="5999"/>
                  </a:cubicBezTo>
                  <a:cubicBezTo>
                    <a:pt x="2595" y="4807"/>
                    <a:pt x="3955" y="3677"/>
                    <a:pt x="5315" y="2547"/>
                  </a:cubicBezTo>
                  <a:cubicBezTo>
                    <a:pt x="5461" y="2380"/>
                    <a:pt x="5608" y="2233"/>
                    <a:pt x="5775" y="2066"/>
                  </a:cubicBezTo>
                  <a:cubicBezTo>
                    <a:pt x="5779" y="2062"/>
                    <a:pt x="5784" y="2060"/>
                    <a:pt x="5790" y="2060"/>
                  </a:cubicBezTo>
                  <a:cubicBezTo>
                    <a:pt x="5816" y="2060"/>
                    <a:pt x="5851" y="2094"/>
                    <a:pt x="5817" y="2129"/>
                  </a:cubicBezTo>
                  <a:cubicBezTo>
                    <a:pt x="5817" y="2129"/>
                    <a:pt x="5796" y="2129"/>
                    <a:pt x="5796" y="2150"/>
                  </a:cubicBezTo>
                  <a:cubicBezTo>
                    <a:pt x="6277" y="1731"/>
                    <a:pt x="6758" y="1334"/>
                    <a:pt x="7219" y="915"/>
                  </a:cubicBezTo>
                  <a:cubicBezTo>
                    <a:pt x="7512" y="685"/>
                    <a:pt x="7784" y="434"/>
                    <a:pt x="8056" y="204"/>
                  </a:cubicBezTo>
                  <a:cubicBezTo>
                    <a:pt x="8143" y="116"/>
                    <a:pt x="8070" y="0"/>
                    <a:pt x="79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52"/>
            <p:cNvSpPr/>
            <p:nvPr/>
          </p:nvSpPr>
          <p:spPr>
            <a:xfrm>
              <a:off x="3682100" y="12110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52"/>
            <p:cNvSpPr/>
            <p:nvPr/>
          </p:nvSpPr>
          <p:spPr>
            <a:xfrm>
              <a:off x="3607825" y="1204650"/>
              <a:ext cx="124850" cy="134075"/>
            </a:xfrm>
            <a:custGeom>
              <a:rect b="b" l="l" r="r" t="t"/>
              <a:pathLst>
                <a:path extrusionOk="0" h="5363" w="4994">
                  <a:moveTo>
                    <a:pt x="4932" y="0"/>
                  </a:moveTo>
                  <a:cubicBezTo>
                    <a:pt x="4926" y="0"/>
                    <a:pt x="4921" y="2"/>
                    <a:pt x="4917" y="6"/>
                  </a:cubicBezTo>
                  <a:cubicBezTo>
                    <a:pt x="4750" y="173"/>
                    <a:pt x="4603" y="320"/>
                    <a:pt x="4457" y="487"/>
                  </a:cubicBezTo>
                  <a:cubicBezTo>
                    <a:pt x="2950" y="2056"/>
                    <a:pt x="1486" y="3688"/>
                    <a:pt x="0" y="5279"/>
                  </a:cubicBezTo>
                  <a:cubicBezTo>
                    <a:pt x="42" y="5300"/>
                    <a:pt x="84" y="5341"/>
                    <a:pt x="126" y="5362"/>
                  </a:cubicBezTo>
                  <a:cubicBezTo>
                    <a:pt x="1716" y="3584"/>
                    <a:pt x="3306" y="1805"/>
                    <a:pt x="4938" y="90"/>
                  </a:cubicBezTo>
                  <a:cubicBezTo>
                    <a:pt x="4938" y="69"/>
                    <a:pt x="4959" y="69"/>
                    <a:pt x="4959" y="69"/>
                  </a:cubicBezTo>
                  <a:cubicBezTo>
                    <a:pt x="4993" y="34"/>
                    <a:pt x="4958" y="0"/>
                    <a:pt x="49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52"/>
            <p:cNvSpPr/>
            <p:nvPr/>
          </p:nvSpPr>
          <p:spPr>
            <a:xfrm>
              <a:off x="3630825" y="1234775"/>
              <a:ext cx="123750" cy="115975"/>
            </a:xfrm>
            <a:custGeom>
              <a:rect b="b" l="l" r="r" t="t"/>
              <a:pathLst>
                <a:path extrusionOk="0" h="4639" w="4950">
                  <a:moveTo>
                    <a:pt x="4887" y="0"/>
                  </a:moveTo>
                  <a:cubicBezTo>
                    <a:pt x="4876" y="0"/>
                    <a:pt x="4865" y="4"/>
                    <a:pt x="4855" y="14"/>
                  </a:cubicBezTo>
                  <a:cubicBezTo>
                    <a:pt x="3307" y="1584"/>
                    <a:pt x="1654" y="3048"/>
                    <a:pt x="1" y="4534"/>
                  </a:cubicBezTo>
                  <a:cubicBezTo>
                    <a:pt x="84" y="4555"/>
                    <a:pt x="168" y="4597"/>
                    <a:pt x="252" y="4639"/>
                  </a:cubicBezTo>
                  <a:cubicBezTo>
                    <a:pt x="1863" y="3153"/>
                    <a:pt x="3432" y="1646"/>
                    <a:pt x="4918" y="56"/>
                  </a:cubicBezTo>
                  <a:cubicBezTo>
                    <a:pt x="4950" y="40"/>
                    <a:pt x="4921" y="0"/>
                    <a:pt x="48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52"/>
            <p:cNvSpPr/>
            <p:nvPr/>
          </p:nvSpPr>
          <p:spPr>
            <a:xfrm>
              <a:off x="3508425" y="1453250"/>
              <a:ext cx="16250" cy="7350"/>
            </a:xfrm>
            <a:custGeom>
              <a:rect b="b" l="l" r="r" t="t"/>
              <a:pathLst>
                <a:path extrusionOk="0" h="294" w="650">
                  <a:moveTo>
                    <a:pt x="147" y="1"/>
                  </a:moveTo>
                  <a:cubicBezTo>
                    <a:pt x="105" y="42"/>
                    <a:pt x="42" y="84"/>
                    <a:pt x="1" y="105"/>
                  </a:cubicBezTo>
                  <a:cubicBezTo>
                    <a:pt x="105" y="168"/>
                    <a:pt x="210" y="231"/>
                    <a:pt x="335" y="293"/>
                  </a:cubicBezTo>
                  <a:cubicBezTo>
                    <a:pt x="440" y="189"/>
                    <a:pt x="545" y="84"/>
                    <a:pt x="6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52"/>
            <p:cNvSpPr/>
            <p:nvPr/>
          </p:nvSpPr>
          <p:spPr>
            <a:xfrm>
              <a:off x="3531975" y="1451150"/>
              <a:ext cx="28775" cy="20425"/>
            </a:xfrm>
            <a:custGeom>
              <a:rect b="b" l="l" r="r" t="t"/>
              <a:pathLst>
                <a:path extrusionOk="0" h="817" w="1151">
                  <a:moveTo>
                    <a:pt x="1151" y="1"/>
                  </a:moveTo>
                  <a:cubicBezTo>
                    <a:pt x="984" y="22"/>
                    <a:pt x="795" y="22"/>
                    <a:pt x="628" y="43"/>
                  </a:cubicBezTo>
                  <a:cubicBezTo>
                    <a:pt x="419" y="252"/>
                    <a:pt x="209" y="461"/>
                    <a:pt x="0" y="649"/>
                  </a:cubicBezTo>
                  <a:cubicBezTo>
                    <a:pt x="105" y="712"/>
                    <a:pt x="230" y="754"/>
                    <a:pt x="335" y="817"/>
                  </a:cubicBezTo>
                  <a:cubicBezTo>
                    <a:pt x="607" y="545"/>
                    <a:pt x="879" y="273"/>
                    <a:pt x="11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52"/>
            <p:cNvSpPr/>
            <p:nvPr/>
          </p:nvSpPr>
          <p:spPr>
            <a:xfrm>
              <a:off x="3647575" y="1209400"/>
              <a:ext cx="170425" cy="147625"/>
            </a:xfrm>
            <a:custGeom>
              <a:rect b="b" l="l" r="r" t="t"/>
              <a:pathLst>
                <a:path extrusionOk="0" h="5905" w="6817">
                  <a:moveTo>
                    <a:pt x="6716" y="1"/>
                  </a:moveTo>
                  <a:cubicBezTo>
                    <a:pt x="6709" y="1"/>
                    <a:pt x="6703" y="2"/>
                    <a:pt x="6696" y="4"/>
                  </a:cubicBezTo>
                  <a:cubicBezTo>
                    <a:pt x="6215" y="381"/>
                    <a:pt x="5754" y="757"/>
                    <a:pt x="5273" y="1134"/>
                  </a:cubicBezTo>
                  <a:cubicBezTo>
                    <a:pt x="3453" y="2599"/>
                    <a:pt x="1695" y="4189"/>
                    <a:pt x="0" y="5800"/>
                  </a:cubicBezTo>
                  <a:cubicBezTo>
                    <a:pt x="105" y="5842"/>
                    <a:pt x="209" y="5863"/>
                    <a:pt x="293" y="5905"/>
                  </a:cubicBezTo>
                  <a:cubicBezTo>
                    <a:pt x="1946" y="4293"/>
                    <a:pt x="3599" y="2703"/>
                    <a:pt x="5378" y="1239"/>
                  </a:cubicBezTo>
                  <a:cubicBezTo>
                    <a:pt x="5838" y="862"/>
                    <a:pt x="6298" y="485"/>
                    <a:pt x="6779" y="109"/>
                  </a:cubicBezTo>
                  <a:cubicBezTo>
                    <a:pt x="6817" y="71"/>
                    <a:pt x="6771" y="1"/>
                    <a:pt x="6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52"/>
            <p:cNvSpPr/>
            <p:nvPr/>
          </p:nvSpPr>
          <p:spPr>
            <a:xfrm>
              <a:off x="3672675" y="1234775"/>
              <a:ext cx="149900" cy="131150"/>
            </a:xfrm>
            <a:custGeom>
              <a:rect b="b" l="l" r="r" t="t"/>
              <a:pathLst>
                <a:path extrusionOk="0" h="5246" w="5996">
                  <a:moveTo>
                    <a:pt x="5951" y="0"/>
                  </a:moveTo>
                  <a:cubicBezTo>
                    <a:pt x="5942" y="0"/>
                    <a:pt x="5932" y="4"/>
                    <a:pt x="5922" y="14"/>
                  </a:cubicBezTo>
                  <a:cubicBezTo>
                    <a:pt x="5671" y="265"/>
                    <a:pt x="5399" y="496"/>
                    <a:pt x="5127" y="726"/>
                  </a:cubicBezTo>
                  <a:cubicBezTo>
                    <a:pt x="4123" y="1584"/>
                    <a:pt x="3034" y="2337"/>
                    <a:pt x="2051" y="3237"/>
                  </a:cubicBezTo>
                  <a:cubicBezTo>
                    <a:pt x="1361" y="3864"/>
                    <a:pt x="670" y="4492"/>
                    <a:pt x="1" y="5141"/>
                  </a:cubicBezTo>
                  <a:cubicBezTo>
                    <a:pt x="84" y="5183"/>
                    <a:pt x="168" y="5203"/>
                    <a:pt x="252" y="5245"/>
                  </a:cubicBezTo>
                  <a:cubicBezTo>
                    <a:pt x="838" y="4680"/>
                    <a:pt x="1402" y="4136"/>
                    <a:pt x="1967" y="3592"/>
                  </a:cubicBezTo>
                  <a:cubicBezTo>
                    <a:pt x="2993" y="2630"/>
                    <a:pt x="4123" y="1793"/>
                    <a:pt x="5169" y="851"/>
                  </a:cubicBezTo>
                  <a:cubicBezTo>
                    <a:pt x="5441" y="600"/>
                    <a:pt x="5713" y="328"/>
                    <a:pt x="5964" y="56"/>
                  </a:cubicBezTo>
                  <a:cubicBezTo>
                    <a:pt x="5996" y="40"/>
                    <a:pt x="5979" y="0"/>
                    <a:pt x="59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52"/>
            <p:cNvSpPr/>
            <p:nvPr/>
          </p:nvSpPr>
          <p:spPr>
            <a:xfrm>
              <a:off x="3555500" y="1445925"/>
              <a:ext cx="42400" cy="34550"/>
            </a:xfrm>
            <a:custGeom>
              <a:rect b="b" l="l" r="r" t="t"/>
              <a:pathLst>
                <a:path extrusionOk="0" h="1382" w="1696">
                  <a:moveTo>
                    <a:pt x="1695" y="1"/>
                  </a:moveTo>
                  <a:cubicBezTo>
                    <a:pt x="1528" y="42"/>
                    <a:pt x="1361" y="63"/>
                    <a:pt x="1172" y="105"/>
                  </a:cubicBezTo>
                  <a:cubicBezTo>
                    <a:pt x="775" y="482"/>
                    <a:pt x="398" y="879"/>
                    <a:pt x="1" y="1256"/>
                  </a:cubicBezTo>
                  <a:cubicBezTo>
                    <a:pt x="105" y="1298"/>
                    <a:pt x="231" y="1340"/>
                    <a:pt x="356" y="1382"/>
                  </a:cubicBezTo>
                  <a:cubicBezTo>
                    <a:pt x="796" y="921"/>
                    <a:pt x="1235" y="461"/>
                    <a:pt x="16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52"/>
            <p:cNvSpPr/>
            <p:nvPr/>
          </p:nvSpPr>
          <p:spPr>
            <a:xfrm>
              <a:off x="3578525" y="1434425"/>
              <a:ext cx="59650" cy="53375"/>
            </a:xfrm>
            <a:custGeom>
              <a:rect b="b" l="l" r="r" t="t"/>
              <a:pathLst>
                <a:path extrusionOk="0" h="2135" w="2386">
                  <a:moveTo>
                    <a:pt x="2386" y="0"/>
                  </a:moveTo>
                  <a:lnTo>
                    <a:pt x="2386" y="0"/>
                  </a:lnTo>
                  <a:cubicBezTo>
                    <a:pt x="2365" y="21"/>
                    <a:pt x="2344" y="21"/>
                    <a:pt x="2323" y="42"/>
                  </a:cubicBezTo>
                  <a:cubicBezTo>
                    <a:pt x="2135" y="105"/>
                    <a:pt x="1967" y="168"/>
                    <a:pt x="1779" y="210"/>
                  </a:cubicBezTo>
                  <a:cubicBezTo>
                    <a:pt x="1632" y="377"/>
                    <a:pt x="1465" y="544"/>
                    <a:pt x="1318" y="712"/>
                  </a:cubicBezTo>
                  <a:cubicBezTo>
                    <a:pt x="879" y="1151"/>
                    <a:pt x="440" y="1591"/>
                    <a:pt x="0" y="2030"/>
                  </a:cubicBezTo>
                  <a:cubicBezTo>
                    <a:pt x="105" y="2072"/>
                    <a:pt x="210" y="2114"/>
                    <a:pt x="314" y="2135"/>
                  </a:cubicBezTo>
                  <a:cubicBezTo>
                    <a:pt x="461" y="1988"/>
                    <a:pt x="607" y="1842"/>
                    <a:pt x="754" y="1716"/>
                  </a:cubicBezTo>
                  <a:cubicBezTo>
                    <a:pt x="1298" y="1151"/>
                    <a:pt x="1842" y="586"/>
                    <a:pt x="23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52"/>
            <p:cNvSpPr/>
            <p:nvPr/>
          </p:nvSpPr>
          <p:spPr>
            <a:xfrm>
              <a:off x="3690450" y="1241725"/>
              <a:ext cx="153025" cy="132050"/>
            </a:xfrm>
            <a:custGeom>
              <a:rect b="b" l="l" r="r" t="t"/>
              <a:pathLst>
                <a:path extrusionOk="0" h="5282" w="6121">
                  <a:moveTo>
                    <a:pt x="5998" y="0"/>
                  </a:moveTo>
                  <a:cubicBezTo>
                    <a:pt x="5987" y="0"/>
                    <a:pt x="5976" y="3"/>
                    <a:pt x="5964" y="8"/>
                  </a:cubicBezTo>
                  <a:cubicBezTo>
                    <a:pt x="3767" y="1494"/>
                    <a:pt x="1863" y="3273"/>
                    <a:pt x="1" y="5135"/>
                  </a:cubicBezTo>
                  <a:cubicBezTo>
                    <a:pt x="106" y="5177"/>
                    <a:pt x="189" y="5239"/>
                    <a:pt x="294" y="5281"/>
                  </a:cubicBezTo>
                  <a:cubicBezTo>
                    <a:pt x="2093" y="3440"/>
                    <a:pt x="3956" y="1682"/>
                    <a:pt x="6048" y="155"/>
                  </a:cubicBezTo>
                  <a:cubicBezTo>
                    <a:pt x="6120" y="101"/>
                    <a:pt x="6068" y="0"/>
                    <a:pt x="5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52"/>
            <p:cNvSpPr/>
            <p:nvPr/>
          </p:nvSpPr>
          <p:spPr>
            <a:xfrm>
              <a:off x="3664825" y="1384725"/>
              <a:ext cx="16775" cy="12050"/>
            </a:xfrm>
            <a:custGeom>
              <a:rect b="b" l="l" r="r" t="t"/>
              <a:pathLst>
                <a:path extrusionOk="0" h="482" w="671">
                  <a:moveTo>
                    <a:pt x="461" y="1"/>
                  </a:moveTo>
                  <a:cubicBezTo>
                    <a:pt x="315" y="168"/>
                    <a:pt x="147" y="314"/>
                    <a:pt x="1" y="482"/>
                  </a:cubicBezTo>
                  <a:cubicBezTo>
                    <a:pt x="231" y="335"/>
                    <a:pt x="461" y="189"/>
                    <a:pt x="670" y="42"/>
                  </a:cubicBezTo>
                  <a:cubicBezTo>
                    <a:pt x="607" y="21"/>
                    <a:pt x="524" y="21"/>
                    <a:pt x="4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52"/>
            <p:cNvSpPr/>
            <p:nvPr/>
          </p:nvSpPr>
          <p:spPr>
            <a:xfrm>
              <a:off x="3708775" y="1245300"/>
              <a:ext cx="163550" cy="139450"/>
            </a:xfrm>
            <a:custGeom>
              <a:rect b="b" l="l" r="r" t="t"/>
              <a:pathLst>
                <a:path extrusionOk="0" h="5578" w="6542">
                  <a:moveTo>
                    <a:pt x="6478" y="0"/>
                  </a:moveTo>
                  <a:cubicBezTo>
                    <a:pt x="6468" y="0"/>
                    <a:pt x="6457" y="4"/>
                    <a:pt x="6445" y="12"/>
                  </a:cubicBezTo>
                  <a:cubicBezTo>
                    <a:pt x="4101" y="1477"/>
                    <a:pt x="2051" y="3276"/>
                    <a:pt x="126" y="5222"/>
                  </a:cubicBezTo>
                  <a:lnTo>
                    <a:pt x="105" y="5243"/>
                  </a:lnTo>
                  <a:cubicBezTo>
                    <a:pt x="63" y="5285"/>
                    <a:pt x="21" y="5326"/>
                    <a:pt x="0" y="5368"/>
                  </a:cubicBezTo>
                  <a:cubicBezTo>
                    <a:pt x="63" y="5410"/>
                    <a:pt x="147" y="5452"/>
                    <a:pt x="210" y="5494"/>
                  </a:cubicBezTo>
                  <a:cubicBezTo>
                    <a:pt x="251" y="5515"/>
                    <a:pt x="272" y="5557"/>
                    <a:pt x="314" y="5578"/>
                  </a:cubicBezTo>
                  <a:cubicBezTo>
                    <a:pt x="2197" y="3548"/>
                    <a:pt x="4164" y="1602"/>
                    <a:pt x="6508" y="96"/>
                  </a:cubicBezTo>
                  <a:cubicBezTo>
                    <a:pt x="6541" y="62"/>
                    <a:pt x="6520" y="0"/>
                    <a:pt x="64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52"/>
            <p:cNvSpPr/>
            <p:nvPr/>
          </p:nvSpPr>
          <p:spPr>
            <a:xfrm>
              <a:off x="3603625" y="1416100"/>
              <a:ext cx="83725" cy="79025"/>
            </a:xfrm>
            <a:custGeom>
              <a:rect b="b" l="l" r="r" t="t"/>
              <a:pathLst>
                <a:path extrusionOk="0" h="3161" w="3349">
                  <a:moveTo>
                    <a:pt x="3348" y="1"/>
                  </a:moveTo>
                  <a:cubicBezTo>
                    <a:pt x="3055" y="147"/>
                    <a:pt x="2742" y="252"/>
                    <a:pt x="2449" y="378"/>
                  </a:cubicBezTo>
                  <a:cubicBezTo>
                    <a:pt x="1633" y="1256"/>
                    <a:pt x="817" y="2156"/>
                    <a:pt x="1" y="3056"/>
                  </a:cubicBezTo>
                  <a:cubicBezTo>
                    <a:pt x="147" y="3098"/>
                    <a:pt x="273" y="3119"/>
                    <a:pt x="419" y="3160"/>
                  </a:cubicBezTo>
                  <a:cubicBezTo>
                    <a:pt x="607" y="2951"/>
                    <a:pt x="796" y="2742"/>
                    <a:pt x="1005" y="2533"/>
                  </a:cubicBezTo>
                  <a:cubicBezTo>
                    <a:pt x="1800" y="1696"/>
                    <a:pt x="2574" y="859"/>
                    <a:pt x="33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52"/>
            <p:cNvSpPr/>
            <p:nvPr/>
          </p:nvSpPr>
          <p:spPr>
            <a:xfrm>
              <a:off x="3637100" y="1299075"/>
              <a:ext cx="214675" cy="201800"/>
            </a:xfrm>
            <a:custGeom>
              <a:rect b="b" l="l" r="r" t="t"/>
              <a:pathLst>
                <a:path extrusionOk="0" h="8072" w="8587">
                  <a:moveTo>
                    <a:pt x="8475" y="1"/>
                  </a:moveTo>
                  <a:cubicBezTo>
                    <a:pt x="8461" y="1"/>
                    <a:pt x="8447" y="5"/>
                    <a:pt x="8433" y="16"/>
                  </a:cubicBezTo>
                  <a:cubicBezTo>
                    <a:pt x="5274" y="2339"/>
                    <a:pt x="2784" y="5310"/>
                    <a:pt x="1" y="8009"/>
                  </a:cubicBezTo>
                  <a:cubicBezTo>
                    <a:pt x="126" y="8030"/>
                    <a:pt x="252" y="8051"/>
                    <a:pt x="377" y="8072"/>
                  </a:cubicBezTo>
                  <a:cubicBezTo>
                    <a:pt x="3056" y="5393"/>
                    <a:pt x="5462" y="2443"/>
                    <a:pt x="8517" y="162"/>
                  </a:cubicBezTo>
                  <a:cubicBezTo>
                    <a:pt x="8586" y="110"/>
                    <a:pt x="8540" y="1"/>
                    <a:pt x="84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52"/>
            <p:cNvSpPr/>
            <p:nvPr/>
          </p:nvSpPr>
          <p:spPr>
            <a:xfrm>
              <a:off x="3671625" y="1298850"/>
              <a:ext cx="207100" cy="205175"/>
            </a:xfrm>
            <a:custGeom>
              <a:rect b="b" l="l" r="r" t="t"/>
              <a:pathLst>
                <a:path extrusionOk="0" h="8207" w="8284">
                  <a:moveTo>
                    <a:pt x="8172" y="0"/>
                  </a:moveTo>
                  <a:cubicBezTo>
                    <a:pt x="8162" y="0"/>
                    <a:pt x="8151" y="1"/>
                    <a:pt x="8140" y="4"/>
                  </a:cubicBezTo>
                  <a:cubicBezTo>
                    <a:pt x="8140" y="4"/>
                    <a:pt x="8119" y="4"/>
                    <a:pt x="8098" y="25"/>
                  </a:cubicBezTo>
                  <a:cubicBezTo>
                    <a:pt x="8035" y="109"/>
                    <a:pt x="7952" y="171"/>
                    <a:pt x="7868" y="255"/>
                  </a:cubicBezTo>
                  <a:cubicBezTo>
                    <a:pt x="7198" y="883"/>
                    <a:pt x="6550" y="1511"/>
                    <a:pt x="5922" y="2159"/>
                  </a:cubicBezTo>
                  <a:cubicBezTo>
                    <a:pt x="3934" y="4147"/>
                    <a:pt x="1988" y="6197"/>
                    <a:pt x="1" y="8185"/>
                  </a:cubicBezTo>
                  <a:cubicBezTo>
                    <a:pt x="126" y="8206"/>
                    <a:pt x="252" y="8206"/>
                    <a:pt x="377" y="8206"/>
                  </a:cubicBezTo>
                  <a:cubicBezTo>
                    <a:pt x="1905" y="6658"/>
                    <a:pt x="3390" y="5089"/>
                    <a:pt x="4897" y="3519"/>
                  </a:cubicBezTo>
                  <a:cubicBezTo>
                    <a:pt x="5085" y="3331"/>
                    <a:pt x="5273" y="3143"/>
                    <a:pt x="5462" y="2933"/>
                  </a:cubicBezTo>
                  <a:cubicBezTo>
                    <a:pt x="6382" y="1992"/>
                    <a:pt x="7303" y="1071"/>
                    <a:pt x="8245" y="171"/>
                  </a:cubicBezTo>
                  <a:cubicBezTo>
                    <a:pt x="8266" y="151"/>
                    <a:pt x="8266" y="151"/>
                    <a:pt x="8266" y="130"/>
                  </a:cubicBezTo>
                  <a:cubicBezTo>
                    <a:pt x="8284" y="57"/>
                    <a:pt x="8239" y="0"/>
                    <a:pt x="81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52"/>
            <p:cNvSpPr/>
            <p:nvPr/>
          </p:nvSpPr>
          <p:spPr>
            <a:xfrm>
              <a:off x="3708250" y="1361150"/>
              <a:ext cx="167350" cy="143900"/>
            </a:xfrm>
            <a:custGeom>
              <a:rect b="b" l="l" r="r" t="t"/>
              <a:pathLst>
                <a:path extrusionOk="0" h="5756" w="6694">
                  <a:moveTo>
                    <a:pt x="6497" y="0"/>
                  </a:moveTo>
                  <a:cubicBezTo>
                    <a:pt x="6473" y="0"/>
                    <a:pt x="6448" y="7"/>
                    <a:pt x="6424" y="23"/>
                  </a:cubicBezTo>
                  <a:lnTo>
                    <a:pt x="6403" y="23"/>
                  </a:lnTo>
                  <a:cubicBezTo>
                    <a:pt x="4227" y="1885"/>
                    <a:pt x="2114" y="3810"/>
                    <a:pt x="0" y="5756"/>
                  </a:cubicBezTo>
                  <a:cubicBezTo>
                    <a:pt x="189" y="5735"/>
                    <a:pt x="377" y="5735"/>
                    <a:pt x="544" y="5735"/>
                  </a:cubicBezTo>
                  <a:cubicBezTo>
                    <a:pt x="1611" y="4731"/>
                    <a:pt x="2658" y="3747"/>
                    <a:pt x="3746" y="2764"/>
                  </a:cubicBezTo>
                  <a:cubicBezTo>
                    <a:pt x="4687" y="1906"/>
                    <a:pt x="5629" y="1048"/>
                    <a:pt x="6591" y="211"/>
                  </a:cubicBezTo>
                  <a:cubicBezTo>
                    <a:pt x="6693" y="126"/>
                    <a:pt x="6602" y="0"/>
                    <a:pt x="64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52"/>
            <p:cNvSpPr/>
            <p:nvPr/>
          </p:nvSpPr>
          <p:spPr>
            <a:xfrm>
              <a:off x="3772075" y="1471175"/>
              <a:ext cx="38375" cy="28125"/>
            </a:xfrm>
            <a:custGeom>
              <a:rect b="b" l="l" r="r" t="t"/>
              <a:pathLst>
                <a:path extrusionOk="0" h="1125" w="1535">
                  <a:moveTo>
                    <a:pt x="1423" y="1"/>
                  </a:moveTo>
                  <a:cubicBezTo>
                    <a:pt x="1410" y="1"/>
                    <a:pt x="1395" y="5"/>
                    <a:pt x="1381" y="16"/>
                  </a:cubicBezTo>
                  <a:cubicBezTo>
                    <a:pt x="921" y="372"/>
                    <a:pt x="460" y="748"/>
                    <a:pt x="0" y="1125"/>
                  </a:cubicBezTo>
                  <a:cubicBezTo>
                    <a:pt x="126" y="1104"/>
                    <a:pt x="230" y="1083"/>
                    <a:pt x="356" y="1062"/>
                  </a:cubicBezTo>
                  <a:cubicBezTo>
                    <a:pt x="711" y="748"/>
                    <a:pt x="1088" y="455"/>
                    <a:pt x="1465" y="162"/>
                  </a:cubicBezTo>
                  <a:cubicBezTo>
                    <a:pt x="1534" y="110"/>
                    <a:pt x="1488" y="1"/>
                    <a:pt x="14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52"/>
            <p:cNvSpPr/>
            <p:nvPr/>
          </p:nvSpPr>
          <p:spPr>
            <a:xfrm>
              <a:off x="3821225" y="1397225"/>
              <a:ext cx="101625" cy="91100"/>
            </a:xfrm>
            <a:custGeom>
              <a:rect b="b" l="l" r="r" t="t"/>
              <a:pathLst>
                <a:path extrusionOk="0" h="3644" w="4065">
                  <a:moveTo>
                    <a:pt x="3949" y="1"/>
                  </a:moveTo>
                  <a:cubicBezTo>
                    <a:pt x="3932" y="1"/>
                    <a:pt x="3913" y="8"/>
                    <a:pt x="3893" y="24"/>
                  </a:cubicBezTo>
                  <a:cubicBezTo>
                    <a:pt x="2470" y="1070"/>
                    <a:pt x="1256" y="2388"/>
                    <a:pt x="1" y="3643"/>
                  </a:cubicBezTo>
                  <a:cubicBezTo>
                    <a:pt x="147" y="3602"/>
                    <a:pt x="273" y="3560"/>
                    <a:pt x="419" y="3518"/>
                  </a:cubicBezTo>
                  <a:cubicBezTo>
                    <a:pt x="1570" y="2346"/>
                    <a:pt x="2700" y="1154"/>
                    <a:pt x="3997" y="191"/>
                  </a:cubicBezTo>
                  <a:cubicBezTo>
                    <a:pt x="4065" y="123"/>
                    <a:pt x="4023" y="1"/>
                    <a:pt x="39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52"/>
            <p:cNvSpPr/>
            <p:nvPr/>
          </p:nvSpPr>
          <p:spPr>
            <a:xfrm>
              <a:off x="3895000" y="1438650"/>
              <a:ext cx="25200" cy="20900"/>
            </a:xfrm>
            <a:custGeom>
              <a:rect b="b" l="l" r="r" t="t"/>
              <a:pathLst>
                <a:path extrusionOk="0" h="836" w="1008">
                  <a:moveTo>
                    <a:pt x="873" y="0"/>
                  </a:moveTo>
                  <a:cubicBezTo>
                    <a:pt x="854" y="0"/>
                    <a:pt x="834" y="6"/>
                    <a:pt x="816" y="20"/>
                  </a:cubicBezTo>
                  <a:cubicBezTo>
                    <a:pt x="544" y="292"/>
                    <a:pt x="272" y="564"/>
                    <a:pt x="0" y="836"/>
                  </a:cubicBezTo>
                  <a:cubicBezTo>
                    <a:pt x="167" y="752"/>
                    <a:pt x="356" y="647"/>
                    <a:pt x="523" y="564"/>
                  </a:cubicBezTo>
                  <a:cubicBezTo>
                    <a:pt x="670" y="417"/>
                    <a:pt x="816" y="292"/>
                    <a:pt x="942" y="145"/>
                  </a:cubicBezTo>
                  <a:cubicBezTo>
                    <a:pt x="1008" y="79"/>
                    <a:pt x="944" y="0"/>
                    <a:pt x="8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" name="Google Shape;1056;p52"/>
          <p:cNvGrpSpPr/>
          <p:nvPr/>
        </p:nvGrpSpPr>
        <p:grpSpPr>
          <a:xfrm>
            <a:off x="7018695" y="3030460"/>
            <a:ext cx="504644" cy="487524"/>
            <a:chOff x="4787900" y="647400"/>
            <a:chExt cx="1179075" cy="1139075"/>
          </a:xfrm>
        </p:grpSpPr>
        <p:sp>
          <p:nvSpPr>
            <p:cNvPr id="1057" name="Google Shape;1057;p52"/>
            <p:cNvSpPr/>
            <p:nvPr/>
          </p:nvSpPr>
          <p:spPr>
            <a:xfrm>
              <a:off x="5317775" y="858500"/>
              <a:ext cx="11025" cy="5100"/>
            </a:xfrm>
            <a:custGeom>
              <a:rect b="b" l="l" r="r" t="t"/>
              <a:pathLst>
                <a:path extrusionOk="0" h="204" w="441">
                  <a:moveTo>
                    <a:pt x="231" y="0"/>
                  </a:moveTo>
                  <a:cubicBezTo>
                    <a:pt x="169" y="0"/>
                    <a:pt x="127" y="21"/>
                    <a:pt x="64" y="21"/>
                  </a:cubicBezTo>
                  <a:cubicBezTo>
                    <a:pt x="1" y="101"/>
                    <a:pt x="69" y="204"/>
                    <a:pt x="152" y="204"/>
                  </a:cubicBezTo>
                  <a:cubicBezTo>
                    <a:pt x="178" y="204"/>
                    <a:pt x="206" y="193"/>
                    <a:pt x="231" y="168"/>
                  </a:cubicBezTo>
                  <a:cubicBezTo>
                    <a:pt x="294" y="126"/>
                    <a:pt x="378" y="63"/>
                    <a:pt x="4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52"/>
            <p:cNvSpPr/>
            <p:nvPr/>
          </p:nvSpPr>
          <p:spPr>
            <a:xfrm>
              <a:off x="5297925" y="858500"/>
              <a:ext cx="65925" cy="57575"/>
            </a:xfrm>
            <a:custGeom>
              <a:rect b="b" l="l" r="r" t="t"/>
              <a:pathLst>
                <a:path extrusionOk="0" h="2303" w="2637">
                  <a:moveTo>
                    <a:pt x="2302" y="0"/>
                  </a:moveTo>
                  <a:cubicBezTo>
                    <a:pt x="1570" y="796"/>
                    <a:pt x="795" y="1612"/>
                    <a:pt x="0" y="2302"/>
                  </a:cubicBezTo>
                  <a:lnTo>
                    <a:pt x="398" y="2302"/>
                  </a:lnTo>
                  <a:cubicBezTo>
                    <a:pt x="565" y="2135"/>
                    <a:pt x="733" y="1988"/>
                    <a:pt x="879" y="1842"/>
                  </a:cubicBezTo>
                  <a:cubicBezTo>
                    <a:pt x="1486" y="1235"/>
                    <a:pt x="2072" y="586"/>
                    <a:pt x="2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52"/>
            <p:cNvSpPr/>
            <p:nvPr/>
          </p:nvSpPr>
          <p:spPr>
            <a:xfrm>
              <a:off x="5330350" y="858500"/>
              <a:ext cx="76925" cy="56000"/>
            </a:xfrm>
            <a:custGeom>
              <a:rect b="b" l="l" r="r" t="t"/>
              <a:pathLst>
                <a:path extrusionOk="0" h="2240" w="3077">
                  <a:moveTo>
                    <a:pt x="2469" y="0"/>
                  </a:moveTo>
                  <a:cubicBezTo>
                    <a:pt x="1674" y="775"/>
                    <a:pt x="858" y="1528"/>
                    <a:pt x="0" y="2239"/>
                  </a:cubicBezTo>
                  <a:cubicBezTo>
                    <a:pt x="210" y="2218"/>
                    <a:pt x="440" y="2218"/>
                    <a:pt x="649" y="2197"/>
                  </a:cubicBezTo>
                  <a:cubicBezTo>
                    <a:pt x="1507" y="1528"/>
                    <a:pt x="2302" y="775"/>
                    <a:pt x="30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52"/>
            <p:cNvSpPr/>
            <p:nvPr/>
          </p:nvSpPr>
          <p:spPr>
            <a:xfrm>
              <a:off x="5364350" y="858500"/>
              <a:ext cx="66975" cy="53900"/>
            </a:xfrm>
            <a:custGeom>
              <a:rect b="b" l="l" r="r" t="t"/>
              <a:pathLst>
                <a:path extrusionOk="0" h="2156" w="2679">
                  <a:moveTo>
                    <a:pt x="2156" y="0"/>
                  </a:moveTo>
                  <a:cubicBezTo>
                    <a:pt x="2156" y="21"/>
                    <a:pt x="2135" y="42"/>
                    <a:pt x="2114" y="42"/>
                  </a:cubicBezTo>
                  <a:cubicBezTo>
                    <a:pt x="1402" y="754"/>
                    <a:pt x="712" y="1444"/>
                    <a:pt x="1" y="2156"/>
                  </a:cubicBezTo>
                  <a:cubicBezTo>
                    <a:pt x="147" y="2135"/>
                    <a:pt x="314" y="2135"/>
                    <a:pt x="482" y="2114"/>
                  </a:cubicBezTo>
                  <a:cubicBezTo>
                    <a:pt x="1214" y="1402"/>
                    <a:pt x="1946" y="712"/>
                    <a:pt x="26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52"/>
            <p:cNvSpPr/>
            <p:nvPr/>
          </p:nvSpPr>
          <p:spPr>
            <a:xfrm>
              <a:off x="5409325" y="858500"/>
              <a:ext cx="62275" cy="50750"/>
            </a:xfrm>
            <a:custGeom>
              <a:rect b="b" l="l" r="r" t="t"/>
              <a:pathLst>
                <a:path extrusionOk="0" h="2030" w="2491">
                  <a:moveTo>
                    <a:pt x="2072" y="0"/>
                  </a:moveTo>
                  <a:cubicBezTo>
                    <a:pt x="1466" y="565"/>
                    <a:pt x="859" y="1109"/>
                    <a:pt x="252" y="1674"/>
                  </a:cubicBezTo>
                  <a:cubicBezTo>
                    <a:pt x="273" y="1716"/>
                    <a:pt x="294" y="1758"/>
                    <a:pt x="252" y="1779"/>
                  </a:cubicBezTo>
                  <a:cubicBezTo>
                    <a:pt x="168" y="1863"/>
                    <a:pt x="85" y="1946"/>
                    <a:pt x="1" y="2030"/>
                  </a:cubicBezTo>
                  <a:lnTo>
                    <a:pt x="210" y="2030"/>
                  </a:lnTo>
                  <a:cubicBezTo>
                    <a:pt x="984" y="1360"/>
                    <a:pt x="1738" y="691"/>
                    <a:pt x="24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52"/>
            <p:cNvSpPr/>
            <p:nvPr/>
          </p:nvSpPr>
          <p:spPr>
            <a:xfrm>
              <a:off x="5441250" y="858500"/>
              <a:ext cx="70125" cy="50250"/>
            </a:xfrm>
            <a:custGeom>
              <a:rect b="b" l="l" r="r" t="t"/>
              <a:pathLst>
                <a:path extrusionOk="0" h="2010" w="2805">
                  <a:moveTo>
                    <a:pt x="2218" y="0"/>
                  </a:moveTo>
                  <a:cubicBezTo>
                    <a:pt x="1507" y="670"/>
                    <a:pt x="754" y="1340"/>
                    <a:pt x="0" y="2009"/>
                  </a:cubicBezTo>
                  <a:lnTo>
                    <a:pt x="691" y="2009"/>
                  </a:lnTo>
                  <a:cubicBezTo>
                    <a:pt x="1402" y="1340"/>
                    <a:pt x="2114" y="670"/>
                    <a:pt x="28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52"/>
            <p:cNvSpPr/>
            <p:nvPr/>
          </p:nvSpPr>
          <p:spPr>
            <a:xfrm>
              <a:off x="5501400" y="862675"/>
              <a:ext cx="56000" cy="49725"/>
            </a:xfrm>
            <a:custGeom>
              <a:rect b="b" l="l" r="r" t="t"/>
              <a:pathLst>
                <a:path extrusionOk="0" h="1989" w="2240">
                  <a:moveTo>
                    <a:pt x="1967" y="1"/>
                  </a:moveTo>
                  <a:cubicBezTo>
                    <a:pt x="1319" y="649"/>
                    <a:pt x="670" y="1298"/>
                    <a:pt x="1" y="1947"/>
                  </a:cubicBezTo>
                  <a:cubicBezTo>
                    <a:pt x="126" y="1947"/>
                    <a:pt x="231" y="1968"/>
                    <a:pt x="356" y="1989"/>
                  </a:cubicBezTo>
                  <a:cubicBezTo>
                    <a:pt x="984" y="1361"/>
                    <a:pt x="1612" y="712"/>
                    <a:pt x="2239" y="84"/>
                  </a:cubicBezTo>
                  <a:cubicBezTo>
                    <a:pt x="2135" y="43"/>
                    <a:pt x="2051" y="22"/>
                    <a:pt x="19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52"/>
            <p:cNvSpPr/>
            <p:nvPr/>
          </p:nvSpPr>
          <p:spPr>
            <a:xfrm>
              <a:off x="5529125" y="871575"/>
              <a:ext cx="54425" cy="46050"/>
            </a:xfrm>
            <a:custGeom>
              <a:rect b="b" l="l" r="r" t="t"/>
              <a:pathLst>
                <a:path extrusionOk="0" h="1842" w="2177">
                  <a:moveTo>
                    <a:pt x="1884" y="0"/>
                  </a:moveTo>
                  <a:cubicBezTo>
                    <a:pt x="1695" y="189"/>
                    <a:pt x="1486" y="377"/>
                    <a:pt x="1277" y="565"/>
                  </a:cubicBezTo>
                  <a:cubicBezTo>
                    <a:pt x="858" y="963"/>
                    <a:pt x="440" y="1361"/>
                    <a:pt x="0" y="1758"/>
                  </a:cubicBezTo>
                  <a:cubicBezTo>
                    <a:pt x="126" y="1779"/>
                    <a:pt x="252" y="1800"/>
                    <a:pt x="377" y="1842"/>
                  </a:cubicBezTo>
                  <a:cubicBezTo>
                    <a:pt x="691" y="1549"/>
                    <a:pt x="984" y="1256"/>
                    <a:pt x="1298" y="984"/>
                  </a:cubicBezTo>
                  <a:cubicBezTo>
                    <a:pt x="1591" y="691"/>
                    <a:pt x="1884" y="419"/>
                    <a:pt x="2177" y="126"/>
                  </a:cubicBezTo>
                  <a:cubicBezTo>
                    <a:pt x="2093" y="84"/>
                    <a:pt x="1988" y="42"/>
                    <a:pt x="18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52"/>
            <p:cNvSpPr/>
            <p:nvPr/>
          </p:nvSpPr>
          <p:spPr>
            <a:xfrm>
              <a:off x="5336625" y="1033200"/>
              <a:ext cx="74825" cy="61750"/>
            </a:xfrm>
            <a:custGeom>
              <a:rect b="b" l="l" r="r" t="t"/>
              <a:pathLst>
                <a:path extrusionOk="0" h="2470" w="2993">
                  <a:moveTo>
                    <a:pt x="2365" y="1"/>
                  </a:moveTo>
                  <a:cubicBezTo>
                    <a:pt x="1549" y="796"/>
                    <a:pt x="733" y="1612"/>
                    <a:pt x="1" y="2470"/>
                  </a:cubicBezTo>
                  <a:cubicBezTo>
                    <a:pt x="231" y="2386"/>
                    <a:pt x="482" y="2344"/>
                    <a:pt x="754" y="2302"/>
                  </a:cubicBezTo>
                  <a:cubicBezTo>
                    <a:pt x="1486" y="1570"/>
                    <a:pt x="2239" y="859"/>
                    <a:pt x="2993" y="147"/>
                  </a:cubicBezTo>
                  <a:cubicBezTo>
                    <a:pt x="2783" y="85"/>
                    <a:pt x="2574" y="43"/>
                    <a:pt x="23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52"/>
            <p:cNvSpPr/>
            <p:nvPr/>
          </p:nvSpPr>
          <p:spPr>
            <a:xfrm>
              <a:off x="5379525" y="1042625"/>
              <a:ext cx="60175" cy="48150"/>
            </a:xfrm>
            <a:custGeom>
              <a:rect b="b" l="l" r="r" t="t"/>
              <a:pathLst>
                <a:path extrusionOk="0" h="1926" w="2407">
                  <a:moveTo>
                    <a:pt x="2072" y="1"/>
                  </a:moveTo>
                  <a:cubicBezTo>
                    <a:pt x="1695" y="356"/>
                    <a:pt x="1298" y="691"/>
                    <a:pt x="921" y="1047"/>
                  </a:cubicBezTo>
                  <a:cubicBezTo>
                    <a:pt x="607" y="1319"/>
                    <a:pt x="293" y="1612"/>
                    <a:pt x="0" y="1884"/>
                  </a:cubicBezTo>
                  <a:cubicBezTo>
                    <a:pt x="147" y="1905"/>
                    <a:pt x="293" y="1905"/>
                    <a:pt x="440" y="1925"/>
                  </a:cubicBezTo>
                  <a:cubicBezTo>
                    <a:pt x="1088" y="1319"/>
                    <a:pt x="1737" y="733"/>
                    <a:pt x="2407" y="147"/>
                  </a:cubicBezTo>
                  <a:cubicBezTo>
                    <a:pt x="2302" y="84"/>
                    <a:pt x="2197" y="42"/>
                    <a:pt x="2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52"/>
            <p:cNvSpPr/>
            <p:nvPr/>
          </p:nvSpPr>
          <p:spPr>
            <a:xfrm>
              <a:off x="5565750" y="886750"/>
              <a:ext cx="48675" cy="40300"/>
            </a:xfrm>
            <a:custGeom>
              <a:rect b="b" l="l" r="r" t="t"/>
              <a:pathLst>
                <a:path extrusionOk="0" h="1612" w="1947">
                  <a:moveTo>
                    <a:pt x="1653" y="0"/>
                  </a:moveTo>
                  <a:cubicBezTo>
                    <a:pt x="1109" y="502"/>
                    <a:pt x="565" y="984"/>
                    <a:pt x="0" y="1486"/>
                  </a:cubicBezTo>
                  <a:cubicBezTo>
                    <a:pt x="126" y="1507"/>
                    <a:pt x="251" y="1570"/>
                    <a:pt x="377" y="1611"/>
                  </a:cubicBezTo>
                  <a:cubicBezTo>
                    <a:pt x="900" y="1130"/>
                    <a:pt x="1423" y="649"/>
                    <a:pt x="1946" y="168"/>
                  </a:cubicBezTo>
                  <a:cubicBezTo>
                    <a:pt x="1841" y="105"/>
                    <a:pt x="1737" y="63"/>
                    <a:pt x="16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52"/>
            <p:cNvSpPr/>
            <p:nvPr/>
          </p:nvSpPr>
          <p:spPr>
            <a:xfrm>
              <a:off x="5416650" y="1056225"/>
              <a:ext cx="53925" cy="45525"/>
            </a:xfrm>
            <a:custGeom>
              <a:rect b="b" l="l" r="r" t="t"/>
              <a:pathLst>
                <a:path extrusionOk="0" h="1821" w="2157">
                  <a:moveTo>
                    <a:pt x="1779" y="1"/>
                  </a:moveTo>
                  <a:cubicBezTo>
                    <a:pt x="1194" y="545"/>
                    <a:pt x="587" y="1089"/>
                    <a:pt x="1" y="1654"/>
                  </a:cubicBezTo>
                  <a:cubicBezTo>
                    <a:pt x="147" y="1695"/>
                    <a:pt x="273" y="1758"/>
                    <a:pt x="419" y="1821"/>
                  </a:cubicBezTo>
                  <a:cubicBezTo>
                    <a:pt x="1005" y="1298"/>
                    <a:pt x="1570" y="754"/>
                    <a:pt x="2156" y="210"/>
                  </a:cubicBezTo>
                  <a:cubicBezTo>
                    <a:pt x="2030" y="126"/>
                    <a:pt x="1905" y="63"/>
                    <a:pt x="17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52"/>
            <p:cNvSpPr/>
            <p:nvPr/>
          </p:nvSpPr>
          <p:spPr>
            <a:xfrm>
              <a:off x="5593475" y="901925"/>
              <a:ext cx="43425" cy="37675"/>
            </a:xfrm>
            <a:custGeom>
              <a:rect b="b" l="l" r="r" t="t"/>
              <a:pathLst>
                <a:path extrusionOk="0" h="1507" w="1737">
                  <a:moveTo>
                    <a:pt x="1486" y="0"/>
                  </a:moveTo>
                  <a:cubicBezTo>
                    <a:pt x="983" y="439"/>
                    <a:pt x="481" y="879"/>
                    <a:pt x="0" y="1318"/>
                  </a:cubicBezTo>
                  <a:cubicBezTo>
                    <a:pt x="84" y="1381"/>
                    <a:pt x="188" y="1444"/>
                    <a:pt x="293" y="1507"/>
                  </a:cubicBezTo>
                  <a:cubicBezTo>
                    <a:pt x="774" y="1067"/>
                    <a:pt x="1255" y="628"/>
                    <a:pt x="1737" y="188"/>
                  </a:cubicBezTo>
                  <a:cubicBezTo>
                    <a:pt x="1653" y="126"/>
                    <a:pt x="1569" y="63"/>
                    <a:pt x="14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52"/>
            <p:cNvSpPr/>
            <p:nvPr/>
          </p:nvSpPr>
          <p:spPr>
            <a:xfrm>
              <a:off x="5445425" y="1073500"/>
              <a:ext cx="53900" cy="47625"/>
            </a:xfrm>
            <a:custGeom>
              <a:rect b="b" l="l" r="r" t="t"/>
              <a:pathLst>
                <a:path extrusionOk="0" h="1905" w="2156">
                  <a:moveTo>
                    <a:pt x="1716" y="0"/>
                  </a:moveTo>
                  <a:cubicBezTo>
                    <a:pt x="1151" y="523"/>
                    <a:pt x="566" y="1046"/>
                    <a:pt x="1" y="1548"/>
                  </a:cubicBezTo>
                  <a:cubicBezTo>
                    <a:pt x="147" y="1674"/>
                    <a:pt x="294" y="1779"/>
                    <a:pt x="440" y="1904"/>
                  </a:cubicBezTo>
                  <a:cubicBezTo>
                    <a:pt x="1026" y="1402"/>
                    <a:pt x="1591" y="879"/>
                    <a:pt x="2156" y="377"/>
                  </a:cubicBezTo>
                  <a:cubicBezTo>
                    <a:pt x="2009" y="251"/>
                    <a:pt x="1863" y="126"/>
                    <a:pt x="17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52"/>
            <p:cNvSpPr/>
            <p:nvPr/>
          </p:nvSpPr>
          <p:spPr>
            <a:xfrm>
              <a:off x="5620675" y="921800"/>
              <a:ext cx="40825" cy="38725"/>
            </a:xfrm>
            <a:custGeom>
              <a:rect b="b" l="l" r="r" t="t"/>
              <a:pathLst>
                <a:path extrusionOk="0" h="1549" w="1633">
                  <a:moveTo>
                    <a:pt x="1381" y="0"/>
                  </a:moveTo>
                  <a:cubicBezTo>
                    <a:pt x="921" y="419"/>
                    <a:pt x="460" y="837"/>
                    <a:pt x="0" y="1256"/>
                  </a:cubicBezTo>
                  <a:cubicBezTo>
                    <a:pt x="105" y="1360"/>
                    <a:pt x="209" y="1444"/>
                    <a:pt x="314" y="1549"/>
                  </a:cubicBezTo>
                  <a:cubicBezTo>
                    <a:pt x="753" y="1130"/>
                    <a:pt x="1193" y="691"/>
                    <a:pt x="1632" y="272"/>
                  </a:cubicBezTo>
                  <a:cubicBezTo>
                    <a:pt x="1548" y="168"/>
                    <a:pt x="1465" y="84"/>
                    <a:pt x="13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52"/>
            <p:cNvSpPr/>
            <p:nvPr/>
          </p:nvSpPr>
          <p:spPr>
            <a:xfrm>
              <a:off x="5541675" y="1001125"/>
              <a:ext cx="41875" cy="38375"/>
            </a:xfrm>
            <a:custGeom>
              <a:rect b="b" l="l" r="r" t="t"/>
              <a:pathLst>
                <a:path extrusionOk="0" h="1535" w="1675">
                  <a:moveTo>
                    <a:pt x="1216" y="0"/>
                  </a:moveTo>
                  <a:cubicBezTo>
                    <a:pt x="1167" y="0"/>
                    <a:pt x="1117" y="3"/>
                    <a:pt x="1068" y="8"/>
                  </a:cubicBezTo>
                  <a:cubicBezTo>
                    <a:pt x="712" y="321"/>
                    <a:pt x="356" y="656"/>
                    <a:pt x="1" y="970"/>
                  </a:cubicBezTo>
                  <a:cubicBezTo>
                    <a:pt x="1" y="1179"/>
                    <a:pt x="63" y="1368"/>
                    <a:pt x="168" y="1535"/>
                  </a:cubicBezTo>
                  <a:cubicBezTo>
                    <a:pt x="670" y="1054"/>
                    <a:pt x="1172" y="572"/>
                    <a:pt x="1675" y="91"/>
                  </a:cubicBezTo>
                  <a:cubicBezTo>
                    <a:pt x="1531" y="27"/>
                    <a:pt x="1375" y="0"/>
                    <a:pt x="12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52"/>
            <p:cNvSpPr/>
            <p:nvPr/>
          </p:nvSpPr>
          <p:spPr>
            <a:xfrm>
              <a:off x="5639500" y="943250"/>
              <a:ext cx="40825" cy="36100"/>
            </a:xfrm>
            <a:custGeom>
              <a:rect b="b" l="l" r="r" t="t"/>
              <a:pathLst>
                <a:path extrusionOk="0" h="1444" w="1633">
                  <a:moveTo>
                    <a:pt x="1444" y="0"/>
                  </a:moveTo>
                  <a:cubicBezTo>
                    <a:pt x="963" y="398"/>
                    <a:pt x="482" y="774"/>
                    <a:pt x="0" y="1172"/>
                  </a:cubicBezTo>
                  <a:cubicBezTo>
                    <a:pt x="84" y="1255"/>
                    <a:pt x="147" y="1339"/>
                    <a:pt x="231" y="1444"/>
                  </a:cubicBezTo>
                  <a:cubicBezTo>
                    <a:pt x="691" y="1046"/>
                    <a:pt x="1172" y="649"/>
                    <a:pt x="1632" y="251"/>
                  </a:cubicBezTo>
                  <a:cubicBezTo>
                    <a:pt x="1570" y="167"/>
                    <a:pt x="1507" y="84"/>
                    <a:pt x="1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52"/>
            <p:cNvSpPr/>
            <p:nvPr/>
          </p:nvSpPr>
          <p:spPr>
            <a:xfrm>
              <a:off x="5551625" y="1010200"/>
              <a:ext cx="48150" cy="43950"/>
            </a:xfrm>
            <a:custGeom>
              <a:rect b="b" l="l" r="r" t="t"/>
              <a:pathLst>
                <a:path extrusionOk="0" h="1758" w="1926">
                  <a:moveTo>
                    <a:pt x="1695" y="0"/>
                  </a:moveTo>
                  <a:cubicBezTo>
                    <a:pt x="1507" y="147"/>
                    <a:pt x="1339" y="314"/>
                    <a:pt x="1151" y="461"/>
                  </a:cubicBezTo>
                  <a:cubicBezTo>
                    <a:pt x="753" y="795"/>
                    <a:pt x="377" y="1151"/>
                    <a:pt x="0" y="1507"/>
                  </a:cubicBezTo>
                  <a:cubicBezTo>
                    <a:pt x="84" y="1611"/>
                    <a:pt x="209" y="1695"/>
                    <a:pt x="335" y="1758"/>
                  </a:cubicBezTo>
                  <a:cubicBezTo>
                    <a:pt x="628" y="1486"/>
                    <a:pt x="921" y="1193"/>
                    <a:pt x="1214" y="942"/>
                  </a:cubicBezTo>
                  <a:cubicBezTo>
                    <a:pt x="1444" y="712"/>
                    <a:pt x="1695" y="523"/>
                    <a:pt x="1925" y="314"/>
                  </a:cubicBezTo>
                  <a:cubicBezTo>
                    <a:pt x="1925" y="314"/>
                    <a:pt x="1925" y="293"/>
                    <a:pt x="1925" y="293"/>
                  </a:cubicBezTo>
                  <a:cubicBezTo>
                    <a:pt x="1862" y="189"/>
                    <a:pt x="1779" y="84"/>
                    <a:pt x="169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52"/>
            <p:cNvSpPr/>
            <p:nvPr/>
          </p:nvSpPr>
          <p:spPr>
            <a:xfrm>
              <a:off x="5466350" y="1090225"/>
              <a:ext cx="49725" cy="51300"/>
            </a:xfrm>
            <a:custGeom>
              <a:rect b="b" l="l" r="r" t="t"/>
              <a:pathLst>
                <a:path extrusionOk="0" h="2052" w="1989">
                  <a:moveTo>
                    <a:pt x="1633" y="1"/>
                  </a:moveTo>
                  <a:cubicBezTo>
                    <a:pt x="1089" y="545"/>
                    <a:pt x="545" y="1089"/>
                    <a:pt x="1" y="1633"/>
                  </a:cubicBezTo>
                  <a:cubicBezTo>
                    <a:pt x="126" y="1758"/>
                    <a:pt x="252" y="1905"/>
                    <a:pt x="356" y="2051"/>
                  </a:cubicBezTo>
                  <a:cubicBezTo>
                    <a:pt x="921" y="1507"/>
                    <a:pt x="1444" y="942"/>
                    <a:pt x="1988" y="377"/>
                  </a:cubicBezTo>
                  <a:cubicBezTo>
                    <a:pt x="1863" y="252"/>
                    <a:pt x="1758" y="126"/>
                    <a:pt x="16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52"/>
            <p:cNvSpPr/>
            <p:nvPr/>
          </p:nvSpPr>
          <p:spPr>
            <a:xfrm>
              <a:off x="5657800" y="968875"/>
              <a:ext cx="39250" cy="36625"/>
            </a:xfrm>
            <a:custGeom>
              <a:rect b="b" l="l" r="r" t="t"/>
              <a:pathLst>
                <a:path extrusionOk="0" h="1465" w="1570">
                  <a:moveTo>
                    <a:pt x="1444" y="0"/>
                  </a:moveTo>
                  <a:cubicBezTo>
                    <a:pt x="963" y="419"/>
                    <a:pt x="482" y="816"/>
                    <a:pt x="1" y="1214"/>
                  </a:cubicBezTo>
                  <a:cubicBezTo>
                    <a:pt x="63" y="1298"/>
                    <a:pt x="84" y="1381"/>
                    <a:pt x="126" y="1465"/>
                  </a:cubicBezTo>
                  <a:cubicBezTo>
                    <a:pt x="628" y="1046"/>
                    <a:pt x="1110" y="649"/>
                    <a:pt x="1570" y="230"/>
                  </a:cubicBezTo>
                  <a:cubicBezTo>
                    <a:pt x="1528" y="147"/>
                    <a:pt x="1486" y="84"/>
                    <a:pt x="1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52"/>
            <p:cNvSpPr/>
            <p:nvPr/>
          </p:nvSpPr>
          <p:spPr>
            <a:xfrm>
              <a:off x="5482575" y="1111150"/>
              <a:ext cx="47625" cy="51800"/>
            </a:xfrm>
            <a:custGeom>
              <a:rect b="b" l="l" r="r" t="t"/>
              <a:pathLst>
                <a:path extrusionOk="0" h="2072" w="1905">
                  <a:moveTo>
                    <a:pt x="1695" y="1"/>
                  </a:moveTo>
                  <a:cubicBezTo>
                    <a:pt x="1109" y="545"/>
                    <a:pt x="565" y="1089"/>
                    <a:pt x="0" y="1653"/>
                  </a:cubicBezTo>
                  <a:cubicBezTo>
                    <a:pt x="84" y="1779"/>
                    <a:pt x="147" y="1925"/>
                    <a:pt x="230" y="2072"/>
                  </a:cubicBezTo>
                  <a:cubicBezTo>
                    <a:pt x="795" y="1507"/>
                    <a:pt x="1339" y="900"/>
                    <a:pt x="1904" y="335"/>
                  </a:cubicBezTo>
                  <a:cubicBezTo>
                    <a:pt x="1842" y="210"/>
                    <a:pt x="1779" y="105"/>
                    <a:pt x="16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52"/>
            <p:cNvSpPr/>
            <p:nvPr/>
          </p:nvSpPr>
          <p:spPr>
            <a:xfrm>
              <a:off x="5494600" y="1133650"/>
              <a:ext cx="45525" cy="51275"/>
            </a:xfrm>
            <a:custGeom>
              <a:rect b="b" l="l" r="r" t="t"/>
              <a:pathLst>
                <a:path extrusionOk="0" h="2051" w="1821">
                  <a:moveTo>
                    <a:pt x="1758" y="0"/>
                  </a:moveTo>
                  <a:cubicBezTo>
                    <a:pt x="1172" y="628"/>
                    <a:pt x="586" y="1256"/>
                    <a:pt x="1" y="1862"/>
                  </a:cubicBezTo>
                  <a:cubicBezTo>
                    <a:pt x="21" y="1925"/>
                    <a:pt x="42" y="1988"/>
                    <a:pt x="63" y="2051"/>
                  </a:cubicBezTo>
                  <a:cubicBezTo>
                    <a:pt x="649" y="1423"/>
                    <a:pt x="1235" y="774"/>
                    <a:pt x="1821" y="147"/>
                  </a:cubicBezTo>
                  <a:cubicBezTo>
                    <a:pt x="1800" y="105"/>
                    <a:pt x="1779" y="42"/>
                    <a:pt x="17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52"/>
            <p:cNvSpPr/>
            <p:nvPr/>
          </p:nvSpPr>
          <p:spPr>
            <a:xfrm>
              <a:off x="5332325" y="1346025"/>
              <a:ext cx="18975" cy="15950"/>
            </a:xfrm>
            <a:custGeom>
              <a:rect b="b" l="l" r="r" t="t"/>
              <a:pathLst>
                <a:path extrusionOk="0" h="638" w="759">
                  <a:moveTo>
                    <a:pt x="424" y="0"/>
                  </a:moveTo>
                  <a:cubicBezTo>
                    <a:pt x="298" y="168"/>
                    <a:pt x="173" y="335"/>
                    <a:pt x="47" y="481"/>
                  </a:cubicBezTo>
                  <a:cubicBezTo>
                    <a:pt x="0" y="559"/>
                    <a:pt x="70" y="637"/>
                    <a:pt x="134" y="637"/>
                  </a:cubicBezTo>
                  <a:cubicBezTo>
                    <a:pt x="156" y="637"/>
                    <a:pt x="178" y="628"/>
                    <a:pt x="194" y="607"/>
                  </a:cubicBezTo>
                  <a:cubicBezTo>
                    <a:pt x="382" y="419"/>
                    <a:pt x="570" y="251"/>
                    <a:pt x="758" y="63"/>
                  </a:cubicBezTo>
                  <a:cubicBezTo>
                    <a:pt x="654" y="63"/>
                    <a:pt x="528" y="21"/>
                    <a:pt x="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52"/>
            <p:cNvSpPr/>
            <p:nvPr/>
          </p:nvSpPr>
          <p:spPr>
            <a:xfrm>
              <a:off x="5499300" y="1157700"/>
              <a:ext cx="51300" cy="53375"/>
            </a:xfrm>
            <a:custGeom>
              <a:rect b="b" l="l" r="r" t="t"/>
              <a:pathLst>
                <a:path extrusionOk="0" h="2135" w="2052">
                  <a:moveTo>
                    <a:pt x="1968" y="1"/>
                  </a:moveTo>
                  <a:cubicBezTo>
                    <a:pt x="1298" y="587"/>
                    <a:pt x="649" y="1193"/>
                    <a:pt x="1" y="1779"/>
                  </a:cubicBezTo>
                  <a:cubicBezTo>
                    <a:pt x="22" y="1905"/>
                    <a:pt x="22" y="2009"/>
                    <a:pt x="22" y="2135"/>
                  </a:cubicBezTo>
                  <a:cubicBezTo>
                    <a:pt x="712" y="1507"/>
                    <a:pt x="1382" y="900"/>
                    <a:pt x="2051" y="273"/>
                  </a:cubicBezTo>
                  <a:cubicBezTo>
                    <a:pt x="2030" y="189"/>
                    <a:pt x="1989" y="84"/>
                    <a:pt x="19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52"/>
            <p:cNvSpPr/>
            <p:nvPr/>
          </p:nvSpPr>
          <p:spPr>
            <a:xfrm>
              <a:off x="5674025" y="1036525"/>
              <a:ext cx="7100" cy="7700"/>
            </a:xfrm>
            <a:custGeom>
              <a:rect b="b" l="l" r="r" t="t"/>
              <a:pathLst>
                <a:path extrusionOk="0" h="308" w="284">
                  <a:moveTo>
                    <a:pt x="221" y="0"/>
                  </a:moveTo>
                  <a:cubicBezTo>
                    <a:pt x="210" y="0"/>
                    <a:pt x="199" y="4"/>
                    <a:pt x="189" y="14"/>
                  </a:cubicBezTo>
                  <a:cubicBezTo>
                    <a:pt x="126" y="77"/>
                    <a:pt x="63" y="140"/>
                    <a:pt x="0" y="203"/>
                  </a:cubicBezTo>
                  <a:cubicBezTo>
                    <a:pt x="0" y="245"/>
                    <a:pt x="0" y="286"/>
                    <a:pt x="21" y="307"/>
                  </a:cubicBezTo>
                  <a:cubicBezTo>
                    <a:pt x="84" y="224"/>
                    <a:pt x="168" y="140"/>
                    <a:pt x="251" y="56"/>
                  </a:cubicBezTo>
                  <a:cubicBezTo>
                    <a:pt x="283" y="40"/>
                    <a:pt x="255" y="0"/>
                    <a:pt x="2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52"/>
            <p:cNvSpPr/>
            <p:nvPr/>
          </p:nvSpPr>
          <p:spPr>
            <a:xfrm>
              <a:off x="5497225" y="1176025"/>
              <a:ext cx="58075" cy="67500"/>
            </a:xfrm>
            <a:custGeom>
              <a:rect b="b" l="l" r="r" t="t"/>
              <a:pathLst>
                <a:path extrusionOk="0" h="2700" w="2323">
                  <a:moveTo>
                    <a:pt x="2260" y="0"/>
                  </a:moveTo>
                  <a:cubicBezTo>
                    <a:pt x="1528" y="711"/>
                    <a:pt x="816" y="1402"/>
                    <a:pt x="84" y="2113"/>
                  </a:cubicBezTo>
                  <a:cubicBezTo>
                    <a:pt x="84" y="2302"/>
                    <a:pt x="42" y="2511"/>
                    <a:pt x="0" y="2699"/>
                  </a:cubicBezTo>
                  <a:cubicBezTo>
                    <a:pt x="774" y="1925"/>
                    <a:pt x="1548" y="1130"/>
                    <a:pt x="2323" y="356"/>
                  </a:cubicBezTo>
                  <a:cubicBezTo>
                    <a:pt x="2302" y="251"/>
                    <a:pt x="2281" y="126"/>
                    <a:pt x="22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52"/>
            <p:cNvSpPr/>
            <p:nvPr/>
          </p:nvSpPr>
          <p:spPr>
            <a:xfrm>
              <a:off x="5347600" y="1347075"/>
              <a:ext cx="42400" cy="35000"/>
            </a:xfrm>
            <a:custGeom>
              <a:rect b="b" l="l" r="r" t="t"/>
              <a:pathLst>
                <a:path extrusionOk="0" h="1400" w="1696">
                  <a:moveTo>
                    <a:pt x="1696" y="0"/>
                  </a:moveTo>
                  <a:cubicBezTo>
                    <a:pt x="1612" y="21"/>
                    <a:pt x="1549" y="42"/>
                    <a:pt x="1466" y="42"/>
                  </a:cubicBezTo>
                  <a:cubicBezTo>
                    <a:pt x="984" y="481"/>
                    <a:pt x="482" y="921"/>
                    <a:pt x="1" y="1360"/>
                  </a:cubicBezTo>
                  <a:cubicBezTo>
                    <a:pt x="24" y="1383"/>
                    <a:pt x="53" y="1400"/>
                    <a:pt x="85" y="1400"/>
                  </a:cubicBezTo>
                  <a:cubicBezTo>
                    <a:pt x="112" y="1400"/>
                    <a:pt x="140" y="1388"/>
                    <a:pt x="168" y="1360"/>
                  </a:cubicBezTo>
                  <a:cubicBezTo>
                    <a:pt x="691" y="921"/>
                    <a:pt x="1194" y="460"/>
                    <a:pt x="16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52"/>
            <p:cNvSpPr/>
            <p:nvPr/>
          </p:nvSpPr>
          <p:spPr>
            <a:xfrm>
              <a:off x="5677150" y="1029550"/>
              <a:ext cx="42400" cy="39250"/>
            </a:xfrm>
            <a:custGeom>
              <a:rect b="b" l="l" r="r" t="t"/>
              <a:pathLst>
                <a:path extrusionOk="0" h="1570" w="1696">
                  <a:moveTo>
                    <a:pt x="1654" y="0"/>
                  </a:moveTo>
                  <a:cubicBezTo>
                    <a:pt x="1089" y="440"/>
                    <a:pt x="545" y="900"/>
                    <a:pt x="1" y="1360"/>
                  </a:cubicBezTo>
                  <a:cubicBezTo>
                    <a:pt x="1" y="1423"/>
                    <a:pt x="22" y="1507"/>
                    <a:pt x="22" y="1570"/>
                  </a:cubicBezTo>
                  <a:cubicBezTo>
                    <a:pt x="566" y="1088"/>
                    <a:pt x="1131" y="607"/>
                    <a:pt x="1696" y="147"/>
                  </a:cubicBezTo>
                  <a:cubicBezTo>
                    <a:pt x="1675" y="105"/>
                    <a:pt x="1675" y="63"/>
                    <a:pt x="16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52"/>
            <p:cNvSpPr/>
            <p:nvPr/>
          </p:nvSpPr>
          <p:spPr>
            <a:xfrm>
              <a:off x="5358075" y="1205300"/>
              <a:ext cx="200375" cy="196725"/>
            </a:xfrm>
            <a:custGeom>
              <a:rect b="b" l="l" r="r" t="t"/>
              <a:pathLst>
                <a:path extrusionOk="0" h="7869" w="8015">
                  <a:moveTo>
                    <a:pt x="7993" y="1"/>
                  </a:moveTo>
                  <a:cubicBezTo>
                    <a:pt x="7889" y="105"/>
                    <a:pt x="7784" y="210"/>
                    <a:pt x="7679" y="315"/>
                  </a:cubicBezTo>
                  <a:cubicBezTo>
                    <a:pt x="6822" y="1152"/>
                    <a:pt x="5964" y="1989"/>
                    <a:pt x="5106" y="2825"/>
                  </a:cubicBezTo>
                  <a:cubicBezTo>
                    <a:pt x="4876" y="3244"/>
                    <a:pt x="4583" y="3641"/>
                    <a:pt x="4269" y="3997"/>
                  </a:cubicBezTo>
                  <a:cubicBezTo>
                    <a:pt x="3913" y="4416"/>
                    <a:pt x="3474" y="4792"/>
                    <a:pt x="2972" y="5085"/>
                  </a:cubicBezTo>
                  <a:cubicBezTo>
                    <a:pt x="2846" y="5148"/>
                    <a:pt x="2741" y="5211"/>
                    <a:pt x="2616" y="5253"/>
                  </a:cubicBezTo>
                  <a:cubicBezTo>
                    <a:pt x="1737" y="6131"/>
                    <a:pt x="879" y="6989"/>
                    <a:pt x="0" y="7868"/>
                  </a:cubicBezTo>
                  <a:lnTo>
                    <a:pt x="398" y="7868"/>
                  </a:lnTo>
                  <a:cubicBezTo>
                    <a:pt x="3034" y="5608"/>
                    <a:pt x="5378" y="2930"/>
                    <a:pt x="7868" y="503"/>
                  </a:cubicBezTo>
                  <a:cubicBezTo>
                    <a:pt x="7910" y="461"/>
                    <a:pt x="7951" y="419"/>
                    <a:pt x="8014" y="356"/>
                  </a:cubicBezTo>
                  <a:cubicBezTo>
                    <a:pt x="7993" y="252"/>
                    <a:pt x="7993" y="126"/>
                    <a:pt x="79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52"/>
            <p:cNvSpPr/>
            <p:nvPr/>
          </p:nvSpPr>
          <p:spPr>
            <a:xfrm>
              <a:off x="5680300" y="1058325"/>
              <a:ext cx="43950" cy="40300"/>
            </a:xfrm>
            <a:custGeom>
              <a:rect b="b" l="l" r="r" t="t"/>
              <a:pathLst>
                <a:path extrusionOk="0" h="1612" w="1758">
                  <a:moveTo>
                    <a:pt x="1758" y="0"/>
                  </a:moveTo>
                  <a:cubicBezTo>
                    <a:pt x="1172" y="481"/>
                    <a:pt x="586" y="921"/>
                    <a:pt x="0" y="1381"/>
                  </a:cubicBezTo>
                  <a:cubicBezTo>
                    <a:pt x="0" y="1465"/>
                    <a:pt x="0" y="1549"/>
                    <a:pt x="21" y="1611"/>
                  </a:cubicBezTo>
                  <a:cubicBezTo>
                    <a:pt x="607" y="1130"/>
                    <a:pt x="1193" y="649"/>
                    <a:pt x="1758" y="147"/>
                  </a:cubicBezTo>
                  <a:cubicBezTo>
                    <a:pt x="1758" y="84"/>
                    <a:pt x="1758" y="42"/>
                    <a:pt x="17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52"/>
            <p:cNvSpPr/>
            <p:nvPr/>
          </p:nvSpPr>
          <p:spPr>
            <a:xfrm>
              <a:off x="5393125" y="1234075"/>
              <a:ext cx="164275" cy="167425"/>
            </a:xfrm>
            <a:custGeom>
              <a:rect b="b" l="l" r="r" t="t"/>
              <a:pathLst>
                <a:path extrusionOk="0" h="6697" w="6571">
                  <a:moveTo>
                    <a:pt x="6570" y="1"/>
                  </a:moveTo>
                  <a:lnTo>
                    <a:pt x="6570" y="1"/>
                  </a:lnTo>
                  <a:cubicBezTo>
                    <a:pt x="6298" y="293"/>
                    <a:pt x="6026" y="566"/>
                    <a:pt x="5754" y="838"/>
                  </a:cubicBezTo>
                  <a:cubicBezTo>
                    <a:pt x="4248" y="2386"/>
                    <a:pt x="2699" y="3913"/>
                    <a:pt x="1193" y="5441"/>
                  </a:cubicBezTo>
                  <a:cubicBezTo>
                    <a:pt x="795" y="5838"/>
                    <a:pt x="398" y="6257"/>
                    <a:pt x="0" y="6696"/>
                  </a:cubicBezTo>
                  <a:cubicBezTo>
                    <a:pt x="147" y="6675"/>
                    <a:pt x="293" y="6654"/>
                    <a:pt x="440" y="6612"/>
                  </a:cubicBezTo>
                  <a:cubicBezTo>
                    <a:pt x="2030" y="5043"/>
                    <a:pt x="3599" y="3453"/>
                    <a:pt x="5189" y="1863"/>
                  </a:cubicBezTo>
                  <a:cubicBezTo>
                    <a:pt x="5629" y="1402"/>
                    <a:pt x="6068" y="963"/>
                    <a:pt x="6508" y="503"/>
                  </a:cubicBezTo>
                  <a:cubicBezTo>
                    <a:pt x="6528" y="335"/>
                    <a:pt x="6549" y="168"/>
                    <a:pt x="65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52"/>
            <p:cNvSpPr/>
            <p:nvPr/>
          </p:nvSpPr>
          <p:spPr>
            <a:xfrm>
              <a:off x="5681350" y="1074000"/>
              <a:ext cx="45525" cy="46600"/>
            </a:xfrm>
            <a:custGeom>
              <a:rect b="b" l="l" r="r" t="t"/>
              <a:pathLst>
                <a:path extrusionOk="0" h="1864" w="1821">
                  <a:moveTo>
                    <a:pt x="1800" y="1"/>
                  </a:moveTo>
                  <a:cubicBezTo>
                    <a:pt x="1172" y="482"/>
                    <a:pt x="586" y="984"/>
                    <a:pt x="0" y="1507"/>
                  </a:cubicBezTo>
                  <a:cubicBezTo>
                    <a:pt x="0" y="1612"/>
                    <a:pt x="0" y="1738"/>
                    <a:pt x="0" y="1863"/>
                  </a:cubicBezTo>
                  <a:cubicBezTo>
                    <a:pt x="586" y="1298"/>
                    <a:pt x="1193" y="775"/>
                    <a:pt x="1821" y="252"/>
                  </a:cubicBezTo>
                  <a:cubicBezTo>
                    <a:pt x="1821" y="168"/>
                    <a:pt x="1800" y="85"/>
                    <a:pt x="18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52"/>
            <p:cNvSpPr/>
            <p:nvPr/>
          </p:nvSpPr>
          <p:spPr>
            <a:xfrm>
              <a:off x="5681875" y="1096500"/>
              <a:ext cx="47100" cy="50775"/>
            </a:xfrm>
            <a:custGeom>
              <a:rect b="b" l="l" r="r" t="t"/>
              <a:pathLst>
                <a:path extrusionOk="0" h="2031" w="1884">
                  <a:moveTo>
                    <a:pt x="1862" y="1"/>
                  </a:moveTo>
                  <a:cubicBezTo>
                    <a:pt x="1214" y="524"/>
                    <a:pt x="607" y="1068"/>
                    <a:pt x="0" y="1612"/>
                  </a:cubicBezTo>
                  <a:cubicBezTo>
                    <a:pt x="0" y="1758"/>
                    <a:pt x="0" y="1884"/>
                    <a:pt x="0" y="2030"/>
                  </a:cubicBezTo>
                  <a:cubicBezTo>
                    <a:pt x="607" y="1423"/>
                    <a:pt x="1235" y="817"/>
                    <a:pt x="1883" y="252"/>
                  </a:cubicBezTo>
                  <a:cubicBezTo>
                    <a:pt x="1883" y="168"/>
                    <a:pt x="1862" y="84"/>
                    <a:pt x="18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52"/>
            <p:cNvSpPr/>
            <p:nvPr/>
          </p:nvSpPr>
          <p:spPr>
            <a:xfrm>
              <a:off x="5426075" y="1397800"/>
              <a:ext cx="22525" cy="8400"/>
            </a:xfrm>
            <a:custGeom>
              <a:rect b="b" l="l" r="r" t="t"/>
              <a:pathLst>
                <a:path extrusionOk="0" h="336" w="901">
                  <a:moveTo>
                    <a:pt x="900" y="1"/>
                  </a:moveTo>
                  <a:cubicBezTo>
                    <a:pt x="628" y="126"/>
                    <a:pt x="314" y="231"/>
                    <a:pt x="21" y="315"/>
                  </a:cubicBezTo>
                  <a:cubicBezTo>
                    <a:pt x="1" y="315"/>
                    <a:pt x="1" y="335"/>
                    <a:pt x="1" y="335"/>
                  </a:cubicBezTo>
                  <a:cubicBezTo>
                    <a:pt x="84" y="315"/>
                    <a:pt x="189" y="294"/>
                    <a:pt x="293" y="273"/>
                  </a:cubicBezTo>
                  <a:cubicBezTo>
                    <a:pt x="482" y="210"/>
                    <a:pt x="670" y="147"/>
                    <a:pt x="837" y="84"/>
                  </a:cubicBezTo>
                  <a:cubicBezTo>
                    <a:pt x="858" y="63"/>
                    <a:pt x="879" y="22"/>
                    <a:pt x="9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52"/>
            <p:cNvSpPr/>
            <p:nvPr/>
          </p:nvSpPr>
          <p:spPr>
            <a:xfrm>
              <a:off x="5443850" y="1274350"/>
              <a:ext cx="105175" cy="114075"/>
            </a:xfrm>
            <a:custGeom>
              <a:rect b="b" l="l" r="r" t="t"/>
              <a:pathLst>
                <a:path extrusionOk="0" h="4563" w="4207">
                  <a:moveTo>
                    <a:pt x="4207" y="1"/>
                  </a:moveTo>
                  <a:cubicBezTo>
                    <a:pt x="2826" y="1528"/>
                    <a:pt x="1445" y="3076"/>
                    <a:pt x="1" y="4562"/>
                  </a:cubicBezTo>
                  <a:cubicBezTo>
                    <a:pt x="378" y="4395"/>
                    <a:pt x="754" y="4206"/>
                    <a:pt x="1089" y="3976"/>
                  </a:cubicBezTo>
                  <a:cubicBezTo>
                    <a:pt x="2010" y="2993"/>
                    <a:pt x="2909" y="1968"/>
                    <a:pt x="3788" y="1005"/>
                  </a:cubicBezTo>
                  <a:cubicBezTo>
                    <a:pt x="3955" y="670"/>
                    <a:pt x="4102" y="335"/>
                    <a:pt x="42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52"/>
            <p:cNvSpPr/>
            <p:nvPr/>
          </p:nvSpPr>
          <p:spPr>
            <a:xfrm>
              <a:off x="5681875" y="1137825"/>
              <a:ext cx="48675" cy="52325"/>
            </a:xfrm>
            <a:custGeom>
              <a:rect b="b" l="l" r="r" t="t"/>
              <a:pathLst>
                <a:path extrusionOk="0" h="2093" w="1947">
                  <a:moveTo>
                    <a:pt x="1946" y="1"/>
                  </a:moveTo>
                  <a:cubicBezTo>
                    <a:pt x="1277" y="566"/>
                    <a:pt x="628" y="1172"/>
                    <a:pt x="0" y="1800"/>
                  </a:cubicBezTo>
                  <a:cubicBezTo>
                    <a:pt x="0" y="1884"/>
                    <a:pt x="0" y="1988"/>
                    <a:pt x="0" y="2093"/>
                  </a:cubicBezTo>
                  <a:cubicBezTo>
                    <a:pt x="628" y="1465"/>
                    <a:pt x="1277" y="838"/>
                    <a:pt x="1946" y="252"/>
                  </a:cubicBezTo>
                  <a:cubicBezTo>
                    <a:pt x="1946" y="168"/>
                    <a:pt x="1946" y="84"/>
                    <a:pt x="19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52"/>
            <p:cNvSpPr/>
            <p:nvPr/>
          </p:nvSpPr>
          <p:spPr>
            <a:xfrm>
              <a:off x="5281700" y="1519675"/>
              <a:ext cx="65925" cy="55475"/>
            </a:xfrm>
            <a:custGeom>
              <a:rect b="b" l="l" r="r" t="t"/>
              <a:pathLst>
                <a:path extrusionOk="0" h="2219" w="2637">
                  <a:moveTo>
                    <a:pt x="2219" y="1"/>
                  </a:moveTo>
                  <a:cubicBezTo>
                    <a:pt x="1486" y="712"/>
                    <a:pt x="775" y="1403"/>
                    <a:pt x="42" y="2093"/>
                  </a:cubicBezTo>
                  <a:cubicBezTo>
                    <a:pt x="1" y="2135"/>
                    <a:pt x="1" y="2177"/>
                    <a:pt x="22" y="2219"/>
                  </a:cubicBezTo>
                  <a:lnTo>
                    <a:pt x="377" y="2219"/>
                  </a:lnTo>
                  <a:cubicBezTo>
                    <a:pt x="1130" y="1486"/>
                    <a:pt x="1884" y="733"/>
                    <a:pt x="26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52"/>
            <p:cNvSpPr/>
            <p:nvPr/>
          </p:nvSpPr>
          <p:spPr>
            <a:xfrm>
              <a:off x="5498775" y="1366950"/>
              <a:ext cx="25" cy="550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cubicBezTo>
                    <a:pt x="1" y="21"/>
                    <a:pt x="1" y="21"/>
                    <a:pt x="1" y="21"/>
                  </a:cubicBezTo>
                  <a:cubicBezTo>
                    <a:pt x="1" y="21"/>
                    <a:pt x="1" y="21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52"/>
            <p:cNvSpPr/>
            <p:nvPr/>
          </p:nvSpPr>
          <p:spPr>
            <a:xfrm>
              <a:off x="5474725" y="1369025"/>
              <a:ext cx="22000" cy="16775"/>
            </a:xfrm>
            <a:custGeom>
              <a:rect b="b" l="l" r="r" t="t"/>
              <a:pathLst>
                <a:path extrusionOk="0" h="671" w="880">
                  <a:moveTo>
                    <a:pt x="879" y="1"/>
                  </a:moveTo>
                  <a:lnTo>
                    <a:pt x="879" y="1"/>
                  </a:lnTo>
                  <a:cubicBezTo>
                    <a:pt x="649" y="189"/>
                    <a:pt x="419" y="357"/>
                    <a:pt x="168" y="524"/>
                  </a:cubicBezTo>
                  <a:cubicBezTo>
                    <a:pt x="105" y="566"/>
                    <a:pt x="63" y="629"/>
                    <a:pt x="0" y="670"/>
                  </a:cubicBezTo>
                  <a:cubicBezTo>
                    <a:pt x="314" y="482"/>
                    <a:pt x="607" y="252"/>
                    <a:pt x="8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52"/>
            <p:cNvSpPr/>
            <p:nvPr/>
          </p:nvSpPr>
          <p:spPr>
            <a:xfrm>
              <a:off x="5327200" y="1518650"/>
              <a:ext cx="45025" cy="40825"/>
            </a:xfrm>
            <a:custGeom>
              <a:rect b="b" l="l" r="r" t="t"/>
              <a:pathLst>
                <a:path extrusionOk="0" h="1633" w="1801">
                  <a:moveTo>
                    <a:pt x="1800" y="0"/>
                  </a:moveTo>
                  <a:cubicBezTo>
                    <a:pt x="1759" y="0"/>
                    <a:pt x="1717" y="0"/>
                    <a:pt x="1654" y="21"/>
                  </a:cubicBezTo>
                  <a:cubicBezTo>
                    <a:pt x="1068" y="523"/>
                    <a:pt x="503" y="1046"/>
                    <a:pt x="1" y="1632"/>
                  </a:cubicBezTo>
                  <a:cubicBezTo>
                    <a:pt x="608" y="1088"/>
                    <a:pt x="1215" y="544"/>
                    <a:pt x="18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52"/>
            <p:cNvSpPr/>
            <p:nvPr/>
          </p:nvSpPr>
          <p:spPr>
            <a:xfrm>
              <a:off x="5319375" y="1529625"/>
              <a:ext cx="50225" cy="45525"/>
            </a:xfrm>
            <a:custGeom>
              <a:rect b="b" l="l" r="r" t="t"/>
              <a:pathLst>
                <a:path extrusionOk="0" h="1821" w="2009">
                  <a:moveTo>
                    <a:pt x="2009" y="0"/>
                  </a:moveTo>
                  <a:cubicBezTo>
                    <a:pt x="1339" y="628"/>
                    <a:pt x="670" y="1235"/>
                    <a:pt x="0" y="1821"/>
                  </a:cubicBezTo>
                  <a:lnTo>
                    <a:pt x="209" y="1821"/>
                  </a:lnTo>
                  <a:cubicBezTo>
                    <a:pt x="795" y="1214"/>
                    <a:pt x="1381" y="607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52"/>
            <p:cNvSpPr/>
            <p:nvPr/>
          </p:nvSpPr>
          <p:spPr>
            <a:xfrm>
              <a:off x="5682925" y="1171300"/>
              <a:ext cx="47625" cy="58100"/>
            </a:xfrm>
            <a:custGeom>
              <a:rect b="b" l="l" r="r" t="t"/>
              <a:pathLst>
                <a:path extrusionOk="0" h="2324" w="1905">
                  <a:moveTo>
                    <a:pt x="1904" y="1"/>
                  </a:moveTo>
                  <a:cubicBezTo>
                    <a:pt x="1276" y="649"/>
                    <a:pt x="628" y="1298"/>
                    <a:pt x="0" y="1968"/>
                  </a:cubicBezTo>
                  <a:cubicBezTo>
                    <a:pt x="0" y="2072"/>
                    <a:pt x="0" y="2198"/>
                    <a:pt x="0" y="2323"/>
                  </a:cubicBezTo>
                  <a:cubicBezTo>
                    <a:pt x="628" y="1654"/>
                    <a:pt x="1276" y="1005"/>
                    <a:pt x="1904" y="336"/>
                  </a:cubicBezTo>
                  <a:cubicBezTo>
                    <a:pt x="1904" y="231"/>
                    <a:pt x="1904" y="126"/>
                    <a:pt x="1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52"/>
            <p:cNvSpPr/>
            <p:nvPr/>
          </p:nvSpPr>
          <p:spPr>
            <a:xfrm>
              <a:off x="5385275" y="1493000"/>
              <a:ext cx="14150" cy="12050"/>
            </a:xfrm>
            <a:custGeom>
              <a:rect b="b" l="l" r="r" t="t"/>
              <a:pathLst>
                <a:path extrusionOk="0" h="482" w="566">
                  <a:moveTo>
                    <a:pt x="565" y="1"/>
                  </a:moveTo>
                  <a:lnTo>
                    <a:pt x="565" y="1"/>
                  </a:lnTo>
                  <a:cubicBezTo>
                    <a:pt x="377" y="168"/>
                    <a:pt x="189" y="336"/>
                    <a:pt x="0" y="482"/>
                  </a:cubicBezTo>
                  <a:lnTo>
                    <a:pt x="63" y="482"/>
                  </a:lnTo>
                  <a:cubicBezTo>
                    <a:pt x="252" y="336"/>
                    <a:pt x="398" y="168"/>
                    <a:pt x="5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52"/>
            <p:cNvSpPr/>
            <p:nvPr/>
          </p:nvSpPr>
          <p:spPr>
            <a:xfrm>
              <a:off x="5332450" y="1589775"/>
              <a:ext cx="6300" cy="5250"/>
            </a:xfrm>
            <a:custGeom>
              <a:rect b="b" l="l" r="r" t="t"/>
              <a:pathLst>
                <a:path extrusionOk="0" h="210" w="252">
                  <a:moveTo>
                    <a:pt x="189" y="1"/>
                  </a:moveTo>
                  <a:cubicBezTo>
                    <a:pt x="126" y="63"/>
                    <a:pt x="63" y="147"/>
                    <a:pt x="0" y="210"/>
                  </a:cubicBezTo>
                  <a:cubicBezTo>
                    <a:pt x="84" y="147"/>
                    <a:pt x="168" y="63"/>
                    <a:pt x="2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52"/>
            <p:cNvSpPr/>
            <p:nvPr/>
          </p:nvSpPr>
          <p:spPr>
            <a:xfrm>
              <a:off x="5350225" y="1517075"/>
              <a:ext cx="77450" cy="58075"/>
            </a:xfrm>
            <a:custGeom>
              <a:rect b="b" l="l" r="r" t="t"/>
              <a:pathLst>
                <a:path extrusionOk="0" h="2323" w="3098">
                  <a:moveTo>
                    <a:pt x="2470" y="0"/>
                  </a:moveTo>
                  <a:cubicBezTo>
                    <a:pt x="2428" y="0"/>
                    <a:pt x="2365" y="0"/>
                    <a:pt x="2323" y="21"/>
                  </a:cubicBezTo>
                  <a:cubicBezTo>
                    <a:pt x="1528" y="753"/>
                    <a:pt x="733" y="1528"/>
                    <a:pt x="1" y="2323"/>
                  </a:cubicBezTo>
                  <a:lnTo>
                    <a:pt x="147" y="2323"/>
                  </a:lnTo>
                  <a:cubicBezTo>
                    <a:pt x="900" y="1653"/>
                    <a:pt x="1633" y="984"/>
                    <a:pt x="2365" y="314"/>
                  </a:cubicBezTo>
                  <a:cubicBezTo>
                    <a:pt x="2390" y="289"/>
                    <a:pt x="2418" y="278"/>
                    <a:pt x="2444" y="278"/>
                  </a:cubicBezTo>
                  <a:cubicBezTo>
                    <a:pt x="2526" y="278"/>
                    <a:pt x="2591" y="381"/>
                    <a:pt x="2511" y="461"/>
                  </a:cubicBezTo>
                  <a:cubicBezTo>
                    <a:pt x="1967" y="984"/>
                    <a:pt x="1402" y="1528"/>
                    <a:pt x="858" y="2051"/>
                  </a:cubicBezTo>
                  <a:cubicBezTo>
                    <a:pt x="1612" y="1381"/>
                    <a:pt x="2365" y="691"/>
                    <a:pt x="30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52"/>
            <p:cNvSpPr/>
            <p:nvPr/>
          </p:nvSpPr>
          <p:spPr>
            <a:xfrm>
              <a:off x="5683950" y="1222050"/>
              <a:ext cx="45550" cy="52325"/>
            </a:xfrm>
            <a:custGeom>
              <a:rect b="b" l="l" r="r" t="t"/>
              <a:pathLst>
                <a:path extrusionOk="0" h="2093" w="1822">
                  <a:moveTo>
                    <a:pt x="1821" y="0"/>
                  </a:moveTo>
                  <a:lnTo>
                    <a:pt x="1821" y="0"/>
                  </a:lnTo>
                  <a:cubicBezTo>
                    <a:pt x="1214" y="544"/>
                    <a:pt x="608" y="1088"/>
                    <a:pt x="1" y="1653"/>
                  </a:cubicBezTo>
                  <a:cubicBezTo>
                    <a:pt x="1" y="1800"/>
                    <a:pt x="1" y="1946"/>
                    <a:pt x="1" y="2093"/>
                  </a:cubicBezTo>
                  <a:cubicBezTo>
                    <a:pt x="608" y="1549"/>
                    <a:pt x="1214" y="984"/>
                    <a:pt x="1800" y="440"/>
                  </a:cubicBezTo>
                  <a:cubicBezTo>
                    <a:pt x="1821" y="293"/>
                    <a:pt x="1821" y="147"/>
                    <a:pt x="182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52"/>
            <p:cNvSpPr/>
            <p:nvPr/>
          </p:nvSpPr>
          <p:spPr>
            <a:xfrm>
              <a:off x="5682925" y="1279575"/>
              <a:ext cx="45000" cy="43450"/>
            </a:xfrm>
            <a:custGeom>
              <a:rect b="b" l="l" r="r" t="t"/>
              <a:pathLst>
                <a:path extrusionOk="0" h="1738" w="1800">
                  <a:moveTo>
                    <a:pt x="1799" y="1"/>
                  </a:moveTo>
                  <a:lnTo>
                    <a:pt x="1799" y="1"/>
                  </a:lnTo>
                  <a:cubicBezTo>
                    <a:pt x="1172" y="482"/>
                    <a:pt x="586" y="963"/>
                    <a:pt x="21" y="1466"/>
                  </a:cubicBezTo>
                  <a:cubicBezTo>
                    <a:pt x="21" y="1549"/>
                    <a:pt x="0" y="1633"/>
                    <a:pt x="0" y="1738"/>
                  </a:cubicBezTo>
                  <a:cubicBezTo>
                    <a:pt x="586" y="1214"/>
                    <a:pt x="1172" y="712"/>
                    <a:pt x="1779" y="231"/>
                  </a:cubicBezTo>
                  <a:cubicBezTo>
                    <a:pt x="1779" y="210"/>
                    <a:pt x="1779" y="189"/>
                    <a:pt x="1779" y="168"/>
                  </a:cubicBezTo>
                  <a:cubicBezTo>
                    <a:pt x="1779" y="126"/>
                    <a:pt x="1799" y="64"/>
                    <a:pt x="17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52"/>
            <p:cNvSpPr/>
            <p:nvPr/>
          </p:nvSpPr>
          <p:spPr>
            <a:xfrm>
              <a:off x="5415625" y="1517075"/>
              <a:ext cx="69575" cy="52850"/>
            </a:xfrm>
            <a:custGeom>
              <a:rect b="b" l="l" r="r" t="t"/>
              <a:pathLst>
                <a:path extrusionOk="0" h="2114" w="2783">
                  <a:moveTo>
                    <a:pt x="2302" y="0"/>
                  </a:moveTo>
                  <a:cubicBezTo>
                    <a:pt x="1590" y="649"/>
                    <a:pt x="879" y="1277"/>
                    <a:pt x="188" y="1925"/>
                  </a:cubicBezTo>
                  <a:cubicBezTo>
                    <a:pt x="126" y="1988"/>
                    <a:pt x="63" y="2051"/>
                    <a:pt x="0" y="2114"/>
                  </a:cubicBezTo>
                  <a:cubicBezTo>
                    <a:pt x="209" y="2093"/>
                    <a:pt x="419" y="2093"/>
                    <a:pt x="628" y="2072"/>
                  </a:cubicBezTo>
                  <a:cubicBezTo>
                    <a:pt x="1339" y="1381"/>
                    <a:pt x="2051" y="691"/>
                    <a:pt x="27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52"/>
            <p:cNvSpPr/>
            <p:nvPr/>
          </p:nvSpPr>
          <p:spPr>
            <a:xfrm>
              <a:off x="5678725" y="1312025"/>
              <a:ext cx="48150" cy="53375"/>
            </a:xfrm>
            <a:custGeom>
              <a:rect b="b" l="l" r="r" t="t"/>
              <a:pathLst>
                <a:path extrusionOk="0" h="2135" w="1926">
                  <a:moveTo>
                    <a:pt x="1926" y="0"/>
                  </a:moveTo>
                  <a:cubicBezTo>
                    <a:pt x="1298" y="586"/>
                    <a:pt x="670" y="1151"/>
                    <a:pt x="42" y="1716"/>
                  </a:cubicBezTo>
                  <a:cubicBezTo>
                    <a:pt x="42" y="1862"/>
                    <a:pt x="22" y="2009"/>
                    <a:pt x="1" y="2134"/>
                  </a:cubicBezTo>
                  <a:cubicBezTo>
                    <a:pt x="545" y="1632"/>
                    <a:pt x="1089" y="1109"/>
                    <a:pt x="1654" y="607"/>
                  </a:cubicBezTo>
                  <a:cubicBezTo>
                    <a:pt x="1737" y="523"/>
                    <a:pt x="1821" y="419"/>
                    <a:pt x="1926" y="335"/>
                  </a:cubicBezTo>
                  <a:cubicBezTo>
                    <a:pt x="1926" y="230"/>
                    <a:pt x="1926" y="105"/>
                    <a:pt x="1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52"/>
            <p:cNvSpPr/>
            <p:nvPr/>
          </p:nvSpPr>
          <p:spPr>
            <a:xfrm>
              <a:off x="5443850" y="1517075"/>
              <a:ext cx="73275" cy="51275"/>
            </a:xfrm>
            <a:custGeom>
              <a:rect b="b" l="l" r="r" t="t"/>
              <a:pathLst>
                <a:path extrusionOk="0" h="2051" w="2931">
                  <a:moveTo>
                    <a:pt x="2303" y="0"/>
                  </a:moveTo>
                  <a:cubicBezTo>
                    <a:pt x="1528" y="670"/>
                    <a:pt x="754" y="1360"/>
                    <a:pt x="1" y="2051"/>
                  </a:cubicBezTo>
                  <a:cubicBezTo>
                    <a:pt x="252" y="2030"/>
                    <a:pt x="503" y="2030"/>
                    <a:pt x="775" y="2030"/>
                  </a:cubicBezTo>
                  <a:cubicBezTo>
                    <a:pt x="1486" y="1360"/>
                    <a:pt x="2219" y="670"/>
                    <a:pt x="29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52"/>
            <p:cNvSpPr/>
            <p:nvPr/>
          </p:nvSpPr>
          <p:spPr>
            <a:xfrm>
              <a:off x="5490950" y="1507650"/>
              <a:ext cx="81625" cy="60175"/>
            </a:xfrm>
            <a:custGeom>
              <a:rect b="b" l="l" r="r" t="t"/>
              <a:pathLst>
                <a:path extrusionOk="0" h="2407" w="3265">
                  <a:moveTo>
                    <a:pt x="3264" y="1"/>
                  </a:moveTo>
                  <a:lnTo>
                    <a:pt x="3264" y="1"/>
                  </a:lnTo>
                  <a:cubicBezTo>
                    <a:pt x="3013" y="105"/>
                    <a:pt x="2741" y="189"/>
                    <a:pt x="2469" y="231"/>
                  </a:cubicBezTo>
                  <a:cubicBezTo>
                    <a:pt x="1632" y="963"/>
                    <a:pt x="816" y="1675"/>
                    <a:pt x="0" y="2407"/>
                  </a:cubicBezTo>
                  <a:lnTo>
                    <a:pt x="502" y="2407"/>
                  </a:lnTo>
                  <a:cubicBezTo>
                    <a:pt x="1444" y="1612"/>
                    <a:pt x="2364" y="817"/>
                    <a:pt x="3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52"/>
            <p:cNvSpPr/>
            <p:nvPr/>
          </p:nvSpPr>
          <p:spPr>
            <a:xfrm>
              <a:off x="5589275" y="1439125"/>
              <a:ext cx="47100" cy="41875"/>
            </a:xfrm>
            <a:custGeom>
              <a:rect b="b" l="l" r="r" t="t"/>
              <a:pathLst>
                <a:path extrusionOk="0" h="1675" w="1884">
                  <a:moveTo>
                    <a:pt x="1884" y="1"/>
                  </a:moveTo>
                  <a:cubicBezTo>
                    <a:pt x="1256" y="566"/>
                    <a:pt x="628" y="1130"/>
                    <a:pt x="1" y="1675"/>
                  </a:cubicBezTo>
                  <a:cubicBezTo>
                    <a:pt x="838" y="1277"/>
                    <a:pt x="1444" y="691"/>
                    <a:pt x="18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52"/>
            <p:cNvSpPr/>
            <p:nvPr/>
          </p:nvSpPr>
          <p:spPr>
            <a:xfrm>
              <a:off x="5663025" y="1356475"/>
              <a:ext cx="61750" cy="68550"/>
            </a:xfrm>
            <a:custGeom>
              <a:rect b="b" l="l" r="r" t="t"/>
              <a:pathLst>
                <a:path extrusionOk="0" h="2742" w="2470">
                  <a:moveTo>
                    <a:pt x="2470" y="1"/>
                  </a:moveTo>
                  <a:lnTo>
                    <a:pt x="2470" y="1"/>
                  </a:lnTo>
                  <a:cubicBezTo>
                    <a:pt x="1738" y="712"/>
                    <a:pt x="1005" y="1403"/>
                    <a:pt x="252" y="2072"/>
                  </a:cubicBezTo>
                  <a:cubicBezTo>
                    <a:pt x="189" y="2302"/>
                    <a:pt x="85" y="2532"/>
                    <a:pt x="1" y="2742"/>
                  </a:cubicBezTo>
                  <a:cubicBezTo>
                    <a:pt x="817" y="1968"/>
                    <a:pt x="1633" y="1172"/>
                    <a:pt x="2449" y="398"/>
                  </a:cubicBezTo>
                  <a:cubicBezTo>
                    <a:pt x="2449" y="273"/>
                    <a:pt x="2470" y="147"/>
                    <a:pt x="24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52"/>
            <p:cNvSpPr/>
            <p:nvPr/>
          </p:nvSpPr>
          <p:spPr>
            <a:xfrm>
              <a:off x="5534875" y="1401475"/>
              <a:ext cx="184675" cy="165825"/>
            </a:xfrm>
            <a:custGeom>
              <a:rect b="b" l="l" r="r" t="t"/>
              <a:pathLst>
                <a:path extrusionOk="0" h="6633" w="7387">
                  <a:moveTo>
                    <a:pt x="7387" y="0"/>
                  </a:moveTo>
                  <a:cubicBezTo>
                    <a:pt x="5713" y="1486"/>
                    <a:pt x="4018" y="2950"/>
                    <a:pt x="2365" y="4478"/>
                  </a:cubicBezTo>
                  <a:cubicBezTo>
                    <a:pt x="1570" y="5189"/>
                    <a:pt x="796" y="5922"/>
                    <a:pt x="1" y="6633"/>
                  </a:cubicBezTo>
                  <a:cubicBezTo>
                    <a:pt x="189" y="6633"/>
                    <a:pt x="398" y="6612"/>
                    <a:pt x="586" y="6612"/>
                  </a:cubicBezTo>
                  <a:cubicBezTo>
                    <a:pt x="1256" y="5984"/>
                    <a:pt x="1926" y="5336"/>
                    <a:pt x="2595" y="4708"/>
                  </a:cubicBezTo>
                  <a:cubicBezTo>
                    <a:pt x="4144" y="3264"/>
                    <a:pt x="5755" y="1841"/>
                    <a:pt x="7324" y="419"/>
                  </a:cubicBezTo>
                  <a:cubicBezTo>
                    <a:pt x="7345" y="272"/>
                    <a:pt x="7366" y="147"/>
                    <a:pt x="73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52"/>
            <p:cNvSpPr/>
            <p:nvPr/>
          </p:nvSpPr>
          <p:spPr>
            <a:xfrm>
              <a:off x="5588225" y="1453775"/>
              <a:ext cx="118250" cy="107775"/>
            </a:xfrm>
            <a:custGeom>
              <a:rect b="b" l="l" r="r" t="t"/>
              <a:pathLst>
                <a:path extrusionOk="0" h="4311" w="4730">
                  <a:moveTo>
                    <a:pt x="4730" y="0"/>
                  </a:moveTo>
                  <a:cubicBezTo>
                    <a:pt x="3160" y="1444"/>
                    <a:pt x="1591" y="2867"/>
                    <a:pt x="1" y="4311"/>
                  </a:cubicBezTo>
                  <a:cubicBezTo>
                    <a:pt x="273" y="4248"/>
                    <a:pt x="503" y="4185"/>
                    <a:pt x="754" y="4102"/>
                  </a:cubicBezTo>
                  <a:cubicBezTo>
                    <a:pt x="901" y="4060"/>
                    <a:pt x="1026" y="3976"/>
                    <a:pt x="1152" y="3913"/>
                  </a:cubicBezTo>
                  <a:cubicBezTo>
                    <a:pt x="2240" y="2867"/>
                    <a:pt x="3328" y="1821"/>
                    <a:pt x="4416" y="775"/>
                  </a:cubicBezTo>
                  <a:cubicBezTo>
                    <a:pt x="4541" y="524"/>
                    <a:pt x="4625" y="272"/>
                    <a:pt x="47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52"/>
            <p:cNvSpPr/>
            <p:nvPr/>
          </p:nvSpPr>
          <p:spPr>
            <a:xfrm>
              <a:off x="5032200" y="891975"/>
              <a:ext cx="98875" cy="107775"/>
            </a:xfrm>
            <a:custGeom>
              <a:rect b="b" l="l" r="r" t="t"/>
              <a:pathLst>
                <a:path extrusionOk="0" h="4311" w="3955">
                  <a:moveTo>
                    <a:pt x="3955" y="1"/>
                  </a:moveTo>
                  <a:lnTo>
                    <a:pt x="3955" y="1"/>
                  </a:lnTo>
                  <a:cubicBezTo>
                    <a:pt x="3787" y="42"/>
                    <a:pt x="3620" y="105"/>
                    <a:pt x="3452" y="189"/>
                  </a:cubicBezTo>
                  <a:cubicBezTo>
                    <a:pt x="3348" y="231"/>
                    <a:pt x="3243" y="293"/>
                    <a:pt x="3159" y="335"/>
                  </a:cubicBezTo>
                  <a:cubicBezTo>
                    <a:pt x="2281" y="1319"/>
                    <a:pt x="1402" y="2281"/>
                    <a:pt x="481" y="3223"/>
                  </a:cubicBezTo>
                  <a:cubicBezTo>
                    <a:pt x="293" y="3578"/>
                    <a:pt x="146" y="3934"/>
                    <a:pt x="0" y="4311"/>
                  </a:cubicBezTo>
                  <a:cubicBezTo>
                    <a:pt x="1381" y="2909"/>
                    <a:pt x="2657" y="1381"/>
                    <a:pt x="39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52"/>
            <p:cNvSpPr/>
            <p:nvPr/>
          </p:nvSpPr>
          <p:spPr>
            <a:xfrm>
              <a:off x="5022775" y="877850"/>
              <a:ext cx="160600" cy="154850"/>
            </a:xfrm>
            <a:custGeom>
              <a:rect b="b" l="l" r="r" t="t"/>
              <a:pathLst>
                <a:path extrusionOk="0" h="6194" w="6424">
                  <a:moveTo>
                    <a:pt x="6424" y="1"/>
                  </a:moveTo>
                  <a:lnTo>
                    <a:pt x="6424" y="1"/>
                  </a:lnTo>
                  <a:cubicBezTo>
                    <a:pt x="6257" y="42"/>
                    <a:pt x="6089" y="84"/>
                    <a:pt x="5922" y="105"/>
                  </a:cubicBezTo>
                  <a:cubicBezTo>
                    <a:pt x="5441" y="607"/>
                    <a:pt x="4938" y="1089"/>
                    <a:pt x="4436" y="1570"/>
                  </a:cubicBezTo>
                  <a:cubicBezTo>
                    <a:pt x="3034" y="2888"/>
                    <a:pt x="1591" y="4206"/>
                    <a:pt x="168" y="5524"/>
                  </a:cubicBezTo>
                  <a:cubicBezTo>
                    <a:pt x="105" y="5734"/>
                    <a:pt x="42" y="5964"/>
                    <a:pt x="0" y="6194"/>
                  </a:cubicBezTo>
                  <a:cubicBezTo>
                    <a:pt x="1402" y="4834"/>
                    <a:pt x="2825" y="3495"/>
                    <a:pt x="4248" y="2177"/>
                  </a:cubicBezTo>
                  <a:cubicBezTo>
                    <a:pt x="5001" y="1465"/>
                    <a:pt x="5713" y="754"/>
                    <a:pt x="64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52"/>
            <p:cNvSpPr/>
            <p:nvPr/>
          </p:nvSpPr>
          <p:spPr>
            <a:xfrm>
              <a:off x="5019100" y="977250"/>
              <a:ext cx="91575" cy="93125"/>
            </a:xfrm>
            <a:custGeom>
              <a:rect b="b" l="l" r="r" t="t"/>
              <a:pathLst>
                <a:path extrusionOk="0" h="3725" w="3663">
                  <a:moveTo>
                    <a:pt x="3663" y="0"/>
                  </a:moveTo>
                  <a:cubicBezTo>
                    <a:pt x="2449" y="1151"/>
                    <a:pt x="1235" y="2281"/>
                    <a:pt x="1" y="3411"/>
                  </a:cubicBezTo>
                  <a:cubicBezTo>
                    <a:pt x="1" y="3515"/>
                    <a:pt x="1" y="3620"/>
                    <a:pt x="1" y="3724"/>
                  </a:cubicBezTo>
                  <a:cubicBezTo>
                    <a:pt x="984" y="2825"/>
                    <a:pt x="2010" y="1946"/>
                    <a:pt x="2993" y="1046"/>
                  </a:cubicBezTo>
                  <a:cubicBezTo>
                    <a:pt x="3014" y="1004"/>
                    <a:pt x="3014" y="983"/>
                    <a:pt x="3035" y="963"/>
                  </a:cubicBezTo>
                  <a:cubicBezTo>
                    <a:pt x="3223" y="628"/>
                    <a:pt x="3432" y="314"/>
                    <a:pt x="36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52"/>
            <p:cNvSpPr/>
            <p:nvPr/>
          </p:nvSpPr>
          <p:spPr>
            <a:xfrm>
              <a:off x="5006550" y="1072975"/>
              <a:ext cx="1600" cy="8375"/>
            </a:xfrm>
            <a:custGeom>
              <a:rect b="b" l="l" r="r" t="t"/>
              <a:pathLst>
                <a:path extrusionOk="0" h="335" w="64">
                  <a:moveTo>
                    <a:pt x="64" y="0"/>
                  </a:moveTo>
                  <a:cubicBezTo>
                    <a:pt x="43" y="0"/>
                    <a:pt x="43" y="0"/>
                    <a:pt x="22" y="21"/>
                  </a:cubicBezTo>
                  <a:cubicBezTo>
                    <a:pt x="22" y="126"/>
                    <a:pt x="22" y="230"/>
                    <a:pt x="1" y="335"/>
                  </a:cubicBezTo>
                  <a:cubicBezTo>
                    <a:pt x="22" y="314"/>
                    <a:pt x="43" y="314"/>
                    <a:pt x="43" y="293"/>
                  </a:cubicBezTo>
                  <a:lnTo>
                    <a:pt x="43" y="63"/>
                  </a:lnTo>
                  <a:cubicBezTo>
                    <a:pt x="43" y="42"/>
                    <a:pt x="64" y="21"/>
                    <a:pt x="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52"/>
            <p:cNvSpPr/>
            <p:nvPr/>
          </p:nvSpPr>
          <p:spPr>
            <a:xfrm>
              <a:off x="5143600" y="870525"/>
              <a:ext cx="85300" cy="75350"/>
            </a:xfrm>
            <a:custGeom>
              <a:rect b="b" l="l" r="r" t="t"/>
              <a:pathLst>
                <a:path extrusionOk="0" h="3014" w="3412">
                  <a:moveTo>
                    <a:pt x="3411" y="1"/>
                  </a:moveTo>
                  <a:lnTo>
                    <a:pt x="3411" y="1"/>
                  </a:lnTo>
                  <a:cubicBezTo>
                    <a:pt x="3265" y="22"/>
                    <a:pt x="3097" y="42"/>
                    <a:pt x="2951" y="63"/>
                  </a:cubicBezTo>
                  <a:cubicBezTo>
                    <a:pt x="1989" y="1068"/>
                    <a:pt x="1005" y="2051"/>
                    <a:pt x="1" y="3014"/>
                  </a:cubicBezTo>
                  <a:cubicBezTo>
                    <a:pt x="336" y="2783"/>
                    <a:pt x="691" y="2574"/>
                    <a:pt x="1047" y="2407"/>
                  </a:cubicBezTo>
                  <a:cubicBezTo>
                    <a:pt x="1842" y="1612"/>
                    <a:pt x="2637" y="817"/>
                    <a:pt x="34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52"/>
            <p:cNvSpPr/>
            <p:nvPr/>
          </p:nvSpPr>
          <p:spPr>
            <a:xfrm>
              <a:off x="5207950" y="863725"/>
              <a:ext cx="72725" cy="55475"/>
            </a:xfrm>
            <a:custGeom>
              <a:rect b="b" l="l" r="r" t="t"/>
              <a:pathLst>
                <a:path extrusionOk="0" h="2219" w="2909">
                  <a:moveTo>
                    <a:pt x="2909" y="1"/>
                  </a:moveTo>
                  <a:lnTo>
                    <a:pt x="2909" y="1"/>
                  </a:lnTo>
                  <a:cubicBezTo>
                    <a:pt x="2720" y="22"/>
                    <a:pt x="2511" y="63"/>
                    <a:pt x="2323" y="84"/>
                  </a:cubicBezTo>
                  <a:cubicBezTo>
                    <a:pt x="1549" y="775"/>
                    <a:pt x="775" y="1507"/>
                    <a:pt x="0" y="2219"/>
                  </a:cubicBezTo>
                  <a:cubicBezTo>
                    <a:pt x="210" y="2177"/>
                    <a:pt x="419" y="2156"/>
                    <a:pt x="628" y="2135"/>
                  </a:cubicBezTo>
                  <a:cubicBezTo>
                    <a:pt x="1381" y="1423"/>
                    <a:pt x="2135" y="712"/>
                    <a:pt x="29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52"/>
            <p:cNvSpPr/>
            <p:nvPr/>
          </p:nvSpPr>
          <p:spPr>
            <a:xfrm>
              <a:off x="5018600" y="1038975"/>
              <a:ext cx="61225" cy="72725"/>
            </a:xfrm>
            <a:custGeom>
              <a:rect b="b" l="l" r="r" t="t"/>
              <a:pathLst>
                <a:path extrusionOk="0" h="2909" w="2449">
                  <a:moveTo>
                    <a:pt x="2448" y="0"/>
                  </a:moveTo>
                  <a:cubicBezTo>
                    <a:pt x="1632" y="732"/>
                    <a:pt x="816" y="1465"/>
                    <a:pt x="0" y="2197"/>
                  </a:cubicBezTo>
                  <a:lnTo>
                    <a:pt x="0" y="2908"/>
                  </a:lnTo>
                  <a:cubicBezTo>
                    <a:pt x="753" y="2218"/>
                    <a:pt x="1507" y="1507"/>
                    <a:pt x="2260" y="795"/>
                  </a:cubicBezTo>
                  <a:cubicBezTo>
                    <a:pt x="2302" y="544"/>
                    <a:pt x="2364" y="272"/>
                    <a:pt x="24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52"/>
            <p:cNvSpPr/>
            <p:nvPr/>
          </p:nvSpPr>
          <p:spPr>
            <a:xfrm>
              <a:off x="5267050" y="871725"/>
              <a:ext cx="58775" cy="44850"/>
            </a:xfrm>
            <a:custGeom>
              <a:rect b="b" l="l" r="r" t="t"/>
              <a:pathLst>
                <a:path extrusionOk="0" h="1794" w="2351">
                  <a:moveTo>
                    <a:pt x="2240" y="0"/>
                  </a:moveTo>
                  <a:cubicBezTo>
                    <a:pt x="2226" y="0"/>
                    <a:pt x="2212" y="5"/>
                    <a:pt x="2198" y="15"/>
                  </a:cubicBezTo>
                  <a:cubicBezTo>
                    <a:pt x="1444" y="580"/>
                    <a:pt x="712" y="1187"/>
                    <a:pt x="1" y="1794"/>
                  </a:cubicBezTo>
                  <a:lnTo>
                    <a:pt x="315" y="1794"/>
                  </a:lnTo>
                  <a:cubicBezTo>
                    <a:pt x="942" y="1229"/>
                    <a:pt x="1591" y="685"/>
                    <a:pt x="2281" y="162"/>
                  </a:cubicBezTo>
                  <a:cubicBezTo>
                    <a:pt x="2351" y="110"/>
                    <a:pt x="2305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52"/>
            <p:cNvSpPr/>
            <p:nvPr/>
          </p:nvSpPr>
          <p:spPr>
            <a:xfrm>
              <a:off x="5018600" y="1107500"/>
              <a:ext cx="50225" cy="59125"/>
            </a:xfrm>
            <a:custGeom>
              <a:rect b="b" l="l" r="r" t="t"/>
              <a:pathLst>
                <a:path extrusionOk="0" h="2365" w="2009">
                  <a:moveTo>
                    <a:pt x="2009" y="0"/>
                  </a:moveTo>
                  <a:lnTo>
                    <a:pt x="2009" y="0"/>
                  </a:lnTo>
                  <a:cubicBezTo>
                    <a:pt x="1339" y="607"/>
                    <a:pt x="670" y="1214"/>
                    <a:pt x="0" y="1820"/>
                  </a:cubicBezTo>
                  <a:lnTo>
                    <a:pt x="0" y="2364"/>
                  </a:lnTo>
                  <a:cubicBezTo>
                    <a:pt x="670" y="1737"/>
                    <a:pt x="1318" y="1109"/>
                    <a:pt x="1988" y="460"/>
                  </a:cubicBezTo>
                  <a:cubicBezTo>
                    <a:pt x="1988" y="314"/>
                    <a:pt x="2009" y="147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52"/>
            <p:cNvSpPr/>
            <p:nvPr/>
          </p:nvSpPr>
          <p:spPr>
            <a:xfrm>
              <a:off x="5018600" y="1133125"/>
              <a:ext cx="49175" cy="62275"/>
            </a:xfrm>
            <a:custGeom>
              <a:rect b="b" l="l" r="r" t="t"/>
              <a:pathLst>
                <a:path extrusionOk="0" h="2491" w="1967">
                  <a:moveTo>
                    <a:pt x="1967" y="0"/>
                  </a:moveTo>
                  <a:lnTo>
                    <a:pt x="1967" y="0"/>
                  </a:lnTo>
                  <a:cubicBezTo>
                    <a:pt x="1297" y="586"/>
                    <a:pt x="649" y="1172"/>
                    <a:pt x="0" y="1779"/>
                  </a:cubicBezTo>
                  <a:lnTo>
                    <a:pt x="0" y="2490"/>
                  </a:lnTo>
                  <a:cubicBezTo>
                    <a:pt x="649" y="1883"/>
                    <a:pt x="1297" y="1277"/>
                    <a:pt x="1946" y="670"/>
                  </a:cubicBezTo>
                  <a:cubicBezTo>
                    <a:pt x="1946" y="440"/>
                    <a:pt x="1967" y="230"/>
                    <a:pt x="19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52"/>
            <p:cNvSpPr/>
            <p:nvPr/>
          </p:nvSpPr>
          <p:spPr>
            <a:xfrm>
              <a:off x="5307850" y="858500"/>
              <a:ext cx="65950" cy="57575"/>
            </a:xfrm>
            <a:custGeom>
              <a:rect b="b" l="l" r="r" t="t"/>
              <a:pathLst>
                <a:path extrusionOk="0" h="2303" w="2638">
                  <a:moveTo>
                    <a:pt x="2344" y="0"/>
                  </a:moveTo>
                  <a:cubicBezTo>
                    <a:pt x="1737" y="607"/>
                    <a:pt x="1131" y="1235"/>
                    <a:pt x="503" y="1821"/>
                  </a:cubicBezTo>
                  <a:cubicBezTo>
                    <a:pt x="503" y="1821"/>
                    <a:pt x="503" y="1821"/>
                    <a:pt x="482" y="1842"/>
                  </a:cubicBezTo>
                  <a:cubicBezTo>
                    <a:pt x="336" y="1988"/>
                    <a:pt x="168" y="2135"/>
                    <a:pt x="1" y="2302"/>
                  </a:cubicBezTo>
                  <a:cubicBezTo>
                    <a:pt x="126" y="2281"/>
                    <a:pt x="252" y="2281"/>
                    <a:pt x="377" y="2281"/>
                  </a:cubicBezTo>
                  <a:cubicBezTo>
                    <a:pt x="1131" y="1528"/>
                    <a:pt x="1884" y="754"/>
                    <a:pt x="26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52"/>
            <p:cNvSpPr/>
            <p:nvPr/>
          </p:nvSpPr>
          <p:spPr>
            <a:xfrm>
              <a:off x="5018600" y="1175500"/>
              <a:ext cx="48125" cy="54425"/>
            </a:xfrm>
            <a:custGeom>
              <a:rect b="b" l="l" r="r" t="t"/>
              <a:pathLst>
                <a:path extrusionOk="0" h="2177" w="1925">
                  <a:moveTo>
                    <a:pt x="1925" y="0"/>
                  </a:moveTo>
                  <a:cubicBezTo>
                    <a:pt x="1318" y="544"/>
                    <a:pt x="711" y="1088"/>
                    <a:pt x="105" y="1653"/>
                  </a:cubicBezTo>
                  <a:cubicBezTo>
                    <a:pt x="63" y="1674"/>
                    <a:pt x="42" y="1716"/>
                    <a:pt x="0" y="1737"/>
                  </a:cubicBezTo>
                  <a:lnTo>
                    <a:pt x="0" y="2176"/>
                  </a:lnTo>
                  <a:cubicBezTo>
                    <a:pt x="628" y="1590"/>
                    <a:pt x="1276" y="1025"/>
                    <a:pt x="1925" y="460"/>
                  </a:cubicBezTo>
                  <a:cubicBezTo>
                    <a:pt x="1925" y="314"/>
                    <a:pt x="1925" y="168"/>
                    <a:pt x="19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52"/>
            <p:cNvSpPr/>
            <p:nvPr/>
          </p:nvSpPr>
          <p:spPr>
            <a:xfrm>
              <a:off x="5431300" y="838575"/>
              <a:ext cx="3175" cy="1125"/>
            </a:xfrm>
            <a:custGeom>
              <a:rect b="b" l="l" r="r" t="t"/>
              <a:pathLst>
                <a:path extrusionOk="0" h="45" w="127">
                  <a:moveTo>
                    <a:pt x="68" y="0"/>
                  </a:moveTo>
                  <a:cubicBezTo>
                    <a:pt x="54" y="0"/>
                    <a:pt x="38" y="7"/>
                    <a:pt x="22" y="23"/>
                  </a:cubicBezTo>
                  <a:cubicBezTo>
                    <a:pt x="1" y="44"/>
                    <a:pt x="1" y="44"/>
                    <a:pt x="1" y="44"/>
                  </a:cubicBezTo>
                  <a:lnTo>
                    <a:pt x="126" y="44"/>
                  </a:lnTo>
                  <a:cubicBezTo>
                    <a:pt x="113" y="18"/>
                    <a:pt x="92" y="0"/>
                    <a:pt x="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52"/>
            <p:cNvSpPr/>
            <p:nvPr/>
          </p:nvSpPr>
          <p:spPr>
            <a:xfrm>
              <a:off x="5355975" y="858500"/>
              <a:ext cx="62275" cy="54425"/>
            </a:xfrm>
            <a:custGeom>
              <a:rect b="b" l="l" r="r" t="t"/>
              <a:pathLst>
                <a:path extrusionOk="0" h="2177" w="2491">
                  <a:moveTo>
                    <a:pt x="2240" y="0"/>
                  </a:moveTo>
                  <a:cubicBezTo>
                    <a:pt x="1507" y="733"/>
                    <a:pt x="754" y="1444"/>
                    <a:pt x="1" y="2176"/>
                  </a:cubicBezTo>
                  <a:cubicBezTo>
                    <a:pt x="105" y="2156"/>
                    <a:pt x="231" y="2156"/>
                    <a:pt x="336" y="2156"/>
                  </a:cubicBezTo>
                  <a:cubicBezTo>
                    <a:pt x="1047" y="1444"/>
                    <a:pt x="1737" y="754"/>
                    <a:pt x="2449" y="42"/>
                  </a:cubicBezTo>
                  <a:cubicBezTo>
                    <a:pt x="2470" y="42"/>
                    <a:pt x="2470" y="21"/>
                    <a:pt x="24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52"/>
            <p:cNvSpPr/>
            <p:nvPr/>
          </p:nvSpPr>
          <p:spPr>
            <a:xfrm>
              <a:off x="5018600" y="1217850"/>
              <a:ext cx="46050" cy="57050"/>
            </a:xfrm>
            <a:custGeom>
              <a:rect b="b" l="l" r="r" t="t"/>
              <a:pathLst>
                <a:path extrusionOk="0" h="2282" w="1842">
                  <a:moveTo>
                    <a:pt x="1841" y="1"/>
                  </a:moveTo>
                  <a:lnTo>
                    <a:pt x="1841" y="1"/>
                  </a:lnTo>
                  <a:cubicBezTo>
                    <a:pt x="1235" y="566"/>
                    <a:pt x="628" y="1152"/>
                    <a:pt x="0" y="1717"/>
                  </a:cubicBezTo>
                  <a:cubicBezTo>
                    <a:pt x="21" y="1905"/>
                    <a:pt x="21" y="2093"/>
                    <a:pt x="21" y="2282"/>
                  </a:cubicBezTo>
                  <a:cubicBezTo>
                    <a:pt x="628" y="1717"/>
                    <a:pt x="1214" y="1173"/>
                    <a:pt x="1799" y="608"/>
                  </a:cubicBezTo>
                  <a:cubicBezTo>
                    <a:pt x="1820" y="398"/>
                    <a:pt x="1841" y="210"/>
                    <a:pt x="18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52"/>
            <p:cNvSpPr/>
            <p:nvPr/>
          </p:nvSpPr>
          <p:spPr>
            <a:xfrm>
              <a:off x="5402025" y="898875"/>
              <a:ext cx="14650" cy="10900"/>
            </a:xfrm>
            <a:custGeom>
              <a:rect b="b" l="l" r="r" t="t"/>
              <a:pathLst>
                <a:path extrusionOk="0" h="436" w="586">
                  <a:moveTo>
                    <a:pt x="473" y="0"/>
                  </a:moveTo>
                  <a:cubicBezTo>
                    <a:pt x="450" y="0"/>
                    <a:pt x="424" y="12"/>
                    <a:pt x="398" y="38"/>
                  </a:cubicBezTo>
                  <a:cubicBezTo>
                    <a:pt x="272" y="164"/>
                    <a:pt x="126" y="310"/>
                    <a:pt x="0" y="436"/>
                  </a:cubicBezTo>
                  <a:cubicBezTo>
                    <a:pt x="105" y="436"/>
                    <a:pt x="188" y="436"/>
                    <a:pt x="293" y="415"/>
                  </a:cubicBezTo>
                  <a:cubicBezTo>
                    <a:pt x="377" y="331"/>
                    <a:pt x="460" y="269"/>
                    <a:pt x="544" y="164"/>
                  </a:cubicBezTo>
                  <a:cubicBezTo>
                    <a:pt x="586" y="143"/>
                    <a:pt x="565" y="101"/>
                    <a:pt x="544" y="59"/>
                  </a:cubicBezTo>
                  <a:cubicBezTo>
                    <a:pt x="532" y="23"/>
                    <a:pt x="506" y="0"/>
                    <a:pt x="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52"/>
            <p:cNvSpPr/>
            <p:nvPr/>
          </p:nvSpPr>
          <p:spPr>
            <a:xfrm>
              <a:off x="5201675" y="1039475"/>
              <a:ext cx="116675" cy="112500"/>
            </a:xfrm>
            <a:custGeom>
              <a:rect b="b" l="l" r="r" t="t"/>
              <a:pathLst>
                <a:path extrusionOk="0" h="4500" w="4667">
                  <a:moveTo>
                    <a:pt x="4666" y="1"/>
                  </a:moveTo>
                  <a:lnTo>
                    <a:pt x="4666" y="1"/>
                  </a:lnTo>
                  <a:cubicBezTo>
                    <a:pt x="4394" y="85"/>
                    <a:pt x="4143" y="189"/>
                    <a:pt x="3892" y="294"/>
                  </a:cubicBezTo>
                  <a:cubicBezTo>
                    <a:pt x="2804" y="1277"/>
                    <a:pt x="1716" y="2282"/>
                    <a:pt x="628" y="3286"/>
                  </a:cubicBezTo>
                  <a:cubicBezTo>
                    <a:pt x="398" y="3663"/>
                    <a:pt x="189" y="4081"/>
                    <a:pt x="0" y="4500"/>
                  </a:cubicBezTo>
                  <a:cubicBezTo>
                    <a:pt x="1570" y="3014"/>
                    <a:pt x="3118" y="1507"/>
                    <a:pt x="46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52"/>
            <p:cNvSpPr/>
            <p:nvPr/>
          </p:nvSpPr>
          <p:spPr>
            <a:xfrm>
              <a:off x="5019625" y="1262325"/>
              <a:ext cx="41875" cy="53900"/>
            </a:xfrm>
            <a:custGeom>
              <a:rect b="b" l="l" r="r" t="t"/>
              <a:pathLst>
                <a:path extrusionOk="0" h="2156" w="1675">
                  <a:moveTo>
                    <a:pt x="1675" y="0"/>
                  </a:moveTo>
                  <a:cubicBezTo>
                    <a:pt x="1131" y="524"/>
                    <a:pt x="566" y="1026"/>
                    <a:pt x="1" y="1528"/>
                  </a:cubicBezTo>
                  <a:cubicBezTo>
                    <a:pt x="1" y="1737"/>
                    <a:pt x="22" y="1946"/>
                    <a:pt x="22" y="2156"/>
                  </a:cubicBezTo>
                  <a:cubicBezTo>
                    <a:pt x="566" y="1695"/>
                    <a:pt x="1110" y="1235"/>
                    <a:pt x="1633" y="775"/>
                  </a:cubicBezTo>
                  <a:cubicBezTo>
                    <a:pt x="1654" y="524"/>
                    <a:pt x="1675" y="272"/>
                    <a:pt x="16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52"/>
            <p:cNvSpPr/>
            <p:nvPr/>
          </p:nvSpPr>
          <p:spPr>
            <a:xfrm>
              <a:off x="5075600" y="1249250"/>
              <a:ext cx="1075" cy="19375"/>
            </a:xfrm>
            <a:custGeom>
              <a:rect b="b" l="l" r="r" t="t"/>
              <a:pathLst>
                <a:path extrusionOk="0" h="775" w="43">
                  <a:moveTo>
                    <a:pt x="43" y="0"/>
                  </a:moveTo>
                  <a:cubicBezTo>
                    <a:pt x="22" y="251"/>
                    <a:pt x="22" y="523"/>
                    <a:pt x="1" y="775"/>
                  </a:cubicBezTo>
                  <a:cubicBezTo>
                    <a:pt x="22" y="754"/>
                    <a:pt x="43" y="754"/>
                    <a:pt x="43" y="733"/>
                  </a:cubicBezTo>
                  <a:lnTo>
                    <a:pt x="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52"/>
            <p:cNvSpPr/>
            <p:nvPr/>
          </p:nvSpPr>
          <p:spPr>
            <a:xfrm>
              <a:off x="5189650" y="1031650"/>
              <a:ext cx="183100" cy="160075"/>
            </a:xfrm>
            <a:custGeom>
              <a:rect b="b" l="l" r="r" t="t"/>
              <a:pathLst>
                <a:path extrusionOk="0" h="6403" w="7324">
                  <a:moveTo>
                    <a:pt x="6968" y="0"/>
                  </a:moveTo>
                  <a:cubicBezTo>
                    <a:pt x="4854" y="1946"/>
                    <a:pt x="2532" y="3641"/>
                    <a:pt x="377" y="5524"/>
                  </a:cubicBezTo>
                  <a:cubicBezTo>
                    <a:pt x="314" y="5587"/>
                    <a:pt x="251" y="5650"/>
                    <a:pt x="188" y="5712"/>
                  </a:cubicBezTo>
                  <a:cubicBezTo>
                    <a:pt x="105" y="5942"/>
                    <a:pt x="42" y="6173"/>
                    <a:pt x="0" y="6403"/>
                  </a:cubicBezTo>
                  <a:cubicBezTo>
                    <a:pt x="147" y="6256"/>
                    <a:pt x="293" y="6131"/>
                    <a:pt x="439" y="5984"/>
                  </a:cubicBezTo>
                  <a:cubicBezTo>
                    <a:pt x="2448" y="4185"/>
                    <a:pt x="4603" y="2532"/>
                    <a:pt x="6591" y="691"/>
                  </a:cubicBezTo>
                  <a:cubicBezTo>
                    <a:pt x="6842" y="460"/>
                    <a:pt x="7093" y="230"/>
                    <a:pt x="73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52"/>
            <p:cNvSpPr/>
            <p:nvPr/>
          </p:nvSpPr>
          <p:spPr>
            <a:xfrm>
              <a:off x="5021200" y="1304175"/>
              <a:ext cx="38225" cy="47625"/>
            </a:xfrm>
            <a:custGeom>
              <a:rect b="b" l="l" r="r" t="t"/>
              <a:pathLst>
                <a:path extrusionOk="0" h="1905" w="1529">
                  <a:moveTo>
                    <a:pt x="1528" y="0"/>
                  </a:moveTo>
                  <a:cubicBezTo>
                    <a:pt x="1026" y="502"/>
                    <a:pt x="524" y="1005"/>
                    <a:pt x="1" y="1486"/>
                  </a:cubicBezTo>
                  <a:cubicBezTo>
                    <a:pt x="1" y="1611"/>
                    <a:pt x="22" y="1758"/>
                    <a:pt x="22" y="1904"/>
                  </a:cubicBezTo>
                  <a:cubicBezTo>
                    <a:pt x="545" y="1528"/>
                    <a:pt x="1047" y="1151"/>
                    <a:pt x="1528" y="733"/>
                  </a:cubicBezTo>
                  <a:cubicBezTo>
                    <a:pt x="1528" y="482"/>
                    <a:pt x="1528" y="251"/>
                    <a:pt x="15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52"/>
            <p:cNvSpPr/>
            <p:nvPr/>
          </p:nvSpPr>
          <p:spPr>
            <a:xfrm>
              <a:off x="5074550" y="1287425"/>
              <a:ext cx="2125" cy="20950"/>
            </a:xfrm>
            <a:custGeom>
              <a:rect b="b" l="l" r="r" t="t"/>
              <a:pathLst>
                <a:path extrusionOk="0" h="838" w="85">
                  <a:moveTo>
                    <a:pt x="85" y="1"/>
                  </a:moveTo>
                  <a:cubicBezTo>
                    <a:pt x="64" y="22"/>
                    <a:pt x="43" y="43"/>
                    <a:pt x="22" y="64"/>
                  </a:cubicBezTo>
                  <a:cubicBezTo>
                    <a:pt x="22" y="315"/>
                    <a:pt x="22" y="587"/>
                    <a:pt x="1" y="838"/>
                  </a:cubicBezTo>
                  <a:cubicBezTo>
                    <a:pt x="43" y="817"/>
                    <a:pt x="64" y="796"/>
                    <a:pt x="85" y="754"/>
                  </a:cubicBezTo>
                  <a:lnTo>
                    <a:pt x="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52"/>
            <p:cNvSpPr/>
            <p:nvPr/>
          </p:nvSpPr>
          <p:spPr>
            <a:xfrm>
              <a:off x="5187550" y="1162425"/>
              <a:ext cx="70125" cy="69050"/>
            </a:xfrm>
            <a:custGeom>
              <a:rect b="b" l="l" r="r" t="t"/>
              <a:pathLst>
                <a:path extrusionOk="0" h="2762" w="2805">
                  <a:moveTo>
                    <a:pt x="2804" y="0"/>
                  </a:moveTo>
                  <a:lnTo>
                    <a:pt x="2804" y="0"/>
                  </a:lnTo>
                  <a:cubicBezTo>
                    <a:pt x="1863" y="753"/>
                    <a:pt x="921" y="1527"/>
                    <a:pt x="0" y="2323"/>
                  </a:cubicBezTo>
                  <a:cubicBezTo>
                    <a:pt x="0" y="2469"/>
                    <a:pt x="0" y="2615"/>
                    <a:pt x="21" y="2762"/>
                  </a:cubicBezTo>
                  <a:cubicBezTo>
                    <a:pt x="858" y="2030"/>
                    <a:pt x="1716" y="1297"/>
                    <a:pt x="2574" y="586"/>
                  </a:cubicBezTo>
                  <a:cubicBezTo>
                    <a:pt x="2637" y="377"/>
                    <a:pt x="2720" y="188"/>
                    <a:pt x="28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52"/>
            <p:cNvSpPr/>
            <p:nvPr/>
          </p:nvSpPr>
          <p:spPr>
            <a:xfrm>
              <a:off x="5028625" y="1337125"/>
              <a:ext cx="31300" cy="27675"/>
            </a:xfrm>
            <a:custGeom>
              <a:rect b="b" l="l" r="r" t="t"/>
              <a:pathLst>
                <a:path extrusionOk="0" h="1107" w="1252">
                  <a:moveTo>
                    <a:pt x="1231" y="1"/>
                  </a:moveTo>
                  <a:cubicBezTo>
                    <a:pt x="875" y="293"/>
                    <a:pt x="520" y="565"/>
                    <a:pt x="143" y="837"/>
                  </a:cubicBezTo>
                  <a:cubicBezTo>
                    <a:pt x="1" y="927"/>
                    <a:pt x="85" y="1107"/>
                    <a:pt x="217" y="1107"/>
                  </a:cubicBezTo>
                  <a:cubicBezTo>
                    <a:pt x="240" y="1107"/>
                    <a:pt x="265" y="1101"/>
                    <a:pt x="289" y="1089"/>
                  </a:cubicBezTo>
                  <a:cubicBezTo>
                    <a:pt x="624" y="942"/>
                    <a:pt x="938" y="754"/>
                    <a:pt x="1252" y="545"/>
                  </a:cubicBezTo>
                  <a:cubicBezTo>
                    <a:pt x="1231" y="356"/>
                    <a:pt x="1231" y="189"/>
                    <a:pt x="12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52"/>
            <p:cNvSpPr/>
            <p:nvPr/>
          </p:nvSpPr>
          <p:spPr>
            <a:xfrm>
              <a:off x="5074550" y="1322475"/>
              <a:ext cx="2125" cy="17300"/>
            </a:xfrm>
            <a:custGeom>
              <a:rect b="b" l="l" r="r" t="t"/>
              <a:pathLst>
                <a:path extrusionOk="0" h="692" w="85">
                  <a:moveTo>
                    <a:pt x="85" y="1"/>
                  </a:moveTo>
                  <a:cubicBezTo>
                    <a:pt x="64" y="22"/>
                    <a:pt x="43" y="43"/>
                    <a:pt x="1" y="84"/>
                  </a:cubicBezTo>
                  <a:cubicBezTo>
                    <a:pt x="1" y="252"/>
                    <a:pt x="1" y="440"/>
                    <a:pt x="1" y="628"/>
                  </a:cubicBezTo>
                  <a:cubicBezTo>
                    <a:pt x="1" y="649"/>
                    <a:pt x="1" y="670"/>
                    <a:pt x="1" y="691"/>
                  </a:cubicBezTo>
                  <a:cubicBezTo>
                    <a:pt x="43" y="670"/>
                    <a:pt x="64" y="649"/>
                    <a:pt x="85" y="628"/>
                  </a:cubicBezTo>
                  <a:lnTo>
                    <a:pt x="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52"/>
            <p:cNvSpPr/>
            <p:nvPr/>
          </p:nvSpPr>
          <p:spPr>
            <a:xfrm>
              <a:off x="5226775" y="1160325"/>
              <a:ext cx="550" cy="550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1" y="21"/>
                  </a:lnTo>
                  <a:cubicBezTo>
                    <a:pt x="22" y="21"/>
                    <a:pt x="22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52"/>
            <p:cNvSpPr/>
            <p:nvPr/>
          </p:nvSpPr>
          <p:spPr>
            <a:xfrm>
              <a:off x="5075600" y="1364325"/>
              <a:ext cx="1600" cy="6825"/>
            </a:xfrm>
            <a:custGeom>
              <a:rect b="b" l="l" r="r" t="t"/>
              <a:pathLst>
                <a:path extrusionOk="0" h="273" w="64">
                  <a:moveTo>
                    <a:pt x="63" y="1"/>
                  </a:moveTo>
                  <a:cubicBezTo>
                    <a:pt x="43" y="21"/>
                    <a:pt x="22" y="42"/>
                    <a:pt x="1" y="63"/>
                  </a:cubicBezTo>
                  <a:cubicBezTo>
                    <a:pt x="1" y="126"/>
                    <a:pt x="22" y="189"/>
                    <a:pt x="22" y="273"/>
                  </a:cubicBezTo>
                  <a:cubicBezTo>
                    <a:pt x="43" y="252"/>
                    <a:pt x="43" y="231"/>
                    <a:pt x="63" y="231"/>
                  </a:cubicBezTo>
                  <a:cubicBezTo>
                    <a:pt x="63" y="147"/>
                    <a:pt x="63" y="84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52"/>
            <p:cNvSpPr/>
            <p:nvPr/>
          </p:nvSpPr>
          <p:spPr>
            <a:xfrm>
              <a:off x="5028000" y="1377925"/>
              <a:ext cx="35075" cy="35075"/>
            </a:xfrm>
            <a:custGeom>
              <a:rect b="b" l="l" r="r" t="t"/>
              <a:pathLst>
                <a:path extrusionOk="0" h="1403" w="1403">
                  <a:moveTo>
                    <a:pt x="1361" y="1"/>
                  </a:moveTo>
                  <a:cubicBezTo>
                    <a:pt x="921" y="398"/>
                    <a:pt x="461" y="796"/>
                    <a:pt x="1" y="1193"/>
                  </a:cubicBezTo>
                  <a:cubicBezTo>
                    <a:pt x="22" y="1256"/>
                    <a:pt x="22" y="1340"/>
                    <a:pt x="42" y="1402"/>
                  </a:cubicBezTo>
                  <a:cubicBezTo>
                    <a:pt x="482" y="1005"/>
                    <a:pt x="942" y="586"/>
                    <a:pt x="1403" y="189"/>
                  </a:cubicBezTo>
                  <a:cubicBezTo>
                    <a:pt x="1382" y="126"/>
                    <a:pt x="1382" y="63"/>
                    <a:pt x="13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52"/>
            <p:cNvSpPr/>
            <p:nvPr/>
          </p:nvSpPr>
          <p:spPr>
            <a:xfrm>
              <a:off x="5189650" y="1180725"/>
              <a:ext cx="61225" cy="69600"/>
            </a:xfrm>
            <a:custGeom>
              <a:rect b="b" l="l" r="r" t="t"/>
              <a:pathLst>
                <a:path extrusionOk="0" h="2784" w="2449">
                  <a:moveTo>
                    <a:pt x="2448" y="0"/>
                  </a:moveTo>
                  <a:lnTo>
                    <a:pt x="2448" y="0"/>
                  </a:lnTo>
                  <a:cubicBezTo>
                    <a:pt x="1611" y="879"/>
                    <a:pt x="816" y="1758"/>
                    <a:pt x="0" y="2616"/>
                  </a:cubicBezTo>
                  <a:cubicBezTo>
                    <a:pt x="21" y="2679"/>
                    <a:pt x="21" y="2720"/>
                    <a:pt x="21" y="2783"/>
                  </a:cubicBezTo>
                  <a:cubicBezTo>
                    <a:pt x="816" y="1904"/>
                    <a:pt x="1590" y="1047"/>
                    <a:pt x="2385" y="189"/>
                  </a:cubicBezTo>
                  <a:cubicBezTo>
                    <a:pt x="2406" y="126"/>
                    <a:pt x="2427" y="63"/>
                    <a:pt x="24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52"/>
            <p:cNvSpPr/>
            <p:nvPr/>
          </p:nvSpPr>
          <p:spPr>
            <a:xfrm>
              <a:off x="5275425" y="1154050"/>
              <a:ext cx="2125" cy="3675"/>
            </a:xfrm>
            <a:custGeom>
              <a:rect b="b" l="l" r="r" t="t"/>
              <a:pathLst>
                <a:path extrusionOk="0" h="147" w="85">
                  <a:moveTo>
                    <a:pt x="63" y="0"/>
                  </a:moveTo>
                  <a:cubicBezTo>
                    <a:pt x="42" y="42"/>
                    <a:pt x="21" y="105"/>
                    <a:pt x="1" y="147"/>
                  </a:cubicBezTo>
                  <a:cubicBezTo>
                    <a:pt x="21" y="126"/>
                    <a:pt x="21" y="105"/>
                    <a:pt x="42" y="84"/>
                  </a:cubicBezTo>
                  <a:cubicBezTo>
                    <a:pt x="42" y="84"/>
                    <a:pt x="63" y="63"/>
                    <a:pt x="63" y="63"/>
                  </a:cubicBezTo>
                  <a:cubicBezTo>
                    <a:pt x="84" y="42"/>
                    <a:pt x="84" y="21"/>
                    <a:pt x="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52"/>
            <p:cNvSpPr/>
            <p:nvPr/>
          </p:nvSpPr>
          <p:spPr>
            <a:xfrm>
              <a:off x="5198000" y="1234075"/>
              <a:ext cx="49200" cy="50250"/>
            </a:xfrm>
            <a:custGeom>
              <a:rect b="b" l="l" r="r" t="t"/>
              <a:pathLst>
                <a:path extrusionOk="0" h="2010" w="1968">
                  <a:moveTo>
                    <a:pt x="1947" y="1"/>
                  </a:moveTo>
                  <a:cubicBezTo>
                    <a:pt x="1298" y="586"/>
                    <a:pt x="649" y="1193"/>
                    <a:pt x="1" y="1779"/>
                  </a:cubicBezTo>
                  <a:cubicBezTo>
                    <a:pt x="22" y="1842"/>
                    <a:pt x="43" y="1926"/>
                    <a:pt x="85" y="2009"/>
                  </a:cubicBezTo>
                  <a:cubicBezTo>
                    <a:pt x="712" y="1402"/>
                    <a:pt x="1340" y="796"/>
                    <a:pt x="1968" y="189"/>
                  </a:cubicBezTo>
                  <a:cubicBezTo>
                    <a:pt x="1968" y="126"/>
                    <a:pt x="1947" y="63"/>
                    <a:pt x="19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52"/>
            <p:cNvSpPr/>
            <p:nvPr/>
          </p:nvSpPr>
          <p:spPr>
            <a:xfrm>
              <a:off x="5031150" y="1396225"/>
              <a:ext cx="36100" cy="40300"/>
            </a:xfrm>
            <a:custGeom>
              <a:rect b="b" l="l" r="r" t="t"/>
              <a:pathLst>
                <a:path extrusionOk="0" h="1612" w="1444">
                  <a:moveTo>
                    <a:pt x="1360" y="1"/>
                  </a:moveTo>
                  <a:cubicBezTo>
                    <a:pt x="921" y="378"/>
                    <a:pt x="461" y="775"/>
                    <a:pt x="0" y="1152"/>
                  </a:cubicBezTo>
                  <a:cubicBezTo>
                    <a:pt x="21" y="1298"/>
                    <a:pt x="63" y="1445"/>
                    <a:pt x="84" y="1612"/>
                  </a:cubicBezTo>
                  <a:cubicBezTo>
                    <a:pt x="544" y="1194"/>
                    <a:pt x="984" y="775"/>
                    <a:pt x="1444" y="378"/>
                  </a:cubicBezTo>
                  <a:cubicBezTo>
                    <a:pt x="1402" y="252"/>
                    <a:pt x="1381" y="126"/>
                    <a:pt x="13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52"/>
            <p:cNvSpPr/>
            <p:nvPr/>
          </p:nvSpPr>
          <p:spPr>
            <a:xfrm>
              <a:off x="5077700" y="1384725"/>
              <a:ext cx="3150" cy="10500"/>
            </a:xfrm>
            <a:custGeom>
              <a:rect b="b" l="l" r="r" t="t"/>
              <a:pathLst>
                <a:path extrusionOk="0" h="420" w="126">
                  <a:moveTo>
                    <a:pt x="63" y="1"/>
                  </a:moveTo>
                  <a:cubicBezTo>
                    <a:pt x="42" y="21"/>
                    <a:pt x="21" y="42"/>
                    <a:pt x="0" y="63"/>
                  </a:cubicBezTo>
                  <a:cubicBezTo>
                    <a:pt x="0" y="168"/>
                    <a:pt x="21" y="293"/>
                    <a:pt x="42" y="419"/>
                  </a:cubicBezTo>
                  <a:cubicBezTo>
                    <a:pt x="63" y="398"/>
                    <a:pt x="84" y="356"/>
                    <a:pt x="126" y="335"/>
                  </a:cubicBezTo>
                  <a:cubicBezTo>
                    <a:pt x="84" y="231"/>
                    <a:pt x="63" y="126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52"/>
            <p:cNvSpPr/>
            <p:nvPr/>
          </p:nvSpPr>
          <p:spPr>
            <a:xfrm>
              <a:off x="5081875" y="1409300"/>
              <a:ext cx="6825" cy="13125"/>
            </a:xfrm>
            <a:custGeom>
              <a:rect b="b" l="l" r="r" t="t"/>
              <a:pathLst>
                <a:path extrusionOk="0" h="525" w="273">
                  <a:moveTo>
                    <a:pt x="126" y="1"/>
                  </a:moveTo>
                  <a:cubicBezTo>
                    <a:pt x="84" y="43"/>
                    <a:pt x="43" y="85"/>
                    <a:pt x="1" y="127"/>
                  </a:cubicBezTo>
                  <a:cubicBezTo>
                    <a:pt x="43" y="273"/>
                    <a:pt x="64" y="399"/>
                    <a:pt x="105" y="524"/>
                  </a:cubicBezTo>
                  <a:cubicBezTo>
                    <a:pt x="168" y="482"/>
                    <a:pt x="210" y="440"/>
                    <a:pt x="273" y="378"/>
                  </a:cubicBezTo>
                  <a:cubicBezTo>
                    <a:pt x="210" y="252"/>
                    <a:pt x="168" y="127"/>
                    <a:pt x="1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52"/>
            <p:cNvSpPr/>
            <p:nvPr/>
          </p:nvSpPr>
          <p:spPr>
            <a:xfrm>
              <a:off x="5040550" y="1422900"/>
              <a:ext cx="34550" cy="38750"/>
            </a:xfrm>
            <a:custGeom>
              <a:rect b="b" l="l" r="r" t="t"/>
              <a:pathLst>
                <a:path extrusionOk="0" h="1550" w="1382">
                  <a:moveTo>
                    <a:pt x="1256" y="1"/>
                  </a:moveTo>
                  <a:cubicBezTo>
                    <a:pt x="838" y="399"/>
                    <a:pt x="419" y="817"/>
                    <a:pt x="1" y="1215"/>
                  </a:cubicBezTo>
                  <a:cubicBezTo>
                    <a:pt x="43" y="1319"/>
                    <a:pt x="105" y="1445"/>
                    <a:pt x="168" y="1549"/>
                  </a:cubicBezTo>
                  <a:cubicBezTo>
                    <a:pt x="566" y="1152"/>
                    <a:pt x="984" y="754"/>
                    <a:pt x="1382" y="357"/>
                  </a:cubicBezTo>
                  <a:cubicBezTo>
                    <a:pt x="1340" y="231"/>
                    <a:pt x="1298" y="127"/>
                    <a:pt x="125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52"/>
            <p:cNvSpPr/>
            <p:nvPr/>
          </p:nvSpPr>
          <p:spPr>
            <a:xfrm>
              <a:off x="5204275" y="1251350"/>
              <a:ext cx="47625" cy="48650"/>
            </a:xfrm>
            <a:custGeom>
              <a:rect b="b" l="l" r="r" t="t"/>
              <a:pathLst>
                <a:path extrusionOk="0" h="1946" w="1905">
                  <a:moveTo>
                    <a:pt x="1842" y="0"/>
                  </a:moveTo>
                  <a:cubicBezTo>
                    <a:pt x="1214" y="565"/>
                    <a:pt x="608" y="1130"/>
                    <a:pt x="1" y="1695"/>
                  </a:cubicBezTo>
                  <a:cubicBezTo>
                    <a:pt x="22" y="1779"/>
                    <a:pt x="85" y="1862"/>
                    <a:pt x="126" y="1946"/>
                  </a:cubicBezTo>
                  <a:cubicBezTo>
                    <a:pt x="712" y="1381"/>
                    <a:pt x="1298" y="795"/>
                    <a:pt x="1905" y="230"/>
                  </a:cubicBezTo>
                  <a:cubicBezTo>
                    <a:pt x="1884" y="147"/>
                    <a:pt x="1863" y="84"/>
                    <a:pt x="18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52"/>
            <p:cNvSpPr/>
            <p:nvPr/>
          </p:nvSpPr>
          <p:spPr>
            <a:xfrm>
              <a:off x="5215800" y="1274875"/>
              <a:ext cx="46050" cy="46050"/>
            </a:xfrm>
            <a:custGeom>
              <a:rect b="b" l="l" r="r" t="t"/>
              <a:pathLst>
                <a:path extrusionOk="0" h="1842" w="1842">
                  <a:moveTo>
                    <a:pt x="1737" y="1"/>
                  </a:moveTo>
                  <a:cubicBezTo>
                    <a:pt x="1151" y="545"/>
                    <a:pt x="586" y="1068"/>
                    <a:pt x="0" y="1633"/>
                  </a:cubicBezTo>
                  <a:cubicBezTo>
                    <a:pt x="42" y="1695"/>
                    <a:pt x="84" y="1779"/>
                    <a:pt x="147" y="1842"/>
                  </a:cubicBezTo>
                  <a:cubicBezTo>
                    <a:pt x="712" y="1298"/>
                    <a:pt x="1277" y="754"/>
                    <a:pt x="1842" y="210"/>
                  </a:cubicBezTo>
                  <a:cubicBezTo>
                    <a:pt x="1842" y="189"/>
                    <a:pt x="1842" y="189"/>
                    <a:pt x="1842" y="168"/>
                  </a:cubicBezTo>
                  <a:cubicBezTo>
                    <a:pt x="1800" y="126"/>
                    <a:pt x="1779" y="63"/>
                    <a:pt x="17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52"/>
            <p:cNvSpPr/>
            <p:nvPr/>
          </p:nvSpPr>
          <p:spPr>
            <a:xfrm>
              <a:off x="5052600" y="1446450"/>
              <a:ext cx="33500" cy="36650"/>
            </a:xfrm>
            <a:custGeom>
              <a:rect b="b" l="l" r="r" t="t"/>
              <a:pathLst>
                <a:path extrusionOk="0" h="1466" w="1340">
                  <a:moveTo>
                    <a:pt x="1151" y="1"/>
                  </a:moveTo>
                  <a:cubicBezTo>
                    <a:pt x="753" y="377"/>
                    <a:pt x="377" y="754"/>
                    <a:pt x="0" y="1130"/>
                  </a:cubicBezTo>
                  <a:cubicBezTo>
                    <a:pt x="63" y="1256"/>
                    <a:pt x="147" y="1361"/>
                    <a:pt x="230" y="1465"/>
                  </a:cubicBezTo>
                  <a:cubicBezTo>
                    <a:pt x="586" y="1110"/>
                    <a:pt x="963" y="712"/>
                    <a:pt x="1339" y="335"/>
                  </a:cubicBezTo>
                  <a:cubicBezTo>
                    <a:pt x="1276" y="231"/>
                    <a:pt x="1214" y="126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52"/>
            <p:cNvSpPr/>
            <p:nvPr/>
          </p:nvSpPr>
          <p:spPr>
            <a:xfrm>
              <a:off x="5090250" y="1432850"/>
              <a:ext cx="9450" cy="13625"/>
            </a:xfrm>
            <a:custGeom>
              <a:rect b="b" l="l" r="r" t="t"/>
              <a:pathLst>
                <a:path extrusionOk="0" h="545" w="378">
                  <a:moveTo>
                    <a:pt x="189" y="1"/>
                  </a:moveTo>
                  <a:cubicBezTo>
                    <a:pt x="126" y="63"/>
                    <a:pt x="63" y="126"/>
                    <a:pt x="1" y="189"/>
                  </a:cubicBezTo>
                  <a:cubicBezTo>
                    <a:pt x="63" y="314"/>
                    <a:pt x="105" y="419"/>
                    <a:pt x="168" y="545"/>
                  </a:cubicBezTo>
                  <a:cubicBezTo>
                    <a:pt x="252" y="461"/>
                    <a:pt x="314" y="398"/>
                    <a:pt x="377" y="314"/>
                  </a:cubicBezTo>
                  <a:cubicBezTo>
                    <a:pt x="314" y="210"/>
                    <a:pt x="252" y="105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52"/>
            <p:cNvSpPr/>
            <p:nvPr/>
          </p:nvSpPr>
          <p:spPr>
            <a:xfrm>
              <a:off x="5101750" y="1452200"/>
              <a:ext cx="9975" cy="11550"/>
            </a:xfrm>
            <a:custGeom>
              <a:rect b="b" l="l" r="r" t="t"/>
              <a:pathLst>
                <a:path extrusionOk="0" h="462" w="399">
                  <a:moveTo>
                    <a:pt x="231" y="1"/>
                  </a:moveTo>
                  <a:cubicBezTo>
                    <a:pt x="147" y="63"/>
                    <a:pt x="85" y="147"/>
                    <a:pt x="1" y="210"/>
                  </a:cubicBezTo>
                  <a:cubicBezTo>
                    <a:pt x="64" y="294"/>
                    <a:pt x="126" y="377"/>
                    <a:pt x="189" y="461"/>
                  </a:cubicBezTo>
                  <a:cubicBezTo>
                    <a:pt x="273" y="377"/>
                    <a:pt x="336" y="315"/>
                    <a:pt x="398" y="252"/>
                  </a:cubicBezTo>
                  <a:cubicBezTo>
                    <a:pt x="336" y="168"/>
                    <a:pt x="273" y="84"/>
                    <a:pt x="2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52"/>
            <p:cNvSpPr/>
            <p:nvPr/>
          </p:nvSpPr>
          <p:spPr>
            <a:xfrm>
              <a:off x="5226250" y="1290050"/>
              <a:ext cx="44500" cy="46050"/>
            </a:xfrm>
            <a:custGeom>
              <a:rect b="b" l="l" r="r" t="t"/>
              <a:pathLst>
                <a:path extrusionOk="0" h="1842" w="1780">
                  <a:moveTo>
                    <a:pt x="1633" y="0"/>
                  </a:moveTo>
                  <a:cubicBezTo>
                    <a:pt x="1068" y="523"/>
                    <a:pt x="545" y="1067"/>
                    <a:pt x="1" y="1612"/>
                  </a:cubicBezTo>
                  <a:cubicBezTo>
                    <a:pt x="63" y="1695"/>
                    <a:pt x="126" y="1779"/>
                    <a:pt x="189" y="1842"/>
                  </a:cubicBezTo>
                  <a:cubicBezTo>
                    <a:pt x="712" y="1319"/>
                    <a:pt x="1235" y="775"/>
                    <a:pt x="1779" y="251"/>
                  </a:cubicBezTo>
                  <a:cubicBezTo>
                    <a:pt x="1716" y="168"/>
                    <a:pt x="1675" y="84"/>
                    <a:pt x="16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52"/>
            <p:cNvSpPr/>
            <p:nvPr/>
          </p:nvSpPr>
          <p:spPr>
            <a:xfrm>
              <a:off x="5065675" y="1465800"/>
              <a:ext cx="32975" cy="34025"/>
            </a:xfrm>
            <a:custGeom>
              <a:rect b="b" l="l" r="r" t="t"/>
              <a:pathLst>
                <a:path extrusionOk="0" h="1361" w="1319">
                  <a:moveTo>
                    <a:pt x="1130" y="1"/>
                  </a:moveTo>
                  <a:cubicBezTo>
                    <a:pt x="753" y="377"/>
                    <a:pt x="377" y="754"/>
                    <a:pt x="0" y="1110"/>
                  </a:cubicBezTo>
                  <a:cubicBezTo>
                    <a:pt x="63" y="1193"/>
                    <a:pt x="147" y="1277"/>
                    <a:pt x="209" y="1361"/>
                  </a:cubicBezTo>
                  <a:cubicBezTo>
                    <a:pt x="586" y="984"/>
                    <a:pt x="942" y="608"/>
                    <a:pt x="1318" y="231"/>
                  </a:cubicBezTo>
                  <a:cubicBezTo>
                    <a:pt x="1256" y="147"/>
                    <a:pt x="1193" y="84"/>
                    <a:pt x="11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52"/>
            <p:cNvSpPr/>
            <p:nvPr/>
          </p:nvSpPr>
          <p:spPr>
            <a:xfrm>
              <a:off x="5119025" y="1471025"/>
              <a:ext cx="11000" cy="10500"/>
            </a:xfrm>
            <a:custGeom>
              <a:rect b="b" l="l" r="r" t="t"/>
              <a:pathLst>
                <a:path extrusionOk="0" h="420" w="440">
                  <a:moveTo>
                    <a:pt x="189" y="1"/>
                  </a:moveTo>
                  <a:cubicBezTo>
                    <a:pt x="126" y="64"/>
                    <a:pt x="63" y="127"/>
                    <a:pt x="0" y="189"/>
                  </a:cubicBezTo>
                  <a:cubicBezTo>
                    <a:pt x="105" y="273"/>
                    <a:pt x="189" y="357"/>
                    <a:pt x="293" y="419"/>
                  </a:cubicBezTo>
                  <a:cubicBezTo>
                    <a:pt x="356" y="357"/>
                    <a:pt x="398" y="315"/>
                    <a:pt x="440" y="252"/>
                  </a:cubicBezTo>
                  <a:cubicBezTo>
                    <a:pt x="356" y="168"/>
                    <a:pt x="272" y="85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52"/>
            <p:cNvSpPr/>
            <p:nvPr/>
          </p:nvSpPr>
          <p:spPr>
            <a:xfrm>
              <a:off x="5238800" y="1306275"/>
              <a:ext cx="44500" cy="46050"/>
            </a:xfrm>
            <a:custGeom>
              <a:rect b="b" l="l" r="r" t="t"/>
              <a:pathLst>
                <a:path extrusionOk="0" h="1842" w="1780">
                  <a:moveTo>
                    <a:pt x="1549" y="0"/>
                  </a:moveTo>
                  <a:cubicBezTo>
                    <a:pt x="1026" y="502"/>
                    <a:pt x="503" y="1025"/>
                    <a:pt x="1" y="1548"/>
                  </a:cubicBezTo>
                  <a:cubicBezTo>
                    <a:pt x="105" y="1653"/>
                    <a:pt x="189" y="1737"/>
                    <a:pt x="294" y="1841"/>
                  </a:cubicBezTo>
                  <a:cubicBezTo>
                    <a:pt x="775" y="1297"/>
                    <a:pt x="1277" y="774"/>
                    <a:pt x="1779" y="251"/>
                  </a:cubicBezTo>
                  <a:cubicBezTo>
                    <a:pt x="1696" y="188"/>
                    <a:pt x="1612" y="105"/>
                    <a:pt x="15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52"/>
            <p:cNvSpPr/>
            <p:nvPr/>
          </p:nvSpPr>
          <p:spPr>
            <a:xfrm>
              <a:off x="5083975" y="1483600"/>
              <a:ext cx="35600" cy="36625"/>
            </a:xfrm>
            <a:custGeom>
              <a:rect b="b" l="l" r="r" t="t"/>
              <a:pathLst>
                <a:path extrusionOk="0" h="1465" w="1424">
                  <a:moveTo>
                    <a:pt x="1130" y="0"/>
                  </a:moveTo>
                  <a:cubicBezTo>
                    <a:pt x="754" y="419"/>
                    <a:pt x="377" y="816"/>
                    <a:pt x="0" y="1214"/>
                  </a:cubicBezTo>
                  <a:cubicBezTo>
                    <a:pt x="105" y="1297"/>
                    <a:pt x="189" y="1381"/>
                    <a:pt x="293" y="1465"/>
                  </a:cubicBezTo>
                  <a:cubicBezTo>
                    <a:pt x="670" y="1067"/>
                    <a:pt x="1047" y="649"/>
                    <a:pt x="1423" y="230"/>
                  </a:cubicBezTo>
                  <a:cubicBezTo>
                    <a:pt x="1319" y="168"/>
                    <a:pt x="1214" y="84"/>
                    <a:pt x="1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52"/>
            <p:cNvSpPr/>
            <p:nvPr/>
          </p:nvSpPr>
          <p:spPr>
            <a:xfrm>
              <a:off x="5264450" y="1328750"/>
              <a:ext cx="42375" cy="41875"/>
            </a:xfrm>
            <a:custGeom>
              <a:rect b="b" l="l" r="r" t="t"/>
              <a:pathLst>
                <a:path extrusionOk="0" h="1675" w="1695">
                  <a:moveTo>
                    <a:pt x="1507" y="1"/>
                  </a:moveTo>
                  <a:cubicBezTo>
                    <a:pt x="1004" y="503"/>
                    <a:pt x="502" y="1026"/>
                    <a:pt x="0" y="1528"/>
                  </a:cubicBezTo>
                  <a:cubicBezTo>
                    <a:pt x="63" y="1591"/>
                    <a:pt x="126" y="1633"/>
                    <a:pt x="188" y="1675"/>
                  </a:cubicBezTo>
                  <a:cubicBezTo>
                    <a:pt x="691" y="1152"/>
                    <a:pt x="1193" y="649"/>
                    <a:pt x="1695" y="126"/>
                  </a:cubicBezTo>
                  <a:cubicBezTo>
                    <a:pt x="1632" y="84"/>
                    <a:pt x="1569" y="43"/>
                    <a:pt x="15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52"/>
            <p:cNvSpPr/>
            <p:nvPr/>
          </p:nvSpPr>
          <p:spPr>
            <a:xfrm>
              <a:off x="5141000" y="1487775"/>
              <a:ext cx="8900" cy="5775"/>
            </a:xfrm>
            <a:custGeom>
              <a:rect b="b" l="l" r="r" t="t"/>
              <a:pathLst>
                <a:path extrusionOk="0" h="231" w="356">
                  <a:moveTo>
                    <a:pt x="84" y="1"/>
                  </a:moveTo>
                  <a:cubicBezTo>
                    <a:pt x="63" y="21"/>
                    <a:pt x="21" y="63"/>
                    <a:pt x="0" y="84"/>
                  </a:cubicBezTo>
                  <a:cubicBezTo>
                    <a:pt x="105" y="126"/>
                    <a:pt x="209" y="189"/>
                    <a:pt x="314" y="231"/>
                  </a:cubicBezTo>
                  <a:cubicBezTo>
                    <a:pt x="314" y="210"/>
                    <a:pt x="335" y="189"/>
                    <a:pt x="356" y="189"/>
                  </a:cubicBezTo>
                  <a:cubicBezTo>
                    <a:pt x="272" y="126"/>
                    <a:pt x="168" y="63"/>
                    <a:pt x="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52"/>
            <p:cNvSpPr/>
            <p:nvPr/>
          </p:nvSpPr>
          <p:spPr>
            <a:xfrm>
              <a:off x="5099675" y="1497200"/>
              <a:ext cx="40825" cy="35575"/>
            </a:xfrm>
            <a:custGeom>
              <a:rect b="b" l="l" r="r" t="t"/>
              <a:pathLst>
                <a:path extrusionOk="0" h="1423" w="1633">
                  <a:moveTo>
                    <a:pt x="1318" y="0"/>
                  </a:moveTo>
                  <a:cubicBezTo>
                    <a:pt x="879" y="419"/>
                    <a:pt x="440" y="816"/>
                    <a:pt x="0" y="1214"/>
                  </a:cubicBezTo>
                  <a:cubicBezTo>
                    <a:pt x="105" y="1297"/>
                    <a:pt x="188" y="1360"/>
                    <a:pt x="272" y="1423"/>
                  </a:cubicBezTo>
                  <a:cubicBezTo>
                    <a:pt x="733" y="1004"/>
                    <a:pt x="1172" y="586"/>
                    <a:pt x="1632" y="147"/>
                  </a:cubicBezTo>
                  <a:cubicBezTo>
                    <a:pt x="1528" y="105"/>
                    <a:pt x="1423" y="63"/>
                    <a:pt x="13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52"/>
            <p:cNvSpPr/>
            <p:nvPr/>
          </p:nvSpPr>
          <p:spPr>
            <a:xfrm>
              <a:off x="5124250" y="1508700"/>
              <a:ext cx="46050" cy="39775"/>
            </a:xfrm>
            <a:custGeom>
              <a:rect b="b" l="l" r="r" t="t"/>
              <a:pathLst>
                <a:path extrusionOk="0" h="1591" w="1842">
                  <a:moveTo>
                    <a:pt x="1486" y="0"/>
                  </a:moveTo>
                  <a:cubicBezTo>
                    <a:pt x="984" y="482"/>
                    <a:pt x="482" y="963"/>
                    <a:pt x="1" y="1423"/>
                  </a:cubicBezTo>
                  <a:cubicBezTo>
                    <a:pt x="84" y="1486"/>
                    <a:pt x="168" y="1549"/>
                    <a:pt x="252" y="1591"/>
                  </a:cubicBezTo>
                  <a:cubicBezTo>
                    <a:pt x="796" y="1109"/>
                    <a:pt x="1319" y="607"/>
                    <a:pt x="1842" y="105"/>
                  </a:cubicBezTo>
                  <a:cubicBezTo>
                    <a:pt x="1716" y="84"/>
                    <a:pt x="1612" y="42"/>
                    <a:pt x="14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52"/>
            <p:cNvSpPr/>
            <p:nvPr/>
          </p:nvSpPr>
          <p:spPr>
            <a:xfrm>
              <a:off x="5288500" y="1341825"/>
              <a:ext cx="45525" cy="42925"/>
            </a:xfrm>
            <a:custGeom>
              <a:rect b="b" l="l" r="r" t="t"/>
              <a:pathLst>
                <a:path extrusionOk="0" h="1717" w="1821">
                  <a:moveTo>
                    <a:pt x="1549" y="1"/>
                  </a:moveTo>
                  <a:cubicBezTo>
                    <a:pt x="1026" y="524"/>
                    <a:pt x="503" y="1068"/>
                    <a:pt x="1" y="1612"/>
                  </a:cubicBezTo>
                  <a:cubicBezTo>
                    <a:pt x="63" y="1654"/>
                    <a:pt x="147" y="1675"/>
                    <a:pt x="231" y="1717"/>
                  </a:cubicBezTo>
                  <a:cubicBezTo>
                    <a:pt x="754" y="1173"/>
                    <a:pt x="1277" y="629"/>
                    <a:pt x="1821" y="85"/>
                  </a:cubicBezTo>
                  <a:cubicBezTo>
                    <a:pt x="1716" y="64"/>
                    <a:pt x="1633" y="22"/>
                    <a:pt x="15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52"/>
            <p:cNvSpPr/>
            <p:nvPr/>
          </p:nvSpPr>
          <p:spPr>
            <a:xfrm>
              <a:off x="5147275" y="1515500"/>
              <a:ext cx="55475" cy="45000"/>
            </a:xfrm>
            <a:custGeom>
              <a:rect b="b" l="l" r="r" t="t"/>
              <a:pathLst>
                <a:path extrusionOk="0" h="1800" w="2219">
                  <a:moveTo>
                    <a:pt x="1737" y="0"/>
                  </a:moveTo>
                  <a:cubicBezTo>
                    <a:pt x="1465" y="252"/>
                    <a:pt x="1214" y="503"/>
                    <a:pt x="942" y="754"/>
                  </a:cubicBezTo>
                  <a:cubicBezTo>
                    <a:pt x="628" y="1047"/>
                    <a:pt x="314" y="1340"/>
                    <a:pt x="0" y="1653"/>
                  </a:cubicBezTo>
                  <a:cubicBezTo>
                    <a:pt x="126" y="1695"/>
                    <a:pt x="251" y="1758"/>
                    <a:pt x="398" y="1800"/>
                  </a:cubicBezTo>
                  <a:cubicBezTo>
                    <a:pt x="1005" y="1235"/>
                    <a:pt x="1611" y="649"/>
                    <a:pt x="2218" y="63"/>
                  </a:cubicBezTo>
                  <a:cubicBezTo>
                    <a:pt x="2051" y="63"/>
                    <a:pt x="1883" y="42"/>
                    <a:pt x="17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52"/>
            <p:cNvSpPr/>
            <p:nvPr/>
          </p:nvSpPr>
          <p:spPr>
            <a:xfrm>
              <a:off x="5320925" y="1348100"/>
              <a:ext cx="63325" cy="49200"/>
            </a:xfrm>
            <a:custGeom>
              <a:rect b="b" l="l" r="r" t="t"/>
              <a:pathLst>
                <a:path extrusionOk="0" h="1968" w="2533">
                  <a:moveTo>
                    <a:pt x="2533" y="1"/>
                  </a:moveTo>
                  <a:lnTo>
                    <a:pt x="2533" y="1"/>
                  </a:lnTo>
                  <a:cubicBezTo>
                    <a:pt x="2365" y="22"/>
                    <a:pt x="2219" y="43"/>
                    <a:pt x="2051" y="43"/>
                  </a:cubicBezTo>
                  <a:cubicBezTo>
                    <a:pt x="1361" y="650"/>
                    <a:pt x="670" y="1256"/>
                    <a:pt x="1" y="1863"/>
                  </a:cubicBezTo>
                  <a:cubicBezTo>
                    <a:pt x="105" y="1905"/>
                    <a:pt x="231" y="1947"/>
                    <a:pt x="357" y="1968"/>
                  </a:cubicBezTo>
                  <a:cubicBezTo>
                    <a:pt x="587" y="1758"/>
                    <a:pt x="817" y="1549"/>
                    <a:pt x="1068" y="1319"/>
                  </a:cubicBezTo>
                  <a:cubicBezTo>
                    <a:pt x="1549" y="880"/>
                    <a:pt x="2051" y="440"/>
                    <a:pt x="25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52"/>
            <p:cNvSpPr/>
            <p:nvPr/>
          </p:nvSpPr>
          <p:spPr>
            <a:xfrm>
              <a:off x="5190150" y="1519150"/>
              <a:ext cx="60200" cy="52875"/>
            </a:xfrm>
            <a:custGeom>
              <a:rect b="b" l="l" r="r" t="t"/>
              <a:pathLst>
                <a:path extrusionOk="0" h="2115" w="2408">
                  <a:moveTo>
                    <a:pt x="2072" y="1"/>
                  </a:moveTo>
                  <a:cubicBezTo>
                    <a:pt x="1382" y="691"/>
                    <a:pt x="691" y="1382"/>
                    <a:pt x="1" y="2072"/>
                  </a:cubicBezTo>
                  <a:cubicBezTo>
                    <a:pt x="106" y="2093"/>
                    <a:pt x="210" y="2093"/>
                    <a:pt x="315" y="2114"/>
                  </a:cubicBezTo>
                  <a:cubicBezTo>
                    <a:pt x="1005" y="1403"/>
                    <a:pt x="1696" y="712"/>
                    <a:pt x="2407" y="22"/>
                  </a:cubicBezTo>
                  <a:cubicBezTo>
                    <a:pt x="2282" y="22"/>
                    <a:pt x="2177" y="22"/>
                    <a:pt x="20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52"/>
            <p:cNvSpPr/>
            <p:nvPr/>
          </p:nvSpPr>
          <p:spPr>
            <a:xfrm>
              <a:off x="5407775" y="1348050"/>
              <a:ext cx="61750" cy="50825"/>
            </a:xfrm>
            <a:custGeom>
              <a:rect b="b" l="l" r="r" t="t"/>
              <a:pathLst>
                <a:path extrusionOk="0" h="2033" w="2470">
                  <a:moveTo>
                    <a:pt x="2359" y="1"/>
                  </a:moveTo>
                  <a:cubicBezTo>
                    <a:pt x="2341" y="1"/>
                    <a:pt x="2322" y="8"/>
                    <a:pt x="2302" y="24"/>
                  </a:cubicBezTo>
                  <a:cubicBezTo>
                    <a:pt x="1465" y="631"/>
                    <a:pt x="733" y="1321"/>
                    <a:pt x="0" y="2033"/>
                  </a:cubicBezTo>
                  <a:cubicBezTo>
                    <a:pt x="126" y="2012"/>
                    <a:pt x="230" y="1991"/>
                    <a:pt x="356" y="1949"/>
                  </a:cubicBezTo>
                  <a:cubicBezTo>
                    <a:pt x="1005" y="1321"/>
                    <a:pt x="1674" y="714"/>
                    <a:pt x="2385" y="170"/>
                  </a:cubicBezTo>
                  <a:cubicBezTo>
                    <a:pt x="2470" y="120"/>
                    <a:pt x="2432" y="1"/>
                    <a:pt x="23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52"/>
            <p:cNvSpPr/>
            <p:nvPr/>
          </p:nvSpPr>
          <p:spPr>
            <a:xfrm>
              <a:off x="5221025" y="1520200"/>
              <a:ext cx="69075" cy="54950"/>
            </a:xfrm>
            <a:custGeom>
              <a:rect b="b" l="l" r="r" t="t"/>
              <a:pathLst>
                <a:path extrusionOk="0" h="2198" w="2763">
                  <a:moveTo>
                    <a:pt x="2365" y="1"/>
                  </a:moveTo>
                  <a:cubicBezTo>
                    <a:pt x="1570" y="712"/>
                    <a:pt x="796" y="1445"/>
                    <a:pt x="0" y="2177"/>
                  </a:cubicBezTo>
                  <a:cubicBezTo>
                    <a:pt x="147" y="2177"/>
                    <a:pt x="272" y="2198"/>
                    <a:pt x="419" y="2198"/>
                  </a:cubicBezTo>
                  <a:cubicBezTo>
                    <a:pt x="1193" y="1465"/>
                    <a:pt x="1967" y="733"/>
                    <a:pt x="276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52"/>
            <p:cNvSpPr/>
            <p:nvPr/>
          </p:nvSpPr>
          <p:spPr>
            <a:xfrm>
              <a:off x="5456425" y="1390475"/>
              <a:ext cx="8900" cy="5250"/>
            </a:xfrm>
            <a:custGeom>
              <a:rect b="b" l="l" r="r" t="t"/>
              <a:pathLst>
                <a:path extrusionOk="0" h="210" w="356">
                  <a:moveTo>
                    <a:pt x="335" y="1"/>
                  </a:moveTo>
                  <a:cubicBezTo>
                    <a:pt x="272" y="22"/>
                    <a:pt x="188" y="63"/>
                    <a:pt x="126" y="105"/>
                  </a:cubicBezTo>
                  <a:cubicBezTo>
                    <a:pt x="84" y="126"/>
                    <a:pt x="42" y="168"/>
                    <a:pt x="0" y="210"/>
                  </a:cubicBezTo>
                  <a:cubicBezTo>
                    <a:pt x="126" y="147"/>
                    <a:pt x="251" y="105"/>
                    <a:pt x="356" y="43"/>
                  </a:cubicBezTo>
                  <a:cubicBezTo>
                    <a:pt x="356" y="22"/>
                    <a:pt x="356" y="1"/>
                    <a:pt x="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52"/>
            <p:cNvSpPr/>
            <p:nvPr/>
          </p:nvSpPr>
          <p:spPr>
            <a:xfrm>
              <a:off x="5267575" y="1519675"/>
              <a:ext cx="69600" cy="55475"/>
            </a:xfrm>
            <a:custGeom>
              <a:rect b="b" l="l" r="r" t="t"/>
              <a:pathLst>
                <a:path extrusionOk="0" h="2219" w="2784">
                  <a:moveTo>
                    <a:pt x="2407" y="1"/>
                  </a:moveTo>
                  <a:cubicBezTo>
                    <a:pt x="1612" y="754"/>
                    <a:pt x="796" y="1486"/>
                    <a:pt x="1" y="2219"/>
                  </a:cubicBezTo>
                  <a:lnTo>
                    <a:pt x="461" y="2219"/>
                  </a:lnTo>
                  <a:cubicBezTo>
                    <a:pt x="503" y="2177"/>
                    <a:pt x="566" y="2135"/>
                    <a:pt x="607" y="2093"/>
                  </a:cubicBezTo>
                  <a:cubicBezTo>
                    <a:pt x="1340" y="1403"/>
                    <a:pt x="2051" y="712"/>
                    <a:pt x="27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52"/>
            <p:cNvSpPr/>
            <p:nvPr/>
          </p:nvSpPr>
          <p:spPr>
            <a:xfrm>
              <a:off x="5308900" y="1518650"/>
              <a:ext cx="72725" cy="56500"/>
            </a:xfrm>
            <a:custGeom>
              <a:rect b="b" l="l" r="r" t="t"/>
              <a:pathLst>
                <a:path extrusionOk="0" h="2260" w="2909">
                  <a:moveTo>
                    <a:pt x="2532" y="0"/>
                  </a:moveTo>
                  <a:cubicBezTo>
                    <a:pt x="1947" y="544"/>
                    <a:pt x="1340" y="1088"/>
                    <a:pt x="733" y="1632"/>
                  </a:cubicBezTo>
                  <a:cubicBezTo>
                    <a:pt x="482" y="1841"/>
                    <a:pt x="252" y="2051"/>
                    <a:pt x="1" y="2260"/>
                  </a:cubicBezTo>
                  <a:lnTo>
                    <a:pt x="419" y="2260"/>
                  </a:lnTo>
                  <a:cubicBezTo>
                    <a:pt x="1089" y="1674"/>
                    <a:pt x="1758" y="1067"/>
                    <a:pt x="2428" y="439"/>
                  </a:cubicBezTo>
                  <a:cubicBezTo>
                    <a:pt x="2595" y="293"/>
                    <a:pt x="2742" y="146"/>
                    <a:pt x="29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52"/>
            <p:cNvSpPr/>
            <p:nvPr/>
          </p:nvSpPr>
          <p:spPr>
            <a:xfrm>
              <a:off x="5353900" y="1524025"/>
              <a:ext cx="61100" cy="51125"/>
            </a:xfrm>
            <a:custGeom>
              <a:rect b="b" l="l" r="r" t="t"/>
              <a:pathLst>
                <a:path extrusionOk="0" h="2045" w="2444">
                  <a:moveTo>
                    <a:pt x="2297" y="0"/>
                  </a:moveTo>
                  <a:cubicBezTo>
                    <a:pt x="2271" y="0"/>
                    <a:pt x="2243" y="11"/>
                    <a:pt x="2218" y="36"/>
                  </a:cubicBezTo>
                  <a:cubicBezTo>
                    <a:pt x="1486" y="706"/>
                    <a:pt x="753" y="1375"/>
                    <a:pt x="0" y="2045"/>
                  </a:cubicBezTo>
                  <a:lnTo>
                    <a:pt x="84" y="2045"/>
                  </a:lnTo>
                  <a:cubicBezTo>
                    <a:pt x="209" y="2045"/>
                    <a:pt x="335" y="2024"/>
                    <a:pt x="460" y="2024"/>
                  </a:cubicBezTo>
                  <a:cubicBezTo>
                    <a:pt x="544" y="1940"/>
                    <a:pt x="628" y="1856"/>
                    <a:pt x="711" y="1773"/>
                  </a:cubicBezTo>
                  <a:cubicBezTo>
                    <a:pt x="1255" y="1250"/>
                    <a:pt x="1820" y="706"/>
                    <a:pt x="2364" y="183"/>
                  </a:cubicBezTo>
                  <a:cubicBezTo>
                    <a:pt x="2444" y="103"/>
                    <a:pt x="2379" y="0"/>
                    <a:pt x="22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52"/>
            <p:cNvSpPr/>
            <p:nvPr/>
          </p:nvSpPr>
          <p:spPr>
            <a:xfrm>
              <a:off x="5407250" y="1554575"/>
              <a:ext cx="21400" cy="15875"/>
            </a:xfrm>
            <a:custGeom>
              <a:rect b="b" l="l" r="r" t="t"/>
              <a:pathLst>
                <a:path extrusionOk="0" h="635" w="856">
                  <a:moveTo>
                    <a:pt x="712" y="0"/>
                  </a:moveTo>
                  <a:cubicBezTo>
                    <a:pt x="690" y="0"/>
                    <a:pt x="668" y="9"/>
                    <a:pt x="649" y="28"/>
                  </a:cubicBezTo>
                  <a:cubicBezTo>
                    <a:pt x="440" y="237"/>
                    <a:pt x="230" y="446"/>
                    <a:pt x="0" y="634"/>
                  </a:cubicBezTo>
                  <a:cubicBezTo>
                    <a:pt x="126" y="634"/>
                    <a:pt x="230" y="614"/>
                    <a:pt x="335" y="614"/>
                  </a:cubicBezTo>
                  <a:cubicBezTo>
                    <a:pt x="398" y="551"/>
                    <a:pt x="461" y="488"/>
                    <a:pt x="523" y="425"/>
                  </a:cubicBezTo>
                  <a:cubicBezTo>
                    <a:pt x="607" y="342"/>
                    <a:pt x="691" y="258"/>
                    <a:pt x="774" y="174"/>
                  </a:cubicBezTo>
                  <a:cubicBezTo>
                    <a:pt x="855" y="93"/>
                    <a:pt x="786" y="0"/>
                    <a:pt x="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52"/>
            <p:cNvSpPr/>
            <p:nvPr/>
          </p:nvSpPr>
          <p:spPr>
            <a:xfrm>
              <a:off x="5607075" y="1500325"/>
              <a:ext cx="75350" cy="56000"/>
            </a:xfrm>
            <a:custGeom>
              <a:rect b="b" l="l" r="r" t="t"/>
              <a:pathLst>
                <a:path extrusionOk="0" h="2240" w="3014">
                  <a:moveTo>
                    <a:pt x="3013" y="1"/>
                  </a:moveTo>
                  <a:cubicBezTo>
                    <a:pt x="2281" y="859"/>
                    <a:pt x="1402" y="1549"/>
                    <a:pt x="398" y="2051"/>
                  </a:cubicBezTo>
                  <a:cubicBezTo>
                    <a:pt x="286" y="2107"/>
                    <a:pt x="173" y="2180"/>
                    <a:pt x="46" y="2225"/>
                  </a:cubicBezTo>
                  <a:lnTo>
                    <a:pt x="46" y="2225"/>
                  </a:lnTo>
                  <a:cubicBezTo>
                    <a:pt x="824" y="1974"/>
                    <a:pt x="1540" y="1600"/>
                    <a:pt x="2155" y="1005"/>
                  </a:cubicBezTo>
                  <a:cubicBezTo>
                    <a:pt x="2490" y="691"/>
                    <a:pt x="2762" y="356"/>
                    <a:pt x="3013" y="1"/>
                  </a:cubicBezTo>
                  <a:close/>
                  <a:moveTo>
                    <a:pt x="46" y="2225"/>
                  </a:moveTo>
                  <a:cubicBezTo>
                    <a:pt x="31" y="2230"/>
                    <a:pt x="16" y="2235"/>
                    <a:pt x="0" y="2240"/>
                  </a:cubicBezTo>
                  <a:cubicBezTo>
                    <a:pt x="16" y="2235"/>
                    <a:pt x="31" y="2230"/>
                    <a:pt x="46" y="222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52"/>
            <p:cNvSpPr/>
            <p:nvPr/>
          </p:nvSpPr>
          <p:spPr>
            <a:xfrm>
              <a:off x="5657800" y="1432325"/>
              <a:ext cx="1600" cy="2650"/>
            </a:xfrm>
            <a:custGeom>
              <a:rect b="b" l="l" r="r" t="t"/>
              <a:pathLst>
                <a:path extrusionOk="0" h="106" w="64">
                  <a:moveTo>
                    <a:pt x="63" y="1"/>
                  </a:moveTo>
                  <a:cubicBezTo>
                    <a:pt x="43" y="42"/>
                    <a:pt x="22" y="63"/>
                    <a:pt x="1" y="105"/>
                  </a:cubicBezTo>
                  <a:cubicBezTo>
                    <a:pt x="22" y="63"/>
                    <a:pt x="43" y="42"/>
                    <a:pt x="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52"/>
            <p:cNvSpPr/>
            <p:nvPr/>
          </p:nvSpPr>
          <p:spPr>
            <a:xfrm>
              <a:off x="5323550" y="850250"/>
              <a:ext cx="215550" cy="9325"/>
            </a:xfrm>
            <a:custGeom>
              <a:rect b="b" l="l" r="r" t="t"/>
              <a:pathLst>
                <a:path extrusionOk="0" h="373" w="8622">
                  <a:moveTo>
                    <a:pt x="4867" y="1"/>
                  </a:moveTo>
                  <a:cubicBezTo>
                    <a:pt x="3256" y="1"/>
                    <a:pt x="1607" y="144"/>
                    <a:pt x="0" y="330"/>
                  </a:cubicBezTo>
                  <a:lnTo>
                    <a:pt x="7826" y="330"/>
                  </a:lnTo>
                  <a:cubicBezTo>
                    <a:pt x="8098" y="330"/>
                    <a:pt x="8370" y="351"/>
                    <a:pt x="8621" y="372"/>
                  </a:cubicBezTo>
                  <a:cubicBezTo>
                    <a:pt x="8286" y="289"/>
                    <a:pt x="7951" y="226"/>
                    <a:pt x="7596" y="163"/>
                  </a:cubicBezTo>
                  <a:cubicBezTo>
                    <a:pt x="6709" y="48"/>
                    <a:pt x="5794" y="1"/>
                    <a:pt x="48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52"/>
            <p:cNvSpPr/>
            <p:nvPr/>
          </p:nvSpPr>
          <p:spPr>
            <a:xfrm>
              <a:off x="5718475" y="1310975"/>
              <a:ext cx="27750" cy="156950"/>
            </a:xfrm>
            <a:custGeom>
              <a:rect b="b" l="l" r="r" t="t"/>
              <a:pathLst>
                <a:path extrusionOk="0" h="6278" w="1110">
                  <a:moveTo>
                    <a:pt x="1110" y="0"/>
                  </a:moveTo>
                  <a:cubicBezTo>
                    <a:pt x="1068" y="691"/>
                    <a:pt x="1026" y="1360"/>
                    <a:pt x="984" y="2030"/>
                  </a:cubicBezTo>
                  <a:cubicBezTo>
                    <a:pt x="859" y="3432"/>
                    <a:pt x="566" y="4938"/>
                    <a:pt x="1" y="6277"/>
                  </a:cubicBezTo>
                  <a:cubicBezTo>
                    <a:pt x="189" y="5943"/>
                    <a:pt x="336" y="5608"/>
                    <a:pt x="482" y="5252"/>
                  </a:cubicBezTo>
                  <a:cubicBezTo>
                    <a:pt x="566" y="5043"/>
                    <a:pt x="629" y="4834"/>
                    <a:pt x="712" y="4624"/>
                  </a:cubicBezTo>
                  <a:cubicBezTo>
                    <a:pt x="859" y="4122"/>
                    <a:pt x="963" y="3620"/>
                    <a:pt x="1026" y="3076"/>
                  </a:cubicBezTo>
                  <a:cubicBezTo>
                    <a:pt x="1047" y="2951"/>
                    <a:pt x="1068" y="2825"/>
                    <a:pt x="1068" y="2699"/>
                  </a:cubicBezTo>
                  <a:cubicBezTo>
                    <a:pt x="1089" y="2448"/>
                    <a:pt x="1110" y="2197"/>
                    <a:pt x="1110" y="1925"/>
                  </a:cubicBezTo>
                  <a:lnTo>
                    <a:pt x="1110" y="1339"/>
                  </a:lnTo>
                  <a:lnTo>
                    <a:pt x="1110" y="1005"/>
                  </a:lnTo>
                  <a:lnTo>
                    <a:pt x="11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52"/>
            <p:cNvSpPr/>
            <p:nvPr/>
          </p:nvSpPr>
          <p:spPr>
            <a:xfrm>
              <a:off x="5007600" y="908725"/>
              <a:ext cx="88950" cy="349950"/>
            </a:xfrm>
            <a:custGeom>
              <a:rect b="b" l="l" r="r" t="t"/>
              <a:pathLst>
                <a:path extrusionOk="0" h="13998" w="3558">
                  <a:moveTo>
                    <a:pt x="3558" y="0"/>
                  </a:moveTo>
                  <a:cubicBezTo>
                    <a:pt x="2972" y="356"/>
                    <a:pt x="2449" y="774"/>
                    <a:pt x="1988" y="1235"/>
                  </a:cubicBezTo>
                  <a:cubicBezTo>
                    <a:pt x="1779" y="1444"/>
                    <a:pt x="1591" y="1695"/>
                    <a:pt x="1423" y="1946"/>
                  </a:cubicBezTo>
                  <a:cubicBezTo>
                    <a:pt x="1256" y="2218"/>
                    <a:pt x="1130" y="2511"/>
                    <a:pt x="1026" y="2846"/>
                  </a:cubicBezTo>
                  <a:cubicBezTo>
                    <a:pt x="1005" y="2950"/>
                    <a:pt x="921" y="2992"/>
                    <a:pt x="817" y="2992"/>
                  </a:cubicBezTo>
                  <a:cubicBezTo>
                    <a:pt x="398" y="3955"/>
                    <a:pt x="168" y="5022"/>
                    <a:pt x="42" y="6110"/>
                  </a:cubicBezTo>
                  <a:cubicBezTo>
                    <a:pt x="22" y="6256"/>
                    <a:pt x="22" y="6403"/>
                    <a:pt x="22" y="6570"/>
                  </a:cubicBezTo>
                  <a:cubicBezTo>
                    <a:pt x="22" y="6591"/>
                    <a:pt x="1" y="6612"/>
                    <a:pt x="1" y="6633"/>
                  </a:cubicBezTo>
                  <a:lnTo>
                    <a:pt x="1" y="6863"/>
                  </a:lnTo>
                  <a:lnTo>
                    <a:pt x="1" y="7805"/>
                  </a:lnTo>
                  <a:lnTo>
                    <a:pt x="1" y="8516"/>
                  </a:lnTo>
                  <a:lnTo>
                    <a:pt x="1" y="9520"/>
                  </a:lnTo>
                  <a:cubicBezTo>
                    <a:pt x="126" y="10629"/>
                    <a:pt x="294" y="11738"/>
                    <a:pt x="377" y="12847"/>
                  </a:cubicBezTo>
                  <a:cubicBezTo>
                    <a:pt x="419" y="13224"/>
                    <a:pt x="419" y="13621"/>
                    <a:pt x="440" y="13998"/>
                  </a:cubicBezTo>
                  <a:lnTo>
                    <a:pt x="440" y="12847"/>
                  </a:lnTo>
                  <a:lnTo>
                    <a:pt x="440" y="12408"/>
                  </a:lnTo>
                  <a:lnTo>
                    <a:pt x="440" y="11466"/>
                  </a:lnTo>
                  <a:lnTo>
                    <a:pt x="440" y="10755"/>
                  </a:lnTo>
                  <a:lnTo>
                    <a:pt x="440" y="10315"/>
                  </a:lnTo>
                  <a:lnTo>
                    <a:pt x="440" y="9771"/>
                  </a:lnTo>
                  <a:lnTo>
                    <a:pt x="440" y="8118"/>
                  </a:lnTo>
                  <a:lnTo>
                    <a:pt x="440" y="7407"/>
                  </a:lnTo>
                  <a:lnTo>
                    <a:pt x="440" y="6633"/>
                  </a:lnTo>
                  <a:cubicBezTo>
                    <a:pt x="440" y="6570"/>
                    <a:pt x="440" y="6528"/>
                    <a:pt x="461" y="6465"/>
                  </a:cubicBezTo>
                  <a:cubicBezTo>
                    <a:pt x="461" y="6361"/>
                    <a:pt x="461" y="6256"/>
                    <a:pt x="461" y="6152"/>
                  </a:cubicBezTo>
                  <a:cubicBezTo>
                    <a:pt x="482" y="5733"/>
                    <a:pt x="524" y="5336"/>
                    <a:pt x="607" y="4959"/>
                  </a:cubicBezTo>
                  <a:cubicBezTo>
                    <a:pt x="649" y="4729"/>
                    <a:pt x="712" y="4499"/>
                    <a:pt x="775" y="4289"/>
                  </a:cubicBezTo>
                  <a:cubicBezTo>
                    <a:pt x="838" y="4059"/>
                    <a:pt x="900" y="3850"/>
                    <a:pt x="984" y="3641"/>
                  </a:cubicBezTo>
                  <a:cubicBezTo>
                    <a:pt x="1130" y="3264"/>
                    <a:pt x="1277" y="2888"/>
                    <a:pt x="1465" y="2553"/>
                  </a:cubicBezTo>
                  <a:cubicBezTo>
                    <a:pt x="2009" y="1569"/>
                    <a:pt x="2700" y="711"/>
                    <a:pt x="35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52"/>
            <p:cNvSpPr/>
            <p:nvPr/>
          </p:nvSpPr>
          <p:spPr>
            <a:xfrm>
              <a:off x="5563650" y="852225"/>
              <a:ext cx="182575" cy="277775"/>
            </a:xfrm>
            <a:custGeom>
              <a:rect b="b" l="l" r="r" t="t"/>
              <a:pathLst>
                <a:path extrusionOk="0" h="11111" w="7303">
                  <a:moveTo>
                    <a:pt x="0" y="0"/>
                  </a:moveTo>
                  <a:cubicBezTo>
                    <a:pt x="231" y="63"/>
                    <a:pt x="440" y="126"/>
                    <a:pt x="670" y="230"/>
                  </a:cubicBezTo>
                  <a:cubicBezTo>
                    <a:pt x="3913" y="1507"/>
                    <a:pt x="6382" y="4185"/>
                    <a:pt x="6926" y="7658"/>
                  </a:cubicBezTo>
                  <a:cubicBezTo>
                    <a:pt x="7114" y="8809"/>
                    <a:pt x="7219" y="9960"/>
                    <a:pt x="7303" y="11111"/>
                  </a:cubicBezTo>
                  <a:lnTo>
                    <a:pt x="7303" y="10881"/>
                  </a:lnTo>
                  <a:lnTo>
                    <a:pt x="7303" y="9437"/>
                  </a:lnTo>
                  <a:lnTo>
                    <a:pt x="7303" y="9228"/>
                  </a:lnTo>
                  <a:lnTo>
                    <a:pt x="7303" y="8893"/>
                  </a:lnTo>
                  <a:cubicBezTo>
                    <a:pt x="7303" y="8767"/>
                    <a:pt x="7303" y="8642"/>
                    <a:pt x="7282" y="8516"/>
                  </a:cubicBezTo>
                  <a:cubicBezTo>
                    <a:pt x="7282" y="8433"/>
                    <a:pt x="7282" y="8349"/>
                    <a:pt x="7282" y="8286"/>
                  </a:cubicBezTo>
                  <a:cubicBezTo>
                    <a:pt x="7261" y="8056"/>
                    <a:pt x="7240" y="7847"/>
                    <a:pt x="7219" y="7637"/>
                  </a:cubicBezTo>
                  <a:cubicBezTo>
                    <a:pt x="7198" y="7617"/>
                    <a:pt x="7198" y="7575"/>
                    <a:pt x="7198" y="7554"/>
                  </a:cubicBezTo>
                  <a:cubicBezTo>
                    <a:pt x="7156" y="7240"/>
                    <a:pt x="7094" y="6926"/>
                    <a:pt x="7010" y="6633"/>
                  </a:cubicBezTo>
                  <a:cubicBezTo>
                    <a:pt x="6989" y="6591"/>
                    <a:pt x="6989" y="6528"/>
                    <a:pt x="6968" y="6487"/>
                  </a:cubicBezTo>
                  <a:cubicBezTo>
                    <a:pt x="6759" y="5712"/>
                    <a:pt x="6445" y="4980"/>
                    <a:pt x="6026" y="4290"/>
                  </a:cubicBezTo>
                  <a:cubicBezTo>
                    <a:pt x="6006" y="4227"/>
                    <a:pt x="5964" y="4164"/>
                    <a:pt x="5922" y="4080"/>
                  </a:cubicBezTo>
                  <a:cubicBezTo>
                    <a:pt x="5754" y="3808"/>
                    <a:pt x="5566" y="3557"/>
                    <a:pt x="5357" y="3306"/>
                  </a:cubicBezTo>
                  <a:cubicBezTo>
                    <a:pt x="5294" y="3223"/>
                    <a:pt x="5231" y="3139"/>
                    <a:pt x="5169" y="3055"/>
                  </a:cubicBezTo>
                  <a:cubicBezTo>
                    <a:pt x="4980" y="2846"/>
                    <a:pt x="4792" y="2616"/>
                    <a:pt x="4562" y="2407"/>
                  </a:cubicBezTo>
                  <a:cubicBezTo>
                    <a:pt x="4499" y="2323"/>
                    <a:pt x="4394" y="2260"/>
                    <a:pt x="4311" y="2176"/>
                  </a:cubicBezTo>
                  <a:cubicBezTo>
                    <a:pt x="4081" y="1967"/>
                    <a:pt x="3850" y="1779"/>
                    <a:pt x="3578" y="1591"/>
                  </a:cubicBezTo>
                  <a:cubicBezTo>
                    <a:pt x="3516" y="1528"/>
                    <a:pt x="3432" y="1465"/>
                    <a:pt x="3348" y="1402"/>
                  </a:cubicBezTo>
                  <a:cubicBezTo>
                    <a:pt x="3118" y="1256"/>
                    <a:pt x="2888" y="1109"/>
                    <a:pt x="2637" y="963"/>
                  </a:cubicBezTo>
                  <a:cubicBezTo>
                    <a:pt x="2553" y="921"/>
                    <a:pt x="2448" y="879"/>
                    <a:pt x="2344" y="816"/>
                  </a:cubicBezTo>
                  <a:cubicBezTo>
                    <a:pt x="2030" y="649"/>
                    <a:pt x="1695" y="502"/>
                    <a:pt x="1360" y="377"/>
                  </a:cubicBezTo>
                  <a:cubicBezTo>
                    <a:pt x="1256" y="356"/>
                    <a:pt x="1151" y="314"/>
                    <a:pt x="1047" y="272"/>
                  </a:cubicBezTo>
                  <a:cubicBezTo>
                    <a:pt x="775" y="189"/>
                    <a:pt x="482" y="105"/>
                    <a:pt x="189" y="42"/>
                  </a:cubicBezTo>
                  <a:cubicBezTo>
                    <a:pt x="126" y="21"/>
                    <a:pt x="63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52"/>
            <p:cNvSpPr/>
            <p:nvPr/>
          </p:nvSpPr>
          <p:spPr>
            <a:xfrm>
              <a:off x="5543775" y="918650"/>
              <a:ext cx="132875" cy="141775"/>
            </a:xfrm>
            <a:custGeom>
              <a:rect b="b" l="l" r="r" t="t"/>
              <a:pathLst>
                <a:path extrusionOk="0" h="5671" w="5315">
                  <a:moveTo>
                    <a:pt x="0" y="1"/>
                  </a:moveTo>
                  <a:lnTo>
                    <a:pt x="0" y="1"/>
                  </a:lnTo>
                  <a:cubicBezTo>
                    <a:pt x="1528" y="398"/>
                    <a:pt x="2909" y="1089"/>
                    <a:pt x="3934" y="2344"/>
                  </a:cubicBezTo>
                  <a:cubicBezTo>
                    <a:pt x="4729" y="3307"/>
                    <a:pt x="5127" y="4457"/>
                    <a:pt x="5315" y="5671"/>
                  </a:cubicBezTo>
                  <a:cubicBezTo>
                    <a:pt x="5294" y="5462"/>
                    <a:pt x="5273" y="5232"/>
                    <a:pt x="5231" y="5022"/>
                  </a:cubicBezTo>
                  <a:cubicBezTo>
                    <a:pt x="5210" y="5001"/>
                    <a:pt x="5210" y="4960"/>
                    <a:pt x="5210" y="4918"/>
                  </a:cubicBezTo>
                  <a:cubicBezTo>
                    <a:pt x="5085" y="4416"/>
                    <a:pt x="4917" y="3934"/>
                    <a:pt x="4687" y="3474"/>
                  </a:cubicBezTo>
                  <a:cubicBezTo>
                    <a:pt x="4645" y="3390"/>
                    <a:pt x="4624" y="3307"/>
                    <a:pt x="4562" y="3223"/>
                  </a:cubicBezTo>
                  <a:cubicBezTo>
                    <a:pt x="4415" y="2930"/>
                    <a:pt x="4248" y="2679"/>
                    <a:pt x="4060" y="2428"/>
                  </a:cubicBezTo>
                  <a:cubicBezTo>
                    <a:pt x="3976" y="2323"/>
                    <a:pt x="3913" y="2239"/>
                    <a:pt x="3829" y="2156"/>
                  </a:cubicBezTo>
                  <a:cubicBezTo>
                    <a:pt x="3683" y="1988"/>
                    <a:pt x="3536" y="1821"/>
                    <a:pt x="3390" y="1675"/>
                  </a:cubicBezTo>
                  <a:cubicBezTo>
                    <a:pt x="3285" y="1570"/>
                    <a:pt x="3181" y="1486"/>
                    <a:pt x="3076" y="1382"/>
                  </a:cubicBezTo>
                  <a:cubicBezTo>
                    <a:pt x="2825" y="1193"/>
                    <a:pt x="2553" y="1005"/>
                    <a:pt x="2281" y="838"/>
                  </a:cubicBezTo>
                  <a:cubicBezTo>
                    <a:pt x="2176" y="775"/>
                    <a:pt x="2072" y="712"/>
                    <a:pt x="1988" y="649"/>
                  </a:cubicBezTo>
                  <a:cubicBezTo>
                    <a:pt x="1737" y="545"/>
                    <a:pt x="1507" y="419"/>
                    <a:pt x="1256" y="335"/>
                  </a:cubicBezTo>
                  <a:cubicBezTo>
                    <a:pt x="1130" y="294"/>
                    <a:pt x="1005" y="231"/>
                    <a:pt x="879" y="210"/>
                  </a:cubicBezTo>
                  <a:cubicBezTo>
                    <a:pt x="607" y="105"/>
                    <a:pt x="314" y="42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52"/>
            <p:cNvSpPr/>
            <p:nvPr/>
          </p:nvSpPr>
          <p:spPr>
            <a:xfrm>
              <a:off x="5666700" y="1079250"/>
              <a:ext cx="4200" cy="117200"/>
            </a:xfrm>
            <a:custGeom>
              <a:rect b="b" l="l" r="r" t="t"/>
              <a:pathLst>
                <a:path extrusionOk="0" h="4688" w="168">
                  <a:moveTo>
                    <a:pt x="0" y="0"/>
                  </a:moveTo>
                  <a:lnTo>
                    <a:pt x="0" y="984"/>
                  </a:lnTo>
                  <a:lnTo>
                    <a:pt x="0" y="1256"/>
                  </a:lnTo>
                  <a:lnTo>
                    <a:pt x="0" y="1821"/>
                  </a:lnTo>
                  <a:lnTo>
                    <a:pt x="0" y="2197"/>
                  </a:lnTo>
                  <a:lnTo>
                    <a:pt x="0" y="2867"/>
                  </a:lnTo>
                  <a:lnTo>
                    <a:pt x="0" y="3327"/>
                  </a:lnTo>
                  <a:lnTo>
                    <a:pt x="0" y="4687"/>
                  </a:lnTo>
                  <a:cubicBezTo>
                    <a:pt x="63" y="3201"/>
                    <a:pt x="168" y="1549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52"/>
            <p:cNvSpPr/>
            <p:nvPr/>
          </p:nvSpPr>
          <p:spPr>
            <a:xfrm>
              <a:off x="5033750" y="1437550"/>
              <a:ext cx="322250" cy="143450"/>
            </a:xfrm>
            <a:custGeom>
              <a:rect b="b" l="l" r="r" t="t"/>
              <a:pathLst>
                <a:path extrusionOk="0" h="5738" w="12890">
                  <a:moveTo>
                    <a:pt x="1" y="1"/>
                  </a:moveTo>
                  <a:lnTo>
                    <a:pt x="1" y="1"/>
                  </a:lnTo>
                  <a:cubicBezTo>
                    <a:pt x="252" y="1131"/>
                    <a:pt x="691" y="2198"/>
                    <a:pt x="1570" y="3056"/>
                  </a:cubicBezTo>
                  <a:cubicBezTo>
                    <a:pt x="2721" y="4227"/>
                    <a:pt x="4395" y="5064"/>
                    <a:pt x="5985" y="5420"/>
                  </a:cubicBezTo>
                  <a:cubicBezTo>
                    <a:pt x="7007" y="5654"/>
                    <a:pt x="8070" y="5738"/>
                    <a:pt x="9149" y="5738"/>
                  </a:cubicBezTo>
                  <a:cubicBezTo>
                    <a:pt x="10388" y="5738"/>
                    <a:pt x="11648" y="5627"/>
                    <a:pt x="12890" y="5504"/>
                  </a:cubicBezTo>
                  <a:lnTo>
                    <a:pt x="7910" y="5504"/>
                  </a:lnTo>
                  <a:cubicBezTo>
                    <a:pt x="7763" y="5504"/>
                    <a:pt x="7638" y="5483"/>
                    <a:pt x="7491" y="5483"/>
                  </a:cubicBezTo>
                  <a:cubicBezTo>
                    <a:pt x="7178" y="5462"/>
                    <a:pt x="6885" y="5420"/>
                    <a:pt x="6571" y="5378"/>
                  </a:cubicBezTo>
                  <a:cubicBezTo>
                    <a:pt x="6466" y="5357"/>
                    <a:pt x="6362" y="5357"/>
                    <a:pt x="6257" y="5336"/>
                  </a:cubicBezTo>
                  <a:cubicBezTo>
                    <a:pt x="5818" y="5232"/>
                    <a:pt x="5357" y="5085"/>
                    <a:pt x="4939" y="4918"/>
                  </a:cubicBezTo>
                  <a:cubicBezTo>
                    <a:pt x="4792" y="4876"/>
                    <a:pt x="4667" y="4813"/>
                    <a:pt x="4541" y="4751"/>
                  </a:cubicBezTo>
                  <a:cubicBezTo>
                    <a:pt x="4311" y="4667"/>
                    <a:pt x="4081" y="4562"/>
                    <a:pt x="3872" y="4437"/>
                  </a:cubicBezTo>
                  <a:cubicBezTo>
                    <a:pt x="3788" y="4395"/>
                    <a:pt x="3704" y="4332"/>
                    <a:pt x="3621" y="4269"/>
                  </a:cubicBezTo>
                  <a:cubicBezTo>
                    <a:pt x="3370" y="4123"/>
                    <a:pt x="3139" y="3976"/>
                    <a:pt x="2909" y="3809"/>
                  </a:cubicBezTo>
                  <a:cubicBezTo>
                    <a:pt x="2825" y="3746"/>
                    <a:pt x="2742" y="3683"/>
                    <a:pt x="2637" y="3600"/>
                  </a:cubicBezTo>
                  <a:cubicBezTo>
                    <a:pt x="2533" y="3516"/>
                    <a:pt x="2407" y="3411"/>
                    <a:pt x="2302" y="3307"/>
                  </a:cubicBezTo>
                  <a:cubicBezTo>
                    <a:pt x="2198" y="3223"/>
                    <a:pt x="2114" y="3139"/>
                    <a:pt x="2009" y="3056"/>
                  </a:cubicBezTo>
                  <a:cubicBezTo>
                    <a:pt x="1821" y="2867"/>
                    <a:pt x="1654" y="2679"/>
                    <a:pt x="1486" y="2491"/>
                  </a:cubicBezTo>
                  <a:cubicBezTo>
                    <a:pt x="1424" y="2407"/>
                    <a:pt x="1340" y="2323"/>
                    <a:pt x="1277" y="2240"/>
                  </a:cubicBezTo>
                  <a:cubicBezTo>
                    <a:pt x="1173" y="2114"/>
                    <a:pt x="1068" y="1968"/>
                    <a:pt x="984" y="1821"/>
                  </a:cubicBezTo>
                  <a:cubicBezTo>
                    <a:pt x="901" y="1717"/>
                    <a:pt x="817" y="1612"/>
                    <a:pt x="754" y="1486"/>
                  </a:cubicBezTo>
                  <a:cubicBezTo>
                    <a:pt x="629" y="1319"/>
                    <a:pt x="524" y="1152"/>
                    <a:pt x="440" y="963"/>
                  </a:cubicBezTo>
                  <a:cubicBezTo>
                    <a:pt x="377" y="859"/>
                    <a:pt x="315" y="733"/>
                    <a:pt x="273" y="629"/>
                  </a:cubicBezTo>
                  <a:cubicBezTo>
                    <a:pt x="168" y="419"/>
                    <a:pt x="84" y="21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52"/>
            <p:cNvSpPr/>
            <p:nvPr/>
          </p:nvSpPr>
          <p:spPr>
            <a:xfrm>
              <a:off x="5411950" y="1480450"/>
              <a:ext cx="208750" cy="36650"/>
            </a:xfrm>
            <a:custGeom>
              <a:rect b="b" l="l" r="r" t="t"/>
              <a:pathLst>
                <a:path extrusionOk="0" h="1466" w="8350">
                  <a:moveTo>
                    <a:pt x="8349" y="1"/>
                  </a:moveTo>
                  <a:cubicBezTo>
                    <a:pt x="7387" y="733"/>
                    <a:pt x="6152" y="1089"/>
                    <a:pt x="4750" y="1193"/>
                  </a:cubicBezTo>
                  <a:cubicBezTo>
                    <a:pt x="3181" y="1298"/>
                    <a:pt x="1591" y="1402"/>
                    <a:pt x="1" y="1465"/>
                  </a:cubicBezTo>
                  <a:lnTo>
                    <a:pt x="4290" y="1465"/>
                  </a:lnTo>
                  <a:cubicBezTo>
                    <a:pt x="4750" y="1465"/>
                    <a:pt x="5190" y="1423"/>
                    <a:pt x="5629" y="1319"/>
                  </a:cubicBezTo>
                  <a:cubicBezTo>
                    <a:pt x="5901" y="1277"/>
                    <a:pt x="6173" y="1193"/>
                    <a:pt x="6424" y="1089"/>
                  </a:cubicBezTo>
                  <a:cubicBezTo>
                    <a:pt x="7136" y="838"/>
                    <a:pt x="7784" y="461"/>
                    <a:pt x="83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52"/>
            <p:cNvSpPr/>
            <p:nvPr/>
          </p:nvSpPr>
          <p:spPr>
            <a:xfrm>
              <a:off x="5660425" y="1381075"/>
              <a:ext cx="15200" cy="48650"/>
            </a:xfrm>
            <a:custGeom>
              <a:rect b="b" l="l" r="r" t="t"/>
              <a:pathLst>
                <a:path extrusionOk="0" h="1946" w="608">
                  <a:moveTo>
                    <a:pt x="607" y="0"/>
                  </a:moveTo>
                  <a:lnTo>
                    <a:pt x="607" y="0"/>
                  </a:lnTo>
                  <a:cubicBezTo>
                    <a:pt x="502" y="523"/>
                    <a:pt x="356" y="1046"/>
                    <a:pt x="189" y="1528"/>
                  </a:cubicBezTo>
                  <a:cubicBezTo>
                    <a:pt x="126" y="1674"/>
                    <a:pt x="63" y="1800"/>
                    <a:pt x="0" y="1946"/>
                  </a:cubicBezTo>
                  <a:cubicBezTo>
                    <a:pt x="42" y="1883"/>
                    <a:pt x="63" y="1820"/>
                    <a:pt x="105" y="1758"/>
                  </a:cubicBezTo>
                  <a:cubicBezTo>
                    <a:pt x="189" y="1548"/>
                    <a:pt x="293" y="1318"/>
                    <a:pt x="356" y="1088"/>
                  </a:cubicBezTo>
                  <a:cubicBezTo>
                    <a:pt x="482" y="753"/>
                    <a:pt x="565" y="377"/>
                    <a:pt x="6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52"/>
            <p:cNvSpPr/>
            <p:nvPr/>
          </p:nvSpPr>
          <p:spPr>
            <a:xfrm>
              <a:off x="5377950" y="1575650"/>
              <a:ext cx="209775" cy="10500"/>
            </a:xfrm>
            <a:custGeom>
              <a:rect b="b" l="l" r="r" t="t"/>
              <a:pathLst>
                <a:path extrusionOk="0" h="420" w="8391">
                  <a:moveTo>
                    <a:pt x="8391" y="1"/>
                  </a:moveTo>
                  <a:lnTo>
                    <a:pt x="8391" y="1"/>
                  </a:lnTo>
                  <a:cubicBezTo>
                    <a:pt x="6950" y="305"/>
                    <a:pt x="5395" y="336"/>
                    <a:pt x="3854" y="336"/>
                  </a:cubicBezTo>
                  <a:cubicBezTo>
                    <a:pt x="3452" y="336"/>
                    <a:pt x="3051" y="334"/>
                    <a:pt x="2653" y="334"/>
                  </a:cubicBezTo>
                  <a:cubicBezTo>
                    <a:pt x="1742" y="334"/>
                    <a:pt x="849" y="345"/>
                    <a:pt x="1" y="419"/>
                  </a:cubicBezTo>
                  <a:lnTo>
                    <a:pt x="5650" y="419"/>
                  </a:lnTo>
                  <a:cubicBezTo>
                    <a:pt x="5796" y="419"/>
                    <a:pt x="5922" y="398"/>
                    <a:pt x="6047" y="398"/>
                  </a:cubicBezTo>
                  <a:cubicBezTo>
                    <a:pt x="6571" y="377"/>
                    <a:pt x="7073" y="315"/>
                    <a:pt x="7554" y="210"/>
                  </a:cubicBezTo>
                  <a:cubicBezTo>
                    <a:pt x="7847" y="147"/>
                    <a:pt x="8119" y="84"/>
                    <a:pt x="83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52"/>
            <p:cNvSpPr/>
            <p:nvPr/>
          </p:nvSpPr>
          <p:spPr>
            <a:xfrm>
              <a:off x="5107000" y="847525"/>
              <a:ext cx="184675" cy="39775"/>
            </a:xfrm>
            <a:custGeom>
              <a:rect b="b" l="l" r="r" t="t"/>
              <a:pathLst>
                <a:path extrusionOk="0" h="1591" w="7387">
                  <a:moveTo>
                    <a:pt x="5105" y="0"/>
                  </a:moveTo>
                  <a:cubicBezTo>
                    <a:pt x="4792" y="0"/>
                    <a:pt x="4478" y="21"/>
                    <a:pt x="4164" y="63"/>
                  </a:cubicBezTo>
                  <a:cubicBezTo>
                    <a:pt x="4017" y="63"/>
                    <a:pt x="3892" y="105"/>
                    <a:pt x="3745" y="126"/>
                  </a:cubicBezTo>
                  <a:cubicBezTo>
                    <a:pt x="3201" y="209"/>
                    <a:pt x="2678" y="335"/>
                    <a:pt x="2176" y="502"/>
                  </a:cubicBezTo>
                  <a:cubicBezTo>
                    <a:pt x="1862" y="607"/>
                    <a:pt x="1569" y="732"/>
                    <a:pt x="1297" y="858"/>
                  </a:cubicBezTo>
                  <a:cubicBezTo>
                    <a:pt x="837" y="1067"/>
                    <a:pt x="398" y="1318"/>
                    <a:pt x="0" y="1590"/>
                  </a:cubicBezTo>
                  <a:cubicBezTo>
                    <a:pt x="1674" y="795"/>
                    <a:pt x="3641" y="439"/>
                    <a:pt x="5357" y="230"/>
                  </a:cubicBezTo>
                  <a:cubicBezTo>
                    <a:pt x="6026" y="126"/>
                    <a:pt x="6717" y="63"/>
                    <a:pt x="73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52"/>
            <p:cNvSpPr/>
            <p:nvPr/>
          </p:nvSpPr>
          <p:spPr>
            <a:xfrm>
              <a:off x="5094950" y="916550"/>
              <a:ext cx="191475" cy="84775"/>
            </a:xfrm>
            <a:custGeom>
              <a:rect b="b" l="l" r="r" t="t"/>
              <a:pathLst>
                <a:path extrusionOk="0" h="3391" w="7659">
                  <a:moveTo>
                    <a:pt x="6655" y="1"/>
                  </a:moveTo>
                  <a:cubicBezTo>
                    <a:pt x="6812" y="11"/>
                    <a:pt x="6974" y="17"/>
                    <a:pt x="7141" y="17"/>
                  </a:cubicBezTo>
                  <a:cubicBezTo>
                    <a:pt x="7308" y="17"/>
                    <a:pt x="7481" y="11"/>
                    <a:pt x="7659" y="1"/>
                  </a:cubicBezTo>
                  <a:close/>
                  <a:moveTo>
                    <a:pt x="5587" y="1"/>
                  </a:moveTo>
                  <a:cubicBezTo>
                    <a:pt x="5441" y="1"/>
                    <a:pt x="5295" y="22"/>
                    <a:pt x="5148" y="22"/>
                  </a:cubicBezTo>
                  <a:cubicBezTo>
                    <a:pt x="4939" y="43"/>
                    <a:pt x="4730" y="64"/>
                    <a:pt x="4520" y="106"/>
                  </a:cubicBezTo>
                  <a:cubicBezTo>
                    <a:pt x="3997" y="189"/>
                    <a:pt x="3474" y="357"/>
                    <a:pt x="2993" y="566"/>
                  </a:cubicBezTo>
                  <a:cubicBezTo>
                    <a:pt x="2637" y="733"/>
                    <a:pt x="2282" y="942"/>
                    <a:pt x="1947" y="1173"/>
                  </a:cubicBezTo>
                  <a:cubicBezTo>
                    <a:pt x="1445" y="1528"/>
                    <a:pt x="1005" y="1947"/>
                    <a:pt x="629" y="2428"/>
                  </a:cubicBezTo>
                  <a:cubicBezTo>
                    <a:pt x="398" y="2742"/>
                    <a:pt x="189" y="3056"/>
                    <a:pt x="1" y="3391"/>
                  </a:cubicBezTo>
                  <a:cubicBezTo>
                    <a:pt x="252" y="2951"/>
                    <a:pt x="545" y="2512"/>
                    <a:pt x="901" y="2114"/>
                  </a:cubicBezTo>
                  <a:cubicBezTo>
                    <a:pt x="2386" y="503"/>
                    <a:pt x="4437" y="85"/>
                    <a:pt x="6508" y="43"/>
                  </a:cubicBezTo>
                  <a:cubicBezTo>
                    <a:pt x="6550" y="22"/>
                    <a:pt x="6592" y="1"/>
                    <a:pt x="66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52"/>
            <p:cNvSpPr/>
            <p:nvPr/>
          </p:nvSpPr>
          <p:spPr>
            <a:xfrm>
              <a:off x="5384225" y="924350"/>
              <a:ext cx="126100" cy="3225"/>
            </a:xfrm>
            <a:custGeom>
              <a:rect b="b" l="l" r="r" t="t"/>
              <a:pathLst>
                <a:path extrusionOk="0" h="129" w="5044">
                  <a:moveTo>
                    <a:pt x="2848" y="1"/>
                  </a:moveTo>
                  <a:cubicBezTo>
                    <a:pt x="1905" y="1"/>
                    <a:pt x="949" y="58"/>
                    <a:pt x="1" y="128"/>
                  </a:cubicBezTo>
                  <a:lnTo>
                    <a:pt x="5043" y="128"/>
                  </a:lnTo>
                  <a:cubicBezTo>
                    <a:pt x="4325" y="36"/>
                    <a:pt x="3590" y="1"/>
                    <a:pt x="28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52"/>
            <p:cNvSpPr/>
            <p:nvPr/>
          </p:nvSpPr>
          <p:spPr>
            <a:xfrm>
              <a:off x="5076650" y="1039475"/>
              <a:ext cx="285100" cy="468200"/>
            </a:xfrm>
            <a:custGeom>
              <a:rect b="b" l="l" r="r" t="t"/>
              <a:pathLst>
                <a:path extrusionOk="0" h="18728" w="11404">
                  <a:moveTo>
                    <a:pt x="607" y="1"/>
                  </a:moveTo>
                  <a:cubicBezTo>
                    <a:pt x="545" y="210"/>
                    <a:pt x="482" y="419"/>
                    <a:pt x="440" y="650"/>
                  </a:cubicBezTo>
                  <a:cubicBezTo>
                    <a:pt x="42" y="2407"/>
                    <a:pt x="126" y="4228"/>
                    <a:pt x="84" y="6006"/>
                  </a:cubicBezTo>
                  <a:cubicBezTo>
                    <a:pt x="63" y="6738"/>
                    <a:pt x="42" y="7471"/>
                    <a:pt x="1" y="8182"/>
                  </a:cubicBezTo>
                  <a:lnTo>
                    <a:pt x="1" y="8370"/>
                  </a:lnTo>
                  <a:lnTo>
                    <a:pt x="1" y="9124"/>
                  </a:lnTo>
                  <a:lnTo>
                    <a:pt x="1" y="9919"/>
                  </a:lnTo>
                  <a:lnTo>
                    <a:pt x="1" y="10672"/>
                  </a:lnTo>
                  <a:lnTo>
                    <a:pt x="1" y="11321"/>
                  </a:lnTo>
                  <a:lnTo>
                    <a:pt x="1" y="11948"/>
                  </a:lnTo>
                  <a:lnTo>
                    <a:pt x="1" y="12785"/>
                  </a:lnTo>
                  <a:cubicBezTo>
                    <a:pt x="1" y="12869"/>
                    <a:pt x="21" y="12932"/>
                    <a:pt x="21" y="12995"/>
                  </a:cubicBezTo>
                  <a:cubicBezTo>
                    <a:pt x="21" y="13078"/>
                    <a:pt x="21" y="13141"/>
                    <a:pt x="21" y="13204"/>
                  </a:cubicBezTo>
                  <a:cubicBezTo>
                    <a:pt x="42" y="13413"/>
                    <a:pt x="63" y="13622"/>
                    <a:pt x="105" y="13811"/>
                  </a:cubicBezTo>
                  <a:cubicBezTo>
                    <a:pt x="105" y="13936"/>
                    <a:pt x="126" y="14041"/>
                    <a:pt x="147" y="14145"/>
                  </a:cubicBezTo>
                  <a:cubicBezTo>
                    <a:pt x="210" y="14376"/>
                    <a:pt x="273" y="14585"/>
                    <a:pt x="335" y="14794"/>
                  </a:cubicBezTo>
                  <a:cubicBezTo>
                    <a:pt x="377" y="14920"/>
                    <a:pt x="419" y="15045"/>
                    <a:pt x="482" y="15171"/>
                  </a:cubicBezTo>
                  <a:cubicBezTo>
                    <a:pt x="545" y="15359"/>
                    <a:pt x="649" y="15547"/>
                    <a:pt x="733" y="15736"/>
                  </a:cubicBezTo>
                  <a:cubicBezTo>
                    <a:pt x="796" y="15840"/>
                    <a:pt x="858" y="15945"/>
                    <a:pt x="921" y="16049"/>
                  </a:cubicBezTo>
                  <a:cubicBezTo>
                    <a:pt x="1026" y="16217"/>
                    <a:pt x="1109" y="16363"/>
                    <a:pt x="1235" y="16510"/>
                  </a:cubicBezTo>
                  <a:cubicBezTo>
                    <a:pt x="1277" y="16593"/>
                    <a:pt x="1340" y="16677"/>
                    <a:pt x="1402" y="16761"/>
                  </a:cubicBezTo>
                  <a:cubicBezTo>
                    <a:pt x="1549" y="16928"/>
                    <a:pt x="1716" y="17116"/>
                    <a:pt x="1884" y="17263"/>
                  </a:cubicBezTo>
                  <a:cubicBezTo>
                    <a:pt x="1967" y="17347"/>
                    <a:pt x="2051" y="17430"/>
                    <a:pt x="2135" y="17514"/>
                  </a:cubicBezTo>
                  <a:cubicBezTo>
                    <a:pt x="2302" y="17661"/>
                    <a:pt x="2490" y="17807"/>
                    <a:pt x="2658" y="17933"/>
                  </a:cubicBezTo>
                  <a:cubicBezTo>
                    <a:pt x="2742" y="17995"/>
                    <a:pt x="2846" y="18058"/>
                    <a:pt x="2930" y="18100"/>
                  </a:cubicBezTo>
                  <a:cubicBezTo>
                    <a:pt x="3034" y="18163"/>
                    <a:pt x="3118" y="18225"/>
                    <a:pt x="3223" y="18288"/>
                  </a:cubicBezTo>
                  <a:cubicBezTo>
                    <a:pt x="4383" y="18690"/>
                    <a:pt x="5635" y="18727"/>
                    <a:pt x="6868" y="18727"/>
                  </a:cubicBezTo>
                  <a:cubicBezTo>
                    <a:pt x="7139" y="18727"/>
                    <a:pt x="7409" y="18725"/>
                    <a:pt x="7676" y="18725"/>
                  </a:cubicBezTo>
                  <a:cubicBezTo>
                    <a:pt x="7839" y="18725"/>
                    <a:pt x="8000" y="18726"/>
                    <a:pt x="8161" y="18728"/>
                  </a:cubicBezTo>
                  <a:cubicBezTo>
                    <a:pt x="9249" y="18728"/>
                    <a:pt x="10316" y="18728"/>
                    <a:pt x="11404" y="18686"/>
                  </a:cubicBezTo>
                  <a:lnTo>
                    <a:pt x="6319" y="18686"/>
                  </a:lnTo>
                  <a:cubicBezTo>
                    <a:pt x="6068" y="18686"/>
                    <a:pt x="5817" y="18644"/>
                    <a:pt x="5545" y="18623"/>
                  </a:cubicBezTo>
                  <a:cubicBezTo>
                    <a:pt x="5399" y="18602"/>
                    <a:pt x="5231" y="18581"/>
                    <a:pt x="5085" y="18539"/>
                  </a:cubicBezTo>
                  <a:cubicBezTo>
                    <a:pt x="4813" y="18477"/>
                    <a:pt x="4562" y="18414"/>
                    <a:pt x="4332" y="18309"/>
                  </a:cubicBezTo>
                  <a:cubicBezTo>
                    <a:pt x="4206" y="18288"/>
                    <a:pt x="4102" y="18246"/>
                    <a:pt x="3997" y="18205"/>
                  </a:cubicBezTo>
                  <a:cubicBezTo>
                    <a:pt x="3746" y="18079"/>
                    <a:pt x="3495" y="17953"/>
                    <a:pt x="3265" y="17807"/>
                  </a:cubicBezTo>
                  <a:cubicBezTo>
                    <a:pt x="3160" y="17744"/>
                    <a:pt x="3076" y="17681"/>
                    <a:pt x="2993" y="17640"/>
                  </a:cubicBezTo>
                  <a:cubicBezTo>
                    <a:pt x="2783" y="17493"/>
                    <a:pt x="2616" y="17347"/>
                    <a:pt x="2428" y="17200"/>
                  </a:cubicBezTo>
                  <a:cubicBezTo>
                    <a:pt x="2344" y="17116"/>
                    <a:pt x="2260" y="17033"/>
                    <a:pt x="2156" y="16949"/>
                  </a:cubicBezTo>
                  <a:cubicBezTo>
                    <a:pt x="2009" y="16782"/>
                    <a:pt x="1863" y="16614"/>
                    <a:pt x="1716" y="16447"/>
                  </a:cubicBezTo>
                  <a:cubicBezTo>
                    <a:pt x="1654" y="16363"/>
                    <a:pt x="1591" y="16280"/>
                    <a:pt x="1528" y="16196"/>
                  </a:cubicBezTo>
                  <a:cubicBezTo>
                    <a:pt x="1423" y="16049"/>
                    <a:pt x="1319" y="15882"/>
                    <a:pt x="1235" y="15736"/>
                  </a:cubicBezTo>
                  <a:cubicBezTo>
                    <a:pt x="1172" y="15631"/>
                    <a:pt x="1109" y="15526"/>
                    <a:pt x="1068" y="15422"/>
                  </a:cubicBezTo>
                  <a:cubicBezTo>
                    <a:pt x="963" y="15233"/>
                    <a:pt x="879" y="15024"/>
                    <a:pt x="817" y="14836"/>
                  </a:cubicBezTo>
                  <a:cubicBezTo>
                    <a:pt x="775" y="14710"/>
                    <a:pt x="712" y="14585"/>
                    <a:pt x="691" y="14459"/>
                  </a:cubicBezTo>
                  <a:cubicBezTo>
                    <a:pt x="628" y="14250"/>
                    <a:pt x="565" y="14041"/>
                    <a:pt x="524" y="13811"/>
                  </a:cubicBezTo>
                  <a:cubicBezTo>
                    <a:pt x="524" y="13706"/>
                    <a:pt x="503" y="13601"/>
                    <a:pt x="482" y="13476"/>
                  </a:cubicBezTo>
                  <a:cubicBezTo>
                    <a:pt x="461" y="13267"/>
                    <a:pt x="440" y="13057"/>
                    <a:pt x="440" y="12827"/>
                  </a:cubicBezTo>
                  <a:cubicBezTo>
                    <a:pt x="440" y="12806"/>
                    <a:pt x="440" y="12806"/>
                    <a:pt x="440" y="12785"/>
                  </a:cubicBezTo>
                  <a:lnTo>
                    <a:pt x="440" y="12597"/>
                  </a:lnTo>
                  <a:lnTo>
                    <a:pt x="440" y="11593"/>
                  </a:lnTo>
                  <a:lnTo>
                    <a:pt x="440" y="10923"/>
                  </a:lnTo>
                  <a:lnTo>
                    <a:pt x="440" y="10274"/>
                  </a:lnTo>
                  <a:lnTo>
                    <a:pt x="440" y="9479"/>
                  </a:lnTo>
                  <a:lnTo>
                    <a:pt x="440" y="8747"/>
                  </a:lnTo>
                  <a:lnTo>
                    <a:pt x="440" y="7994"/>
                  </a:lnTo>
                  <a:lnTo>
                    <a:pt x="440" y="6843"/>
                  </a:lnTo>
                  <a:lnTo>
                    <a:pt x="440" y="6299"/>
                  </a:lnTo>
                  <a:lnTo>
                    <a:pt x="440" y="5169"/>
                  </a:lnTo>
                  <a:lnTo>
                    <a:pt x="440" y="4709"/>
                  </a:lnTo>
                  <a:lnTo>
                    <a:pt x="440" y="3663"/>
                  </a:lnTo>
                  <a:lnTo>
                    <a:pt x="440" y="3056"/>
                  </a:lnTo>
                  <a:lnTo>
                    <a:pt x="440" y="2449"/>
                  </a:lnTo>
                  <a:lnTo>
                    <a:pt x="440" y="2031"/>
                  </a:lnTo>
                  <a:lnTo>
                    <a:pt x="440" y="1403"/>
                  </a:lnTo>
                  <a:cubicBezTo>
                    <a:pt x="440" y="984"/>
                    <a:pt x="482" y="566"/>
                    <a:pt x="565" y="168"/>
                  </a:cubicBezTo>
                  <a:cubicBezTo>
                    <a:pt x="586" y="106"/>
                    <a:pt x="607" y="64"/>
                    <a:pt x="6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52"/>
            <p:cNvSpPr/>
            <p:nvPr/>
          </p:nvSpPr>
          <p:spPr>
            <a:xfrm>
              <a:off x="5007600" y="1233025"/>
              <a:ext cx="15200" cy="207175"/>
            </a:xfrm>
            <a:custGeom>
              <a:rect b="b" l="l" r="r" t="t"/>
              <a:pathLst>
                <a:path extrusionOk="0" h="8287" w="608">
                  <a:moveTo>
                    <a:pt x="1" y="1"/>
                  </a:moveTo>
                  <a:lnTo>
                    <a:pt x="1" y="294"/>
                  </a:lnTo>
                  <a:lnTo>
                    <a:pt x="1" y="1507"/>
                  </a:lnTo>
                  <a:lnTo>
                    <a:pt x="1" y="2093"/>
                  </a:lnTo>
                  <a:lnTo>
                    <a:pt x="1" y="3139"/>
                  </a:lnTo>
                  <a:lnTo>
                    <a:pt x="1" y="3725"/>
                  </a:lnTo>
                  <a:lnTo>
                    <a:pt x="1" y="5043"/>
                  </a:lnTo>
                  <a:cubicBezTo>
                    <a:pt x="1" y="5880"/>
                    <a:pt x="126" y="6675"/>
                    <a:pt x="335" y="7429"/>
                  </a:cubicBezTo>
                  <a:cubicBezTo>
                    <a:pt x="356" y="7491"/>
                    <a:pt x="377" y="7554"/>
                    <a:pt x="377" y="7617"/>
                  </a:cubicBezTo>
                  <a:cubicBezTo>
                    <a:pt x="419" y="7763"/>
                    <a:pt x="482" y="7910"/>
                    <a:pt x="524" y="8035"/>
                  </a:cubicBezTo>
                  <a:cubicBezTo>
                    <a:pt x="545" y="8119"/>
                    <a:pt x="586" y="8203"/>
                    <a:pt x="607" y="8286"/>
                  </a:cubicBezTo>
                  <a:cubicBezTo>
                    <a:pt x="294" y="6843"/>
                    <a:pt x="294" y="5273"/>
                    <a:pt x="294" y="3704"/>
                  </a:cubicBezTo>
                  <a:cubicBezTo>
                    <a:pt x="294" y="2449"/>
                    <a:pt x="168" y="1214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52"/>
            <p:cNvSpPr/>
            <p:nvPr/>
          </p:nvSpPr>
          <p:spPr>
            <a:xfrm>
              <a:off x="5242475" y="1089700"/>
              <a:ext cx="260000" cy="215550"/>
            </a:xfrm>
            <a:custGeom>
              <a:rect b="b" l="l" r="r" t="t"/>
              <a:pathLst>
                <a:path extrusionOk="0" h="8622" w="10400">
                  <a:moveTo>
                    <a:pt x="5210" y="1"/>
                  </a:moveTo>
                  <a:cubicBezTo>
                    <a:pt x="4980" y="1"/>
                    <a:pt x="4750" y="22"/>
                    <a:pt x="4520" y="42"/>
                  </a:cubicBezTo>
                  <a:cubicBezTo>
                    <a:pt x="4248" y="84"/>
                    <a:pt x="3997" y="126"/>
                    <a:pt x="3767" y="210"/>
                  </a:cubicBezTo>
                  <a:cubicBezTo>
                    <a:pt x="3515" y="273"/>
                    <a:pt x="3264" y="377"/>
                    <a:pt x="3034" y="482"/>
                  </a:cubicBezTo>
                  <a:cubicBezTo>
                    <a:pt x="2783" y="607"/>
                    <a:pt x="2532" y="733"/>
                    <a:pt x="2323" y="900"/>
                  </a:cubicBezTo>
                  <a:cubicBezTo>
                    <a:pt x="1591" y="1403"/>
                    <a:pt x="1005" y="2093"/>
                    <a:pt x="607" y="2909"/>
                  </a:cubicBezTo>
                  <a:cubicBezTo>
                    <a:pt x="523" y="3097"/>
                    <a:pt x="440" y="3286"/>
                    <a:pt x="377" y="3495"/>
                  </a:cubicBezTo>
                  <a:cubicBezTo>
                    <a:pt x="356" y="3537"/>
                    <a:pt x="335" y="3600"/>
                    <a:pt x="335" y="3641"/>
                  </a:cubicBezTo>
                  <a:cubicBezTo>
                    <a:pt x="314" y="3704"/>
                    <a:pt x="293" y="3767"/>
                    <a:pt x="272" y="3830"/>
                  </a:cubicBezTo>
                  <a:cubicBezTo>
                    <a:pt x="168" y="4227"/>
                    <a:pt x="126" y="4646"/>
                    <a:pt x="126" y="5085"/>
                  </a:cubicBezTo>
                  <a:cubicBezTo>
                    <a:pt x="126" y="5315"/>
                    <a:pt x="147" y="5545"/>
                    <a:pt x="168" y="5776"/>
                  </a:cubicBezTo>
                  <a:cubicBezTo>
                    <a:pt x="168" y="5838"/>
                    <a:pt x="189" y="5901"/>
                    <a:pt x="189" y="5964"/>
                  </a:cubicBezTo>
                  <a:cubicBezTo>
                    <a:pt x="230" y="6131"/>
                    <a:pt x="272" y="6299"/>
                    <a:pt x="314" y="6466"/>
                  </a:cubicBezTo>
                  <a:cubicBezTo>
                    <a:pt x="335" y="6550"/>
                    <a:pt x="356" y="6613"/>
                    <a:pt x="377" y="6696"/>
                  </a:cubicBezTo>
                  <a:cubicBezTo>
                    <a:pt x="461" y="6947"/>
                    <a:pt x="565" y="7177"/>
                    <a:pt x="670" y="7408"/>
                  </a:cubicBezTo>
                  <a:cubicBezTo>
                    <a:pt x="712" y="7470"/>
                    <a:pt x="733" y="7512"/>
                    <a:pt x="775" y="7575"/>
                  </a:cubicBezTo>
                  <a:cubicBezTo>
                    <a:pt x="0" y="5650"/>
                    <a:pt x="251" y="1863"/>
                    <a:pt x="2448" y="1005"/>
                  </a:cubicBezTo>
                  <a:cubicBezTo>
                    <a:pt x="3195" y="445"/>
                    <a:pt x="4064" y="189"/>
                    <a:pt x="4941" y="189"/>
                  </a:cubicBezTo>
                  <a:cubicBezTo>
                    <a:pt x="6521" y="189"/>
                    <a:pt x="8126" y="1021"/>
                    <a:pt x="9081" y="2407"/>
                  </a:cubicBezTo>
                  <a:cubicBezTo>
                    <a:pt x="10399" y="4290"/>
                    <a:pt x="10274" y="6905"/>
                    <a:pt x="8893" y="8621"/>
                  </a:cubicBezTo>
                  <a:cubicBezTo>
                    <a:pt x="9207" y="8265"/>
                    <a:pt x="9500" y="7868"/>
                    <a:pt x="9730" y="7449"/>
                  </a:cubicBezTo>
                  <a:cubicBezTo>
                    <a:pt x="9939" y="7031"/>
                    <a:pt x="10106" y="6613"/>
                    <a:pt x="10190" y="6152"/>
                  </a:cubicBezTo>
                  <a:cubicBezTo>
                    <a:pt x="10232" y="5964"/>
                    <a:pt x="10274" y="5755"/>
                    <a:pt x="10274" y="5566"/>
                  </a:cubicBezTo>
                  <a:cubicBezTo>
                    <a:pt x="10295" y="5420"/>
                    <a:pt x="10316" y="5252"/>
                    <a:pt x="10316" y="5085"/>
                  </a:cubicBezTo>
                  <a:cubicBezTo>
                    <a:pt x="10316" y="5001"/>
                    <a:pt x="10295" y="4939"/>
                    <a:pt x="10295" y="4855"/>
                  </a:cubicBezTo>
                  <a:cubicBezTo>
                    <a:pt x="10295" y="4729"/>
                    <a:pt x="10295" y="4625"/>
                    <a:pt x="10274" y="4499"/>
                  </a:cubicBezTo>
                  <a:cubicBezTo>
                    <a:pt x="10253" y="4269"/>
                    <a:pt x="10190" y="4039"/>
                    <a:pt x="10148" y="3809"/>
                  </a:cubicBezTo>
                  <a:cubicBezTo>
                    <a:pt x="10127" y="3746"/>
                    <a:pt x="10106" y="3683"/>
                    <a:pt x="10086" y="3620"/>
                  </a:cubicBezTo>
                  <a:cubicBezTo>
                    <a:pt x="10023" y="3390"/>
                    <a:pt x="9939" y="3160"/>
                    <a:pt x="9834" y="2930"/>
                  </a:cubicBezTo>
                  <a:cubicBezTo>
                    <a:pt x="9751" y="2783"/>
                    <a:pt x="9688" y="2637"/>
                    <a:pt x="9604" y="2511"/>
                  </a:cubicBezTo>
                  <a:cubicBezTo>
                    <a:pt x="9500" y="2365"/>
                    <a:pt x="9416" y="2219"/>
                    <a:pt x="9311" y="2072"/>
                  </a:cubicBezTo>
                  <a:cubicBezTo>
                    <a:pt x="9207" y="1926"/>
                    <a:pt x="9081" y="1779"/>
                    <a:pt x="8956" y="1654"/>
                  </a:cubicBezTo>
                  <a:cubicBezTo>
                    <a:pt x="8830" y="1507"/>
                    <a:pt x="8705" y="1382"/>
                    <a:pt x="8558" y="1256"/>
                  </a:cubicBezTo>
                  <a:cubicBezTo>
                    <a:pt x="8412" y="1131"/>
                    <a:pt x="8265" y="1026"/>
                    <a:pt x="8119" y="900"/>
                  </a:cubicBezTo>
                  <a:cubicBezTo>
                    <a:pt x="7889" y="754"/>
                    <a:pt x="7637" y="607"/>
                    <a:pt x="7386" y="482"/>
                  </a:cubicBezTo>
                  <a:cubicBezTo>
                    <a:pt x="7240" y="419"/>
                    <a:pt x="7114" y="356"/>
                    <a:pt x="6968" y="315"/>
                  </a:cubicBezTo>
                  <a:cubicBezTo>
                    <a:pt x="6633" y="189"/>
                    <a:pt x="6277" y="105"/>
                    <a:pt x="5922" y="42"/>
                  </a:cubicBezTo>
                  <a:cubicBezTo>
                    <a:pt x="5775" y="22"/>
                    <a:pt x="5629" y="22"/>
                    <a:pt x="54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52"/>
            <p:cNvSpPr/>
            <p:nvPr/>
          </p:nvSpPr>
          <p:spPr>
            <a:xfrm>
              <a:off x="5280650" y="1287950"/>
              <a:ext cx="151200" cy="48250"/>
            </a:xfrm>
            <a:custGeom>
              <a:rect b="b" l="l" r="r" t="t"/>
              <a:pathLst>
                <a:path extrusionOk="0" h="1930" w="6048">
                  <a:moveTo>
                    <a:pt x="6048" y="1172"/>
                  </a:moveTo>
                  <a:cubicBezTo>
                    <a:pt x="6018" y="1187"/>
                    <a:pt x="5991" y="1205"/>
                    <a:pt x="5964" y="1224"/>
                  </a:cubicBezTo>
                  <a:lnTo>
                    <a:pt x="5964" y="1224"/>
                  </a:lnTo>
                  <a:cubicBezTo>
                    <a:pt x="5992" y="1207"/>
                    <a:pt x="6020" y="1190"/>
                    <a:pt x="6048" y="1172"/>
                  </a:cubicBezTo>
                  <a:close/>
                  <a:moveTo>
                    <a:pt x="1" y="1"/>
                  </a:moveTo>
                  <a:cubicBezTo>
                    <a:pt x="797" y="1283"/>
                    <a:pt x="2159" y="1929"/>
                    <a:pt x="3553" y="1929"/>
                  </a:cubicBezTo>
                  <a:cubicBezTo>
                    <a:pt x="4321" y="1929"/>
                    <a:pt x="5098" y="1734"/>
                    <a:pt x="5797" y="1340"/>
                  </a:cubicBezTo>
                  <a:cubicBezTo>
                    <a:pt x="5864" y="1299"/>
                    <a:pt x="5914" y="1259"/>
                    <a:pt x="5964" y="1224"/>
                  </a:cubicBezTo>
                  <a:lnTo>
                    <a:pt x="5964" y="1224"/>
                  </a:lnTo>
                  <a:cubicBezTo>
                    <a:pt x="5753" y="1348"/>
                    <a:pt x="5513" y="1457"/>
                    <a:pt x="5274" y="1549"/>
                  </a:cubicBezTo>
                  <a:cubicBezTo>
                    <a:pt x="5190" y="1570"/>
                    <a:pt x="5106" y="1591"/>
                    <a:pt x="5022" y="1612"/>
                  </a:cubicBezTo>
                  <a:cubicBezTo>
                    <a:pt x="4855" y="1675"/>
                    <a:pt x="4646" y="1716"/>
                    <a:pt x="4457" y="1758"/>
                  </a:cubicBezTo>
                  <a:cubicBezTo>
                    <a:pt x="4206" y="1800"/>
                    <a:pt x="3955" y="1821"/>
                    <a:pt x="3683" y="1821"/>
                  </a:cubicBezTo>
                  <a:cubicBezTo>
                    <a:pt x="3600" y="1821"/>
                    <a:pt x="3516" y="1821"/>
                    <a:pt x="3432" y="1800"/>
                  </a:cubicBezTo>
                  <a:cubicBezTo>
                    <a:pt x="3286" y="1800"/>
                    <a:pt x="3118" y="1779"/>
                    <a:pt x="2972" y="1758"/>
                  </a:cubicBezTo>
                  <a:cubicBezTo>
                    <a:pt x="2867" y="1737"/>
                    <a:pt x="2784" y="1737"/>
                    <a:pt x="2700" y="1716"/>
                  </a:cubicBezTo>
                  <a:cubicBezTo>
                    <a:pt x="2679" y="1716"/>
                    <a:pt x="2658" y="1696"/>
                    <a:pt x="2637" y="1696"/>
                  </a:cubicBezTo>
                  <a:cubicBezTo>
                    <a:pt x="2553" y="1675"/>
                    <a:pt x="2470" y="1654"/>
                    <a:pt x="2386" y="1633"/>
                  </a:cubicBezTo>
                  <a:cubicBezTo>
                    <a:pt x="2093" y="1549"/>
                    <a:pt x="1800" y="1424"/>
                    <a:pt x="1528" y="1298"/>
                  </a:cubicBezTo>
                  <a:cubicBezTo>
                    <a:pt x="1465" y="1256"/>
                    <a:pt x="1403" y="1214"/>
                    <a:pt x="1340" y="1193"/>
                  </a:cubicBezTo>
                  <a:cubicBezTo>
                    <a:pt x="1047" y="1005"/>
                    <a:pt x="775" y="796"/>
                    <a:pt x="524" y="566"/>
                  </a:cubicBezTo>
                  <a:cubicBezTo>
                    <a:pt x="440" y="503"/>
                    <a:pt x="356" y="419"/>
                    <a:pt x="294" y="335"/>
                  </a:cubicBezTo>
                  <a:cubicBezTo>
                    <a:pt x="189" y="231"/>
                    <a:pt x="84" y="126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52"/>
            <p:cNvSpPr/>
            <p:nvPr/>
          </p:nvSpPr>
          <p:spPr>
            <a:xfrm>
              <a:off x="5183875" y="1102250"/>
              <a:ext cx="391825" cy="308975"/>
            </a:xfrm>
            <a:custGeom>
              <a:rect b="b" l="l" r="r" t="t"/>
              <a:pathLst>
                <a:path extrusionOk="0" h="12359" w="15673">
                  <a:moveTo>
                    <a:pt x="13392" y="1"/>
                  </a:moveTo>
                  <a:lnTo>
                    <a:pt x="13392" y="1"/>
                  </a:lnTo>
                  <a:cubicBezTo>
                    <a:pt x="13476" y="126"/>
                    <a:pt x="13559" y="231"/>
                    <a:pt x="13643" y="357"/>
                  </a:cubicBezTo>
                  <a:cubicBezTo>
                    <a:pt x="13727" y="461"/>
                    <a:pt x="13790" y="566"/>
                    <a:pt x="13852" y="691"/>
                  </a:cubicBezTo>
                  <a:cubicBezTo>
                    <a:pt x="13978" y="880"/>
                    <a:pt x="14082" y="1068"/>
                    <a:pt x="14187" y="1256"/>
                  </a:cubicBezTo>
                  <a:cubicBezTo>
                    <a:pt x="14208" y="1298"/>
                    <a:pt x="14229" y="1361"/>
                    <a:pt x="14250" y="1403"/>
                  </a:cubicBezTo>
                  <a:cubicBezTo>
                    <a:pt x="14375" y="1654"/>
                    <a:pt x="14480" y="1947"/>
                    <a:pt x="14585" y="2219"/>
                  </a:cubicBezTo>
                  <a:cubicBezTo>
                    <a:pt x="14606" y="2302"/>
                    <a:pt x="14647" y="2407"/>
                    <a:pt x="14668" y="2491"/>
                  </a:cubicBezTo>
                  <a:cubicBezTo>
                    <a:pt x="14710" y="2637"/>
                    <a:pt x="14752" y="2805"/>
                    <a:pt x="14794" y="2951"/>
                  </a:cubicBezTo>
                  <a:cubicBezTo>
                    <a:pt x="14815" y="3077"/>
                    <a:pt x="14836" y="3202"/>
                    <a:pt x="14857" y="3307"/>
                  </a:cubicBezTo>
                  <a:cubicBezTo>
                    <a:pt x="14898" y="3579"/>
                    <a:pt x="14940" y="3851"/>
                    <a:pt x="14961" y="4123"/>
                  </a:cubicBezTo>
                  <a:cubicBezTo>
                    <a:pt x="14961" y="4248"/>
                    <a:pt x="14961" y="4374"/>
                    <a:pt x="14982" y="4478"/>
                  </a:cubicBezTo>
                  <a:cubicBezTo>
                    <a:pt x="14982" y="4520"/>
                    <a:pt x="14982" y="4562"/>
                    <a:pt x="14982" y="4583"/>
                  </a:cubicBezTo>
                  <a:cubicBezTo>
                    <a:pt x="14982" y="4813"/>
                    <a:pt x="14961" y="5043"/>
                    <a:pt x="14940" y="5274"/>
                  </a:cubicBezTo>
                  <a:cubicBezTo>
                    <a:pt x="14919" y="5441"/>
                    <a:pt x="14898" y="5608"/>
                    <a:pt x="14878" y="5776"/>
                  </a:cubicBezTo>
                  <a:cubicBezTo>
                    <a:pt x="14815" y="6152"/>
                    <a:pt x="14731" y="6529"/>
                    <a:pt x="14606" y="6885"/>
                  </a:cubicBezTo>
                  <a:cubicBezTo>
                    <a:pt x="14501" y="7219"/>
                    <a:pt x="14354" y="7554"/>
                    <a:pt x="14187" y="7889"/>
                  </a:cubicBezTo>
                  <a:cubicBezTo>
                    <a:pt x="13580" y="9103"/>
                    <a:pt x="12639" y="10149"/>
                    <a:pt x="11488" y="10860"/>
                  </a:cubicBezTo>
                  <a:cubicBezTo>
                    <a:pt x="11153" y="11090"/>
                    <a:pt x="10777" y="11279"/>
                    <a:pt x="10400" y="11446"/>
                  </a:cubicBezTo>
                  <a:cubicBezTo>
                    <a:pt x="10044" y="11592"/>
                    <a:pt x="9689" y="11697"/>
                    <a:pt x="9312" y="11781"/>
                  </a:cubicBezTo>
                  <a:cubicBezTo>
                    <a:pt x="9186" y="11823"/>
                    <a:pt x="9082" y="11844"/>
                    <a:pt x="8956" y="11865"/>
                  </a:cubicBezTo>
                  <a:cubicBezTo>
                    <a:pt x="8914" y="11885"/>
                    <a:pt x="8852" y="11885"/>
                    <a:pt x="8810" y="11885"/>
                  </a:cubicBezTo>
                  <a:cubicBezTo>
                    <a:pt x="8663" y="11927"/>
                    <a:pt x="8517" y="11948"/>
                    <a:pt x="8370" y="11969"/>
                  </a:cubicBezTo>
                  <a:cubicBezTo>
                    <a:pt x="8098" y="11990"/>
                    <a:pt x="7826" y="12011"/>
                    <a:pt x="7554" y="12011"/>
                  </a:cubicBezTo>
                  <a:cubicBezTo>
                    <a:pt x="7492" y="12011"/>
                    <a:pt x="7429" y="12011"/>
                    <a:pt x="7366" y="11990"/>
                  </a:cubicBezTo>
                  <a:lnTo>
                    <a:pt x="6968" y="11990"/>
                  </a:lnTo>
                  <a:cubicBezTo>
                    <a:pt x="6592" y="11948"/>
                    <a:pt x="6215" y="11885"/>
                    <a:pt x="5839" y="11802"/>
                  </a:cubicBezTo>
                  <a:cubicBezTo>
                    <a:pt x="5713" y="11781"/>
                    <a:pt x="5587" y="11739"/>
                    <a:pt x="5483" y="11697"/>
                  </a:cubicBezTo>
                  <a:cubicBezTo>
                    <a:pt x="5106" y="11592"/>
                    <a:pt x="4751" y="11467"/>
                    <a:pt x="4416" y="11300"/>
                  </a:cubicBezTo>
                  <a:cubicBezTo>
                    <a:pt x="4332" y="11258"/>
                    <a:pt x="4248" y="11237"/>
                    <a:pt x="4186" y="11195"/>
                  </a:cubicBezTo>
                  <a:cubicBezTo>
                    <a:pt x="3914" y="11048"/>
                    <a:pt x="3663" y="10902"/>
                    <a:pt x="3411" y="10735"/>
                  </a:cubicBezTo>
                  <a:cubicBezTo>
                    <a:pt x="3349" y="10693"/>
                    <a:pt x="3286" y="10651"/>
                    <a:pt x="3223" y="10588"/>
                  </a:cubicBezTo>
                  <a:cubicBezTo>
                    <a:pt x="2972" y="10421"/>
                    <a:pt x="2721" y="10212"/>
                    <a:pt x="2491" y="10002"/>
                  </a:cubicBezTo>
                  <a:cubicBezTo>
                    <a:pt x="2386" y="9898"/>
                    <a:pt x="2302" y="9814"/>
                    <a:pt x="2198" y="9709"/>
                  </a:cubicBezTo>
                  <a:cubicBezTo>
                    <a:pt x="2093" y="9605"/>
                    <a:pt x="1989" y="9479"/>
                    <a:pt x="1884" y="9354"/>
                  </a:cubicBezTo>
                  <a:cubicBezTo>
                    <a:pt x="1821" y="9291"/>
                    <a:pt x="1758" y="9207"/>
                    <a:pt x="1696" y="9124"/>
                  </a:cubicBezTo>
                  <a:cubicBezTo>
                    <a:pt x="1591" y="8998"/>
                    <a:pt x="1507" y="8872"/>
                    <a:pt x="1424" y="8747"/>
                  </a:cubicBezTo>
                  <a:cubicBezTo>
                    <a:pt x="1361" y="8684"/>
                    <a:pt x="1319" y="8600"/>
                    <a:pt x="1277" y="8538"/>
                  </a:cubicBezTo>
                  <a:cubicBezTo>
                    <a:pt x="1152" y="8328"/>
                    <a:pt x="1047" y="8119"/>
                    <a:pt x="942" y="7910"/>
                  </a:cubicBezTo>
                  <a:cubicBezTo>
                    <a:pt x="901" y="7826"/>
                    <a:pt x="859" y="7743"/>
                    <a:pt x="817" y="7659"/>
                  </a:cubicBezTo>
                  <a:cubicBezTo>
                    <a:pt x="754" y="7533"/>
                    <a:pt x="691" y="7408"/>
                    <a:pt x="650" y="7282"/>
                  </a:cubicBezTo>
                  <a:cubicBezTo>
                    <a:pt x="608" y="7199"/>
                    <a:pt x="587" y="7115"/>
                    <a:pt x="566" y="7052"/>
                  </a:cubicBezTo>
                  <a:cubicBezTo>
                    <a:pt x="440" y="6675"/>
                    <a:pt x="336" y="6299"/>
                    <a:pt x="252" y="5922"/>
                  </a:cubicBezTo>
                  <a:cubicBezTo>
                    <a:pt x="252" y="5859"/>
                    <a:pt x="252" y="5818"/>
                    <a:pt x="231" y="5755"/>
                  </a:cubicBezTo>
                  <a:cubicBezTo>
                    <a:pt x="210" y="5566"/>
                    <a:pt x="189" y="5378"/>
                    <a:pt x="168" y="5169"/>
                  </a:cubicBezTo>
                  <a:cubicBezTo>
                    <a:pt x="147" y="5022"/>
                    <a:pt x="147" y="4876"/>
                    <a:pt x="147" y="4730"/>
                  </a:cubicBezTo>
                  <a:cubicBezTo>
                    <a:pt x="147" y="4667"/>
                    <a:pt x="126" y="4625"/>
                    <a:pt x="126" y="4583"/>
                  </a:cubicBezTo>
                  <a:cubicBezTo>
                    <a:pt x="126" y="4395"/>
                    <a:pt x="147" y="4186"/>
                    <a:pt x="168" y="3997"/>
                  </a:cubicBezTo>
                  <a:lnTo>
                    <a:pt x="168" y="3997"/>
                  </a:lnTo>
                  <a:cubicBezTo>
                    <a:pt x="1" y="5064"/>
                    <a:pt x="64" y="6152"/>
                    <a:pt x="398" y="7178"/>
                  </a:cubicBezTo>
                  <a:cubicBezTo>
                    <a:pt x="1483" y="10357"/>
                    <a:pt x="4666" y="12358"/>
                    <a:pt x="7920" y="12358"/>
                  </a:cubicBezTo>
                  <a:cubicBezTo>
                    <a:pt x="8370" y="12358"/>
                    <a:pt x="8822" y="12320"/>
                    <a:pt x="9270" y="12241"/>
                  </a:cubicBezTo>
                  <a:cubicBezTo>
                    <a:pt x="9417" y="12220"/>
                    <a:pt x="9563" y="12178"/>
                    <a:pt x="9709" y="12137"/>
                  </a:cubicBezTo>
                  <a:cubicBezTo>
                    <a:pt x="10002" y="12053"/>
                    <a:pt x="10316" y="11948"/>
                    <a:pt x="10588" y="11823"/>
                  </a:cubicBezTo>
                  <a:cubicBezTo>
                    <a:pt x="10735" y="11760"/>
                    <a:pt x="10881" y="11697"/>
                    <a:pt x="11028" y="11634"/>
                  </a:cubicBezTo>
                  <a:cubicBezTo>
                    <a:pt x="11090" y="11592"/>
                    <a:pt x="11174" y="11551"/>
                    <a:pt x="11237" y="11530"/>
                  </a:cubicBezTo>
                  <a:cubicBezTo>
                    <a:pt x="11425" y="11425"/>
                    <a:pt x="11613" y="11300"/>
                    <a:pt x="11802" y="11195"/>
                  </a:cubicBezTo>
                  <a:cubicBezTo>
                    <a:pt x="12053" y="11028"/>
                    <a:pt x="12283" y="10860"/>
                    <a:pt x="12513" y="10672"/>
                  </a:cubicBezTo>
                  <a:cubicBezTo>
                    <a:pt x="12534" y="10651"/>
                    <a:pt x="12576" y="10630"/>
                    <a:pt x="12597" y="10609"/>
                  </a:cubicBezTo>
                  <a:cubicBezTo>
                    <a:pt x="12597" y="10609"/>
                    <a:pt x="12597" y="10609"/>
                    <a:pt x="12597" y="10588"/>
                  </a:cubicBezTo>
                  <a:cubicBezTo>
                    <a:pt x="14794" y="8538"/>
                    <a:pt x="15673" y="5002"/>
                    <a:pt x="14626" y="2135"/>
                  </a:cubicBezTo>
                  <a:cubicBezTo>
                    <a:pt x="14334" y="1340"/>
                    <a:pt x="13915" y="629"/>
                    <a:pt x="133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52"/>
            <p:cNvSpPr/>
            <p:nvPr/>
          </p:nvSpPr>
          <p:spPr>
            <a:xfrm>
              <a:off x="5252400" y="1030650"/>
              <a:ext cx="135000" cy="45475"/>
            </a:xfrm>
            <a:custGeom>
              <a:rect b="b" l="l" r="r" t="t"/>
              <a:pathLst>
                <a:path extrusionOk="0" h="1819" w="5400">
                  <a:moveTo>
                    <a:pt x="4407" y="0"/>
                  </a:moveTo>
                  <a:cubicBezTo>
                    <a:pt x="3357" y="0"/>
                    <a:pt x="2321" y="211"/>
                    <a:pt x="1382" y="689"/>
                  </a:cubicBezTo>
                  <a:cubicBezTo>
                    <a:pt x="880" y="1003"/>
                    <a:pt x="419" y="1379"/>
                    <a:pt x="1" y="1819"/>
                  </a:cubicBezTo>
                  <a:cubicBezTo>
                    <a:pt x="566" y="1337"/>
                    <a:pt x="1194" y="940"/>
                    <a:pt x="1863" y="647"/>
                  </a:cubicBezTo>
                  <a:cubicBezTo>
                    <a:pt x="2114" y="542"/>
                    <a:pt x="2365" y="438"/>
                    <a:pt x="2637" y="354"/>
                  </a:cubicBezTo>
                  <a:cubicBezTo>
                    <a:pt x="3202" y="187"/>
                    <a:pt x="3830" y="82"/>
                    <a:pt x="4458" y="40"/>
                  </a:cubicBezTo>
                  <a:lnTo>
                    <a:pt x="4813" y="40"/>
                  </a:lnTo>
                  <a:cubicBezTo>
                    <a:pt x="5002" y="40"/>
                    <a:pt x="5190" y="40"/>
                    <a:pt x="5357" y="61"/>
                  </a:cubicBezTo>
                  <a:lnTo>
                    <a:pt x="5399" y="61"/>
                  </a:lnTo>
                  <a:cubicBezTo>
                    <a:pt x="5069" y="21"/>
                    <a:pt x="4737" y="0"/>
                    <a:pt x="44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52"/>
            <p:cNvSpPr/>
            <p:nvPr/>
          </p:nvSpPr>
          <p:spPr>
            <a:xfrm>
              <a:off x="5285375" y="1135725"/>
              <a:ext cx="3675" cy="4225"/>
            </a:xfrm>
            <a:custGeom>
              <a:rect b="b" l="l" r="r" t="t"/>
              <a:pathLst>
                <a:path extrusionOk="0" h="169" w="147">
                  <a:moveTo>
                    <a:pt x="126" y="1"/>
                  </a:moveTo>
                  <a:cubicBezTo>
                    <a:pt x="84" y="43"/>
                    <a:pt x="42" y="106"/>
                    <a:pt x="0" y="168"/>
                  </a:cubicBezTo>
                  <a:cubicBezTo>
                    <a:pt x="0" y="168"/>
                    <a:pt x="21" y="168"/>
                    <a:pt x="21" y="147"/>
                  </a:cubicBezTo>
                  <a:cubicBezTo>
                    <a:pt x="63" y="106"/>
                    <a:pt x="105" y="43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52"/>
            <p:cNvSpPr/>
            <p:nvPr/>
          </p:nvSpPr>
          <p:spPr>
            <a:xfrm>
              <a:off x="5520750" y="979850"/>
              <a:ext cx="106750" cy="98375"/>
            </a:xfrm>
            <a:custGeom>
              <a:rect b="b" l="l" r="r" t="t"/>
              <a:pathLst>
                <a:path extrusionOk="0" h="3935" w="4270">
                  <a:moveTo>
                    <a:pt x="1945" y="242"/>
                  </a:moveTo>
                  <a:cubicBezTo>
                    <a:pt x="2645" y="242"/>
                    <a:pt x="3340" y="627"/>
                    <a:pt x="3683" y="1256"/>
                  </a:cubicBezTo>
                  <a:cubicBezTo>
                    <a:pt x="4269" y="2323"/>
                    <a:pt x="3432" y="3390"/>
                    <a:pt x="2344" y="3620"/>
                  </a:cubicBezTo>
                  <a:cubicBezTo>
                    <a:pt x="2224" y="3647"/>
                    <a:pt x="2107" y="3659"/>
                    <a:pt x="1992" y="3659"/>
                  </a:cubicBezTo>
                  <a:cubicBezTo>
                    <a:pt x="1187" y="3659"/>
                    <a:pt x="537" y="3045"/>
                    <a:pt x="335" y="2240"/>
                  </a:cubicBezTo>
                  <a:cubicBezTo>
                    <a:pt x="168" y="1549"/>
                    <a:pt x="335" y="733"/>
                    <a:pt x="1005" y="503"/>
                  </a:cubicBezTo>
                  <a:cubicBezTo>
                    <a:pt x="1296" y="324"/>
                    <a:pt x="1621" y="242"/>
                    <a:pt x="1945" y="242"/>
                  </a:cubicBezTo>
                  <a:close/>
                  <a:moveTo>
                    <a:pt x="1968" y="1"/>
                  </a:moveTo>
                  <a:cubicBezTo>
                    <a:pt x="1758" y="1"/>
                    <a:pt x="1549" y="43"/>
                    <a:pt x="1340" y="105"/>
                  </a:cubicBezTo>
                  <a:cubicBezTo>
                    <a:pt x="796" y="294"/>
                    <a:pt x="356" y="691"/>
                    <a:pt x="147" y="1235"/>
                  </a:cubicBezTo>
                  <a:cubicBezTo>
                    <a:pt x="63" y="1465"/>
                    <a:pt x="1" y="1716"/>
                    <a:pt x="1" y="1968"/>
                  </a:cubicBezTo>
                  <a:cubicBezTo>
                    <a:pt x="1" y="2156"/>
                    <a:pt x="43" y="2323"/>
                    <a:pt x="84" y="2491"/>
                  </a:cubicBezTo>
                  <a:cubicBezTo>
                    <a:pt x="147" y="2679"/>
                    <a:pt x="210" y="2867"/>
                    <a:pt x="315" y="3035"/>
                  </a:cubicBezTo>
                  <a:cubicBezTo>
                    <a:pt x="398" y="3139"/>
                    <a:pt x="482" y="3244"/>
                    <a:pt x="566" y="3348"/>
                  </a:cubicBezTo>
                  <a:cubicBezTo>
                    <a:pt x="670" y="3453"/>
                    <a:pt x="796" y="3537"/>
                    <a:pt x="921" y="3620"/>
                  </a:cubicBezTo>
                  <a:cubicBezTo>
                    <a:pt x="1151" y="3767"/>
                    <a:pt x="1403" y="3872"/>
                    <a:pt x="1675" y="3913"/>
                  </a:cubicBezTo>
                  <a:cubicBezTo>
                    <a:pt x="1779" y="3934"/>
                    <a:pt x="1863" y="3934"/>
                    <a:pt x="1968" y="3934"/>
                  </a:cubicBezTo>
                  <a:cubicBezTo>
                    <a:pt x="2051" y="3934"/>
                    <a:pt x="2135" y="3934"/>
                    <a:pt x="2198" y="3913"/>
                  </a:cubicBezTo>
                  <a:cubicBezTo>
                    <a:pt x="2512" y="3892"/>
                    <a:pt x="2804" y="3788"/>
                    <a:pt x="3056" y="3620"/>
                  </a:cubicBezTo>
                  <a:cubicBezTo>
                    <a:pt x="3328" y="3453"/>
                    <a:pt x="3537" y="3202"/>
                    <a:pt x="3704" y="2909"/>
                  </a:cubicBezTo>
                  <a:cubicBezTo>
                    <a:pt x="3767" y="2784"/>
                    <a:pt x="3830" y="2637"/>
                    <a:pt x="3872" y="2491"/>
                  </a:cubicBezTo>
                  <a:cubicBezTo>
                    <a:pt x="3913" y="2344"/>
                    <a:pt x="3934" y="2177"/>
                    <a:pt x="3955" y="2030"/>
                  </a:cubicBezTo>
                  <a:cubicBezTo>
                    <a:pt x="3955" y="2009"/>
                    <a:pt x="3955" y="1988"/>
                    <a:pt x="3955" y="1968"/>
                  </a:cubicBezTo>
                  <a:cubicBezTo>
                    <a:pt x="3955" y="1633"/>
                    <a:pt x="3872" y="1319"/>
                    <a:pt x="3704" y="1047"/>
                  </a:cubicBezTo>
                  <a:cubicBezTo>
                    <a:pt x="3662" y="921"/>
                    <a:pt x="3579" y="817"/>
                    <a:pt x="3495" y="733"/>
                  </a:cubicBezTo>
                  <a:cubicBezTo>
                    <a:pt x="3390" y="587"/>
                    <a:pt x="3265" y="461"/>
                    <a:pt x="3118" y="356"/>
                  </a:cubicBezTo>
                  <a:cubicBezTo>
                    <a:pt x="2993" y="273"/>
                    <a:pt x="2846" y="189"/>
                    <a:pt x="2700" y="126"/>
                  </a:cubicBezTo>
                  <a:cubicBezTo>
                    <a:pt x="2470" y="43"/>
                    <a:pt x="2240" y="1"/>
                    <a:pt x="19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52"/>
            <p:cNvSpPr/>
            <p:nvPr/>
          </p:nvSpPr>
          <p:spPr>
            <a:xfrm>
              <a:off x="5171325" y="1015750"/>
              <a:ext cx="404900" cy="410550"/>
            </a:xfrm>
            <a:custGeom>
              <a:rect b="b" l="l" r="r" t="t"/>
              <a:pathLst>
                <a:path extrusionOk="0" h="16422" w="16196">
                  <a:moveTo>
                    <a:pt x="7650" y="596"/>
                  </a:moveTo>
                  <a:cubicBezTo>
                    <a:pt x="7980" y="596"/>
                    <a:pt x="8312" y="617"/>
                    <a:pt x="8642" y="657"/>
                  </a:cubicBezTo>
                  <a:cubicBezTo>
                    <a:pt x="8747" y="678"/>
                    <a:pt x="8872" y="678"/>
                    <a:pt x="8977" y="699"/>
                  </a:cubicBezTo>
                  <a:cubicBezTo>
                    <a:pt x="9186" y="741"/>
                    <a:pt x="9395" y="783"/>
                    <a:pt x="9605" y="845"/>
                  </a:cubicBezTo>
                  <a:cubicBezTo>
                    <a:pt x="9877" y="908"/>
                    <a:pt x="10149" y="992"/>
                    <a:pt x="10400" y="1076"/>
                  </a:cubicBezTo>
                  <a:cubicBezTo>
                    <a:pt x="10525" y="1117"/>
                    <a:pt x="10630" y="1159"/>
                    <a:pt x="10735" y="1222"/>
                  </a:cubicBezTo>
                  <a:cubicBezTo>
                    <a:pt x="11027" y="1327"/>
                    <a:pt x="11320" y="1473"/>
                    <a:pt x="11592" y="1620"/>
                  </a:cubicBezTo>
                  <a:cubicBezTo>
                    <a:pt x="11718" y="1682"/>
                    <a:pt x="11843" y="1745"/>
                    <a:pt x="11969" y="1829"/>
                  </a:cubicBezTo>
                  <a:cubicBezTo>
                    <a:pt x="12199" y="1975"/>
                    <a:pt x="12450" y="2143"/>
                    <a:pt x="12680" y="2310"/>
                  </a:cubicBezTo>
                  <a:cubicBezTo>
                    <a:pt x="12827" y="2436"/>
                    <a:pt x="12973" y="2561"/>
                    <a:pt x="13120" y="2687"/>
                  </a:cubicBezTo>
                  <a:cubicBezTo>
                    <a:pt x="13224" y="2770"/>
                    <a:pt x="13329" y="2875"/>
                    <a:pt x="13434" y="2980"/>
                  </a:cubicBezTo>
                  <a:cubicBezTo>
                    <a:pt x="13559" y="3105"/>
                    <a:pt x="13664" y="3231"/>
                    <a:pt x="13789" y="3356"/>
                  </a:cubicBezTo>
                  <a:cubicBezTo>
                    <a:pt x="13810" y="3398"/>
                    <a:pt x="13852" y="3419"/>
                    <a:pt x="13894" y="3461"/>
                  </a:cubicBezTo>
                  <a:cubicBezTo>
                    <a:pt x="14417" y="4089"/>
                    <a:pt x="14836" y="4800"/>
                    <a:pt x="15128" y="5595"/>
                  </a:cubicBezTo>
                  <a:cubicBezTo>
                    <a:pt x="16175" y="8462"/>
                    <a:pt x="15296" y="11998"/>
                    <a:pt x="13099" y="14048"/>
                  </a:cubicBezTo>
                  <a:cubicBezTo>
                    <a:pt x="13099" y="14069"/>
                    <a:pt x="13099" y="14069"/>
                    <a:pt x="13099" y="14069"/>
                  </a:cubicBezTo>
                  <a:cubicBezTo>
                    <a:pt x="13078" y="14090"/>
                    <a:pt x="13036" y="14111"/>
                    <a:pt x="13015" y="14132"/>
                  </a:cubicBezTo>
                  <a:cubicBezTo>
                    <a:pt x="12743" y="14383"/>
                    <a:pt x="12450" y="14613"/>
                    <a:pt x="12136" y="14801"/>
                  </a:cubicBezTo>
                  <a:cubicBezTo>
                    <a:pt x="12011" y="14885"/>
                    <a:pt x="11885" y="14948"/>
                    <a:pt x="11760" y="15032"/>
                  </a:cubicBezTo>
                  <a:cubicBezTo>
                    <a:pt x="11655" y="15094"/>
                    <a:pt x="11530" y="15136"/>
                    <a:pt x="11404" y="15199"/>
                  </a:cubicBezTo>
                  <a:cubicBezTo>
                    <a:pt x="11279" y="15262"/>
                    <a:pt x="11153" y="15304"/>
                    <a:pt x="11027" y="15366"/>
                  </a:cubicBezTo>
                  <a:cubicBezTo>
                    <a:pt x="10860" y="15429"/>
                    <a:pt x="10672" y="15492"/>
                    <a:pt x="10483" y="15555"/>
                  </a:cubicBezTo>
                  <a:cubicBezTo>
                    <a:pt x="10379" y="15576"/>
                    <a:pt x="10295" y="15597"/>
                    <a:pt x="10191" y="15617"/>
                  </a:cubicBezTo>
                  <a:cubicBezTo>
                    <a:pt x="10044" y="15638"/>
                    <a:pt x="9919" y="15680"/>
                    <a:pt x="9772" y="15701"/>
                  </a:cubicBezTo>
                  <a:cubicBezTo>
                    <a:pt x="9324" y="15780"/>
                    <a:pt x="8872" y="15818"/>
                    <a:pt x="8422" y="15818"/>
                  </a:cubicBezTo>
                  <a:cubicBezTo>
                    <a:pt x="5168" y="15818"/>
                    <a:pt x="1985" y="13817"/>
                    <a:pt x="900" y="10638"/>
                  </a:cubicBezTo>
                  <a:cubicBezTo>
                    <a:pt x="566" y="9612"/>
                    <a:pt x="503" y="8524"/>
                    <a:pt x="670" y="7457"/>
                  </a:cubicBezTo>
                  <a:cubicBezTo>
                    <a:pt x="691" y="7311"/>
                    <a:pt x="712" y="7185"/>
                    <a:pt x="733" y="7039"/>
                  </a:cubicBezTo>
                  <a:cubicBezTo>
                    <a:pt x="775" y="6809"/>
                    <a:pt x="838" y="6578"/>
                    <a:pt x="921" y="6348"/>
                  </a:cubicBezTo>
                  <a:cubicBezTo>
                    <a:pt x="1005" y="6034"/>
                    <a:pt x="1110" y="5741"/>
                    <a:pt x="1214" y="5449"/>
                  </a:cubicBezTo>
                  <a:cubicBezTo>
                    <a:pt x="1403" y="5030"/>
                    <a:pt x="1612" y="4612"/>
                    <a:pt x="1842" y="4235"/>
                  </a:cubicBezTo>
                  <a:cubicBezTo>
                    <a:pt x="2240" y="3565"/>
                    <a:pt x="2700" y="2959"/>
                    <a:pt x="3244" y="2415"/>
                  </a:cubicBezTo>
                  <a:cubicBezTo>
                    <a:pt x="3662" y="1975"/>
                    <a:pt x="4123" y="1599"/>
                    <a:pt x="4625" y="1285"/>
                  </a:cubicBezTo>
                  <a:cubicBezTo>
                    <a:pt x="5564" y="807"/>
                    <a:pt x="6600" y="596"/>
                    <a:pt x="7650" y="596"/>
                  </a:cubicBezTo>
                  <a:close/>
                  <a:moveTo>
                    <a:pt x="7667" y="0"/>
                  </a:moveTo>
                  <a:cubicBezTo>
                    <a:pt x="7381" y="0"/>
                    <a:pt x="7098" y="16"/>
                    <a:pt x="6822" y="50"/>
                  </a:cubicBezTo>
                  <a:cubicBezTo>
                    <a:pt x="6654" y="71"/>
                    <a:pt x="6487" y="92"/>
                    <a:pt x="6341" y="113"/>
                  </a:cubicBezTo>
                  <a:cubicBezTo>
                    <a:pt x="6257" y="134"/>
                    <a:pt x="6194" y="134"/>
                    <a:pt x="6110" y="155"/>
                  </a:cubicBezTo>
                  <a:cubicBezTo>
                    <a:pt x="5608" y="260"/>
                    <a:pt x="5106" y="427"/>
                    <a:pt x="4625" y="636"/>
                  </a:cubicBezTo>
                  <a:cubicBezTo>
                    <a:pt x="4604" y="657"/>
                    <a:pt x="4583" y="657"/>
                    <a:pt x="4541" y="678"/>
                  </a:cubicBezTo>
                  <a:cubicBezTo>
                    <a:pt x="4499" y="699"/>
                    <a:pt x="4457" y="720"/>
                    <a:pt x="4416" y="720"/>
                  </a:cubicBezTo>
                  <a:cubicBezTo>
                    <a:pt x="4332" y="762"/>
                    <a:pt x="4248" y="804"/>
                    <a:pt x="4165" y="845"/>
                  </a:cubicBezTo>
                  <a:cubicBezTo>
                    <a:pt x="3202" y="1306"/>
                    <a:pt x="2386" y="2080"/>
                    <a:pt x="1737" y="3021"/>
                  </a:cubicBezTo>
                  <a:cubicBezTo>
                    <a:pt x="1256" y="3733"/>
                    <a:pt x="859" y="4549"/>
                    <a:pt x="566" y="5386"/>
                  </a:cubicBezTo>
                  <a:cubicBezTo>
                    <a:pt x="461" y="5700"/>
                    <a:pt x="356" y="6034"/>
                    <a:pt x="294" y="6348"/>
                  </a:cubicBezTo>
                  <a:cubicBezTo>
                    <a:pt x="231" y="6578"/>
                    <a:pt x="189" y="6809"/>
                    <a:pt x="147" y="7039"/>
                  </a:cubicBezTo>
                  <a:cubicBezTo>
                    <a:pt x="105" y="7248"/>
                    <a:pt x="63" y="7478"/>
                    <a:pt x="43" y="7708"/>
                  </a:cubicBezTo>
                  <a:cubicBezTo>
                    <a:pt x="22" y="8043"/>
                    <a:pt x="1" y="8399"/>
                    <a:pt x="1" y="8734"/>
                  </a:cubicBezTo>
                  <a:cubicBezTo>
                    <a:pt x="1" y="8880"/>
                    <a:pt x="1" y="9047"/>
                    <a:pt x="22" y="9215"/>
                  </a:cubicBezTo>
                  <a:cubicBezTo>
                    <a:pt x="43" y="9445"/>
                    <a:pt x="63" y="9675"/>
                    <a:pt x="105" y="9905"/>
                  </a:cubicBezTo>
                  <a:cubicBezTo>
                    <a:pt x="126" y="9968"/>
                    <a:pt x="126" y="10010"/>
                    <a:pt x="147" y="10052"/>
                  </a:cubicBezTo>
                  <a:cubicBezTo>
                    <a:pt x="147" y="10115"/>
                    <a:pt x="168" y="10156"/>
                    <a:pt x="168" y="10219"/>
                  </a:cubicBezTo>
                  <a:cubicBezTo>
                    <a:pt x="252" y="10512"/>
                    <a:pt x="335" y="10784"/>
                    <a:pt x="440" y="11056"/>
                  </a:cubicBezTo>
                  <a:cubicBezTo>
                    <a:pt x="461" y="11140"/>
                    <a:pt x="503" y="11223"/>
                    <a:pt x="545" y="11307"/>
                  </a:cubicBezTo>
                  <a:cubicBezTo>
                    <a:pt x="587" y="11433"/>
                    <a:pt x="649" y="11558"/>
                    <a:pt x="712" y="11684"/>
                  </a:cubicBezTo>
                  <a:cubicBezTo>
                    <a:pt x="754" y="11788"/>
                    <a:pt x="796" y="11872"/>
                    <a:pt x="838" y="11956"/>
                  </a:cubicBezTo>
                  <a:cubicBezTo>
                    <a:pt x="942" y="12165"/>
                    <a:pt x="1068" y="12374"/>
                    <a:pt x="1193" y="12563"/>
                  </a:cubicBezTo>
                  <a:cubicBezTo>
                    <a:pt x="1235" y="12625"/>
                    <a:pt x="1298" y="12709"/>
                    <a:pt x="1340" y="12772"/>
                  </a:cubicBezTo>
                  <a:cubicBezTo>
                    <a:pt x="1444" y="12897"/>
                    <a:pt x="1528" y="13044"/>
                    <a:pt x="1633" y="13169"/>
                  </a:cubicBezTo>
                  <a:cubicBezTo>
                    <a:pt x="1696" y="13253"/>
                    <a:pt x="1758" y="13316"/>
                    <a:pt x="1821" y="13400"/>
                  </a:cubicBezTo>
                  <a:cubicBezTo>
                    <a:pt x="1926" y="13525"/>
                    <a:pt x="2030" y="13651"/>
                    <a:pt x="2156" y="13755"/>
                  </a:cubicBezTo>
                  <a:cubicBezTo>
                    <a:pt x="2240" y="13860"/>
                    <a:pt x="2344" y="13944"/>
                    <a:pt x="2449" y="14048"/>
                  </a:cubicBezTo>
                  <a:cubicBezTo>
                    <a:pt x="2679" y="14257"/>
                    <a:pt x="2909" y="14446"/>
                    <a:pt x="3160" y="14634"/>
                  </a:cubicBezTo>
                  <a:cubicBezTo>
                    <a:pt x="3223" y="14697"/>
                    <a:pt x="3286" y="14739"/>
                    <a:pt x="3369" y="14780"/>
                  </a:cubicBezTo>
                  <a:cubicBezTo>
                    <a:pt x="3600" y="14948"/>
                    <a:pt x="3830" y="15115"/>
                    <a:pt x="4081" y="15241"/>
                  </a:cubicBezTo>
                  <a:cubicBezTo>
                    <a:pt x="4165" y="15304"/>
                    <a:pt x="4248" y="15345"/>
                    <a:pt x="4332" y="15387"/>
                  </a:cubicBezTo>
                  <a:cubicBezTo>
                    <a:pt x="4625" y="15555"/>
                    <a:pt x="4939" y="15680"/>
                    <a:pt x="5273" y="15806"/>
                  </a:cubicBezTo>
                  <a:cubicBezTo>
                    <a:pt x="5378" y="15848"/>
                    <a:pt x="5504" y="15889"/>
                    <a:pt x="5608" y="15931"/>
                  </a:cubicBezTo>
                  <a:cubicBezTo>
                    <a:pt x="6131" y="16120"/>
                    <a:pt x="6675" y="16245"/>
                    <a:pt x="7198" y="16329"/>
                  </a:cubicBezTo>
                  <a:cubicBezTo>
                    <a:pt x="7261" y="16329"/>
                    <a:pt x="7303" y="16329"/>
                    <a:pt x="7366" y="16350"/>
                  </a:cubicBezTo>
                  <a:cubicBezTo>
                    <a:pt x="7554" y="16371"/>
                    <a:pt x="7763" y="16392"/>
                    <a:pt x="7973" y="16392"/>
                  </a:cubicBezTo>
                  <a:cubicBezTo>
                    <a:pt x="8077" y="16413"/>
                    <a:pt x="8182" y="16413"/>
                    <a:pt x="8286" y="16413"/>
                  </a:cubicBezTo>
                  <a:lnTo>
                    <a:pt x="8370" y="16413"/>
                  </a:lnTo>
                  <a:cubicBezTo>
                    <a:pt x="8398" y="16420"/>
                    <a:pt x="8428" y="16422"/>
                    <a:pt x="8460" y="16422"/>
                  </a:cubicBezTo>
                  <a:cubicBezTo>
                    <a:pt x="8524" y="16422"/>
                    <a:pt x="8593" y="16413"/>
                    <a:pt x="8663" y="16413"/>
                  </a:cubicBezTo>
                  <a:cubicBezTo>
                    <a:pt x="8914" y="16413"/>
                    <a:pt x="9144" y="16392"/>
                    <a:pt x="9395" y="16371"/>
                  </a:cubicBezTo>
                  <a:cubicBezTo>
                    <a:pt x="9647" y="16350"/>
                    <a:pt x="9898" y="16308"/>
                    <a:pt x="10149" y="16266"/>
                  </a:cubicBezTo>
                  <a:cubicBezTo>
                    <a:pt x="10232" y="16245"/>
                    <a:pt x="10295" y="16224"/>
                    <a:pt x="10379" y="16203"/>
                  </a:cubicBezTo>
                  <a:cubicBezTo>
                    <a:pt x="10504" y="16161"/>
                    <a:pt x="10630" y="16141"/>
                    <a:pt x="10735" y="16120"/>
                  </a:cubicBezTo>
                  <a:cubicBezTo>
                    <a:pt x="10797" y="16099"/>
                    <a:pt x="10860" y="16078"/>
                    <a:pt x="10902" y="16078"/>
                  </a:cubicBezTo>
                  <a:cubicBezTo>
                    <a:pt x="11132" y="16015"/>
                    <a:pt x="11320" y="15931"/>
                    <a:pt x="11530" y="15848"/>
                  </a:cubicBezTo>
                  <a:cubicBezTo>
                    <a:pt x="13099" y="15178"/>
                    <a:pt x="14333" y="13944"/>
                    <a:pt x="15128" y="12437"/>
                  </a:cubicBezTo>
                  <a:cubicBezTo>
                    <a:pt x="15254" y="12186"/>
                    <a:pt x="15380" y="11935"/>
                    <a:pt x="15505" y="11663"/>
                  </a:cubicBezTo>
                  <a:cubicBezTo>
                    <a:pt x="15714" y="11119"/>
                    <a:pt x="15903" y="10533"/>
                    <a:pt x="16028" y="9947"/>
                  </a:cubicBezTo>
                  <a:cubicBezTo>
                    <a:pt x="16070" y="9696"/>
                    <a:pt x="16112" y="9466"/>
                    <a:pt x="16133" y="9215"/>
                  </a:cubicBezTo>
                  <a:cubicBezTo>
                    <a:pt x="16175" y="8943"/>
                    <a:pt x="16196" y="8650"/>
                    <a:pt x="16196" y="8378"/>
                  </a:cubicBezTo>
                  <a:cubicBezTo>
                    <a:pt x="16196" y="8252"/>
                    <a:pt x="16196" y="8106"/>
                    <a:pt x="16196" y="7959"/>
                  </a:cubicBezTo>
                  <a:cubicBezTo>
                    <a:pt x="16196" y="7729"/>
                    <a:pt x="16175" y="7499"/>
                    <a:pt x="16154" y="7290"/>
                  </a:cubicBezTo>
                  <a:cubicBezTo>
                    <a:pt x="16154" y="7185"/>
                    <a:pt x="16133" y="7060"/>
                    <a:pt x="16112" y="6955"/>
                  </a:cubicBezTo>
                  <a:cubicBezTo>
                    <a:pt x="16070" y="6704"/>
                    <a:pt x="16028" y="6432"/>
                    <a:pt x="15965" y="6181"/>
                  </a:cubicBezTo>
                  <a:cubicBezTo>
                    <a:pt x="15945" y="6076"/>
                    <a:pt x="15903" y="5972"/>
                    <a:pt x="15882" y="5846"/>
                  </a:cubicBezTo>
                  <a:cubicBezTo>
                    <a:pt x="15840" y="5721"/>
                    <a:pt x="15798" y="5574"/>
                    <a:pt x="15735" y="5428"/>
                  </a:cubicBezTo>
                  <a:cubicBezTo>
                    <a:pt x="15714" y="5344"/>
                    <a:pt x="15673" y="5260"/>
                    <a:pt x="15652" y="5177"/>
                  </a:cubicBezTo>
                  <a:cubicBezTo>
                    <a:pt x="15589" y="5051"/>
                    <a:pt x="15526" y="4925"/>
                    <a:pt x="15463" y="4779"/>
                  </a:cubicBezTo>
                  <a:cubicBezTo>
                    <a:pt x="15400" y="4633"/>
                    <a:pt x="15317" y="4465"/>
                    <a:pt x="15233" y="4319"/>
                  </a:cubicBezTo>
                  <a:cubicBezTo>
                    <a:pt x="15212" y="4277"/>
                    <a:pt x="15191" y="4235"/>
                    <a:pt x="15170" y="4214"/>
                  </a:cubicBezTo>
                  <a:cubicBezTo>
                    <a:pt x="15066" y="4026"/>
                    <a:pt x="14961" y="3858"/>
                    <a:pt x="14836" y="3691"/>
                  </a:cubicBezTo>
                  <a:cubicBezTo>
                    <a:pt x="14752" y="3586"/>
                    <a:pt x="14689" y="3482"/>
                    <a:pt x="14605" y="3377"/>
                  </a:cubicBezTo>
                  <a:cubicBezTo>
                    <a:pt x="14480" y="3210"/>
                    <a:pt x="14354" y="3063"/>
                    <a:pt x="14208" y="2896"/>
                  </a:cubicBezTo>
                  <a:cubicBezTo>
                    <a:pt x="14103" y="2791"/>
                    <a:pt x="13999" y="2666"/>
                    <a:pt x="13873" y="2561"/>
                  </a:cubicBezTo>
                  <a:cubicBezTo>
                    <a:pt x="13768" y="2456"/>
                    <a:pt x="13685" y="2352"/>
                    <a:pt x="13580" y="2268"/>
                  </a:cubicBezTo>
                  <a:cubicBezTo>
                    <a:pt x="13434" y="2143"/>
                    <a:pt x="13287" y="2017"/>
                    <a:pt x="13141" y="1892"/>
                  </a:cubicBezTo>
                  <a:cubicBezTo>
                    <a:pt x="12911" y="1724"/>
                    <a:pt x="12660" y="1557"/>
                    <a:pt x="12429" y="1389"/>
                  </a:cubicBezTo>
                  <a:cubicBezTo>
                    <a:pt x="12304" y="1327"/>
                    <a:pt x="12178" y="1243"/>
                    <a:pt x="12074" y="1180"/>
                  </a:cubicBezTo>
                  <a:cubicBezTo>
                    <a:pt x="11802" y="1034"/>
                    <a:pt x="11530" y="887"/>
                    <a:pt x="11258" y="762"/>
                  </a:cubicBezTo>
                  <a:cubicBezTo>
                    <a:pt x="11132" y="720"/>
                    <a:pt x="11027" y="678"/>
                    <a:pt x="10923" y="615"/>
                  </a:cubicBezTo>
                  <a:cubicBezTo>
                    <a:pt x="10651" y="532"/>
                    <a:pt x="10400" y="427"/>
                    <a:pt x="10128" y="343"/>
                  </a:cubicBezTo>
                  <a:cubicBezTo>
                    <a:pt x="9919" y="301"/>
                    <a:pt x="9730" y="239"/>
                    <a:pt x="9521" y="197"/>
                  </a:cubicBezTo>
                  <a:cubicBezTo>
                    <a:pt x="9395" y="176"/>
                    <a:pt x="9270" y="134"/>
                    <a:pt x="9144" y="113"/>
                  </a:cubicBezTo>
                  <a:cubicBezTo>
                    <a:pt x="8977" y="92"/>
                    <a:pt x="8810" y="71"/>
                    <a:pt x="8642" y="50"/>
                  </a:cubicBezTo>
                  <a:cubicBezTo>
                    <a:pt x="8538" y="29"/>
                    <a:pt x="8454" y="29"/>
                    <a:pt x="8370" y="29"/>
                  </a:cubicBezTo>
                  <a:cubicBezTo>
                    <a:pt x="8135" y="11"/>
                    <a:pt x="7900" y="0"/>
                    <a:pt x="76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52"/>
            <p:cNvSpPr/>
            <p:nvPr/>
          </p:nvSpPr>
          <p:spPr>
            <a:xfrm>
              <a:off x="5242475" y="1094400"/>
              <a:ext cx="260000" cy="254775"/>
            </a:xfrm>
            <a:custGeom>
              <a:rect b="b" l="l" r="r" t="t"/>
              <a:pathLst>
                <a:path extrusionOk="0" h="10191" w="10400">
                  <a:moveTo>
                    <a:pt x="5294" y="461"/>
                  </a:moveTo>
                  <a:cubicBezTo>
                    <a:pt x="5671" y="461"/>
                    <a:pt x="6047" y="503"/>
                    <a:pt x="6424" y="629"/>
                  </a:cubicBezTo>
                  <a:cubicBezTo>
                    <a:pt x="6570" y="671"/>
                    <a:pt x="6717" y="712"/>
                    <a:pt x="6863" y="796"/>
                  </a:cubicBezTo>
                  <a:cubicBezTo>
                    <a:pt x="7114" y="901"/>
                    <a:pt x="7345" y="1047"/>
                    <a:pt x="7575" y="1215"/>
                  </a:cubicBezTo>
                  <a:cubicBezTo>
                    <a:pt x="7721" y="1319"/>
                    <a:pt x="7868" y="1424"/>
                    <a:pt x="7993" y="1570"/>
                  </a:cubicBezTo>
                  <a:cubicBezTo>
                    <a:pt x="8140" y="1696"/>
                    <a:pt x="8265" y="1842"/>
                    <a:pt x="8412" y="2010"/>
                  </a:cubicBezTo>
                  <a:cubicBezTo>
                    <a:pt x="8516" y="2156"/>
                    <a:pt x="8621" y="2303"/>
                    <a:pt x="8725" y="2449"/>
                  </a:cubicBezTo>
                  <a:cubicBezTo>
                    <a:pt x="8725" y="2470"/>
                    <a:pt x="8725" y="2470"/>
                    <a:pt x="8725" y="2470"/>
                  </a:cubicBezTo>
                  <a:cubicBezTo>
                    <a:pt x="8809" y="2616"/>
                    <a:pt x="8893" y="2763"/>
                    <a:pt x="8977" y="2909"/>
                  </a:cubicBezTo>
                  <a:cubicBezTo>
                    <a:pt x="9039" y="3056"/>
                    <a:pt x="9102" y="3223"/>
                    <a:pt x="9165" y="3370"/>
                  </a:cubicBezTo>
                  <a:cubicBezTo>
                    <a:pt x="9269" y="3642"/>
                    <a:pt x="9332" y="3893"/>
                    <a:pt x="9395" y="4165"/>
                  </a:cubicBezTo>
                  <a:cubicBezTo>
                    <a:pt x="9395" y="4228"/>
                    <a:pt x="9416" y="4290"/>
                    <a:pt x="9416" y="4353"/>
                  </a:cubicBezTo>
                  <a:cubicBezTo>
                    <a:pt x="9458" y="4583"/>
                    <a:pt x="9479" y="4813"/>
                    <a:pt x="9479" y="5023"/>
                  </a:cubicBezTo>
                  <a:cubicBezTo>
                    <a:pt x="9500" y="5148"/>
                    <a:pt x="9479" y="5274"/>
                    <a:pt x="9479" y="5399"/>
                  </a:cubicBezTo>
                  <a:cubicBezTo>
                    <a:pt x="9458" y="5692"/>
                    <a:pt x="9416" y="6006"/>
                    <a:pt x="9353" y="6299"/>
                  </a:cubicBezTo>
                  <a:cubicBezTo>
                    <a:pt x="9290" y="6550"/>
                    <a:pt x="9228" y="6780"/>
                    <a:pt x="9123" y="7031"/>
                  </a:cubicBezTo>
                  <a:cubicBezTo>
                    <a:pt x="8809" y="7785"/>
                    <a:pt x="8307" y="8433"/>
                    <a:pt x="7575" y="8914"/>
                  </a:cubicBezTo>
                  <a:cubicBezTo>
                    <a:pt x="7491" y="8956"/>
                    <a:pt x="7428" y="9019"/>
                    <a:pt x="7324" y="9082"/>
                  </a:cubicBezTo>
                  <a:cubicBezTo>
                    <a:pt x="6625" y="9476"/>
                    <a:pt x="5848" y="9671"/>
                    <a:pt x="5080" y="9671"/>
                  </a:cubicBezTo>
                  <a:cubicBezTo>
                    <a:pt x="3686" y="9671"/>
                    <a:pt x="2324" y="9025"/>
                    <a:pt x="1528" y="7743"/>
                  </a:cubicBezTo>
                  <a:cubicBezTo>
                    <a:pt x="1528" y="7743"/>
                    <a:pt x="1507" y="7722"/>
                    <a:pt x="1507" y="7722"/>
                  </a:cubicBezTo>
                  <a:cubicBezTo>
                    <a:pt x="1444" y="7638"/>
                    <a:pt x="1402" y="7554"/>
                    <a:pt x="1360" y="7450"/>
                  </a:cubicBezTo>
                  <a:cubicBezTo>
                    <a:pt x="1298" y="7324"/>
                    <a:pt x="1235" y="7178"/>
                    <a:pt x="1193" y="7052"/>
                  </a:cubicBezTo>
                  <a:cubicBezTo>
                    <a:pt x="1151" y="6969"/>
                    <a:pt x="1130" y="6885"/>
                    <a:pt x="1109" y="6822"/>
                  </a:cubicBezTo>
                  <a:cubicBezTo>
                    <a:pt x="1026" y="6571"/>
                    <a:pt x="963" y="6299"/>
                    <a:pt x="921" y="6006"/>
                  </a:cubicBezTo>
                  <a:cubicBezTo>
                    <a:pt x="900" y="5943"/>
                    <a:pt x="900" y="5860"/>
                    <a:pt x="879" y="5776"/>
                  </a:cubicBezTo>
                  <a:cubicBezTo>
                    <a:pt x="858" y="5567"/>
                    <a:pt x="837" y="5357"/>
                    <a:pt x="837" y="5148"/>
                  </a:cubicBezTo>
                  <a:cubicBezTo>
                    <a:pt x="837" y="5085"/>
                    <a:pt x="837" y="5002"/>
                    <a:pt x="837" y="4939"/>
                  </a:cubicBezTo>
                  <a:cubicBezTo>
                    <a:pt x="837" y="4102"/>
                    <a:pt x="984" y="3244"/>
                    <a:pt x="1319" y="2533"/>
                  </a:cubicBezTo>
                  <a:cubicBezTo>
                    <a:pt x="1339" y="2491"/>
                    <a:pt x="1360" y="2428"/>
                    <a:pt x="1381" y="2386"/>
                  </a:cubicBezTo>
                  <a:cubicBezTo>
                    <a:pt x="1465" y="2198"/>
                    <a:pt x="1591" y="2010"/>
                    <a:pt x="1716" y="1821"/>
                  </a:cubicBezTo>
                  <a:cubicBezTo>
                    <a:pt x="1758" y="1759"/>
                    <a:pt x="1800" y="1696"/>
                    <a:pt x="1842" y="1654"/>
                  </a:cubicBezTo>
                  <a:lnTo>
                    <a:pt x="1925" y="1654"/>
                  </a:lnTo>
                  <a:cubicBezTo>
                    <a:pt x="1946" y="1654"/>
                    <a:pt x="1946" y="1654"/>
                    <a:pt x="1967" y="1633"/>
                  </a:cubicBezTo>
                  <a:cubicBezTo>
                    <a:pt x="2344" y="1382"/>
                    <a:pt x="2720" y="1152"/>
                    <a:pt x="3097" y="984"/>
                  </a:cubicBezTo>
                  <a:cubicBezTo>
                    <a:pt x="3264" y="901"/>
                    <a:pt x="3432" y="838"/>
                    <a:pt x="3599" y="775"/>
                  </a:cubicBezTo>
                  <a:cubicBezTo>
                    <a:pt x="3976" y="629"/>
                    <a:pt x="4373" y="545"/>
                    <a:pt x="4771" y="503"/>
                  </a:cubicBezTo>
                  <a:cubicBezTo>
                    <a:pt x="4938" y="482"/>
                    <a:pt x="5106" y="461"/>
                    <a:pt x="5294" y="461"/>
                  </a:cubicBezTo>
                  <a:close/>
                  <a:moveTo>
                    <a:pt x="4941" y="1"/>
                  </a:moveTo>
                  <a:cubicBezTo>
                    <a:pt x="4064" y="1"/>
                    <a:pt x="3195" y="257"/>
                    <a:pt x="2448" y="817"/>
                  </a:cubicBezTo>
                  <a:cubicBezTo>
                    <a:pt x="251" y="1675"/>
                    <a:pt x="0" y="5462"/>
                    <a:pt x="775" y="7387"/>
                  </a:cubicBezTo>
                  <a:cubicBezTo>
                    <a:pt x="775" y="7408"/>
                    <a:pt x="775" y="7408"/>
                    <a:pt x="775" y="7429"/>
                  </a:cubicBezTo>
                  <a:cubicBezTo>
                    <a:pt x="795" y="7471"/>
                    <a:pt x="816" y="7533"/>
                    <a:pt x="837" y="7575"/>
                  </a:cubicBezTo>
                  <a:cubicBezTo>
                    <a:pt x="879" y="7659"/>
                    <a:pt x="921" y="7743"/>
                    <a:pt x="984" y="7826"/>
                  </a:cubicBezTo>
                  <a:cubicBezTo>
                    <a:pt x="1026" y="7910"/>
                    <a:pt x="1067" y="7994"/>
                    <a:pt x="1130" y="8077"/>
                  </a:cubicBezTo>
                  <a:cubicBezTo>
                    <a:pt x="1214" y="8224"/>
                    <a:pt x="1298" y="8349"/>
                    <a:pt x="1402" y="8475"/>
                  </a:cubicBezTo>
                  <a:cubicBezTo>
                    <a:pt x="1465" y="8580"/>
                    <a:pt x="1549" y="8663"/>
                    <a:pt x="1632" y="8726"/>
                  </a:cubicBezTo>
                  <a:cubicBezTo>
                    <a:pt x="1863" y="8977"/>
                    <a:pt x="2114" y="9207"/>
                    <a:pt x="2386" y="9375"/>
                  </a:cubicBezTo>
                  <a:cubicBezTo>
                    <a:pt x="2448" y="9417"/>
                    <a:pt x="2511" y="9458"/>
                    <a:pt x="2574" y="9500"/>
                  </a:cubicBezTo>
                  <a:cubicBezTo>
                    <a:pt x="2825" y="9668"/>
                    <a:pt x="3118" y="9793"/>
                    <a:pt x="3390" y="9898"/>
                  </a:cubicBezTo>
                  <a:cubicBezTo>
                    <a:pt x="3474" y="9919"/>
                    <a:pt x="3557" y="9961"/>
                    <a:pt x="3662" y="9982"/>
                  </a:cubicBezTo>
                  <a:cubicBezTo>
                    <a:pt x="3767" y="10023"/>
                    <a:pt x="3892" y="10044"/>
                    <a:pt x="4018" y="10065"/>
                  </a:cubicBezTo>
                  <a:cubicBezTo>
                    <a:pt x="4122" y="10086"/>
                    <a:pt x="4248" y="10128"/>
                    <a:pt x="4352" y="10128"/>
                  </a:cubicBezTo>
                  <a:cubicBezTo>
                    <a:pt x="4624" y="10170"/>
                    <a:pt x="4917" y="10191"/>
                    <a:pt x="5189" y="10191"/>
                  </a:cubicBezTo>
                  <a:cubicBezTo>
                    <a:pt x="5357" y="10191"/>
                    <a:pt x="5503" y="10170"/>
                    <a:pt x="5671" y="10149"/>
                  </a:cubicBezTo>
                  <a:cubicBezTo>
                    <a:pt x="5754" y="10149"/>
                    <a:pt x="5817" y="10128"/>
                    <a:pt x="5901" y="10107"/>
                  </a:cubicBezTo>
                  <a:cubicBezTo>
                    <a:pt x="6361" y="10044"/>
                    <a:pt x="6801" y="9898"/>
                    <a:pt x="7240" y="9689"/>
                  </a:cubicBezTo>
                  <a:cubicBezTo>
                    <a:pt x="7365" y="9647"/>
                    <a:pt x="7470" y="9584"/>
                    <a:pt x="7596" y="9521"/>
                  </a:cubicBezTo>
                  <a:cubicBezTo>
                    <a:pt x="8098" y="9228"/>
                    <a:pt x="8537" y="8852"/>
                    <a:pt x="8893" y="8433"/>
                  </a:cubicBezTo>
                  <a:cubicBezTo>
                    <a:pt x="10274" y="6717"/>
                    <a:pt x="10399" y="4102"/>
                    <a:pt x="9081" y="2219"/>
                  </a:cubicBezTo>
                  <a:cubicBezTo>
                    <a:pt x="8126" y="833"/>
                    <a:pt x="6521" y="1"/>
                    <a:pt x="49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52"/>
            <p:cNvSpPr/>
            <p:nvPr/>
          </p:nvSpPr>
          <p:spPr>
            <a:xfrm>
              <a:off x="5524950" y="985875"/>
              <a:ext cx="102550" cy="85450"/>
            </a:xfrm>
            <a:custGeom>
              <a:rect b="b" l="l" r="r" t="t"/>
              <a:pathLst>
                <a:path extrusionOk="0" h="3418" w="4102">
                  <a:moveTo>
                    <a:pt x="1885" y="610"/>
                  </a:moveTo>
                  <a:cubicBezTo>
                    <a:pt x="2044" y="610"/>
                    <a:pt x="2200" y="637"/>
                    <a:pt x="2344" y="701"/>
                  </a:cubicBezTo>
                  <a:cubicBezTo>
                    <a:pt x="2511" y="764"/>
                    <a:pt x="2636" y="848"/>
                    <a:pt x="2762" y="973"/>
                  </a:cubicBezTo>
                  <a:cubicBezTo>
                    <a:pt x="2846" y="1057"/>
                    <a:pt x="2929" y="1162"/>
                    <a:pt x="2992" y="1266"/>
                  </a:cubicBezTo>
                  <a:cubicBezTo>
                    <a:pt x="2992" y="1266"/>
                    <a:pt x="2992" y="1287"/>
                    <a:pt x="2992" y="1287"/>
                  </a:cubicBezTo>
                  <a:cubicBezTo>
                    <a:pt x="3411" y="2040"/>
                    <a:pt x="2678" y="2773"/>
                    <a:pt x="1904" y="2835"/>
                  </a:cubicBezTo>
                  <a:cubicBezTo>
                    <a:pt x="1872" y="2839"/>
                    <a:pt x="1840" y="2841"/>
                    <a:pt x="1809" y="2841"/>
                  </a:cubicBezTo>
                  <a:cubicBezTo>
                    <a:pt x="1659" y="2841"/>
                    <a:pt x="1523" y="2800"/>
                    <a:pt x="1402" y="2731"/>
                  </a:cubicBezTo>
                  <a:cubicBezTo>
                    <a:pt x="1276" y="2668"/>
                    <a:pt x="1151" y="2584"/>
                    <a:pt x="1067" y="2480"/>
                  </a:cubicBezTo>
                  <a:cubicBezTo>
                    <a:pt x="963" y="2396"/>
                    <a:pt x="879" y="2271"/>
                    <a:pt x="816" y="2145"/>
                  </a:cubicBezTo>
                  <a:cubicBezTo>
                    <a:pt x="732" y="1978"/>
                    <a:pt x="670" y="1789"/>
                    <a:pt x="670" y="1580"/>
                  </a:cubicBezTo>
                  <a:cubicBezTo>
                    <a:pt x="628" y="1308"/>
                    <a:pt x="691" y="1057"/>
                    <a:pt x="837" y="827"/>
                  </a:cubicBezTo>
                  <a:cubicBezTo>
                    <a:pt x="849" y="833"/>
                    <a:pt x="863" y="835"/>
                    <a:pt x="879" y="835"/>
                  </a:cubicBezTo>
                  <a:cubicBezTo>
                    <a:pt x="916" y="835"/>
                    <a:pt x="960" y="821"/>
                    <a:pt x="1004" y="806"/>
                  </a:cubicBezTo>
                  <a:cubicBezTo>
                    <a:pt x="1235" y="680"/>
                    <a:pt x="1486" y="618"/>
                    <a:pt x="1737" y="618"/>
                  </a:cubicBezTo>
                  <a:cubicBezTo>
                    <a:pt x="1786" y="613"/>
                    <a:pt x="1836" y="610"/>
                    <a:pt x="1885" y="610"/>
                  </a:cubicBezTo>
                  <a:close/>
                  <a:moveTo>
                    <a:pt x="1777" y="1"/>
                  </a:moveTo>
                  <a:cubicBezTo>
                    <a:pt x="1453" y="1"/>
                    <a:pt x="1128" y="83"/>
                    <a:pt x="837" y="262"/>
                  </a:cubicBezTo>
                  <a:cubicBezTo>
                    <a:pt x="167" y="492"/>
                    <a:pt x="0" y="1308"/>
                    <a:pt x="167" y="1999"/>
                  </a:cubicBezTo>
                  <a:cubicBezTo>
                    <a:pt x="369" y="2804"/>
                    <a:pt x="1019" y="3418"/>
                    <a:pt x="1824" y="3418"/>
                  </a:cubicBezTo>
                  <a:cubicBezTo>
                    <a:pt x="1939" y="3418"/>
                    <a:pt x="2056" y="3406"/>
                    <a:pt x="2176" y="3379"/>
                  </a:cubicBezTo>
                  <a:cubicBezTo>
                    <a:pt x="3264" y="3149"/>
                    <a:pt x="4101" y="2082"/>
                    <a:pt x="3515" y="1015"/>
                  </a:cubicBezTo>
                  <a:cubicBezTo>
                    <a:pt x="3172" y="386"/>
                    <a:pt x="2477" y="1"/>
                    <a:pt x="17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52"/>
            <p:cNvSpPr/>
            <p:nvPr/>
          </p:nvSpPr>
          <p:spPr>
            <a:xfrm>
              <a:off x="5058875" y="908725"/>
              <a:ext cx="625100" cy="611500"/>
            </a:xfrm>
            <a:custGeom>
              <a:rect b="b" l="l" r="r" t="t"/>
              <a:pathLst>
                <a:path extrusionOk="0" h="24460" w="25004">
                  <a:moveTo>
                    <a:pt x="15859" y="626"/>
                  </a:moveTo>
                  <a:cubicBezTo>
                    <a:pt x="16598" y="626"/>
                    <a:pt x="17327" y="661"/>
                    <a:pt x="18036" y="753"/>
                  </a:cubicBezTo>
                  <a:cubicBezTo>
                    <a:pt x="18099" y="753"/>
                    <a:pt x="18162" y="774"/>
                    <a:pt x="18225" y="774"/>
                  </a:cubicBezTo>
                  <a:cubicBezTo>
                    <a:pt x="18371" y="795"/>
                    <a:pt x="18518" y="816"/>
                    <a:pt x="18664" y="858"/>
                  </a:cubicBezTo>
                  <a:cubicBezTo>
                    <a:pt x="19020" y="921"/>
                    <a:pt x="19375" y="1004"/>
                    <a:pt x="19731" y="1109"/>
                  </a:cubicBezTo>
                  <a:cubicBezTo>
                    <a:pt x="19857" y="1130"/>
                    <a:pt x="19982" y="1172"/>
                    <a:pt x="20108" y="1235"/>
                  </a:cubicBezTo>
                  <a:cubicBezTo>
                    <a:pt x="20359" y="1318"/>
                    <a:pt x="20610" y="1423"/>
                    <a:pt x="20840" y="1527"/>
                  </a:cubicBezTo>
                  <a:cubicBezTo>
                    <a:pt x="20966" y="1590"/>
                    <a:pt x="21070" y="1632"/>
                    <a:pt x="21175" y="1695"/>
                  </a:cubicBezTo>
                  <a:cubicBezTo>
                    <a:pt x="21447" y="1841"/>
                    <a:pt x="21719" y="2030"/>
                    <a:pt x="21991" y="2218"/>
                  </a:cubicBezTo>
                  <a:cubicBezTo>
                    <a:pt x="22116" y="2302"/>
                    <a:pt x="22221" y="2406"/>
                    <a:pt x="22347" y="2490"/>
                  </a:cubicBezTo>
                  <a:cubicBezTo>
                    <a:pt x="22451" y="2595"/>
                    <a:pt x="22577" y="2699"/>
                    <a:pt x="22681" y="2825"/>
                  </a:cubicBezTo>
                  <a:cubicBezTo>
                    <a:pt x="22723" y="2846"/>
                    <a:pt x="22744" y="2888"/>
                    <a:pt x="22765" y="2908"/>
                  </a:cubicBezTo>
                  <a:cubicBezTo>
                    <a:pt x="22849" y="3013"/>
                    <a:pt x="22932" y="3097"/>
                    <a:pt x="23016" y="3180"/>
                  </a:cubicBezTo>
                  <a:cubicBezTo>
                    <a:pt x="23204" y="3432"/>
                    <a:pt x="23372" y="3683"/>
                    <a:pt x="23518" y="3976"/>
                  </a:cubicBezTo>
                  <a:cubicBezTo>
                    <a:pt x="23560" y="4059"/>
                    <a:pt x="23602" y="4122"/>
                    <a:pt x="23644" y="4206"/>
                  </a:cubicBezTo>
                  <a:cubicBezTo>
                    <a:pt x="23644" y="4248"/>
                    <a:pt x="23665" y="4268"/>
                    <a:pt x="23665" y="4289"/>
                  </a:cubicBezTo>
                  <a:cubicBezTo>
                    <a:pt x="23874" y="4750"/>
                    <a:pt x="24041" y="5231"/>
                    <a:pt x="24146" y="5754"/>
                  </a:cubicBezTo>
                  <a:cubicBezTo>
                    <a:pt x="24146" y="5796"/>
                    <a:pt x="24167" y="5838"/>
                    <a:pt x="24167" y="5880"/>
                  </a:cubicBezTo>
                  <a:cubicBezTo>
                    <a:pt x="24209" y="6110"/>
                    <a:pt x="24251" y="6340"/>
                    <a:pt x="24272" y="6570"/>
                  </a:cubicBezTo>
                  <a:cubicBezTo>
                    <a:pt x="24292" y="6654"/>
                    <a:pt x="24292" y="6717"/>
                    <a:pt x="24292" y="6800"/>
                  </a:cubicBezTo>
                  <a:cubicBezTo>
                    <a:pt x="24313" y="6800"/>
                    <a:pt x="24313" y="6821"/>
                    <a:pt x="24313" y="6821"/>
                  </a:cubicBezTo>
                  <a:cubicBezTo>
                    <a:pt x="24481" y="8370"/>
                    <a:pt x="24376" y="10022"/>
                    <a:pt x="24313" y="11508"/>
                  </a:cubicBezTo>
                  <a:cubicBezTo>
                    <a:pt x="24313" y="11529"/>
                    <a:pt x="24292" y="11550"/>
                    <a:pt x="24292" y="11571"/>
                  </a:cubicBezTo>
                  <a:cubicBezTo>
                    <a:pt x="24292" y="11696"/>
                    <a:pt x="24292" y="11801"/>
                    <a:pt x="24292" y="11906"/>
                  </a:cubicBezTo>
                  <a:cubicBezTo>
                    <a:pt x="24272" y="12366"/>
                    <a:pt x="24251" y="12805"/>
                    <a:pt x="24251" y="13203"/>
                  </a:cubicBezTo>
                  <a:cubicBezTo>
                    <a:pt x="24251" y="13203"/>
                    <a:pt x="24251" y="13224"/>
                    <a:pt x="24251" y="13224"/>
                  </a:cubicBezTo>
                  <a:cubicBezTo>
                    <a:pt x="24251" y="13349"/>
                    <a:pt x="24251" y="13454"/>
                    <a:pt x="24251" y="13580"/>
                  </a:cubicBezTo>
                  <a:cubicBezTo>
                    <a:pt x="24251" y="13998"/>
                    <a:pt x="24251" y="14416"/>
                    <a:pt x="24251" y="14856"/>
                  </a:cubicBezTo>
                  <a:cubicBezTo>
                    <a:pt x="24251" y="15023"/>
                    <a:pt x="24251" y="15170"/>
                    <a:pt x="24251" y="15337"/>
                  </a:cubicBezTo>
                  <a:cubicBezTo>
                    <a:pt x="24251" y="15881"/>
                    <a:pt x="24230" y="16425"/>
                    <a:pt x="24209" y="16990"/>
                  </a:cubicBezTo>
                  <a:cubicBezTo>
                    <a:pt x="24188" y="17074"/>
                    <a:pt x="24188" y="17178"/>
                    <a:pt x="24188" y="17283"/>
                  </a:cubicBezTo>
                  <a:cubicBezTo>
                    <a:pt x="24146" y="17722"/>
                    <a:pt x="24104" y="18183"/>
                    <a:pt x="24020" y="18601"/>
                  </a:cubicBezTo>
                  <a:cubicBezTo>
                    <a:pt x="24000" y="18769"/>
                    <a:pt x="23958" y="18915"/>
                    <a:pt x="23937" y="19061"/>
                  </a:cubicBezTo>
                  <a:cubicBezTo>
                    <a:pt x="23769" y="19836"/>
                    <a:pt x="23497" y="20568"/>
                    <a:pt x="23100" y="21217"/>
                  </a:cubicBezTo>
                  <a:cubicBezTo>
                    <a:pt x="22660" y="21907"/>
                    <a:pt x="22054" y="22493"/>
                    <a:pt x="21217" y="22891"/>
                  </a:cubicBezTo>
                  <a:cubicBezTo>
                    <a:pt x="20945" y="23037"/>
                    <a:pt x="20673" y="23142"/>
                    <a:pt x="20359" y="23225"/>
                  </a:cubicBezTo>
                  <a:cubicBezTo>
                    <a:pt x="20003" y="23330"/>
                    <a:pt x="19647" y="23393"/>
                    <a:pt x="19271" y="23455"/>
                  </a:cubicBezTo>
                  <a:cubicBezTo>
                    <a:pt x="19062" y="23497"/>
                    <a:pt x="18852" y="23518"/>
                    <a:pt x="18622" y="23539"/>
                  </a:cubicBezTo>
                  <a:cubicBezTo>
                    <a:pt x="18350" y="23560"/>
                    <a:pt x="18099" y="23581"/>
                    <a:pt x="17827" y="23602"/>
                  </a:cubicBezTo>
                  <a:cubicBezTo>
                    <a:pt x="17681" y="23602"/>
                    <a:pt x="17513" y="23602"/>
                    <a:pt x="17367" y="23623"/>
                  </a:cubicBezTo>
                  <a:cubicBezTo>
                    <a:pt x="16718" y="23644"/>
                    <a:pt x="16090" y="23644"/>
                    <a:pt x="15463" y="23686"/>
                  </a:cubicBezTo>
                  <a:cubicBezTo>
                    <a:pt x="15316" y="23707"/>
                    <a:pt x="15191" y="23707"/>
                    <a:pt x="15065" y="23727"/>
                  </a:cubicBezTo>
                  <a:cubicBezTo>
                    <a:pt x="14919" y="23727"/>
                    <a:pt x="14772" y="23748"/>
                    <a:pt x="14626" y="23748"/>
                  </a:cubicBezTo>
                  <a:cubicBezTo>
                    <a:pt x="14249" y="23790"/>
                    <a:pt x="13872" y="23811"/>
                    <a:pt x="13496" y="23832"/>
                  </a:cubicBezTo>
                  <a:lnTo>
                    <a:pt x="13475" y="23832"/>
                  </a:lnTo>
                  <a:cubicBezTo>
                    <a:pt x="13370" y="23853"/>
                    <a:pt x="13245" y="23853"/>
                    <a:pt x="13119" y="23853"/>
                  </a:cubicBezTo>
                  <a:lnTo>
                    <a:pt x="13056" y="23853"/>
                  </a:lnTo>
                  <a:cubicBezTo>
                    <a:pt x="12743" y="23874"/>
                    <a:pt x="12429" y="23895"/>
                    <a:pt x="12115" y="23916"/>
                  </a:cubicBezTo>
                  <a:cubicBezTo>
                    <a:pt x="11027" y="23958"/>
                    <a:pt x="9960" y="23958"/>
                    <a:pt x="8872" y="23958"/>
                  </a:cubicBezTo>
                  <a:cubicBezTo>
                    <a:pt x="8711" y="23956"/>
                    <a:pt x="8550" y="23955"/>
                    <a:pt x="8387" y="23955"/>
                  </a:cubicBezTo>
                  <a:cubicBezTo>
                    <a:pt x="8120" y="23955"/>
                    <a:pt x="7850" y="23957"/>
                    <a:pt x="7579" y="23957"/>
                  </a:cubicBezTo>
                  <a:cubicBezTo>
                    <a:pt x="6346" y="23957"/>
                    <a:pt x="5094" y="23920"/>
                    <a:pt x="3934" y="23518"/>
                  </a:cubicBezTo>
                  <a:cubicBezTo>
                    <a:pt x="3808" y="23476"/>
                    <a:pt x="3704" y="23435"/>
                    <a:pt x="3578" y="23393"/>
                  </a:cubicBezTo>
                  <a:cubicBezTo>
                    <a:pt x="3494" y="23351"/>
                    <a:pt x="3390" y="23288"/>
                    <a:pt x="3285" y="23246"/>
                  </a:cubicBezTo>
                  <a:cubicBezTo>
                    <a:pt x="3222" y="23204"/>
                    <a:pt x="3160" y="23183"/>
                    <a:pt x="3097" y="23142"/>
                  </a:cubicBezTo>
                  <a:cubicBezTo>
                    <a:pt x="2950" y="23079"/>
                    <a:pt x="2825" y="22995"/>
                    <a:pt x="2699" y="22911"/>
                  </a:cubicBezTo>
                  <a:cubicBezTo>
                    <a:pt x="2595" y="22849"/>
                    <a:pt x="2511" y="22765"/>
                    <a:pt x="2406" y="22681"/>
                  </a:cubicBezTo>
                  <a:cubicBezTo>
                    <a:pt x="2218" y="22535"/>
                    <a:pt x="2051" y="22367"/>
                    <a:pt x="1904" y="22200"/>
                  </a:cubicBezTo>
                  <a:cubicBezTo>
                    <a:pt x="1841" y="22116"/>
                    <a:pt x="1779" y="22033"/>
                    <a:pt x="1716" y="21949"/>
                  </a:cubicBezTo>
                  <a:cubicBezTo>
                    <a:pt x="1611" y="21802"/>
                    <a:pt x="1507" y="21656"/>
                    <a:pt x="1423" y="21510"/>
                  </a:cubicBezTo>
                  <a:cubicBezTo>
                    <a:pt x="1360" y="21384"/>
                    <a:pt x="1318" y="21279"/>
                    <a:pt x="1256" y="21154"/>
                  </a:cubicBezTo>
                  <a:cubicBezTo>
                    <a:pt x="1172" y="20966"/>
                    <a:pt x="1088" y="20756"/>
                    <a:pt x="1025" y="20547"/>
                  </a:cubicBezTo>
                  <a:cubicBezTo>
                    <a:pt x="984" y="20422"/>
                    <a:pt x="963" y="20296"/>
                    <a:pt x="921" y="20150"/>
                  </a:cubicBezTo>
                  <a:cubicBezTo>
                    <a:pt x="858" y="19919"/>
                    <a:pt x="816" y="19689"/>
                    <a:pt x="795" y="19459"/>
                  </a:cubicBezTo>
                  <a:cubicBezTo>
                    <a:pt x="774" y="19333"/>
                    <a:pt x="753" y="19208"/>
                    <a:pt x="753" y="19103"/>
                  </a:cubicBezTo>
                  <a:cubicBezTo>
                    <a:pt x="712" y="18894"/>
                    <a:pt x="712" y="18685"/>
                    <a:pt x="691" y="18497"/>
                  </a:cubicBezTo>
                  <a:cubicBezTo>
                    <a:pt x="691" y="18413"/>
                    <a:pt x="670" y="18350"/>
                    <a:pt x="670" y="18287"/>
                  </a:cubicBezTo>
                  <a:cubicBezTo>
                    <a:pt x="649" y="17932"/>
                    <a:pt x="649" y="17597"/>
                    <a:pt x="628" y="17241"/>
                  </a:cubicBezTo>
                  <a:cubicBezTo>
                    <a:pt x="628" y="17220"/>
                    <a:pt x="628" y="17199"/>
                    <a:pt x="628" y="17178"/>
                  </a:cubicBezTo>
                  <a:cubicBezTo>
                    <a:pt x="628" y="16990"/>
                    <a:pt x="628" y="16802"/>
                    <a:pt x="628" y="16634"/>
                  </a:cubicBezTo>
                  <a:cubicBezTo>
                    <a:pt x="628" y="16404"/>
                    <a:pt x="628" y="16195"/>
                    <a:pt x="628" y="15986"/>
                  </a:cubicBezTo>
                  <a:cubicBezTo>
                    <a:pt x="649" y="15735"/>
                    <a:pt x="649" y="15463"/>
                    <a:pt x="649" y="15212"/>
                  </a:cubicBezTo>
                  <a:cubicBezTo>
                    <a:pt x="649" y="14940"/>
                    <a:pt x="670" y="14668"/>
                    <a:pt x="670" y="14396"/>
                  </a:cubicBezTo>
                  <a:cubicBezTo>
                    <a:pt x="691" y="14144"/>
                    <a:pt x="691" y="13872"/>
                    <a:pt x="712" y="13621"/>
                  </a:cubicBezTo>
                  <a:cubicBezTo>
                    <a:pt x="712" y="13559"/>
                    <a:pt x="712" y="13496"/>
                    <a:pt x="712" y="13433"/>
                  </a:cubicBezTo>
                  <a:cubicBezTo>
                    <a:pt x="753" y="12701"/>
                    <a:pt x="774" y="11968"/>
                    <a:pt x="795" y="11236"/>
                  </a:cubicBezTo>
                  <a:cubicBezTo>
                    <a:pt x="837" y="9458"/>
                    <a:pt x="753" y="7637"/>
                    <a:pt x="1151" y="5880"/>
                  </a:cubicBezTo>
                  <a:cubicBezTo>
                    <a:pt x="1193" y="5649"/>
                    <a:pt x="1256" y="5440"/>
                    <a:pt x="1318" y="5231"/>
                  </a:cubicBezTo>
                  <a:cubicBezTo>
                    <a:pt x="1402" y="4980"/>
                    <a:pt x="1486" y="4750"/>
                    <a:pt x="1590" y="4520"/>
                  </a:cubicBezTo>
                  <a:cubicBezTo>
                    <a:pt x="2281" y="2971"/>
                    <a:pt x="3494" y="1674"/>
                    <a:pt x="5189" y="1151"/>
                  </a:cubicBezTo>
                  <a:cubicBezTo>
                    <a:pt x="5315" y="1109"/>
                    <a:pt x="5419" y="1088"/>
                    <a:pt x="5545" y="1046"/>
                  </a:cubicBezTo>
                  <a:cubicBezTo>
                    <a:pt x="5670" y="1025"/>
                    <a:pt x="5796" y="1004"/>
                    <a:pt x="5901" y="983"/>
                  </a:cubicBezTo>
                  <a:cubicBezTo>
                    <a:pt x="6130" y="959"/>
                    <a:pt x="6354" y="950"/>
                    <a:pt x="6575" y="950"/>
                  </a:cubicBezTo>
                  <a:cubicBezTo>
                    <a:pt x="6917" y="950"/>
                    <a:pt x="7252" y="971"/>
                    <a:pt x="7595" y="983"/>
                  </a:cubicBezTo>
                  <a:lnTo>
                    <a:pt x="7888" y="983"/>
                  </a:lnTo>
                  <a:cubicBezTo>
                    <a:pt x="8139" y="983"/>
                    <a:pt x="8370" y="983"/>
                    <a:pt x="8621" y="963"/>
                  </a:cubicBezTo>
                  <a:cubicBezTo>
                    <a:pt x="8663" y="963"/>
                    <a:pt x="8704" y="942"/>
                    <a:pt x="8746" y="942"/>
                  </a:cubicBezTo>
                  <a:lnTo>
                    <a:pt x="9981" y="942"/>
                  </a:lnTo>
                  <a:cubicBezTo>
                    <a:pt x="10169" y="921"/>
                    <a:pt x="10336" y="921"/>
                    <a:pt x="10525" y="921"/>
                  </a:cubicBezTo>
                  <a:cubicBezTo>
                    <a:pt x="10734" y="900"/>
                    <a:pt x="10922" y="900"/>
                    <a:pt x="11132" y="879"/>
                  </a:cubicBezTo>
                  <a:cubicBezTo>
                    <a:pt x="11257" y="879"/>
                    <a:pt x="11362" y="858"/>
                    <a:pt x="11487" y="858"/>
                  </a:cubicBezTo>
                  <a:cubicBezTo>
                    <a:pt x="11634" y="837"/>
                    <a:pt x="11801" y="837"/>
                    <a:pt x="11948" y="816"/>
                  </a:cubicBezTo>
                  <a:cubicBezTo>
                    <a:pt x="12303" y="795"/>
                    <a:pt x="12659" y="774"/>
                    <a:pt x="13015" y="753"/>
                  </a:cubicBezTo>
                  <a:cubicBezTo>
                    <a:pt x="13963" y="683"/>
                    <a:pt x="14919" y="626"/>
                    <a:pt x="15859" y="626"/>
                  </a:cubicBezTo>
                  <a:close/>
                  <a:moveTo>
                    <a:pt x="15295" y="0"/>
                  </a:moveTo>
                  <a:cubicBezTo>
                    <a:pt x="14940" y="0"/>
                    <a:pt x="14584" y="0"/>
                    <a:pt x="14228" y="21"/>
                  </a:cubicBezTo>
                  <a:lnTo>
                    <a:pt x="14019" y="21"/>
                  </a:lnTo>
                  <a:cubicBezTo>
                    <a:pt x="13914" y="42"/>
                    <a:pt x="13831" y="42"/>
                    <a:pt x="13726" y="42"/>
                  </a:cubicBezTo>
                  <a:cubicBezTo>
                    <a:pt x="13370" y="63"/>
                    <a:pt x="13036" y="84"/>
                    <a:pt x="12701" y="105"/>
                  </a:cubicBezTo>
                  <a:cubicBezTo>
                    <a:pt x="12533" y="105"/>
                    <a:pt x="12366" y="126"/>
                    <a:pt x="12220" y="147"/>
                  </a:cubicBezTo>
                  <a:cubicBezTo>
                    <a:pt x="12115" y="147"/>
                    <a:pt x="11989" y="147"/>
                    <a:pt x="11885" y="167"/>
                  </a:cubicBezTo>
                  <a:cubicBezTo>
                    <a:pt x="11759" y="167"/>
                    <a:pt x="11634" y="167"/>
                    <a:pt x="11508" y="188"/>
                  </a:cubicBezTo>
                  <a:cubicBezTo>
                    <a:pt x="11299" y="209"/>
                    <a:pt x="11069" y="209"/>
                    <a:pt x="10859" y="230"/>
                  </a:cubicBezTo>
                  <a:cubicBezTo>
                    <a:pt x="10692" y="230"/>
                    <a:pt x="10504" y="251"/>
                    <a:pt x="10336" y="272"/>
                  </a:cubicBezTo>
                  <a:cubicBezTo>
                    <a:pt x="10211" y="272"/>
                    <a:pt x="10085" y="272"/>
                    <a:pt x="9960" y="293"/>
                  </a:cubicBezTo>
                  <a:lnTo>
                    <a:pt x="9562" y="293"/>
                  </a:lnTo>
                  <a:cubicBezTo>
                    <a:pt x="9416" y="314"/>
                    <a:pt x="9248" y="314"/>
                    <a:pt x="9102" y="314"/>
                  </a:cubicBezTo>
                  <a:cubicBezTo>
                    <a:pt x="8924" y="324"/>
                    <a:pt x="8751" y="330"/>
                    <a:pt x="8584" y="330"/>
                  </a:cubicBezTo>
                  <a:cubicBezTo>
                    <a:pt x="8417" y="330"/>
                    <a:pt x="8255" y="324"/>
                    <a:pt x="8098" y="314"/>
                  </a:cubicBezTo>
                  <a:cubicBezTo>
                    <a:pt x="8035" y="314"/>
                    <a:pt x="7993" y="335"/>
                    <a:pt x="7951" y="356"/>
                  </a:cubicBezTo>
                  <a:cubicBezTo>
                    <a:pt x="5880" y="398"/>
                    <a:pt x="3829" y="816"/>
                    <a:pt x="2344" y="2427"/>
                  </a:cubicBezTo>
                  <a:cubicBezTo>
                    <a:pt x="1988" y="2825"/>
                    <a:pt x="1695" y="3264"/>
                    <a:pt x="1444" y="3704"/>
                  </a:cubicBezTo>
                  <a:cubicBezTo>
                    <a:pt x="1423" y="3724"/>
                    <a:pt x="1423" y="3745"/>
                    <a:pt x="1402" y="3787"/>
                  </a:cubicBezTo>
                  <a:cubicBezTo>
                    <a:pt x="1151" y="4248"/>
                    <a:pt x="963" y="4729"/>
                    <a:pt x="837" y="5210"/>
                  </a:cubicBezTo>
                  <a:cubicBezTo>
                    <a:pt x="753" y="5482"/>
                    <a:pt x="691" y="5754"/>
                    <a:pt x="649" y="6005"/>
                  </a:cubicBezTo>
                  <a:cubicBezTo>
                    <a:pt x="523" y="6654"/>
                    <a:pt x="440" y="7302"/>
                    <a:pt x="398" y="7951"/>
                  </a:cubicBezTo>
                  <a:cubicBezTo>
                    <a:pt x="398" y="8098"/>
                    <a:pt x="377" y="8265"/>
                    <a:pt x="377" y="8411"/>
                  </a:cubicBezTo>
                  <a:cubicBezTo>
                    <a:pt x="377" y="8600"/>
                    <a:pt x="356" y="8788"/>
                    <a:pt x="356" y="8976"/>
                  </a:cubicBezTo>
                  <a:cubicBezTo>
                    <a:pt x="356" y="9206"/>
                    <a:pt x="335" y="9416"/>
                    <a:pt x="335" y="9646"/>
                  </a:cubicBezTo>
                  <a:cubicBezTo>
                    <a:pt x="335" y="9918"/>
                    <a:pt x="335" y="10190"/>
                    <a:pt x="335" y="10462"/>
                  </a:cubicBezTo>
                  <a:cubicBezTo>
                    <a:pt x="335" y="10525"/>
                    <a:pt x="335" y="10608"/>
                    <a:pt x="314" y="10671"/>
                  </a:cubicBezTo>
                  <a:cubicBezTo>
                    <a:pt x="314" y="10839"/>
                    <a:pt x="314" y="10985"/>
                    <a:pt x="314" y="11131"/>
                  </a:cubicBezTo>
                  <a:cubicBezTo>
                    <a:pt x="293" y="11529"/>
                    <a:pt x="272" y="11947"/>
                    <a:pt x="230" y="12366"/>
                  </a:cubicBezTo>
                  <a:cubicBezTo>
                    <a:pt x="230" y="12575"/>
                    <a:pt x="209" y="12763"/>
                    <a:pt x="188" y="12973"/>
                  </a:cubicBezTo>
                  <a:cubicBezTo>
                    <a:pt x="168" y="13370"/>
                    <a:pt x="147" y="13768"/>
                    <a:pt x="105" y="14144"/>
                  </a:cubicBezTo>
                  <a:cubicBezTo>
                    <a:pt x="105" y="14416"/>
                    <a:pt x="84" y="14668"/>
                    <a:pt x="63" y="14919"/>
                  </a:cubicBezTo>
                  <a:cubicBezTo>
                    <a:pt x="42" y="15232"/>
                    <a:pt x="42" y="15525"/>
                    <a:pt x="21" y="15818"/>
                  </a:cubicBezTo>
                  <a:cubicBezTo>
                    <a:pt x="21" y="16069"/>
                    <a:pt x="21" y="16300"/>
                    <a:pt x="0" y="16551"/>
                  </a:cubicBezTo>
                  <a:cubicBezTo>
                    <a:pt x="0" y="16739"/>
                    <a:pt x="21" y="16948"/>
                    <a:pt x="21" y="17137"/>
                  </a:cubicBezTo>
                  <a:cubicBezTo>
                    <a:pt x="21" y="17325"/>
                    <a:pt x="21" y="17492"/>
                    <a:pt x="42" y="17681"/>
                  </a:cubicBezTo>
                  <a:cubicBezTo>
                    <a:pt x="63" y="18036"/>
                    <a:pt x="84" y="18413"/>
                    <a:pt x="126" y="18769"/>
                  </a:cubicBezTo>
                  <a:cubicBezTo>
                    <a:pt x="147" y="18831"/>
                    <a:pt x="147" y="18894"/>
                    <a:pt x="168" y="18957"/>
                  </a:cubicBezTo>
                  <a:cubicBezTo>
                    <a:pt x="188" y="19145"/>
                    <a:pt x="209" y="19333"/>
                    <a:pt x="251" y="19501"/>
                  </a:cubicBezTo>
                  <a:cubicBezTo>
                    <a:pt x="272" y="19626"/>
                    <a:pt x="293" y="19752"/>
                    <a:pt x="335" y="19878"/>
                  </a:cubicBezTo>
                  <a:cubicBezTo>
                    <a:pt x="377" y="20108"/>
                    <a:pt x="440" y="20338"/>
                    <a:pt x="523" y="20568"/>
                  </a:cubicBezTo>
                  <a:cubicBezTo>
                    <a:pt x="565" y="20694"/>
                    <a:pt x="607" y="20798"/>
                    <a:pt x="649" y="20924"/>
                  </a:cubicBezTo>
                  <a:cubicBezTo>
                    <a:pt x="670" y="21007"/>
                    <a:pt x="691" y="21070"/>
                    <a:pt x="732" y="21154"/>
                  </a:cubicBezTo>
                  <a:cubicBezTo>
                    <a:pt x="774" y="21279"/>
                    <a:pt x="837" y="21384"/>
                    <a:pt x="900" y="21510"/>
                  </a:cubicBezTo>
                  <a:cubicBezTo>
                    <a:pt x="963" y="21635"/>
                    <a:pt x="1025" y="21740"/>
                    <a:pt x="1088" y="21844"/>
                  </a:cubicBezTo>
                  <a:cubicBezTo>
                    <a:pt x="1193" y="21991"/>
                    <a:pt x="1276" y="22137"/>
                    <a:pt x="1402" y="22284"/>
                  </a:cubicBezTo>
                  <a:cubicBezTo>
                    <a:pt x="1465" y="22367"/>
                    <a:pt x="1528" y="22430"/>
                    <a:pt x="1590" y="22514"/>
                  </a:cubicBezTo>
                  <a:cubicBezTo>
                    <a:pt x="1758" y="22681"/>
                    <a:pt x="1946" y="22849"/>
                    <a:pt x="2134" y="22995"/>
                  </a:cubicBezTo>
                  <a:cubicBezTo>
                    <a:pt x="2218" y="23079"/>
                    <a:pt x="2323" y="23163"/>
                    <a:pt x="2427" y="23225"/>
                  </a:cubicBezTo>
                  <a:cubicBezTo>
                    <a:pt x="2595" y="23330"/>
                    <a:pt x="2783" y="23455"/>
                    <a:pt x="2950" y="23539"/>
                  </a:cubicBezTo>
                  <a:cubicBezTo>
                    <a:pt x="3055" y="23602"/>
                    <a:pt x="3160" y="23644"/>
                    <a:pt x="3264" y="23686"/>
                  </a:cubicBezTo>
                  <a:cubicBezTo>
                    <a:pt x="3536" y="23811"/>
                    <a:pt x="3808" y="23916"/>
                    <a:pt x="4101" y="23999"/>
                  </a:cubicBezTo>
                  <a:cubicBezTo>
                    <a:pt x="4227" y="24041"/>
                    <a:pt x="4331" y="24083"/>
                    <a:pt x="4457" y="24104"/>
                  </a:cubicBezTo>
                  <a:cubicBezTo>
                    <a:pt x="4729" y="24167"/>
                    <a:pt x="5001" y="24230"/>
                    <a:pt x="5252" y="24271"/>
                  </a:cubicBezTo>
                  <a:cubicBezTo>
                    <a:pt x="5419" y="24313"/>
                    <a:pt x="5587" y="24334"/>
                    <a:pt x="5754" y="24334"/>
                  </a:cubicBezTo>
                  <a:cubicBezTo>
                    <a:pt x="5984" y="24376"/>
                    <a:pt x="6235" y="24397"/>
                    <a:pt x="6486" y="24397"/>
                  </a:cubicBezTo>
                  <a:cubicBezTo>
                    <a:pt x="6758" y="24418"/>
                    <a:pt x="7051" y="24418"/>
                    <a:pt x="7323" y="24418"/>
                  </a:cubicBezTo>
                  <a:cubicBezTo>
                    <a:pt x="7428" y="24439"/>
                    <a:pt x="7533" y="24439"/>
                    <a:pt x="7658" y="24439"/>
                  </a:cubicBezTo>
                  <a:cubicBezTo>
                    <a:pt x="8056" y="24439"/>
                    <a:pt x="8453" y="24460"/>
                    <a:pt x="8851" y="24460"/>
                  </a:cubicBezTo>
                  <a:lnTo>
                    <a:pt x="9248" y="24460"/>
                  </a:lnTo>
                  <a:cubicBezTo>
                    <a:pt x="9751" y="24460"/>
                    <a:pt x="10253" y="24460"/>
                    <a:pt x="10755" y="24439"/>
                  </a:cubicBezTo>
                  <a:lnTo>
                    <a:pt x="11550" y="24439"/>
                  </a:lnTo>
                  <a:cubicBezTo>
                    <a:pt x="11843" y="24418"/>
                    <a:pt x="12115" y="24418"/>
                    <a:pt x="12387" y="24397"/>
                  </a:cubicBezTo>
                  <a:lnTo>
                    <a:pt x="12910" y="24397"/>
                  </a:lnTo>
                  <a:cubicBezTo>
                    <a:pt x="13266" y="24376"/>
                    <a:pt x="13621" y="24355"/>
                    <a:pt x="13977" y="24355"/>
                  </a:cubicBezTo>
                  <a:cubicBezTo>
                    <a:pt x="14019" y="24334"/>
                    <a:pt x="14082" y="24334"/>
                    <a:pt x="14124" y="24334"/>
                  </a:cubicBezTo>
                  <a:cubicBezTo>
                    <a:pt x="15714" y="24271"/>
                    <a:pt x="17304" y="24167"/>
                    <a:pt x="18873" y="24062"/>
                  </a:cubicBezTo>
                  <a:cubicBezTo>
                    <a:pt x="20275" y="23958"/>
                    <a:pt x="21510" y="23602"/>
                    <a:pt x="22472" y="22870"/>
                  </a:cubicBezTo>
                  <a:cubicBezTo>
                    <a:pt x="23079" y="22409"/>
                    <a:pt x="23581" y="21802"/>
                    <a:pt x="23958" y="21049"/>
                  </a:cubicBezTo>
                  <a:cubicBezTo>
                    <a:pt x="23979" y="21007"/>
                    <a:pt x="24000" y="20986"/>
                    <a:pt x="24020" y="20945"/>
                  </a:cubicBezTo>
                  <a:cubicBezTo>
                    <a:pt x="24041" y="20903"/>
                    <a:pt x="24062" y="20861"/>
                    <a:pt x="24062" y="20840"/>
                  </a:cubicBezTo>
                  <a:cubicBezTo>
                    <a:pt x="24125" y="20694"/>
                    <a:pt x="24188" y="20568"/>
                    <a:pt x="24230" y="20422"/>
                  </a:cubicBezTo>
                  <a:cubicBezTo>
                    <a:pt x="24418" y="19940"/>
                    <a:pt x="24564" y="19417"/>
                    <a:pt x="24669" y="18894"/>
                  </a:cubicBezTo>
                  <a:cubicBezTo>
                    <a:pt x="24711" y="18685"/>
                    <a:pt x="24753" y="18476"/>
                    <a:pt x="24795" y="18266"/>
                  </a:cubicBezTo>
                  <a:cubicBezTo>
                    <a:pt x="24816" y="18141"/>
                    <a:pt x="24836" y="17994"/>
                    <a:pt x="24836" y="17848"/>
                  </a:cubicBezTo>
                  <a:cubicBezTo>
                    <a:pt x="24899" y="17429"/>
                    <a:pt x="24941" y="16990"/>
                    <a:pt x="24962" y="16572"/>
                  </a:cubicBezTo>
                  <a:cubicBezTo>
                    <a:pt x="24962" y="16467"/>
                    <a:pt x="24983" y="16383"/>
                    <a:pt x="24983" y="16300"/>
                  </a:cubicBezTo>
                  <a:cubicBezTo>
                    <a:pt x="25004" y="15735"/>
                    <a:pt x="25004" y="15191"/>
                    <a:pt x="25004" y="14626"/>
                  </a:cubicBezTo>
                  <a:cubicBezTo>
                    <a:pt x="25004" y="14479"/>
                    <a:pt x="25004" y="14333"/>
                    <a:pt x="25004" y="14186"/>
                  </a:cubicBezTo>
                  <a:cubicBezTo>
                    <a:pt x="25004" y="13726"/>
                    <a:pt x="24983" y="13266"/>
                    <a:pt x="24962" y="12826"/>
                  </a:cubicBezTo>
                  <a:cubicBezTo>
                    <a:pt x="24962" y="12701"/>
                    <a:pt x="24962" y="12575"/>
                    <a:pt x="24962" y="12471"/>
                  </a:cubicBezTo>
                  <a:cubicBezTo>
                    <a:pt x="24941" y="12052"/>
                    <a:pt x="24941" y="11655"/>
                    <a:pt x="24920" y="11257"/>
                  </a:cubicBezTo>
                  <a:cubicBezTo>
                    <a:pt x="24920" y="11152"/>
                    <a:pt x="24920" y="11048"/>
                    <a:pt x="24920" y="10964"/>
                  </a:cubicBezTo>
                  <a:cubicBezTo>
                    <a:pt x="24920" y="10797"/>
                    <a:pt x="24920" y="10650"/>
                    <a:pt x="24920" y="10483"/>
                  </a:cubicBezTo>
                  <a:cubicBezTo>
                    <a:pt x="24899" y="10190"/>
                    <a:pt x="24920" y="9855"/>
                    <a:pt x="24920" y="9541"/>
                  </a:cubicBezTo>
                  <a:cubicBezTo>
                    <a:pt x="24920" y="9395"/>
                    <a:pt x="24920" y="9269"/>
                    <a:pt x="24899" y="9123"/>
                  </a:cubicBezTo>
                  <a:cubicBezTo>
                    <a:pt x="24899" y="8914"/>
                    <a:pt x="24899" y="8683"/>
                    <a:pt x="24899" y="8474"/>
                  </a:cubicBezTo>
                  <a:cubicBezTo>
                    <a:pt x="24899" y="8349"/>
                    <a:pt x="24899" y="8223"/>
                    <a:pt x="24899" y="8118"/>
                  </a:cubicBezTo>
                  <a:cubicBezTo>
                    <a:pt x="24878" y="7930"/>
                    <a:pt x="24878" y="7763"/>
                    <a:pt x="24878" y="7595"/>
                  </a:cubicBezTo>
                  <a:cubicBezTo>
                    <a:pt x="24857" y="7533"/>
                    <a:pt x="24857" y="7449"/>
                    <a:pt x="24857" y="7365"/>
                  </a:cubicBezTo>
                  <a:cubicBezTo>
                    <a:pt x="24836" y="7051"/>
                    <a:pt x="24795" y="6717"/>
                    <a:pt x="24753" y="6403"/>
                  </a:cubicBezTo>
                  <a:cubicBezTo>
                    <a:pt x="24753" y="6319"/>
                    <a:pt x="24732" y="6256"/>
                    <a:pt x="24732" y="6193"/>
                  </a:cubicBezTo>
                  <a:cubicBezTo>
                    <a:pt x="24732" y="6152"/>
                    <a:pt x="24711" y="6110"/>
                    <a:pt x="24711" y="6068"/>
                  </a:cubicBezTo>
                  <a:cubicBezTo>
                    <a:pt x="24502" y="4854"/>
                    <a:pt x="24125" y="3704"/>
                    <a:pt x="23330" y="2741"/>
                  </a:cubicBezTo>
                  <a:cubicBezTo>
                    <a:pt x="22305" y="1486"/>
                    <a:pt x="20924" y="795"/>
                    <a:pt x="19396" y="398"/>
                  </a:cubicBezTo>
                  <a:cubicBezTo>
                    <a:pt x="19334" y="377"/>
                    <a:pt x="19271" y="356"/>
                    <a:pt x="19187" y="356"/>
                  </a:cubicBezTo>
                  <a:cubicBezTo>
                    <a:pt x="19062" y="314"/>
                    <a:pt x="18936" y="293"/>
                    <a:pt x="18810" y="272"/>
                  </a:cubicBezTo>
                  <a:cubicBezTo>
                    <a:pt x="18559" y="209"/>
                    <a:pt x="18308" y="188"/>
                    <a:pt x="18057" y="147"/>
                  </a:cubicBezTo>
                  <a:cubicBezTo>
                    <a:pt x="17932" y="126"/>
                    <a:pt x="17827" y="105"/>
                    <a:pt x="17702" y="105"/>
                  </a:cubicBezTo>
                  <a:cubicBezTo>
                    <a:pt x="17137" y="42"/>
                    <a:pt x="16572" y="0"/>
                    <a:pt x="159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52"/>
            <p:cNvSpPr/>
            <p:nvPr/>
          </p:nvSpPr>
          <p:spPr>
            <a:xfrm>
              <a:off x="4994525" y="839150"/>
              <a:ext cx="754850" cy="752225"/>
            </a:xfrm>
            <a:custGeom>
              <a:rect b="b" l="l" r="r" t="t"/>
              <a:pathLst>
                <a:path extrusionOk="0" h="30089" w="30194">
                  <a:moveTo>
                    <a:pt x="18028" y="445"/>
                  </a:moveTo>
                  <a:cubicBezTo>
                    <a:pt x="18955" y="445"/>
                    <a:pt x="19870" y="492"/>
                    <a:pt x="20757" y="607"/>
                  </a:cubicBezTo>
                  <a:cubicBezTo>
                    <a:pt x="21112" y="670"/>
                    <a:pt x="21447" y="733"/>
                    <a:pt x="21782" y="816"/>
                  </a:cubicBezTo>
                  <a:cubicBezTo>
                    <a:pt x="21949" y="858"/>
                    <a:pt x="22096" y="900"/>
                    <a:pt x="22242" y="942"/>
                  </a:cubicBezTo>
                  <a:cubicBezTo>
                    <a:pt x="22326" y="963"/>
                    <a:pt x="22410" y="984"/>
                    <a:pt x="22514" y="1025"/>
                  </a:cubicBezTo>
                  <a:cubicBezTo>
                    <a:pt x="22765" y="1109"/>
                    <a:pt x="23017" y="1193"/>
                    <a:pt x="23268" y="1297"/>
                  </a:cubicBezTo>
                  <a:cubicBezTo>
                    <a:pt x="23372" y="1339"/>
                    <a:pt x="23477" y="1381"/>
                    <a:pt x="23561" y="1423"/>
                  </a:cubicBezTo>
                  <a:cubicBezTo>
                    <a:pt x="23874" y="1570"/>
                    <a:pt x="24188" y="1737"/>
                    <a:pt x="24502" y="1904"/>
                  </a:cubicBezTo>
                  <a:cubicBezTo>
                    <a:pt x="24586" y="1967"/>
                    <a:pt x="24690" y="2009"/>
                    <a:pt x="24795" y="2072"/>
                  </a:cubicBezTo>
                  <a:cubicBezTo>
                    <a:pt x="25004" y="2218"/>
                    <a:pt x="25234" y="2365"/>
                    <a:pt x="25444" y="2511"/>
                  </a:cubicBezTo>
                  <a:cubicBezTo>
                    <a:pt x="25527" y="2574"/>
                    <a:pt x="25611" y="2637"/>
                    <a:pt x="25695" y="2699"/>
                  </a:cubicBezTo>
                  <a:cubicBezTo>
                    <a:pt x="25946" y="2888"/>
                    <a:pt x="26197" y="3097"/>
                    <a:pt x="26427" y="3306"/>
                  </a:cubicBezTo>
                  <a:cubicBezTo>
                    <a:pt x="26511" y="3390"/>
                    <a:pt x="26594" y="3474"/>
                    <a:pt x="26678" y="3578"/>
                  </a:cubicBezTo>
                  <a:cubicBezTo>
                    <a:pt x="26866" y="3766"/>
                    <a:pt x="27055" y="3955"/>
                    <a:pt x="27243" y="4164"/>
                  </a:cubicBezTo>
                  <a:cubicBezTo>
                    <a:pt x="27306" y="4248"/>
                    <a:pt x="27369" y="4331"/>
                    <a:pt x="27431" y="4415"/>
                  </a:cubicBezTo>
                  <a:cubicBezTo>
                    <a:pt x="27641" y="4666"/>
                    <a:pt x="27808" y="4938"/>
                    <a:pt x="27975" y="5189"/>
                  </a:cubicBezTo>
                  <a:cubicBezTo>
                    <a:pt x="28017" y="5273"/>
                    <a:pt x="28059" y="5336"/>
                    <a:pt x="28101" y="5419"/>
                  </a:cubicBezTo>
                  <a:cubicBezTo>
                    <a:pt x="28457" y="6026"/>
                    <a:pt x="28729" y="6675"/>
                    <a:pt x="28896" y="7365"/>
                  </a:cubicBezTo>
                  <a:cubicBezTo>
                    <a:pt x="28917" y="7449"/>
                    <a:pt x="28938" y="7533"/>
                    <a:pt x="28959" y="7616"/>
                  </a:cubicBezTo>
                  <a:cubicBezTo>
                    <a:pt x="28980" y="7679"/>
                    <a:pt x="28980" y="7721"/>
                    <a:pt x="29001" y="7763"/>
                  </a:cubicBezTo>
                  <a:cubicBezTo>
                    <a:pt x="29063" y="8098"/>
                    <a:pt x="29126" y="8432"/>
                    <a:pt x="29189" y="8767"/>
                  </a:cubicBezTo>
                  <a:cubicBezTo>
                    <a:pt x="29189" y="8809"/>
                    <a:pt x="29189" y="8851"/>
                    <a:pt x="29189" y="8914"/>
                  </a:cubicBezTo>
                  <a:cubicBezTo>
                    <a:pt x="29231" y="9060"/>
                    <a:pt x="29252" y="9228"/>
                    <a:pt x="29273" y="9395"/>
                  </a:cubicBezTo>
                  <a:cubicBezTo>
                    <a:pt x="29273" y="9479"/>
                    <a:pt x="29294" y="9562"/>
                    <a:pt x="29294" y="9646"/>
                  </a:cubicBezTo>
                  <a:cubicBezTo>
                    <a:pt x="29315" y="9855"/>
                    <a:pt x="29335" y="10085"/>
                    <a:pt x="29356" y="10295"/>
                  </a:cubicBezTo>
                  <a:cubicBezTo>
                    <a:pt x="29356" y="10378"/>
                    <a:pt x="29377" y="10462"/>
                    <a:pt x="29377" y="10546"/>
                  </a:cubicBezTo>
                  <a:cubicBezTo>
                    <a:pt x="29419" y="11006"/>
                    <a:pt x="29419" y="11466"/>
                    <a:pt x="29440" y="11927"/>
                  </a:cubicBezTo>
                  <a:cubicBezTo>
                    <a:pt x="29440" y="12010"/>
                    <a:pt x="29440" y="12094"/>
                    <a:pt x="29440" y="12178"/>
                  </a:cubicBezTo>
                  <a:cubicBezTo>
                    <a:pt x="29440" y="12554"/>
                    <a:pt x="29461" y="12931"/>
                    <a:pt x="29440" y="13287"/>
                  </a:cubicBezTo>
                  <a:cubicBezTo>
                    <a:pt x="29440" y="13412"/>
                    <a:pt x="29440" y="13517"/>
                    <a:pt x="29440" y="13622"/>
                  </a:cubicBezTo>
                  <a:cubicBezTo>
                    <a:pt x="29440" y="14186"/>
                    <a:pt x="29419" y="14751"/>
                    <a:pt x="29398" y="15316"/>
                  </a:cubicBezTo>
                  <a:cubicBezTo>
                    <a:pt x="29398" y="15463"/>
                    <a:pt x="29398" y="15609"/>
                    <a:pt x="29377" y="15756"/>
                  </a:cubicBezTo>
                  <a:cubicBezTo>
                    <a:pt x="29356" y="16383"/>
                    <a:pt x="29335" y="17011"/>
                    <a:pt x="29335" y="17618"/>
                  </a:cubicBezTo>
                  <a:cubicBezTo>
                    <a:pt x="29335" y="17681"/>
                    <a:pt x="29315" y="17723"/>
                    <a:pt x="29315" y="17785"/>
                  </a:cubicBezTo>
                  <a:cubicBezTo>
                    <a:pt x="29315" y="17806"/>
                    <a:pt x="29315" y="17827"/>
                    <a:pt x="29315" y="17848"/>
                  </a:cubicBezTo>
                  <a:cubicBezTo>
                    <a:pt x="29315" y="18204"/>
                    <a:pt x="29315" y="18559"/>
                    <a:pt x="29294" y="18915"/>
                  </a:cubicBezTo>
                  <a:cubicBezTo>
                    <a:pt x="29294" y="19020"/>
                    <a:pt x="29294" y="19145"/>
                    <a:pt x="29294" y="19250"/>
                  </a:cubicBezTo>
                  <a:cubicBezTo>
                    <a:pt x="29273" y="19731"/>
                    <a:pt x="29252" y="20212"/>
                    <a:pt x="29210" y="20694"/>
                  </a:cubicBezTo>
                  <a:cubicBezTo>
                    <a:pt x="29210" y="20819"/>
                    <a:pt x="29189" y="20945"/>
                    <a:pt x="29189" y="21070"/>
                  </a:cubicBezTo>
                  <a:cubicBezTo>
                    <a:pt x="29147" y="21552"/>
                    <a:pt x="29084" y="22012"/>
                    <a:pt x="29001" y="22493"/>
                  </a:cubicBezTo>
                  <a:cubicBezTo>
                    <a:pt x="28980" y="22640"/>
                    <a:pt x="28959" y="22765"/>
                    <a:pt x="28938" y="22912"/>
                  </a:cubicBezTo>
                  <a:cubicBezTo>
                    <a:pt x="28812" y="23497"/>
                    <a:pt x="28666" y="24041"/>
                    <a:pt x="28478" y="24585"/>
                  </a:cubicBezTo>
                  <a:cubicBezTo>
                    <a:pt x="28373" y="24837"/>
                    <a:pt x="28289" y="25109"/>
                    <a:pt x="28164" y="25360"/>
                  </a:cubicBezTo>
                  <a:cubicBezTo>
                    <a:pt x="27975" y="25736"/>
                    <a:pt x="27766" y="26113"/>
                    <a:pt x="27515" y="26448"/>
                  </a:cubicBezTo>
                  <a:cubicBezTo>
                    <a:pt x="27264" y="26803"/>
                    <a:pt x="26992" y="27138"/>
                    <a:pt x="26657" y="27452"/>
                  </a:cubicBezTo>
                  <a:cubicBezTo>
                    <a:pt x="26030" y="28059"/>
                    <a:pt x="25297" y="28435"/>
                    <a:pt x="24502" y="28687"/>
                  </a:cubicBezTo>
                  <a:cubicBezTo>
                    <a:pt x="24251" y="28770"/>
                    <a:pt x="24021" y="28833"/>
                    <a:pt x="23749" y="28896"/>
                  </a:cubicBezTo>
                  <a:cubicBezTo>
                    <a:pt x="23247" y="29000"/>
                    <a:pt x="22724" y="29063"/>
                    <a:pt x="22200" y="29105"/>
                  </a:cubicBezTo>
                  <a:cubicBezTo>
                    <a:pt x="22012" y="29105"/>
                    <a:pt x="21803" y="29126"/>
                    <a:pt x="21615" y="29126"/>
                  </a:cubicBezTo>
                  <a:cubicBezTo>
                    <a:pt x="21196" y="29147"/>
                    <a:pt x="20778" y="29147"/>
                    <a:pt x="20359" y="29147"/>
                  </a:cubicBezTo>
                  <a:lnTo>
                    <a:pt x="18748" y="29147"/>
                  </a:lnTo>
                  <a:cubicBezTo>
                    <a:pt x="18476" y="29147"/>
                    <a:pt x="18225" y="29147"/>
                    <a:pt x="17974" y="29168"/>
                  </a:cubicBezTo>
                  <a:cubicBezTo>
                    <a:pt x="17807" y="29168"/>
                    <a:pt x="17639" y="29168"/>
                    <a:pt x="17472" y="29189"/>
                  </a:cubicBezTo>
                  <a:cubicBezTo>
                    <a:pt x="17263" y="29210"/>
                    <a:pt x="17053" y="29210"/>
                    <a:pt x="16844" y="29231"/>
                  </a:cubicBezTo>
                  <a:cubicBezTo>
                    <a:pt x="16739" y="29231"/>
                    <a:pt x="16635" y="29251"/>
                    <a:pt x="16509" y="29251"/>
                  </a:cubicBezTo>
                  <a:cubicBezTo>
                    <a:pt x="15965" y="29293"/>
                    <a:pt x="15400" y="29356"/>
                    <a:pt x="14835" y="29419"/>
                  </a:cubicBezTo>
                  <a:cubicBezTo>
                    <a:pt x="14710" y="29419"/>
                    <a:pt x="14584" y="29440"/>
                    <a:pt x="14459" y="29440"/>
                  </a:cubicBezTo>
                  <a:cubicBezTo>
                    <a:pt x="13231" y="29561"/>
                    <a:pt x="11985" y="29666"/>
                    <a:pt x="10759" y="29666"/>
                  </a:cubicBezTo>
                  <a:cubicBezTo>
                    <a:pt x="9667" y="29666"/>
                    <a:pt x="8589" y="29583"/>
                    <a:pt x="7554" y="29356"/>
                  </a:cubicBezTo>
                  <a:cubicBezTo>
                    <a:pt x="5964" y="29000"/>
                    <a:pt x="4290" y="28163"/>
                    <a:pt x="3139" y="26992"/>
                  </a:cubicBezTo>
                  <a:cubicBezTo>
                    <a:pt x="2260" y="26113"/>
                    <a:pt x="1821" y="25067"/>
                    <a:pt x="1570" y="23937"/>
                  </a:cubicBezTo>
                  <a:cubicBezTo>
                    <a:pt x="1570" y="23916"/>
                    <a:pt x="1549" y="23895"/>
                    <a:pt x="1549" y="23895"/>
                  </a:cubicBezTo>
                  <a:cubicBezTo>
                    <a:pt x="1528" y="23728"/>
                    <a:pt x="1486" y="23581"/>
                    <a:pt x="1465" y="23435"/>
                  </a:cubicBezTo>
                  <a:cubicBezTo>
                    <a:pt x="1423" y="23267"/>
                    <a:pt x="1402" y="23121"/>
                    <a:pt x="1381" y="22953"/>
                  </a:cubicBezTo>
                  <a:cubicBezTo>
                    <a:pt x="1361" y="22891"/>
                    <a:pt x="1361" y="22807"/>
                    <a:pt x="1340" y="22744"/>
                  </a:cubicBezTo>
                  <a:cubicBezTo>
                    <a:pt x="1277" y="22263"/>
                    <a:pt x="1235" y="21782"/>
                    <a:pt x="1172" y="21300"/>
                  </a:cubicBezTo>
                  <a:cubicBezTo>
                    <a:pt x="1130" y="21028"/>
                    <a:pt x="1109" y="20756"/>
                    <a:pt x="1089" y="20484"/>
                  </a:cubicBezTo>
                  <a:cubicBezTo>
                    <a:pt x="1089" y="20359"/>
                    <a:pt x="1068" y="20212"/>
                    <a:pt x="1068" y="20087"/>
                  </a:cubicBezTo>
                  <a:cubicBezTo>
                    <a:pt x="1047" y="19752"/>
                    <a:pt x="1026" y="19417"/>
                    <a:pt x="1026" y="19083"/>
                  </a:cubicBezTo>
                  <a:cubicBezTo>
                    <a:pt x="1026" y="18873"/>
                    <a:pt x="1005" y="18664"/>
                    <a:pt x="1005" y="18455"/>
                  </a:cubicBezTo>
                  <a:cubicBezTo>
                    <a:pt x="1005" y="18120"/>
                    <a:pt x="984" y="17764"/>
                    <a:pt x="984" y="17430"/>
                  </a:cubicBezTo>
                  <a:cubicBezTo>
                    <a:pt x="984" y="17241"/>
                    <a:pt x="984" y="17053"/>
                    <a:pt x="963" y="16865"/>
                  </a:cubicBezTo>
                  <a:cubicBezTo>
                    <a:pt x="963" y="16823"/>
                    <a:pt x="963" y="16802"/>
                    <a:pt x="963" y="16781"/>
                  </a:cubicBezTo>
                  <a:cubicBezTo>
                    <a:pt x="942" y="16404"/>
                    <a:pt x="942" y="16007"/>
                    <a:pt x="900" y="15630"/>
                  </a:cubicBezTo>
                  <a:cubicBezTo>
                    <a:pt x="817" y="14521"/>
                    <a:pt x="649" y="13412"/>
                    <a:pt x="524" y="12303"/>
                  </a:cubicBezTo>
                  <a:cubicBezTo>
                    <a:pt x="503" y="11989"/>
                    <a:pt x="482" y="11676"/>
                    <a:pt x="461" y="11362"/>
                  </a:cubicBezTo>
                  <a:cubicBezTo>
                    <a:pt x="461" y="11132"/>
                    <a:pt x="440" y="10901"/>
                    <a:pt x="440" y="10671"/>
                  </a:cubicBezTo>
                  <a:cubicBezTo>
                    <a:pt x="440" y="10483"/>
                    <a:pt x="440" y="10316"/>
                    <a:pt x="461" y="10127"/>
                  </a:cubicBezTo>
                  <a:cubicBezTo>
                    <a:pt x="461" y="9981"/>
                    <a:pt x="482" y="9834"/>
                    <a:pt x="482" y="9688"/>
                  </a:cubicBezTo>
                  <a:cubicBezTo>
                    <a:pt x="503" y="9583"/>
                    <a:pt x="503" y="9479"/>
                    <a:pt x="503" y="9374"/>
                  </a:cubicBezTo>
                  <a:cubicBezTo>
                    <a:pt x="524" y="9207"/>
                    <a:pt x="545" y="9039"/>
                    <a:pt x="565" y="8893"/>
                  </a:cubicBezTo>
                  <a:cubicBezTo>
                    <a:pt x="691" y="7805"/>
                    <a:pt x="921" y="6738"/>
                    <a:pt x="1340" y="5775"/>
                  </a:cubicBezTo>
                  <a:cubicBezTo>
                    <a:pt x="1444" y="5775"/>
                    <a:pt x="1528" y="5733"/>
                    <a:pt x="1549" y="5629"/>
                  </a:cubicBezTo>
                  <a:cubicBezTo>
                    <a:pt x="1653" y="5294"/>
                    <a:pt x="1779" y="5001"/>
                    <a:pt x="1946" y="4729"/>
                  </a:cubicBezTo>
                  <a:cubicBezTo>
                    <a:pt x="2114" y="4478"/>
                    <a:pt x="2302" y="4227"/>
                    <a:pt x="2511" y="4018"/>
                  </a:cubicBezTo>
                  <a:cubicBezTo>
                    <a:pt x="2972" y="3536"/>
                    <a:pt x="3495" y="3139"/>
                    <a:pt x="4081" y="2783"/>
                  </a:cubicBezTo>
                  <a:cubicBezTo>
                    <a:pt x="4269" y="2678"/>
                    <a:pt x="4457" y="2553"/>
                    <a:pt x="4666" y="2448"/>
                  </a:cubicBezTo>
                  <a:cubicBezTo>
                    <a:pt x="4750" y="2406"/>
                    <a:pt x="4855" y="2344"/>
                    <a:pt x="4959" y="2302"/>
                  </a:cubicBezTo>
                  <a:cubicBezTo>
                    <a:pt x="5127" y="2218"/>
                    <a:pt x="5294" y="2155"/>
                    <a:pt x="5462" y="2114"/>
                  </a:cubicBezTo>
                  <a:cubicBezTo>
                    <a:pt x="5985" y="1925"/>
                    <a:pt x="6529" y="1779"/>
                    <a:pt x="7052" y="1653"/>
                  </a:cubicBezTo>
                  <a:cubicBezTo>
                    <a:pt x="7219" y="1632"/>
                    <a:pt x="7387" y="1590"/>
                    <a:pt x="7554" y="1549"/>
                  </a:cubicBezTo>
                  <a:cubicBezTo>
                    <a:pt x="8014" y="1465"/>
                    <a:pt x="8475" y="1381"/>
                    <a:pt x="8914" y="1318"/>
                  </a:cubicBezTo>
                  <a:cubicBezTo>
                    <a:pt x="9060" y="1297"/>
                    <a:pt x="9228" y="1277"/>
                    <a:pt x="9374" y="1256"/>
                  </a:cubicBezTo>
                  <a:cubicBezTo>
                    <a:pt x="9793" y="1193"/>
                    <a:pt x="10211" y="1151"/>
                    <a:pt x="10609" y="1088"/>
                  </a:cubicBezTo>
                  <a:cubicBezTo>
                    <a:pt x="10693" y="1088"/>
                    <a:pt x="10776" y="1067"/>
                    <a:pt x="10860" y="1067"/>
                  </a:cubicBezTo>
                  <a:cubicBezTo>
                    <a:pt x="11048" y="1025"/>
                    <a:pt x="11257" y="1005"/>
                    <a:pt x="11446" y="984"/>
                  </a:cubicBezTo>
                  <a:cubicBezTo>
                    <a:pt x="11948" y="921"/>
                    <a:pt x="12471" y="858"/>
                    <a:pt x="12994" y="795"/>
                  </a:cubicBezTo>
                  <a:cubicBezTo>
                    <a:pt x="13057" y="795"/>
                    <a:pt x="13099" y="774"/>
                    <a:pt x="13161" y="774"/>
                  </a:cubicBezTo>
                  <a:cubicBezTo>
                    <a:pt x="14768" y="588"/>
                    <a:pt x="16417" y="445"/>
                    <a:pt x="18028" y="445"/>
                  </a:cubicBezTo>
                  <a:close/>
                  <a:moveTo>
                    <a:pt x="17786" y="0"/>
                  </a:moveTo>
                  <a:cubicBezTo>
                    <a:pt x="17723" y="0"/>
                    <a:pt x="17660" y="21"/>
                    <a:pt x="17597" y="21"/>
                  </a:cubicBezTo>
                  <a:lnTo>
                    <a:pt x="17221" y="21"/>
                  </a:lnTo>
                  <a:cubicBezTo>
                    <a:pt x="17158" y="42"/>
                    <a:pt x="17074" y="42"/>
                    <a:pt x="17011" y="42"/>
                  </a:cubicBezTo>
                  <a:cubicBezTo>
                    <a:pt x="16886" y="42"/>
                    <a:pt x="16739" y="42"/>
                    <a:pt x="16614" y="63"/>
                  </a:cubicBezTo>
                  <a:cubicBezTo>
                    <a:pt x="16363" y="63"/>
                    <a:pt x="16112" y="84"/>
                    <a:pt x="15861" y="84"/>
                  </a:cubicBezTo>
                  <a:cubicBezTo>
                    <a:pt x="15756" y="105"/>
                    <a:pt x="15672" y="105"/>
                    <a:pt x="15568" y="105"/>
                  </a:cubicBezTo>
                  <a:lnTo>
                    <a:pt x="15442" y="105"/>
                  </a:lnTo>
                  <a:cubicBezTo>
                    <a:pt x="15296" y="126"/>
                    <a:pt x="15149" y="126"/>
                    <a:pt x="15024" y="126"/>
                  </a:cubicBezTo>
                  <a:cubicBezTo>
                    <a:pt x="14710" y="147"/>
                    <a:pt x="14375" y="168"/>
                    <a:pt x="14061" y="189"/>
                  </a:cubicBezTo>
                  <a:cubicBezTo>
                    <a:pt x="13894" y="189"/>
                    <a:pt x="13726" y="209"/>
                    <a:pt x="13580" y="209"/>
                  </a:cubicBezTo>
                  <a:cubicBezTo>
                    <a:pt x="13099" y="251"/>
                    <a:pt x="12638" y="272"/>
                    <a:pt x="12157" y="314"/>
                  </a:cubicBezTo>
                  <a:cubicBezTo>
                    <a:pt x="12073" y="335"/>
                    <a:pt x="11990" y="335"/>
                    <a:pt x="11885" y="335"/>
                  </a:cubicBezTo>
                  <a:cubicBezTo>
                    <a:pt x="11216" y="398"/>
                    <a:pt x="10525" y="461"/>
                    <a:pt x="9856" y="565"/>
                  </a:cubicBezTo>
                  <a:cubicBezTo>
                    <a:pt x="8140" y="774"/>
                    <a:pt x="6173" y="1130"/>
                    <a:pt x="4499" y="1925"/>
                  </a:cubicBezTo>
                  <a:cubicBezTo>
                    <a:pt x="4332" y="2009"/>
                    <a:pt x="4185" y="2072"/>
                    <a:pt x="4039" y="2155"/>
                  </a:cubicBezTo>
                  <a:cubicBezTo>
                    <a:pt x="3495" y="2448"/>
                    <a:pt x="2993" y="2804"/>
                    <a:pt x="2574" y="3222"/>
                  </a:cubicBezTo>
                  <a:cubicBezTo>
                    <a:pt x="2511" y="3264"/>
                    <a:pt x="2470" y="3306"/>
                    <a:pt x="2407" y="3369"/>
                  </a:cubicBezTo>
                  <a:cubicBezTo>
                    <a:pt x="2198" y="3599"/>
                    <a:pt x="1988" y="3829"/>
                    <a:pt x="1821" y="4101"/>
                  </a:cubicBezTo>
                  <a:cubicBezTo>
                    <a:pt x="1549" y="4415"/>
                    <a:pt x="1319" y="4750"/>
                    <a:pt x="1109" y="5106"/>
                  </a:cubicBezTo>
                  <a:cubicBezTo>
                    <a:pt x="921" y="5440"/>
                    <a:pt x="754" y="5796"/>
                    <a:pt x="628" y="6173"/>
                  </a:cubicBezTo>
                  <a:cubicBezTo>
                    <a:pt x="524" y="6445"/>
                    <a:pt x="461" y="6696"/>
                    <a:pt x="398" y="6947"/>
                  </a:cubicBezTo>
                  <a:cubicBezTo>
                    <a:pt x="335" y="7198"/>
                    <a:pt x="273" y="7449"/>
                    <a:pt x="231" y="7700"/>
                  </a:cubicBezTo>
                  <a:cubicBezTo>
                    <a:pt x="189" y="7847"/>
                    <a:pt x="168" y="7993"/>
                    <a:pt x="147" y="8140"/>
                  </a:cubicBezTo>
                  <a:cubicBezTo>
                    <a:pt x="126" y="8349"/>
                    <a:pt x="84" y="8558"/>
                    <a:pt x="63" y="8767"/>
                  </a:cubicBezTo>
                  <a:cubicBezTo>
                    <a:pt x="21" y="9102"/>
                    <a:pt x="1" y="9458"/>
                    <a:pt x="1" y="9813"/>
                  </a:cubicBezTo>
                  <a:cubicBezTo>
                    <a:pt x="1" y="9918"/>
                    <a:pt x="1" y="10023"/>
                    <a:pt x="1" y="10127"/>
                  </a:cubicBezTo>
                  <a:cubicBezTo>
                    <a:pt x="1" y="10441"/>
                    <a:pt x="1" y="10755"/>
                    <a:pt x="21" y="11069"/>
                  </a:cubicBezTo>
                  <a:cubicBezTo>
                    <a:pt x="21" y="11299"/>
                    <a:pt x="42" y="11508"/>
                    <a:pt x="63" y="11738"/>
                  </a:cubicBezTo>
                  <a:cubicBezTo>
                    <a:pt x="84" y="12241"/>
                    <a:pt x="147" y="12764"/>
                    <a:pt x="210" y="13266"/>
                  </a:cubicBezTo>
                  <a:cubicBezTo>
                    <a:pt x="231" y="13433"/>
                    <a:pt x="252" y="13601"/>
                    <a:pt x="273" y="13789"/>
                  </a:cubicBezTo>
                  <a:cubicBezTo>
                    <a:pt x="293" y="13914"/>
                    <a:pt x="293" y="14040"/>
                    <a:pt x="314" y="14145"/>
                  </a:cubicBezTo>
                  <a:cubicBezTo>
                    <a:pt x="356" y="14375"/>
                    <a:pt x="377" y="14584"/>
                    <a:pt x="398" y="14793"/>
                  </a:cubicBezTo>
                  <a:cubicBezTo>
                    <a:pt x="440" y="15065"/>
                    <a:pt x="482" y="15337"/>
                    <a:pt x="503" y="15609"/>
                  </a:cubicBezTo>
                  <a:cubicBezTo>
                    <a:pt x="524" y="15651"/>
                    <a:pt x="524" y="15693"/>
                    <a:pt x="524" y="15756"/>
                  </a:cubicBezTo>
                  <a:cubicBezTo>
                    <a:pt x="691" y="16969"/>
                    <a:pt x="817" y="18204"/>
                    <a:pt x="817" y="19459"/>
                  </a:cubicBezTo>
                  <a:cubicBezTo>
                    <a:pt x="817" y="21028"/>
                    <a:pt x="817" y="22598"/>
                    <a:pt x="1130" y="24041"/>
                  </a:cubicBezTo>
                  <a:cubicBezTo>
                    <a:pt x="1151" y="24104"/>
                    <a:pt x="1172" y="24167"/>
                    <a:pt x="1172" y="24230"/>
                  </a:cubicBezTo>
                  <a:cubicBezTo>
                    <a:pt x="1235" y="24481"/>
                    <a:pt x="1319" y="24732"/>
                    <a:pt x="1402" y="24983"/>
                  </a:cubicBezTo>
                  <a:cubicBezTo>
                    <a:pt x="1444" y="25109"/>
                    <a:pt x="1486" y="25213"/>
                    <a:pt x="1528" y="25339"/>
                  </a:cubicBezTo>
                  <a:cubicBezTo>
                    <a:pt x="1612" y="25527"/>
                    <a:pt x="1716" y="25736"/>
                    <a:pt x="1821" y="25925"/>
                  </a:cubicBezTo>
                  <a:cubicBezTo>
                    <a:pt x="1884" y="26050"/>
                    <a:pt x="1946" y="26155"/>
                    <a:pt x="2030" y="26280"/>
                  </a:cubicBezTo>
                  <a:cubicBezTo>
                    <a:pt x="2114" y="26427"/>
                    <a:pt x="2218" y="26573"/>
                    <a:pt x="2323" y="26720"/>
                  </a:cubicBezTo>
                  <a:cubicBezTo>
                    <a:pt x="2386" y="26782"/>
                    <a:pt x="2449" y="26866"/>
                    <a:pt x="2511" y="26950"/>
                  </a:cubicBezTo>
                  <a:cubicBezTo>
                    <a:pt x="2679" y="27159"/>
                    <a:pt x="2867" y="27347"/>
                    <a:pt x="3076" y="27515"/>
                  </a:cubicBezTo>
                  <a:cubicBezTo>
                    <a:pt x="3181" y="27619"/>
                    <a:pt x="3265" y="27703"/>
                    <a:pt x="3369" y="27787"/>
                  </a:cubicBezTo>
                  <a:cubicBezTo>
                    <a:pt x="3474" y="27870"/>
                    <a:pt x="3599" y="27933"/>
                    <a:pt x="3704" y="28017"/>
                  </a:cubicBezTo>
                  <a:cubicBezTo>
                    <a:pt x="3746" y="28059"/>
                    <a:pt x="3788" y="28080"/>
                    <a:pt x="3850" y="28122"/>
                  </a:cubicBezTo>
                  <a:cubicBezTo>
                    <a:pt x="3892" y="28163"/>
                    <a:pt x="3934" y="28184"/>
                    <a:pt x="3997" y="28205"/>
                  </a:cubicBezTo>
                  <a:cubicBezTo>
                    <a:pt x="4227" y="28373"/>
                    <a:pt x="4478" y="28498"/>
                    <a:pt x="4729" y="28645"/>
                  </a:cubicBezTo>
                  <a:cubicBezTo>
                    <a:pt x="4813" y="28687"/>
                    <a:pt x="4918" y="28728"/>
                    <a:pt x="5001" y="28770"/>
                  </a:cubicBezTo>
                  <a:cubicBezTo>
                    <a:pt x="5231" y="28896"/>
                    <a:pt x="5462" y="28979"/>
                    <a:pt x="5692" y="29084"/>
                  </a:cubicBezTo>
                  <a:cubicBezTo>
                    <a:pt x="5817" y="29147"/>
                    <a:pt x="5964" y="29189"/>
                    <a:pt x="6110" y="29251"/>
                  </a:cubicBezTo>
                  <a:cubicBezTo>
                    <a:pt x="6550" y="29398"/>
                    <a:pt x="6989" y="29544"/>
                    <a:pt x="7449" y="29649"/>
                  </a:cubicBezTo>
                  <a:cubicBezTo>
                    <a:pt x="7554" y="29670"/>
                    <a:pt x="7659" y="29691"/>
                    <a:pt x="7742" y="29712"/>
                  </a:cubicBezTo>
                  <a:cubicBezTo>
                    <a:pt x="8035" y="29775"/>
                    <a:pt x="8307" y="29837"/>
                    <a:pt x="8579" y="29879"/>
                  </a:cubicBezTo>
                  <a:cubicBezTo>
                    <a:pt x="8705" y="29900"/>
                    <a:pt x="8830" y="29921"/>
                    <a:pt x="8956" y="29921"/>
                  </a:cubicBezTo>
                  <a:cubicBezTo>
                    <a:pt x="9395" y="29984"/>
                    <a:pt x="9814" y="30026"/>
                    <a:pt x="10253" y="30047"/>
                  </a:cubicBezTo>
                  <a:cubicBezTo>
                    <a:pt x="10400" y="30067"/>
                    <a:pt x="10546" y="30067"/>
                    <a:pt x="10713" y="30088"/>
                  </a:cubicBezTo>
                  <a:lnTo>
                    <a:pt x="12304" y="30088"/>
                  </a:lnTo>
                  <a:cubicBezTo>
                    <a:pt x="12764" y="30067"/>
                    <a:pt x="13245" y="30047"/>
                    <a:pt x="13706" y="30026"/>
                  </a:cubicBezTo>
                  <a:lnTo>
                    <a:pt x="13768" y="30026"/>
                  </a:lnTo>
                  <a:cubicBezTo>
                    <a:pt x="13915" y="30005"/>
                    <a:pt x="14082" y="29984"/>
                    <a:pt x="14250" y="29984"/>
                  </a:cubicBezTo>
                  <a:cubicBezTo>
                    <a:pt x="14563" y="29963"/>
                    <a:pt x="14898" y="29921"/>
                    <a:pt x="15233" y="29900"/>
                  </a:cubicBezTo>
                  <a:cubicBezTo>
                    <a:pt x="15275" y="29879"/>
                    <a:pt x="15296" y="29879"/>
                    <a:pt x="15338" y="29879"/>
                  </a:cubicBezTo>
                  <a:cubicBezTo>
                    <a:pt x="16186" y="29805"/>
                    <a:pt x="17079" y="29794"/>
                    <a:pt x="17990" y="29794"/>
                  </a:cubicBezTo>
                  <a:cubicBezTo>
                    <a:pt x="18388" y="29794"/>
                    <a:pt x="18789" y="29796"/>
                    <a:pt x="19191" y="29796"/>
                  </a:cubicBezTo>
                  <a:cubicBezTo>
                    <a:pt x="20732" y="29796"/>
                    <a:pt x="22287" y="29765"/>
                    <a:pt x="23728" y="29461"/>
                  </a:cubicBezTo>
                  <a:cubicBezTo>
                    <a:pt x="23812" y="29440"/>
                    <a:pt x="23895" y="29419"/>
                    <a:pt x="23958" y="29398"/>
                  </a:cubicBezTo>
                  <a:cubicBezTo>
                    <a:pt x="24293" y="29335"/>
                    <a:pt x="24586" y="29251"/>
                    <a:pt x="24900" y="29126"/>
                  </a:cubicBezTo>
                  <a:cubicBezTo>
                    <a:pt x="25130" y="29063"/>
                    <a:pt x="25360" y="28959"/>
                    <a:pt x="25590" y="28875"/>
                  </a:cubicBezTo>
                  <a:cubicBezTo>
                    <a:pt x="25778" y="28770"/>
                    <a:pt x="25967" y="28687"/>
                    <a:pt x="26134" y="28582"/>
                  </a:cubicBezTo>
                  <a:cubicBezTo>
                    <a:pt x="26720" y="28226"/>
                    <a:pt x="27222" y="27808"/>
                    <a:pt x="27641" y="27306"/>
                  </a:cubicBezTo>
                  <a:cubicBezTo>
                    <a:pt x="27934" y="26971"/>
                    <a:pt x="28185" y="26615"/>
                    <a:pt x="28415" y="26238"/>
                  </a:cubicBezTo>
                  <a:cubicBezTo>
                    <a:pt x="28624" y="25904"/>
                    <a:pt x="28791" y="25527"/>
                    <a:pt x="28959" y="25150"/>
                  </a:cubicBezTo>
                  <a:cubicBezTo>
                    <a:pt x="29524" y="23811"/>
                    <a:pt x="29817" y="22305"/>
                    <a:pt x="29942" y="20903"/>
                  </a:cubicBezTo>
                  <a:cubicBezTo>
                    <a:pt x="29984" y="20233"/>
                    <a:pt x="30026" y="19564"/>
                    <a:pt x="30068" y="18873"/>
                  </a:cubicBezTo>
                  <a:cubicBezTo>
                    <a:pt x="30089" y="18748"/>
                    <a:pt x="30089" y="18601"/>
                    <a:pt x="30089" y="18455"/>
                  </a:cubicBezTo>
                  <a:cubicBezTo>
                    <a:pt x="30110" y="18350"/>
                    <a:pt x="30110" y="18246"/>
                    <a:pt x="30110" y="18141"/>
                  </a:cubicBezTo>
                  <a:cubicBezTo>
                    <a:pt x="30151" y="17116"/>
                    <a:pt x="30193" y="16070"/>
                    <a:pt x="30193" y="15023"/>
                  </a:cubicBezTo>
                  <a:cubicBezTo>
                    <a:pt x="30193" y="14898"/>
                    <a:pt x="30193" y="14772"/>
                    <a:pt x="30193" y="14626"/>
                  </a:cubicBezTo>
                  <a:cubicBezTo>
                    <a:pt x="30172" y="14061"/>
                    <a:pt x="30172" y="13475"/>
                    <a:pt x="30151" y="12910"/>
                  </a:cubicBezTo>
                  <a:cubicBezTo>
                    <a:pt x="30151" y="12805"/>
                    <a:pt x="30131" y="12701"/>
                    <a:pt x="30131" y="12617"/>
                  </a:cubicBezTo>
                  <a:cubicBezTo>
                    <a:pt x="30110" y="12282"/>
                    <a:pt x="30089" y="11969"/>
                    <a:pt x="30068" y="11634"/>
                  </a:cubicBezTo>
                  <a:cubicBezTo>
                    <a:pt x="29984" y="10483"/>
                    <a:pt x="29879" y="9332"/>
                    <a:pt x="29691" y="8181"/>
                  </a:cubicBezTo>
                  <a:cubicBezTo>
                    <a:pt x="29147" y="4708"/>
                    <a:pt x="26678" y="2030"/>
                    <a:pt x="23435" y="753"/>
                  </a:cubicBezTo>
                  <a:cubicBezTo>
                    <a:pt x="23205" y="670"/>
                    <a:pt x="22996" y="586"/>
                    <a:pt x="22765" y="523"/>
                  </a:cubicBezTo>
                  <a:cubicBezTo>
                    <a:pt x="22745" y="502"/>
                    <a:pt x="22724" y="502"/>
                    <a:pt x="22682" y="481"/>
                  </a:cubicBezTo>
                  <a:cubicBezTo>
                    <a:pt x="22221" y="356"/>
                    <a:pt x="21761" y="251"/>
                    <a:pt x="21301" y="189"/>
                  </a:cubicBezTo>
                  <a:cubicBezTo>
                    <a:pt x="21133" y="147"/>
                    <a:pt x="20966" y="126"/>
                    <a:pt x="20799" y="105"/>
                  </a:cubicBezTo>
                  <a:cubicBezTo>
                    <a:pt x="20506" y="63"/>
                    <a:pt x="20213" y="42"/>
                    <a:pt x="19899" y="21"/>
                  </a:cubicBezTo>
                  <a:cubicBezTo>
                    <a:pt x="19752" y="21"/>
                    <a:pt x="19627" y="0"/>
                    <a:pt x="1948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52"/>
            <p:cNvSpPr/>
            <p:nvPr/>
          </p:nvSpPr>
          <p:spPr>
            <a:xfrm>
              <a:off x="4787900" y="647400"/>
              <a:ext cx="1179075" cy="1139075"/>
            </a:xfrm>
            <a:custGeom>
              <a:rect b="b" l="l" r="r" t="t"/>
              <a:pathLst>
                <a:path extrusionOk="0" h="45563" w="47163">
                  <a:moveTo>
                    <a:pt x="2156" y="12608"/>
                  </a:moveTo>
                  <a:lnTo>
                    <a:pt x="2156" y="12608"/>
                  </a:lnTo>
                  <a:cubicBezTo>
                    <a:pt x="1779" y="13361"/>
                    <a:pt x="1465" y="14157"/>
                    <a:pt x="1193" y="14973"/>
                  </a:cubicBezTo>
                  <a:cubicBezTo>
                    <a:pt x="1444" y="14157"/>
                    <a:pt x="1758" y="13361"/>
                    <a:pt x="2156" y="12608"/>
                  </a:cubicBezTo>
                  <a:close/>
                  <a:moveTo>
                    <a:pt x="1110" y="15203"/>
                  </a:moveTo>
                  <a:lnTo>
                    <a:pt x="1110" y="15203"/>
                  </a:lnTo>
                  <a:cubicBezTo>
                    <a:pt x="1089" y="15266"/>
                    <a:pt x="1089" y="15328"/>
                    <a:pt x="1068" y="15391"/>
                  </a:cubicBezTo>
                  <a:cubicBezTo>
                    <a:pt x="1068" y="15328"/>
                    <a:pt x="1089" y="15266"/>
                    <a:pt x="1110" y="15203"/>
                  </a:cubicBezTo>
                  <a:close/>
                  <a:moveTo>
                    <a:pt x="45049" y="28238"/>
                  </a:moveTo>
                  <a:cubicBezTo>
                    <a:pt x="44903" y="28719"/>
                    <a:pt x="44735" y="29180"/>
                    <a:pt x="44547" y="29640"/>
                  </a:cubicBezTo>
                  <a:cubicBezTo>
                    <a:pt x="44631" y="29347"/>
                    <a:pt x="44735" y="29033"/>
                    <a:pt x="44819" y="28740"/>
                  </a:cubicBezTo>
                  <a:cubicBezTo>
                    <a:pt x="44903" y="28573"/>
                    <a:pt x="44986" y="28406"/>
                    <a:pt x="45049" y="28238"/>
                  </a:cubicBezTo>
                  <a:close/>
                  <a:moveTo>
                    <a:pt x="6550" y="38135"/>
                  </a:moveTo>
                  <a:lnTo>
                    <a:pt x="6550" y="38135"/>
                  </a:lnTo>
                  <a:cubicBezTo>
                    <a:pt x="8328" y="40039"/>
                    <a:pt x="10442" y="41629"/>
                    <a:pt x="12785" y="42822"/>
                  </a:cubicBezTo>
                  <a:cubicBezTo>
                    <a:pt x="11341" y="42362"/>
                    <a:pt x="9918" y="41776"/>
                    <a:pt x="8830" y="40813"/>
                  </a:cubicBezTo>
                  <a:cubicBezTo>
                    <a:pt x="7973" y="40060"/>
                    <a:pt x="7219" y="39139"/>
                    <a:pt x="6550" y="38135"/>
                  </a:cubicBezTo>
                  <a:close/>
                  <a:moveTo>
                    <a:pt x="43564" y="30854"/>
                  </a:moveTo>
                  <a:cubicBezTo>
                    <a:pt x="41325" y="36419"/>
                    <a:pt x="36889" y="40876"/>
                    <a:pt x="31344" y="43136"/>
                  </a:cubicBezTo>
                  <a:cubicBezTo>
                    <a:pt x="36157" y="40750"/>
                    <a:pt x="39965" y="36377"/>
                    <a:pt x="42831" y="31963"/>
                  </a:cubicBezTo>
                  <a:cubicBezTo>
                    <a:pt x="43082" y="31586"/>
                    <a:pt x="43313" y="31230"/>
                    <a:pt x="43564" y="30854"/>
                  </a:cubicBezTo>
                  <a:close/>
                  <a:moveTo>
                    <a:pt x="21714" y="946"/>
                  </a:moveTo>
                  <a:cubicBezTo>
                    <a:pt x="25070" y="946"/>
                    <a:pt x="28524" y="1849"/>
                    <a:pt x="31491" y="3004"/>
                  </a:cubicBezTo>
                  <a:cubicBezTo>
                    <a:pt x="32662" y="3465"/>
                    <a:pt x="33897" y="3967"/>
                    <a:pt x="35069" y="4553"/>
                  </a:cubicBezTo>
                  <a:cubicBezTo>
                    <a:pt x="36324" y="5369"/>
                    <a:pt x="37496" y="6289"/>
                    <a:pt x="38584" y="7315"/>
                  </a:cubicBezTo>
                  <a:cubicBezTo>
                    <a:pt x="39546" y="8235"/>
                    <a:pt x="40446" y="9260"/>
                    <a:pt x="41262" y="10348"/>
                  </a:cubicBezTo>
                  <a:cubicBezTo>
                    <a:pt x="41848" y="11436"/>
                    <a:pt x="42350" y="12566"/>
                    <a:pt x="42789" y="13675"/>
                  </a:cubicBezTo>
                  <a:cubicBezTo>
                    <a:pt x="43710" y="15935"/>
                    <a:pt x="44589" y="18258"/>
                    <a:pt x="45028" y="20559"/>
                  </a:cubicBezTo>
                  <a:cubicBezTo>
                    <a:pt x="45112" y="21250"/>
                    <a:pt x="45133" y="21961"/>
                    <a:pt x="45133" y="22652"/>
                  </a:cubicBezTo>
                  <a:cubicBezTo>
                    <a:pt x="45133" y="24493"/>
                    <a:pt x="44903" y="26271"/>
                    <a:pt x="44484" y="27966"/>
                  </a:cubicBezTo>
                  <a:cubicBezTo>
                    <a:pt x="44275" y="28489"/>
                    <a:pt x="44024" y="28991"/>
                    <a:pt x="43710" y="29514"/>
                  </a:cubicBezTo>
                  <a:cubicBezTo>
                    <a:pt x="41032" y="34013"/>
                    <a:pt x="37684" y="38386"/>
                    <a:pt x="33332" y="41399"/>
                  </a:cubicBezTo>
                  <a:cubicBezTo>
                    <a:pt x="30446" y="43401"/>
                    <a:pt x="26813" y="44529"/>
                    <a:pt x="23232" y="44529"/>
                  </a:cubicBezTo>
                  <a:cubicBezTo>
                    <a:pt x="21387" y="44529"/>
                    <a:pt x="19556" y="44229"/>
                    <a:pt x="17849" y="43596"/>
                  </a:cubicBezTo>
                  <a:cubicBezTo>
                    <a:pt x="12869" y="41755"/>
                    <a:pt x="7491" y="39077"/>
                    <a:pt x="4583" y="34473"/>
                  </a:cubicBezTo>
                  <a:cubicBezTo>
                    <a:pt x="4395" y="34160"/>
                    <a:pt x="4206" y="33846"/>
                    <a:pt x="4018" y="33511"/>
                  </a:cubicBezTo>
                  <a:cubicBezTo>
                    <a:pt x="2323" y="29661"/>
                    <a:pt x="1612" y="25853"/>
                    <a:pt x="1172" y="21564"/>
                  </a:cubicBezTo>
                  <a:cubicBezTo>
                    <a:pt x="1110" y="20957"/>
                    <a:pt x="1089" y="20371"/>
                    <a:pt x="1089" y="19785"/>
                  </a:cubicBezTo>
                  <a:cubicBezTo>
                    <a:pt x="1863" y="13843"/>
                    <a:pt x="5022" y="8633"/>
                    <a:pt x="9563" y="5138"/>
                  </a:cubicBezTo>
                  <a:cubicBezTo>
                    <a:pt x="11927" y="3611"/>
                    <a:pt x="14543" y="2439"/>
                    <a:pt x="17137" y="1602"/>
                  </a:cubicBezTo>
                  <a:cubicBezTo>
                    <a:pt x="18602" y="1143"/>
                    <a:pt x="20148" y="946"/>
                    <a:pt x="21714" y="946"/>
                  </a:cubicBezTo>
                  <a:close/>
                  <a:moveTo>
                    <a:pt x="6947" y="37821"/>
                  </a:moveTo>
                  <a:lnTo>
                    <a:pt x="6947" y="37821"/>
                  </a:lnTo>
                  <a:cubicBezTo>
                    <a:pt x="9312" y="39955"/>
                    <a:pt x="12178" y="41462"/>
                    <a:pt x="15338" y="42947"/>
                  </a:cubicBezTo>
                  <a:cubicBezTo>
                    <a:pt x="16865" y="43680"/>
                    <a:pt x="18455" y="44203"/>
                    <a:pt x="20087" y="44538"/>
                  </a:cubicBezTo>
                  <a:cubicBezTo>
                    <a:pt x="19543" y="44475"/>
                    <a:pt x="18999" y="44391"/>
                    <a:pt x="18455" y="44287"/>
                  </a:cubicBezTo>
                  <a:cubicBezTo>
                    <a:pt x="13978" y="43345"/>
                    <a:pt x="9981" y="41043"/>
                    <a:pt x="6947" y="37821"/>
                  </a:cubicBezTo>
                  <a:close/>
                  <a:moveTo>
                    <a:pt x="23549" y="0"/>
                  </a:moveTo>
                  <a:cubicBezTo>
                    <a:pt x="23057" y="0"/>
                    <a:pt x="22565" y="19"/>
                    <a:pt x="22075" y="54"/>
                  </a:cubicBezTo>
                  <a:cubicBezTo>
                    <a:pt x="19188" y="180"/>
                    <a:pt x="16447" y="828"/>
                    <a:pt x="13915" y="1937"/>
                  </a:cubicBezTo>
                  <a:cubicBezTo>
                    <a:pt x="11885" y="2774"/>
                    <a:pt x="9939" y="3883"/>
                    <a:pt x="8224" y="5222"/>
                  </a:cubicBezTo>
                  <a:cubicBezTo>
                    <a:pt x="8203" y="5222"/>
                    <a:pt x="8182" y="5222"/>
                    <a:pt x="8161" y="5243"/>
                  </a:cubicBezTo>
                  <a:cubicBezTo>
                    <a:pt x="4206" y="8403"/>
                    <a:pt x="649" y="12273"/>
                    <a:pt x="168" y="17567"/>
                  </a:cubicBezTo>
                  <a:cubicBezTo>
                    <a:pt x="1" y="19555"/>
                    <a:pt x="105" y="21731"/>
                    <a:pt x="440" y="23886"/>
                  </a:cubicBezTo>
                  <a:cubicBezTo>
                    <a:pt x="649" y="27778"/>
                    <a:pt x="1842" y="31398"/>
                    <a:pt x="3767" y="34515"/>
                  </a:cubicBezTo>
                  <a:cubicBezTo>
                    <a:pt x="5294" y="37779"/>
                    <a:pt x="7366" y="41148"/>
                    <a:pt x="10588" y="42634"/>
                  </a:cubicBezTo>
                  <a:cubicBezTo>
                    <a:pt x="14398" y="44405"/>
                    <a:pt x="18982" y="45562"/>
                    <a:pt x="23338" y="45562"/>
                  </a:cubicBezTo>
                  <a:cubicBezTo>
                    <a:pt x="24436" y="45562"/>
                    <a:pt x="25520" y="45489"/>
                    <a:pt x="26574" y="45333"/>
                  </a:cubicBezTo>
                  <a:cubicBezTo>
                    <a:pt x="28645" y="45019"/>
                    <a:pt x="30947" y="44433"/>
                    <a:pt x="32851" y="43575"/>
                  </a:cubicBezTo>
                  <a:cubicBezTo>
                    <a:pt x="34504" y="42801"/>
                    <a:pt x="35906" y="41546"/>
                    <a:pt x="37224" y="40248"/>
                  </a:cubicBezTo>
                  <a:cubicBezTo>
                    <a:pt x="38730" y="39035"/>
                    <a:pt x="40069" y="37633"/>
                    <a:pt x="41220" y="36064"/>
                  </a:cubicBezTo>
                  <a:cubicBezTo>
                    <a:pt x="43878" y="32904"/>
                    <a:pt x="45970" y="29117"/>
                    <a:pt x="46493" y="25058"/>
                  </a:cubicBezTo>
                  <a:cubicBezTo>
                    <a:pt x="47163" y="20078"/>
                    <a:pt x="45196" y="14868"/>
                    <a:pt x="42559" y="10683"/>
                  </a:cubicBezTo>
                  <a:cubicBezTo>
                    <a:pt x="41053" y="8319"/>
                    <a:pt x="39128" y="6415"/>
                    <a:pt x="36952" y="4846"/>
                  </a:cubicBezTo>
                  <a:cubicBezTo>
                    <a:pt x="34650" y="3046"/>
                    <a:pt x="31993" y="1665"/>
                    <a:pt x="29105" y="870"/>
                  </a:cubicBezTo>
                  <a:cubicBezTo>
                    <a:pt x="27240" y="259"/>
                    <a:pt x="25388" y="0"/>
                    <a:pt x="235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4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p53"/>
          <p:cNvSpPr/>
          <p:nvPr/>
        </p:nvSpPr>
        <p:spPr>
          <a:xfrm>
            <a:off x="838000" y="820450"/>
            <a:ext cx="3597719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6" name="Google Shape;1206;p53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207" name="Google Shape;1207;p53"/>
          <p:cNvGrpSpPr/>
          <p:nvPr/>
        </p:nvGrpSpPr>
        <p:grpSpPr>
          <a:xfrm>
            <a:off x="1483704" y="3528029"/>
            <a:ext cx="978160" cy="228830"/>
            <a:chOff x="2141325" y="1979025"/>
            <a:chExt cx="1118025" cy="261550"/>
          </a:xfrm>
        </p:grpSpPr>
        <p:sp>
          <p:nvSpPr>
            <p:cNvPr id="1208" name="Google Shape;1208;p53"/>
            <p:cNvSpPr/>
            <p:nvPr/>
          </p:nvSpPr>
          <p:spPr>
            <a:xfrm>
              <a:off x="2141325" y="1992525"/>
              <a:ext cx="170875" cy="248050"/>
            </a:xfrm>
            <a:custGeom>
              <a:rect b="b" l="l" r="r" t="t"/>
              <a:pathLst>
                <a:path extrusionOk="0" h="9922" w="6835">
                  <a:moveTo>
                    <a:pt x="2453" y="2100"/>
                  </a:moveTo>
                  <a:cubicBezTo>
                    <a:pt x="2620" y="2112"/>
                    <a:pt x="2787" y="2124"/>
                    <a:pt x="2953" y="2172"/>
                  </a:cubicBezTo>
                  <a:cubicBezTo>
                    <a:pt x="3060" y="2208"/>
                    <a:pt x="3168" y="2267"/>
                    <a:pt x="3275" y="2315"/>
                  </a:cubicBezTo>
                  <a:cubicBezTo>
                    <a:pt x="3096" y="2481"/>
                    <a:pt x="2763" y="2577"/>
                    <a:pt x="2429" y="2624"/>
                  </a:cubicBezTo>
                  <a:cubicBezTo>
                    <a:pt x="2441" y="2458"/>
                    <a:pt x="2453" y="2279"/>
                    <a:pt x="2453" y="2100"/>
                  </a:cubicBezTo>
                  <a:close/>
                  <a:moveTo>
                    <a:pt x="2185" y="1307"/>
                  </a:moveTo>
                  <a:cubicBezTo>
                    <a:pt x="2658" y="1307"/>
                    <a:pt x="3099" y="1378"/>
                    <a:pt x="3299" y="1708"/>
                  </a:cubicBezTo>
                  <a:cubicBezTo>
                    <a:pt x="3394" y="1862"/>
                    <a:pt x="3418" y="1993"/>
                    <a:pt x="3394" y="2100"/>
                  </a:cubicBezTo>
                  <a:cubicBezTo>
                    <a:pt x="3186" y="1965"/>
                    <a:pt x="2895" y="1905"/>
                    <a:pt x="2636" y="1905"/>
                  </a:cubicBezTo>
                  <a:cubicBezTo>
                    <a:pt x="2555" y="1905"/>
                    <a:pt x="2477" y="1910"/>
                    <a:pt x="2406" y="1922"/>
                  </a:cubicBezTo>
                  <a:cubicBezTo>
                    <a:pt x="2385" y="1912"/>
                    <a:pt x="2362" y="1906"/>
                    <a:pt x="2339" y="1906"/>
                  </a:cubicBezTo>
                  <a:cubicBezTo>
                    <a:pt x="2282" y="1906"/>
                    <a:pt x="2227" y="1940"/>
                    <a:pt x="2227" y="2017"/>
                  </a:cubicBezTo>
                  <a:cubicBezTo>
                    <a:pt x="2239" y="2220"/>
                    <a:pt x="2251" y="2434"/>
                    <a:pt x="2263" y="2648"/>
                  </a:cubicBezTo>
                  <a:cubicBezTo>
                    <a:pt x="2001" y="2672"/>
                    <a:pt x="1751" y="2672"/>
                    <a:pt x="1584" y="2672"/>
                  </a:cubicBezTo>
                  <a:cubicBezTo>
                    <a:pt x="1584" y="2220"/>
                    <a:pt x="1608" y="1767"/>
                    <a:pt x="1656" y="1327"/>
                  </a:cubicBezTo>
                  <a:cubicBezTo>
                    <a:pt x="1829" y="1317"/>
                    <a:pt x="2009" y="1307"/>
                    <a:pt x="2185" y="1307"/>
                  </a:cubicBezTo>
                  <a:close/>
                  <a:moveTo>
                    <a:pt x="4251" y="553"/>
                  </a:moveTo>
                  <a:cubicBezTo>
                    <a:pt x="4799" y="815"/>
                    <a:pt x="5263" y="1267"/>
                    <a:pt x="5442" y="1886"/>
                  </a:cubicBezTo>
                  <a:cubicBezTo>
                    <a:pt x="5668" y="2696"/>
                    <a:pt x="5299" y="4077"/>
                    <a:pt x="4370" y="4315"/>
                  </a:cubicBezTo>
                  <a:cubicBezTo>
                    <a:pt x="4108" y="4125"/>
                    <a:pt x="3822" y="3970"/>
                    <a:pt x="3513" y="3851"/>
                  </a:cubicBezTo>
                  <a:cubicBezTo>
                    <a:pt x="4382" y="3493"/>
                    <a:pt x="5013" y="2815"/>
                    <a:pt x="4835" y="1696"/>
                  </a:cubicBezTo>
                  <a:cubicBezTo>
                    <a:pt x="4751" y="1184"/>
                    <a:pt x="4537" y="815"/>
                    <a:pt x="4251" y="553"/>
                  </a:cubicBezTo>
                  <a:close/>
                  <a:moveTo>
                    <a:pt x="2727" y="6101"/>
                  </a:moveTo>
                  <a:lnTo>
                    <a:pt x="2727" y="6101"/>
                  </a:lnTo>
                  <a:cubicBezTo>
                    <a:pt x="2989" y="6113"/>
                    <a:pt x="3239" y="6149"/>
                    <a:pt x="3489" y="6244"/>
                  </a:cubicBezTo>
                  <a:cubicBezTo>
                    <a:pt x="3727" y="6327"/>
                    <a:pt x="3918" y="6482"/>
                    <a:pt x="4108" y="6637"/>
                  </a:cubicBezTo>
                  <a:cubicBezTo>
                    <a:pt x="4108" y="6684"/>
                    <a:pt x="4108" y="6744"/>
                    <a:pt x="4096" y="6792"/>
                  </a:cubicBezTo>
                  <a:cubicBezTo>
                    <a:pt x="4013" y="7446"/>
                    <a:pt x="3418" y="7613"/>
                    <a:pt x="2727" y="7637"/>
                  </a:cubicBezTo>
                  <a:cubicBezTo>
                    <a:pt x="2751" y="7137"/>
                    <a:pt x="2787" y="6601"/>
                    <a:pt x="2727" y="6101"/>
                  </a:cubicBezTo>
                  <a:close/>
                  <a:moveTo>
                    <a:pt x="2329" y="5162"/>
                  </a:moveTo>
                  <a:cubicBezTo>
                    <a:pt x="3083" y="5162"/>
                    <a:pt x="3878" y="5538"/>
                    <a:pt x="4061" y="6268"/>
                  </a:cubicBezTo>
                  <a:cubicBezTo>
                    <a:pt x="3738" y="6028"/>
                    <a:pt x="3307" y="5902"/>
                    <a:pt x="2897" y="5902"/>
                  </a:cubicBezTo>
                  <a:cubicBezTo>
                    <a:pt x="2778" y="5902"/>
                    <a:pt x="2661" y="5913"/>
                    <a:pt x="2549" y="5934"/>
                  </a:cubicBezTo>
                  <a:cubicBezTo>
                    <a:pt x="2477" y="5946"/>
                    <a:pt x="2477" y="6041"/>
                    <a:pt x="2525" y="6077"/>
                  </a:cubicBezTo>
                  <a:cubicBezTo>
                    <a:pt x="2441" y="6577"/>
                    <a:pt x="2489" y="7137"/>
                    <a:pt x="2549" y="7649"/>
                  </a:cubicBezTo>
                  <a:cubicBezTo>
                    <a:pt x="2275" y="7649"/>
                    <a:pt x="2001" y="7625"/>
                    <a:pt x="1727" y="7613"/>
                  </a:cubicBezTo>
                  <a:cubicBezTo>
                    <a:pt x="1798" y="6827"/>
                    <a:pt x="1703" y="5994"/>
                    <a:pt x="1667" y="5196"/>
                  </a:cubicBezTo>
                  <a:lnTo>
                    <a:pt x="1667" y="5196"/>
                  </a:lnTo>
                  <a:cubicBezTo>
                    <a:pt x="1709" y="5208"/>
                    <a:pt x="1754" y="5214"/>
                    <a:pt x="1800" y="5214"/>
                  </a:cubicBezTo>
                  <a:cubicBezTo>
                    <a:pt x="1846" y="5214"/>
                    <a:pt x="1894" y="5208"/>
                    <a:pt x="1941" y="5196"/>
                  </a:cubicBezTo>
                  <a:cubicBezTo>
                    <a:pt x="2067" y="5173"/>
                    <a:pt x="2197" y="5162"/>
                    <a:pt x="2329" y="5162"/>
                  </a:cubicBezTo>
                  <a:close/>
                  <a:moveTo>
                    <a:pt x="5108" y="5101"/>
                  </a:moveTo>
                  <a:lnTo>
                    <a:pt x="5108" y="5101"/>
                  </a:lnTo>
                  <a:cubicBezTo>
                    <a:pt x="6156" y="5958"/>
                    <a:pt x="6668" y="7434"/>
                    <a:pt x="5704" y="8649"/>
                  </a:cubicBezTo>
                  <a:cubicBezTo>
                    <a:pt x="5056" y="9471"/>
                    <a:pt x="3972" y="9696"/>
                    <a:pt x="2928" y="9696"/>
                  </a:cubicBezTo>
                  <a:cubicBezTo>
                    <a:pt x="2551" y="9696"/>
                    <a:pt x="2179" y="9666"/>
                    <a:pt x="1834" y="9625"/>
                  </a:cubicBezTo>
                  <a:cubicBezTo>
                    <a:pt x="1667" y="9399"/>
                    <a:pt x="1417" y="9220"/>
                    <a:pt x="1215" y="9018"/>
                  </a:cubicBezTo>
                  <a:cubicBezTo>
                    <a:pt x="1155" y="8947"/>
                    <a:pt x="1096" y="8875"/>
                    <a:pt x="1036" y="8816"/>
                  </a:cubicBezTo>
                  <a:lnTo>
                    <a:pt x="1036" y="8816"/>
                  </a:lnTo>
                  <a:cubicBezTo>
                    <a:pt x="1462" y="8979"/>
                    <a:pt x="1964" y="9045"/>
                    <a:pt x="2465" y="9045"/>
                  </a:cubicBezTo>
                  <a:cubicBezTo>
                    <a:pt x="2988" y="9045"/>
                    <a:pt x="3510" y="8973"/>
                    <a:pt x="3942" y="8863"/>
                  </a:cubicBezTo>
                  <a:cubicBezTo>
                    <a:pt x="4965" y="8601"/>
                    <a:pt x="5525" y="7708"/>
                    <a:pt x="5549" y="6684"/>
                  </a:cubicBezTo>
                  <a:cubicBezTo>
                    <a:pt x="5561" y="6089"/>
                    <a:pt x="5394" y="5553"/>
                    <a:pt x="5108" y="5101"/>
                  </a:cubicBezTo>
                  <a:close/>
                  <a:moveTo>
                    <a:pt x="2258" y="0"/>
                  </a:moveTo>
                  <a:cubicBezTo>
                    <a:pt x="1830" y="0"/>
                    <a:pt x="1401" y="38"/>
                    <a:pt x="1013" y="76"/>
                  </a:cubicBezTo>
                  <a:cubicBezTo>
                    <a:pt x="894" y="88"/>
                    <a:pt x="786" y="136"/>
                    <a:pt x="691" y="207"/>
                  </a:cubicBezTo>
                  <a:cubicBezTo>
                    <a:pt x="477" y="267"/>
                    <a:pt x="310" y="434"/>
                    <a:pt x="263" y="719"/>
                  </a:cubicBezTo>
                  <a:cubicBezTo>
                    <a:pt x="60" y="1946"/>
                    <a:pt x="143" y="3220"/>
                    <a:pt x="155" y="4458"/>
                  </a:cubicBezTo>
                  <a:cubicBezTo>
                    <a:pt x="167" y="5649"/>
                    <a:pt x="1" y="7113"/>
                    <a:pt x="370" y="8256"/>
                  </a:cubicBezTo>
                  <a:cubicBezTo>
                    <a:pt x="382" y="8327"/>
                    <a:pt x="417" y="8375"/>
                    <a:pt x="453" y="8435"/>
                  </a:cubicBezTo>
                  <a:cubicBezTo>
                    <a:pt x="608" y="8697"/>
                    <a:pt x="798" y="8935"/>
                    <a:pt x="1013" y="9161"/>
                  </a:cubicBezTo>
                  <a:cubicBezTo>
                    <a:pt x="1215" y="9375"/>
                    <a:pt x="1453" y="9673"/>
                    <a:pt x="1727" y="9816"/>
                  </a:cubicBezTo>
                  <a:cubicBezTo>
                    <a:pt x="1740" y="9822"/>
                    <a:pt x="1754" y="9825"/>
                    <a:pt x="1769" y="9825"/>
                  </a:cubicBezTo>
                  <a:cubicBezTo>
                    <a:pt x="1806" y="9825"/>
                    <a:pt x="1844" y="9806"/>
                    <a:pt x="1870" y="9780"/>
                  </a:cubicBezTo>
                  <a:cubicBezTo>
                    <a:pt x="2217" y="9873"/>
                    <a:pt x="2610" y="9921"/>
                    <a:pt x="3016" y="9921"/>
                  </a:cubicBezTo>
                  <a:cubicBezTo>
                    <a:pt x="4282" y="9921"/>
                    <a:pt x="5672" y="9445"/>
                    <a:pt x="6168" y="8327"/>
                  </a:cubicBezTo>
                  <a:cubicBezTo>
                    <a:pt x="6835" y="6815"/>
                    <a:pt x="6049" y="5077"/>
                    <a:pt x="4573" y="4482"/>
                  </a:cubicBezTo>
                  <a:cubicBezTo>
                    <a:pt x="4561" y="4470"/>
                    <a:pt x="4549" y="4458"/>
                    <a:pt x="4537" y="4446"/>
                  </a:cubicBezTo>
                  <a:cubicBezTo>
                    <a:pt x="5394" y="4208"/>
                    <a:pt x="5823" y="2958"/>
                    <a:pt x="5727" y="2160"/>
                  </a:cubicBezTo>
                  <a:cubicBezTo>
                    <a:pt x="5573" y="957"/>
                    <a:pt x="4489" y="172"/>
                    <a:pt x="3346" y="112"/>
                  </a:cubicBezTo>
                  <a:cubicBezTo>
                    <a:pt x="3003" y="29"/>
                    <a:pt x="2631" y="0"/>
                    <a:pt x="2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53"/>
            <p:cNvSpPr/>
            <p:nvPr/>
          </p:nvSpPr>
          <p:spPr>
            <a:xfrm>
              <a:off x="2313675" y="1989800"/>
              <a:ext cx="154200" cy="239525"/>
            </a:xfrm>
            <a:custGeom>
              <a:rect b="b" l="l" r="r" t="t"/>
              <a:pathLst>
                <a:path extrusionOk="0" h="9581" w="6168">
                  <a:moveTo>
                    <a:pt x="1643" y="721"/>
                  </a:moveTo>
                  <a:cubicBezTo>
                    <a:pt x="1881" y="1031"/>
                    <a:pt x="2108" y="1340"/>
                    <a:pt x="2310" y="1674"/>
                  </a:cubicBezTo>
                  <a:cubicBezTo>
                    <a:pt x="2330" y="1703"/>
                    <a:pt x="2357" y="1724"/>
                    <a:pt x="2386" y="1724"/>
                  </a:cubicBezTo>
                  <a:cubicBezTo>
                    <a:pt x="2393" y="1724"/>
                    <a:pt x="2399" y="1723"/>
                    <a:pt x="2405" y="1721"/>
                  </a:cubicBezTo>
                  <a:lnTo>
                    <a:pt x="2405" y="1721"/>
                  </a:lnTo>
                  <a:cubicBezTo>
                    <a:pt x="2239" y="2662"/>
                    <a:pt x="2298" y="3674"/>
                    <a:pt x="2322" y="4626"/>
                  </a:cubicBezTo>
                  <a:cubicBezTo>
                    <a:pt x="2346" y="5627"/>
                    <a:pt x="2453" y="6591"/>
                    <a:pt x="2774" y="7543"/>
                  </a:cubicBezTo>
                  <a:cubicBezTo>
                    <a:pt x="2715" y="7553"/>
                    <a:pt x="2658" y="7558"/>
                    <a:pt x="2605" y="7558"/>
                  </a:cubicBezTo>
                  <a:cubicBezTo>
                    <a:pt x="1468" y="7558"/>
                    <a:pt x="1618" y="5474"/>
                    <a:pt x="1596" y="4757"/>
                  </a:cubicBezTo>
                  <a:cubicBezTo>
                    <a:pt x="1548" y="3436"/>
                    <a:pt x="1584" y="2114"/>
                    <a:pt x="1655" y="793"/>
                  </a:cubicBezTo>
                  <a:cubicBezTo>
                    <a:pt x="1655" y="769"/>
                    <a:pt x="1643" y="745"/>
                    <a:pt x="1643" y="721"/>
                  </a:cubicBezTo>
                  <a:close/>
                  <a:moveTo>
                    <a:pt x="5144" y="602"/>
                  </a:moveTo>
                  <a:lnTo>
                    <a:pt x="5144" y="602"/>
                  </a:lnTo>
                  <a:cubicBezTo>
                    <a:pt x="5346" y="793"/>
                    <a:pt x="5525" y="995"/>
                    <a:pt x="5691" y="1209"/>
                  </a:cubicBezTo>
                  <a:cubicBezTo>
                    <a:pt x="5715" y="1245"/>
                    <a:pt x="5763" y="1257"/>
                    <a:pt x="5799" y="1257"/>
                  </a:cubicBezTo>
                  <a:cubicBezTo>
                    <a:pt x="5965" y="3162"/>
                    <a:pt x="6001" y="5198"/>
                    <a:pt x="5608" y="7079"/>
                  </a:cubicBezTo>
                  <a:cubicBezTo>
                    <a:pt x="5418" y="8020"/>
                    <a:pt x="4977" y="9032"/>
                    <a:pt x="3965" y="9317"/>
                  </a:cubicBezTo>
                  <a:cubicBezTo>
                    <a:pt x="3777" y="9369"/>
                    <a:pt x="3593" y="9393"/>
                    <a:pt x="3413" y="9393"/>
                  </a:cubicBezTo>
                  <a:cubicBezTo>
                    <a:pt x="2931" y="9393"/>
                    <a:pt x="2479" y="9224"/>
                    <a:pt x="2072" y="8972"/>
                  </a:cubicBezTo>
                  <a:lnTo>
                    <a:pt x="2072" y="8972"/>
                  </a:lnTo>
                  <a:cubicBezTo>
                    <a:pt x="2274" y="9020"/>
                    <a:pt x="2501" y="9044"/>
                    <a:pt x="2751" y="9044"/>
                  </a:cubicBezTo>
                  <a:cubicBezTo>
                    <a:pt x="4203" y="8984"/>
                    <a:pt x="4941" y="7734"/>
                    <a:pt x="5060" y="6424"/>
                  </a:cubicBezTo>
                  <a:cubicBezTo>
                    <a:pt x="5215" y="4543"/>
                    <a:pt x="5191" y="2614"/>
                    <a:pt x="5156" y="721"/>
                  </a:cubicBezTo>
                  <a:cubicBezTo>
                    <a:pt x="5156" y="674"/>
                    <a:pt x="5156" y="638"/>
                    <a:pt x="5144" y="602"/>
                  </a:cubicBezTo>
                  <a:close/>
                  <a:moveTo>
                    <a:pt x="4399" y="1"/>
                  </a:moveTo>
                  <a:cubicBezTo>
                    <a:pt x="4026" y="1"/>
                    <a:pt x="3656" y="241"/>
                    <a:pt x="3667" y="721"/>
                  </a:cubicBezTo>
                  <a:cubicBezTo>
                    <a:pt x="3691" y="1948"/>
                    <a:pt x="3691" y="3186"/>
                    <a:pt x="3656" y="4412"/>
                  </a:cubicBezTo>
                  <a:cubicBezTo>
                    <a:pt x="3632" y="5174"/>
                    <a:pt x="3870" y="7079"/>
                    <a:pt x="2977" y="7484"/>
                  </a:cubicBezTo>
                  <a:cubicBezTo>
                    <a:pt x="2334" y="5543"/>
                    <a:pt x="2727" y="3591"/>
                    <a:pt x="2513" y="1614"/>
                  </a:cubicBezTo>
                  <a:cubicBezTo>
                    <a:pt x="2513" y="1590"/>
                    <a:pt x="2501" y="1578"/>
                    <a:pt x="2477" y="1578"/>
                  </a:cubicBezTo>
                  <a:cubicBezTo>
                    <a:pt x="2215" y="995"/>
                    <a:pt x="1774" y="483"/>
                    <a:pt x="1262" y="114"/>
                  </a:cubicBezTo>
                  <a:cubicBezTo>
                    <a:pt x="1255" y="110"/>
                    <a:pt x="1248" y="109"/>
                    <a:pt x="1242" y="109"/>
                  </a:cubicBezTo>
                  <a:cubicBezTo>
                    <a:pt x="1226" y="109"/>
                    <a:pt x="1211" y="117"/>
                    <a:pt x="1203" y="126"/>
                  </a:cubicBezTo>
                  <a:cubicBezTo>
                    <a:pt x="1131" y="105"/>
                    <a:pt x="1055" y="95"/>
                    <a:pt x="978" y="95"/>
                  </a:cubicBezTo>
                  <a:cubicBezTo>
                    <a:pt x="612" y="95"/>
                    <a:pt x="230" y="330"/>
                    <a:pt x="191" y="793"/>
                  </a:cubicBezTo>
                  <a:cubicBezTo>
                    <a:pt x="36" y="2662"/>
                    <a:pt x="0" y="4591"/>
                    <a:pt x="215" y="6472"/>
                  </a:cubicBezTo>
                  <a:cubicBezTo>
                    <a:pt x="322" y="7424"/>
                    <a:pt x="762" y="8317"/>
                    <a:pt x="1548" y="8758"/>
                  </a:cubicBezTo>
                  <a:cubicBezTo>
                    <a:pt x="2127" y="9250"/>
                    <a:pt x="2845" y="9580"/>
                    <a:pt x="3538" y="9580"/>
                  </a:cubicBezTo>
                  <a:cubicBezTo>
                    <a:pt x="4185" y="9580"/>
                    <a:pt x="4809" y="9292"/>
                    <a:pt x="5275" y="8579"/>
                  </a:cubicBezTo>
                  <a:cubicBezTo>
                    <a:pt x="5834" y="7722"/>
                    <a:pt x="5930" y="6627"/>
                    <a:pt x="6025" y="5638"/>
                  </a:cubicBezTo>
                  <a:cubicBezTo>
                    <a:pt x="6168" y="4126"/>
                    <a:pt x="6144" y="2614"/>
                    <a:pt x="6013" y="1102"/>
                  </a:cubicBezTo>
                  <a:cubicBezTo>
                    <a:pt x="6005" y="1035"/>
                    <a:pt x="5949" y="998"/>
                    <a:pt x="5892" y="998"/>
                  </a:cubicBezTo>
                  <a:cubicBezTo>
                    <a:pt x="5868" y="998"/>
                    <a:pt x="5844" y="1005"/>
                    <a:pt x="5822" y="1019"/>
                  </a:cubicBezTo>
                  <a:cubicBezTo>
                    <a:pt x="5596" y="697"/>
                    <a:pt x="5299" y="435"/>
                    <a:pt x="4965" y="233"/>
                  </a:cubicBezTo>
                  <a:cubicBezTo>
                    <a:pt x="4846" y="102"/>
                    <a:pt x="4679" y="31"/>
                    <a:pt x="4501" y="7"/>
                  </a:cubicBezTo>
                  <a:cubicBezTo>
                    <a:pt x="4467" y="3"/>
                    <a:pt x="4433" y="1"/>
                    <a:pt x="4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53"/>
            <p:cNvSpPr/>
            <p:nvPr/>
          </p:nvSpPr>
          <p:spPr>
            <a:xfrm>
              <a:off x="2484225" y="1989275"/>
              <a:ext cx="138725" cy="233800"/>
            </a:xfrm>
            <a:custGeom>
              <a:rect b="b" l="l" r="r" t="t"/>
              <a:pathLst>
                <a:path extrusionOk="0" h="9352" w="5549">
                  <a:moveTo>
                    <a:pt x="3215" y="216"/>
                  </a:moveTo>
                  <a:cubicBezTo>
                    <a:pt x="3416" y="216"/>
                    <a:pt x="3621" y="247"/>
                    <a:pt x="3834" y="325"/>
                  </a:cubicBezTo>
                  <a:cubicBezTo>
                    <a:pt x="4275" y="492"/>
                    <a:pt x="4596" y="778"/>
                    <a:pt x="4668" y="1254"/>
                  </a:cubicBezTo>
                  <a:cubicBezTo>
                    <a:pt x="4739" y="1730"/>
                    <a:pt x="4454" y="2028"/>
                    <a:pt x="4073" y="2088"/>
                  </a:cubicBezTo>
                  <a:cubicBezTo>
                    <a:pt x="4203" y="1992"/>
                    <a:pt x="4275" y="1838"/>
                    <a:pt x="4287" y="1671"/>
                  </a:cubicBezTo>
                  <a:cubicBezTo>
                    <a:pt x="4287" y="861"/>
                    <a:pt x="3561" y="385"/>
                    <a:pt x="2810" y="254"/>
                  </a:cubicBezTo>
                  <a:cubicBezTo>
                    <a:pt x="2945" y="230"/>
                    <a:pt x="3079" y="216"/>
                    <a:pt x="3215" y="216"/>
                  </a:cubicBezTo>
                  <a:close/>
                  <a:moveTo>
                    <a:pt x="1798" y="6302"/>
                  </a:moveTo>
                  <a:lnTo>
                    <a:pt x="1798" y="6302"/>
                  </a:lnTo>
                  <a:cubicBezTo>
                    <a:pt x="2037" y="6469"/>
                    <a:pt x="2239" y="6671"/>
                    <a:pt x="2418" y="6898"/>
                  </a:cubicBezTo>
                  <a:cubicBezTo>
                    <a:pt x="2418" y="6910"/>
                    <a:pt x="2429" y="6910"/>
                    <a:pt x="2429" y="6922"/>
                  </a:cubicBezTo>
                  <a:cubicBezTo>
                    <a:pt x="2394" y="7041"/>
                    <a:pt x="2394" y="7160"/>
                    <a:pt x="2429" y="7279"/>
                  </a:cubicBezTo>
                  <a:cubicBezTo>
                    <a:pt x="2441" y="7326"/>
                    <a:pt x="2465" y="7374"/>
                    <a:pt x="2501" y="7422"/>
                  </a:cubicBezTo>
                  <a:cubicBezTo>
                    <a:pt x="2448" y="7439"/>
                    <a:pt x="2400" y="7447"/>
                    <a:pt x="2355" y="7447"/>
                  </a:cubicBezTo>
                  <a:cubicBezTo>
                    <a:pt x="1975" y="7447"/>
                    <a:pt x="1867" y="6861"/>
                    <a:pt x="1846" y="6552"/>
                  </a:cubicBezTo>
                  <a:cubicBezTo>
                    <a:pt x="1846" y="6457"/>
                    <a:pt x="1822" y="6374"/>
                    <a:pt x="1798" y="6302"/>
                  </a:cubicBezTo>
                  <a:close/>
                  <a:moveTo>
                    <a:pt x="2411" y="1694"/>
                  </a:moveTo>
                  <a:cubicBezTo>
                    <a:pt x="2590" y="1694"/>
                    <a:pt x="2767" y="1768"/>
                    <a:pt x="2941" y="1861"/>
                  </a:cubicBezTo>
                  <a:cubicBezTo>
                    <a:pt x="2560" y="1969"/>
                    <a:pt x="2358" y="2290"/>
                    <a:pt x="2406" y="2742"/>
                  </a:cubicBezTo>
                  <a:cubicBezTo>
                    <a:pt x="2489" y="3588"/>
                    <a:pt x="3406" y="4100"/>
                    <a:pt x="3942" y="4659"/>
                  </a:cubicBezTo>
                  <a:cubicBezTo>
                    <a:pt x="4965" y="5731"/>
                    <a:pt x="5549" y="7576"/>
                    <a:pt x="4215" y="8672"/>
                  </a:cubicBezTo>
                  <a:cubicBezTo>
                    <a:pt x="3798" y="9016"/>
                    <a:pt x="3358" y="9166"/>
                    <a:pt x="2932" y="9166"/>
                  </a:cubicBezTo>
                  <a:cubicBezTo>
                    <a:pt x="2532" y="9166"/>
                    <a:pt x="2144" y="9033"/>
                    <a:pt x="1798" y="8803"/>
                  </a:cubicBezTo>
                  <a:lnTo>
                    <a:pt x="1798" y="8803"/>
                  </a:lnTo>
                  <a:cubicBezTo>
                    <a:pt x="1894" y="8838"/>
                    <a:pt x="2001" y="8862"/>
                    <a:pt x="2108" y="8886"/>
                  </a:cubicBezTo>
                  <a:cubicBezTo>
                    <a:pt x="2212" y="8903"/>
                    <a:pt x="2316" y="8911"/>
                    <a:pt x="2418" y="8911"/>
                  </a:cubicBezTo>
                  <a:cubicBezTo>
                    <a:pt x="3414" y="8911"/>
                    <a:pt x="4280" y="8148"/>
                    <a:pt x="4334" y="7112"/>
                  </a:cubicBezTo>
                  <a:cubicBezTo>
                    <a:pt x="4394" y="5695"/>
                    <a:pt x="3311" y="4790"/>
                    <a:pt x="2429" y="3850"/>
                  </a:cubicBezTo>
                  <a:cubicBezTo>
                    <a:pt x="2001" y="3385"/>
                    <a:pt x="1298" y="2528"/>
                    <a:pt x="1917" y="1921"/>
                  </a:cubicBezTo>
                  <a:cubicBezTo>
                    <a:pt x="2082" y="1756"/>
                    <a:pt x="2247" y="1694"/>
                    <a:pt x="2411" y="1694"/>
                  </a:cubicBezTo>
                  <a:close/>
                  <a:moveTo>
                    <a:pt x="3175" y="0"/>
                  </a:moveTo>
                  <a:cubicBezTo>
                    <a:pt x="2754" y="0"/>
                    <a:pt x="2326" y="94"/>
                    <a:pt x="1977" y="254"/>
                  </a:cubicBezTo>
                  <a:cubicBezTo>
                    <a:pt x="1132" y="433"/>
                    <a:pt x="417" y="1135"/>
                    <a:pt x="239" y="1980"/>
                  </a:cubicBezTo>
                  <a:cubicBezTo>
                    <a:pt x="1" y="3112"/>
                    <a:pt x="632" y="4124"/>
                    <a:pt x="1382" y="4909"/>
                  </a:cubicBezTo>
                  <a:cubicBezTo>
                    <a:pt x="1834" y="5386"/>
                    <a:pt x="2418" y="5814"/>
                    <a:pt x="2703" y="6433"/>
                  </a:cubicBezTo>
                  <a:cubicBezTo>
                    <a:pt x="2822" y="6683"/>
                    <a:pt x="2941" y="7100"/>
                    <a:pt x="2691" y="7326"/>
                  </a:cubicBezTo>
                  <a:cubicBezTo>
                    <a:pt x="2668" y="7291"/>
                    <a:pt x="2644" y="7255"/>
                    <a:pt x="2632" y="7207"/>
                  </a:cubicBezTo>
                  <a:cubicBezTo>
                    <a:pt x="2584" y="7100"/>
                    <a:pt x="2584" y="6981"/>
                    <a:pt x="2632" y="6862"/>
                  </a:cubicBezTo>
                  <a:cubicBezTo>
                    <a:pt x="2644" y="6826"/>
                    <a:pt x="2620" y="6791"/>
                    <a:pt x="2596" y="6779"/>
                  </a:cubicBezTo>
                  <a:cubicBezTo>
                    <a:pt x="2287" y="6374"/>
                    <a:pt x="1906" y="6076"/>
                    <a:pt x="1429" y="5921"/>
                  </a:cubicBezTo>
                  <a:lnTo>
                    <a:pt x="1394" y="5921"/>
                  </a:lnTo>
                  <a:cubicBezTo>
                    <a:pt x="1316" y="5894"/>
                    <a:pt x="1234" y="5880"/>
                    <a:pt x="1151" y="5880"/>
                  </a:cubicBezTo>
                  <a:cubicBezTo>
                    <a:pt x="876" y="5880"/>
                    <a:pt x="596" y="6035"/>
                    <a:pt x="477" y="6374"/>
                  </a:cubicBezTo>
                  <a:cubicBezTo>
                    <a:pt x="239" y="7052"/>
                    <a:pt x="465" y="7755"/>
                    <a:pt x="929" y="8243"/>
                  </a:cubicBezTo>
                  <a:cubicBezTo>
                    <a:pt x="1320" y="8973"/>
                    <a:pt x="2102" y="9351"/>
                    <a:pt x="2898" y="9351"/>
                  </a:cubicBezTo>
                  <a:cubicBezTo>
                    <a:pt x="3583" y="9351"/>
                    <a:pt x="4277" y="9071"/>
                    <a:pt x="4739" y="8493"/>
                  </a:cubicBezTo>
                  <a:cubicBezTo>
                    <a:pt x="5370" y="7684"/>
                    <a:pt x="5346" y="6576"/>
                    <a:pt x="4942" y="5683"/>
                  </a:cubicBezTo>
                  <a:cubicBezTo>
                    <a:pt x="4715" y="5195"/>
                    <a:pt x="4382" y="4766"/>
                    <a:pt x="4013" y="4397"/>
                  </a:cubicBezTo>
                  <a:cubicBezTo>
                    <a:pt x="3787" y="4171"/>
                    <a:pt x="3537" y="3981"/>
                    <a:pt x="3299" y="3754"/>
                  </a:cubicBezTo>
                  <a:cubicBezTo>
                    <a:pt x="3060" y="3516"/>
                    <a:pt x="1917" y="2219"/>
                    <a:pt x="3144" y="2064"/>
                  </a:cubicBezTo>
                  <a:cubicBezTo>
                    <a:pt x="3168" y="2052"/>
                    <a:pt x="3191" y="2040"/>
                    <a:pt x="3203" y="2004"/>
                  </a:cubicBezTo>
                  <a:cubicBezTo>
                    <a:pt x="3322" y="2076"/>
                    <a:pt x="3441" y="2135"/>
                    <a:pt x="3561" y="2171"/>
                  </a:cubicBezTo>
                  <a:cubicBezTo>
                    <a:pt x="3705" y="2255"/>
                    <a:pt x="3856" y="2293"/>
                    <a:pt x="4004" y="2293"/>
                  </a:cubicBezTo>
                  <a:cubicBezTo>
                    <a:pt x="4584" y="2293"/>
                    <a:pt x="5101" y="1702"/>
                    <a:pt x="4882" y="1028"/>
                  </a:cubicBezTo>
                  <a:cubicBezTo>
                    <a:pt x="4639" y="291"/>
                    <a:pt x="3917" y="0"/>
                    <a:pt x="3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53"/>
            <p:cNvSpPr/>
            <p:nvPr/>
          </p:nvSpPr>
          <p:spPr>
            <a:xfrm>
              <a:off x="2633350" y="1998125"/>
              <a:ext cx="65500" cy="225600"/>
            </a:xfrm>
            <a:custGeom>
              <a:rect b="b" l="l" r="r" t="t"/>
              <a:pathLst>
                <a:path extrusionOk="0" h="9024" w="2620">
                  <a:moveTo>
                    <a:pt x="1572" y="460"/>
                  </a:moveTo>
                  <a:cubicBezTo>
                    <a:pt x="1810" y="614"/>
                    <a:pt x="1965" y="829"/>
                    <a:pt x="2156" y="1043"/>
                  </a:cubicBezTo>
                  <a:cubicBezTo>
                    <a:pt x="2227" y="2436"/>
                    <a:pt x="2287" y="3829"/>
                    <a:pt x="2287" y="5210"/>
                  </a:cubicBezTo>
                  <a:cubicBezTo>
                    <a:pt x="2299" y="5877"/>
                    <a:pt x="2287" y="6544"/>
                    <a:pt x="2275" y="7199"/>
                  </a:cubicBezTo>
                  <a:cubicBezTo>
                    <a:pt x="2275" y="7520"/>
                    <a:pt x="2334" y="8020"/>
                    <a:pt x="2203" y="8330"/>
                  </a:cubicBezTo>
                  <a:cubicBezTo>
                    <a:pt x="2051" y="8713"/>
                    <a:pt x="1825" y="8857"/>
                    <a:pt x="1581" y="8857"/>
                  </a:cubicBezTo>
                  <a:cubicBezTo>
                    <a:pt x="1347" y="8857"/>
                    <a:pt x="1097" y="8725"/>
                    <a:pt x="882" y="8544"/>
                  </a:cubicBezTo>
                  <a:lnTo>
                    <a:pt x="882" y="8544"/>
                  </a:lnTo>
                  <a:cubicBezTo>
                    <a:pt x="929" y="8552"/>
                    <a:pt x="977" y="8556"/>
                    <a:pt x="1025" y="8556"/>
                  </a:cubicBezTo>
                  <a:cubicBezTo>
                    <a:pt x="1340" y="8556"/>
                    <a:pt x="1652" y="8386"/>
                    <a:pt x="1703" y="8056"/>
                  </a:cubicBezTo>
                  <a:cubicBezTo>
                    <a:pt x="1906" y="6877"/>
                    <a:pt x="1715" y="5627"/>
                    <a:pt x="1644" y="4436"/>
                  </a:cubicBezTo>
                  <a:cubicBezTo>
                    <a:pt x="1572" y="3186"/>
                    <a:pt x="1596" y="1948"/>
                    <a:pt x="1608" y="698"/>
                  </a:cubicBezTo>
                  <a:cubicBezTo>
                    <a:pt x="1608" y="602"/>
                    <a:pt x="1596" y="531"/>
                    <a:pt x="1572" y="460"/>
                  </a:cubicBezTo>
                  <a:close/>
                  <a:moveTo>
                    <a:pt x="843" y="1"/>
                  </a:moveTo>
                  <a:cubicBezTo>
                    <a:pt x="558" y="1"/>
                    <a:pt x="287" y="155"/>
                    <a:pt x="227" y="507"/>
                  </a:cubicBezTo>
                  <a:cubicBezTo>
                    <a:pt x="1" y="1745"/>
                    <a:pt x="72" y="3031"/>
                    <a:pt x="143" y="4282"/>
                  </a:cubicBezTo>
                  <a:cubicBezTo>
                    <a:pt x="227" y="5532"/>
                    <a:pt x="191" y="6818"/>
                    <a:pt x="358" y="8056"/>
                  </a:cubicBezTo>
                  <a:cubicBezTo>
                    <a:pt x="358" y="8056"/>
                    <a:pt x="358" y="8068"/>
                    <a:pt x="358" y="8080"/>
                  </a:cubicBezTo>
                  <a:cubicBezTo>
                    <a:pt x="370" y="8103"/>
                    <a:pt x="382" y="8127"/>
                    <a:pt x="382" y="8151"/>
                  </a:cubicBezTo>
                  <a:cubicBezTo>
                    <a:pt x="394" y="8175"/>
                    <a:pt x="405" y="8187"/>
                    <a:pt x="405" y="8211"/>
                  </a:cubicBezTo>
                  <a:cubicBezTo>
                    <a:pt x="612" y="8727"/>
                    <a:pt x="1089" y="9024"/>
                    <a:pt x="1533" y="9024"/>
                  </a:cubicBezTo>
                  <a:cubicBezTo>
                    <a:pt x="1958" y="9024"/>
                    <a:pt x="2354" y="8751"/>
                    <a:pt x="2453" y="8139"/>
                  </a:cubicBezTo>
                  <a:cubicBezTo>
                    <a:pt x="2620" y="7103"/>
                    <a:pt x="2513" y="5925"/>
                    <a:pt x="2501" y="4889"/>
                  </a:cubicBezTo>
                  <a:cubicBezTo>
                    <a:pt x="2489" y="3555"/>
                    <a:pt x="2441" y="2234"/>
                    <a:pt x="2346" y="912"/>
                  </a:cubicBezTo>
                  <a:cubicBezTo>
                    <a:pt x="2346" y="853"/>
                    <a:pt x="2287" y="817"/>
                    <a:pt x="2239" y="817"/>
                  </a:cubicBezTo>
                  <a:cubicBezTo>
                    <a:pt x="2096" y="579"/>
                    <a:pt x="1858" y="388"/>
                    <a:pt x="1620" y="257"/>
                  </a:cubicBezTo>
                  <a:cubicBezTo>
                    <a:pt x="1501" y="186"/>
                    <a:pt x="1334" y="114"/>
                    <a:pt x="1167" y="67"/>
                  </a:cubicBezTo>
                  <a:cubicBezTo>
                    <a:pt x="1065" y="24"/>
                    <a:pt x="953" y="1"/>
                    <a:pt x="8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53"/>
            <p:cNvSpPr/>
            <p:nvPr/>
          </p:nvSpPr>
          <p:spPr>
            <a:xfrm>
              <a:off x="2703600" y="1996525"/>
              <a:ext cx="144975" cy="229150"/>
            </a:xfrm>
            <a:custGeom>
              <a:rect b="b" l="l" r="r" t="t"/>
              <a:pathLst>
                <a:path extrusionOk="0" h="9166" w="5799">
                  <a:moveTo>
                    <a:pt x="1584" y="512"/>
                  </a:moveTo>
                  <a:lnTo>
                    <a:pt x="1584" y="512"/>
                  </a:lnTo>
                  <a:cubicBezTo>
                    <a:pt x="1667" y="559"/>
                    <a:pt x="1751" y="619"/>
                    <a:pt x="1822" y="678"/>
                  </a:cubicBezTo>
                  <a:cubicBezTo>
                    <a:pt x="2108" y="905"/>
                    <a:pt x="2346" y="1178"/>
                    <a:pt x="2537" y="1500"/>
                  </a:cubicBezTo>
                  <a:cubicBezTo>
                    <a:pt x="2537" y="1512"/>
                    <a:pt x="2560" y="1524"/>
                    <a:pt x="2572" y="1536"/>
                  </a:cubicBezTo>
                  <a:cubicBezTo>
                    <a:pt x="2620" y="1726"/>
                    <a:pt x="2679" y="1905"/>
                    <a:pt x="2763" y="2083"/>
                  </a:cubicBezTo>
                  <a:cubicBezTo>
                    <a:pt x="2834" y="2250"/>
                    <a:pt x="2918" y="2452"/>
                    <a:pt x="3025" y="2607"/>
                  </a:cubicBezTo>
                  <a:cubicBezTo>
                    <a:pt x="3048" y="3107"/>
                    <a:pt x="3072" y="3607"/>
                    <a:pt x="3084" y="4107"/>
                  </a:cubicBezTo>
                  <a:cubicBezTo>
                    <a:pt x="2596" y="2929"/>
                    <a:pt x="2108" y="1738"/>
                    <a:pt x="1608" y="559"/>
                  </a:cubicBezTo>
                  <a:cubicBezTo>
                    <a:pt x="1608" y="536"/>
                    <a:pt x="1596" y="524"/>
                    <a:pt x="1584" y="512"/>
                  </a:cubicBezTo>
                  <a:close/>
                  <a:moveTo>
                    <a:pt x="4311" y="369"/>
                  </a:moveTo>
                  <a:cubicBezTo>
                    <a:pt x="5358" y="940"/>
                    <a:pt x="5073" y="3893"/>
                    <a:pt x="5108" y="4810"/>
                  </a:cubicBezTo>
                  <a:cubicBezTo>
                    <a:pt x="5132" y="5524"/>
                    <a:pt x="5156" y="6239"/>
                    <a:pt x="5180" y="6953"/>
                  </a:cubicBezTo>
                  <a:cubicBezTo>
                    <a:pt x="5192" y="7239"/>
                    <a:pt x="5227" y="7548"/>
                    <a:pt x="5215" y="7834"/>
                  </a:cubicBezTo>
                  <a:cubicBezTo>
                    <a:pt x="5190" y="8447"/>
                    <a:pt x="4707" y="8841"/>
                    <a:pt x="4229" y="8841"/>
                  </a:cubicBezTo>
                  <a:cubicBezTo>
                    <a:pt x="4040" y="8841"/>
                    <a:pt x="3851" y="8779"/>
                    <a:pt x="3691" y="8644"/>
                  </a:cubicBezTo>
                  <a:lnTo>
                    <a:pt x="3691" y="8644"/>
                  </a:lnTo>
                  <a:cubicBezTo>
                    <a:pt x="3772" y="8668"/>
                    <a:pt x="3855" y="8681"/>
                    <a:pt x="3937" y="8681"/>
                  </a:cubicBezTo>
                  <a:cubicBezTo>
                    <a:pt x="4290" y="8681"/>
                    <a:pt x="4620" y="8449"/>
                    <a:pt x="4620" y="7965"/>
                  </a:cubicBezTo>
                  <a:cubicBezTo>
                    <a:pt x="4632" y="5548"/>
                    <a:pt x="4561" y="3131"/>
                    <a:pt x="4418" y="714"/>
                  </a:cubicBezTo>
                  <a:cubicBezTo>
                    <a:pt x="4406" y="583"/>
                    <a:pt x="4370" y="464"/>
                    <a:pt x="4311" y="369"/>
                  </a:cubicBezTo>
                  <a:close/>
                  <a:moveTo>
                    <a:pt x="1632" y="4465"/>
                  </a:moveTo>
                  <a:cubicBezTo>
                    <a:pt x="1822" y="4929"/>
                    <a:pt x="2013" y="5393"/>
                    <a:pt x="2203" y="5858"/>
                  </a:cubicBezTo>
                  <a:cubicBezTo>
                    <a:pt x="2179" y="6465"/>
                    <a:pt x="2215" y="7084"/>
                    <a:pt x="2203" y="7691"/>
                  </a:cubicBezTo>
                  <a:cubicBezTo>
                    <a:pt x="2191" y="8239"/>
                    <a:pt x="2120" y="8822"/>
                    <a:pt x="1453" y="8882"/>
                  </a:cubicBezTo>
                  <a:cubicBezTo>
                    <a:pt x="1443" y="8882"/>
                    <a:pt x="1433" y="8883"/>
                    <a:pt x="1423" y="8883"/>
                  </a:cubicBezTo>
                  <a:cubicBezTo>
                    <a:pt x="1230" y="8883"/>
                    <a:pt x="928" y="8778"/>
                    <a:pt x="691" y="8620"/>
                  </a:cubicBezTo>
                  <a:lnTo>
                    <a:pt x="691" y="8620"/>
                  </a:lnTo>
                  <a:cubicBezTo>
                    <a:pt x="748" y="8632"/>
                    <a:pt x="806" y="8638"/>
                    <a:pt x="864" y="8638"/>
                  </a:cubicBezTo>
                  <a:cubicBezTo>
                    <a:pt x="1160" y="8638"/>
                    <a:pt x="1453" y="8484"/>
                    <a:pt x="1513" y="8156"/>
                  </a:cubicBezTo>
                  <a:cubicBezTo>
                    <a:pt x="1751" y="6989"/>
                    <a:pt x="1632" y="5715"/>
                    <a:pt x="1632" y="4536"/>
                  </a:cubicBezTo>
                  <a:cubicBezTo>
                    <a:pt x="1632" y="4512"/>
                    <a:pt x="1632" y="4488"/>
                    <a:pt x="1632" y="4465"/>
                  </a:cubicBezTo>
                  <a:close/>
                  <a:moveTo>
                    <a:pt x="3630" y="1"/>
                  </a:moveTo>
                  <a:cubicBezTo>
                    <a:pt x="3259" y="1"/>
                    <a:pt x="2903" y="235"/>
                    <a:pt x="2929" y="714"/>
                  </a:cubicBezTo>
                  <a:cubicBezTo>
                    <a:pt x="2953" y="1095"/>
                    <a:pt x="2977" y="1487"/>
                    <a:pt x="2989" y="1880"/>
                  </a:cubicBezTo>
                  <a:lnTo>
                    <a:pt x="2989" y="1880"/>
                  </a:lnTo>
                  <a:cubicBezTo>
                    <a:pt x="2988" y="1868"/>
                    <a:pt x="2977" y="1857"/>
                    <a:pt x="2977" y="1857"/>
                  </a:cubicBezTo>
                  <a:cubicBezTo>
                    <a:pt x="2894" y="1690"/>
                    <a:pt x="2798" y="1524"/>
                    <a:pt x="2727" y="1369"/>
                  </a:cubicBezTo>
                  <a:cubicBezTo>
                    <a:pt x="2715" y="1345"/>
                    <a:pt x="2703" y="1333"/>
                    <a:pt x="2679" y="1333"/>
                  </a:cubicBezTo>
                  <a:cubicBezTo>
                    <a:pt x="2477" y="1012"/>
                    <a:pt x="2239" y="726"/>
                    <a:pt x="1941" y="500"/>
                  </a:cubicBezTo>
                  <a:cubicBezTo>
                    <a:pt x="1691" y="297"/>
                    <a:pt x="1346" y="47"/>
                    <a:pt x="1024" y="47"/>
                  </a:cubicBezTo>
                  <a:cubicBezTo>
                    <a:pt x="1013" y="47"/>
                    <a:pt x="1001" y="47"/>
                    <a:pt x="1001" y="59"/>
                  </a:cubicBezTo>
                  <a:cubicBezTo>
                    <a:pt x="943" y="48"/>
                    <a:pt x="885" y="42"/>
                    <a:pt x="827" y="42"/>
                  </a:cubicBezTo>
                  <a:cubicBezTo>
                    <a:pt x="470" y="42"/>
                    <a:pt x="143" y="268"/>
                    <a:pt x="143" y="750"/>
                  </a:cubicBezTo>
                  <a:lnTo>
                    <a:pt x="131" y="4536"/>
                  </a:lnTo>
                  <a:cubicBezTo>
                    <a:pt x="131" y="5727"/>
                    <a:pt x="0" y="6989"/>
                    <a:pt x="227" y="8156"/>
                  </a:cubicBezTo>
                  <a:cubicBezTo>
                    <a:pt x="239" y="8191"/>
                    <a:pt x="239" y="8215"/>
                    <a:pt x="251" y="8239"/>
                  </a:cubicBezTo>
                  <a:cubicBezTo>
                    <a:pt x="278" y="8761"/>
                    <a:pt x="941" y="9093"/>
                    <a:pt x="1484" y="9093"/>
                  </a:cubicBezTo>
                  <a:cubicBezTo>
                    <a:pt x="1635" y="9093"/>
                    <a:pt x="1777" y="9067"/>
                    <a:pt x="1894" y="9013"/>
                  </a:cubicBezTo>
                  <a:cubicBezTo>
                    <a:pt x="2251" y="8834"/>
                    <a:pt x="2358" y="8537"/>
                    <a:pt x="2394" y="8156"/>
                  </a:cubicBezTo>
                  <a:cubicBezTo>
                    <a:pt x="2441" y="7596"/>
                    <a:pt x="2465" y="7001"/>
                    <a:pt x="2441" y="6429"/>
                  </a:cubicBezTo>
                  <a:lnTo>
                    <a:pt x="2441" y="6429"/>
                  </a:lnTo>
                  <a:cubicBezTo>
                    <a:pt x="2679" y="7001"/>
                    <a:pt x="2918" y="7584"/>
                    <a:pt x="3168" y="8167"/>
                  </a:cubicBezTo>
                  <a:cubicBezTo>
                    <a:pt x="3215" y="8286"/>
                    <a:pt x="3287" y="8382"/>
                    <a:pt x="3370" y="8453"/>
                  </a:cubicBezTo>
                  <a:cubicBezTo>
                    <a:pt x="3525" y="8883"/>
                    <a:pt x="3899" y="9165"/>
                    <a:pt x="4333" y="9165"/>
                  </a:cubicBezTo>
                  <a:cubicBezTo>
                    <a:pt x="4464" y="9165"/>
                    <a:pt x="4601" y="9139"/>
                    <a:pt x="4739" y="9084"/>
                  </a:cubicBezTo>
                  <a:cubicBezTo>
                    <a:pt x="5799" y="8644"/>
                    <a:pt x="5394" y="6989"/>
                    <a:pt x="5370" y="6120"/>
                  </a:cubicBezTo>
                  <a:cubicBezTo>
                    <a:pt x="5311" y="4596"/>
                    <a:pt x="5394" y="2988"/>
                    <a:pt x="5180" y="1464"/>
                  </a:cubicBezTo>
                  <a:cubicBezTo>
                    <a:pt x="5084" y="774"/>
                    <a:pt x="4715" y="83"/>
                    <a:pt x="4001" y="83"/>
                  </a:cubicBezTo>
                  <a:cubicBezTo>
                    <a:pt x="3885" y="28"/>
                    <a:pt x="3757" y="1"/>
                    <a:pt x="3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53"/>
            <p:cNvSpPr/>
            <p:nvPr/>
          </p:nvSpPr>
          <p:spPr>
            <a:xfrm>
              <a:off x="2848000" y="1992925"/>
              <a:ext cx="116675" cy="243250"/>
            </a:xfrm>
            <a:custGeom>
              <a:rect b="b" l="l" r="r" t="t"/>
              <a:pathLst>
                <a:path extrusionOk="0" h="9730" w="4667">
                  <a:moveTo>
                    <a:pt x="3559" y="489"/>
                  </a:moveTo>
                  <a:lnTo>
                    <a:pt x="3559" y="489"/>
                  </a:lnTo>
                  <a:cubicBezTo>
                    <a:pt x="3809" y="656"/>
                    <a:pt x="3928" y="941"/>
                    <a:pt x="3809" y="1322"/>
                  </a:cubicBezTo>
                  <a:cubicBezTo>
                    <a:pt x="3643" y="1840"/>
                    <a:pt x="3189" y="1941"/>
                    <a:pt x="2729" y="1941"/>
                  </a:cubicBezTo>
                  <a:cubicBezTo>
                    <a:pt x="2628" y="1941"/>
                    <a:pt x="2527" y="1936"/>
                    <a:pt x="2428" y="1930"/>
                  </a:cubicBezTo>
                  <a:cubicBezTo>
                    <a:pt x="2404" y="1930"/>
                    <a:pt x="2392" y="1942"/>
                    <a:pt x="2380" y="1965"/>
                  </a:cubicBezTo>
                  <a:cubicBezTo>
                    <a:pt x="2345" y="1965"/>
                    <a:pt x="2297" y="2001"/>
                    <a:pt x="2297" y="2049"/>
                  </a:cubicBezTo>
                  <a:cubicBezTo>
                    <a:pt x="2261" y="2549"/>
                    <a:pt x="2309" y="3061"/>
                    <a:pt x="2297" y="3561"/>
                  </a:cubicBezTo>
                  <a:cubicBezTo>
                    <a:pt x="2285" y="3942"/>
                    <a:pt x="2214" y="4347"/>
                    <a:pt x="2285" y="4728"/>
                  </a:cubicBezTo>
                  <a:cubicBezTo>
                    <a:pt x="2095" y="4728"/>
                    <a:pt x="1916" y="4740"/>
                    <a:pt x="1725" y="4763"/>
                  </a:cubicBezTo>
                  <a:cubicBezTo>
                    <a:pt x="1702" y="3632"/>
                    <a:pt x="1666" y="2489"/>
                    <a:pt x="1630" y="1358"/>
                  </a:cubicBezTo>
                  <a:lnTo>
                    <a:pt x="1630" y="1358"/>
                  </a:lnTo>
                  <a:cubicBezTo>
                    <a:pt x="1833" y="1370"/>
                    <a:pt x="2023" y="1370"/>
                    <a:pt x="2225" y="1382"/>
                  </a:cubicBezTo>
                  <a:cubicBezTo>
                    <a:pt x="2390" y="1386"/>
                    <a:pt x="2547" y="1399"/>
                    <a:pt x="2696" y="1399"/>
                  </a:cubicBezTo>
                  <a:cubicBezTo>
                    <a:pt x="2978" y="1399"/>
                    <a:pt x="3234" y="1354"/>
                    <a:pt x="3476" y="1120"/>
                  </a:cubicBezTo>
                  <a:cubicBezTo>
                    <a:pt x="3642" y="953"/>
                    <a:pt x="3666" y="691"/>
                    <a:pt x="3559" y="489"/>
                  </a:cubicBezTo>
                  <a:close/>
                  <a:moveTo>
                    <a:pt x="3297" y="5132"/>
                  </a:moveTo>
                  <a:lnTo>
                    <a:pt x="3297" y="5132"/>
                  </a:lnTo>
                  <a:cubicBezTo>
                    <a:pt x="3511" y="5275"/>
                    <a:pt x="3642" y="5502"/>
                    <a:pt x="3583" y="5835"/>
                  </a:cubicBezTo>
                  <a:cubicBezTo>
                    <a:pt x="3488" y="6383"/>
                    <a:pt x="2987" y="6633"/>
                    <a:pt x="2476" y="6668"/>
                  </a:cubicBezTo>
                  <a:cubicBezTo>
                    <a:pt x="2404" y="6668"/>
                    <a:pt x="2392" y="6752"/>
                    <a:pt x="2440" y="6787"/>
                  </a:cubicBezTo>
                  <a:cubicBezTo>
                    <a:pt x="2368" y="7061"/>
                    <a:pt x="2416" y="7407"/>
                    <a:pt x="2476" y="7704"/>
                  </a:cubicBezTo>
                  <a:cubicBezTo>
                    <a:pt x="2368" y="7698"/>
                    <a:pt x="2264" y="7698"/>
                    <a:pt x="2163" y="7698"/>
                  </a:cubicBezTo>
                  <a:cubicBezTo>
                    <a:pt x="2062" y="7698"/>
                    <a:pt x="1964" y="7698"/>
                    <a:pt x="1868" y="7692"/>
                  </a:cubicBezTo>
                  <a:lnTo>
                    <a:pt x="1809" y="7692"/>
                  </a:lnTo>
                  <a:cubicBezTo>
                    <a:pt x="1833" y="7418"/>
                    <a:pt x="1785" y="7133"/>
                    <a:pt x="1785" y="6871"/>
                  </a:cubicBezTo>
                  <a:lnTo>
                    <a:pt x="1761" y="5966"/>
                  </a:lnTo>
                  <a:lnTo>
                    <a:pt x="1761" y="5966"/>
                  </a:lnTo>
                  <a:cubicBezTo>
                    <a:pt x="2059" y="6037"/>
                    <a:pt x="2380" y="6061"/>
                    <a:pt x="2690" y="6073"/>
                  </a:cubicBezTo>
                  <a:cubicBezTo>
                    <a:pt x="2707" y="6075"/>
                    <a:pt x="2724" y="6076"/>
                    <a:pt x="2741" y="6076"/>
                  </a:cubicBezTo>
                  <a:cubicBezTo>
                    <a:pt x="3087" y="6076"/>
                    <a:pt x="3368" y="5736"/>
                    <a:pt x="3368" y="5406"/>
                  </a:cubicBezTo>
                  <a:cubicBezTo>
                    <a:pt x="3368" y="5311"/>
                    <a:pt x="3345" y="5216"/>
                    <a:pt x="3297" y="5132"/>
                  </a:cubicBezTo>
                  <a:close/>
                  <a:moveTo>
                    <a:pt x="3535" y="8157"/>
                  </a:moveTo>
                  <a:lnTo>
                    <a:pt x="3535" y="8157"/>
                  </a:lnTo>
                  <a:cubicBezTo>
                    <a:pt x="4023" y="8478"/>
                    <a:pt x="3952" y="8919"/>
                    <a:pt x="3333" y="9466"/>
                  </a:cubicBezTo>
                  <a:cubicBezTo>
                    <a:pt x="3197" y="9519"/>
                    <a:pt x="3027" y="9534"/>
                    <a:pt x="2851" y="9534"/>
                  </a:cubicBezTo>
                  <a:cubicBezTo>
                    <a:pt x="2627" y="9534"/>
                    <a:pt x="2394" y="9509"/>
                    <a:pt x="2214" y="9502"/>
                  </a:cubicBezTo>
                  <a:cubicBezTo>
                    <a:pt x="2164" y="9501"/>
                    <a:pt x="2114" y="9500"/>
                    <a:pt x="2064" y="9500"/>
                  </a:cubicBezTo>
                  <a:cubicBezTo>
                    <a:pt x="2023" y="9500"/>
                    <a:pt x="1983" y="9500"/>
                    <a:pt x="1942" y="9500"/>
                  </a:cubicBezTo>
                  <a:cubicBezTo>
                    <a:pt x="1643" y="9500"/>
                    <a:pt x="1341" y="9488"/>
                    <a:pt x="1094" y="9288"/>
                  </a:cubicBezTo>
                  <a:cubicBezTo>
                    <a:pt x="975" y="9192"/>
                    <a:pt x="880" y="9062"/>
                    <a:pt x="797" y="8931"/>
                  </a:cubicBezTo>
                  <a:lnTo>
                    <a:pt x="797" y="8931"/>
                  </a:lnTo>
                  <a:cubicBezTo>
                    <a:pt x="1118" y="9062"/>
                    <a:pt x="1523" y="9050"/>
                    <a:pt x="1868" y="9062"/>
                  </a:cubicBezTo>
                  <a:cubicBezTo>
                    <a:pt x="2102" y="9073"/>
                    <a:pt x="2346" y="9103"/>
                    <a:pt x="2585" y="9103"/>
                  </a:cubicBezTo>
                  <a:cubicBezTo>
                    <a:pt x="2845" y="9103"/>
                    <a:pt x="3097" y="9067"/>
                    <a:pt x="3321" y="8931"/>
                  </a:cubicBezTo>
                  <a:cubicBezTo>
                    <a:pt x="3619" y="8764"/>
                    <a:pt x="3678" y="8419"/>
                    <a:pt x="3535" y="8157"/>
                  </a:cubicBezTo>
                  <a:close/>
                  <a:moveTo>
                    <a:pt x="2300" y="1"/>
                  </a:moveTo>
                  <a:cubicBezTo>
                    <a:pt x="2070" y="1"/>
                    <a:pt x="1843" y="14"/>
                    <a:pt x="1644" y="14"/>
                  </a:cubicBezTo>
                  <a:cubicBezTo>
                    <a:pt x="1611" y="14"/>
                    <a:pt x="1578" y="14"/>
                    <a:pt x="1547" y="13"/>
                  </a:cubicBezTo>
                  <a:cubicBezTo>
                    <a:pt x="1504" y="12"/>
                    <a:pt x="1455" y="11"/>
                    <a:pt x="1400" y="11"/>
                  </a:cubicBezTo>
                  <a:cubicBezTo>
                    <a:pt x="905" y="11"/>
                    <a:pt x="0" y="89"/>
                    <a:pt x="225" y="775"/>
                  </a:cubicBezTo>
                  <a:cubicBezTo>
                    <a:pt x="178" y="870"/>
                    <a:pt x="154" y="989"/>
                    <a:pt x="154" y="1120"/>
                  </a:cubicBezTo>
                  <a:cubicBezTo>
                    <a:pt x="190" y="3358"/>
                    <a:pt x="261" y="5585"/>
                    <a:pt x="320" y="7823"/>
                  </a:cubicBezTo>
                  <a:cubicBezTo>
                    <a:pt x="320" y="7895"/>
                    <a:pt x="332" y="7954"/>
                    <a:pt x="356" y="8014"/>
                  </a:cubicBezTo>
                  <a:cubicBezTo>
                    <a:pt x="309" y="8157"/>
                    <a:pt x="332" y="8335"/>
                    <a:pt x="392" y="8478"/>
                  </a:cubicBezTo>
                  <a:cubicBezTo>
                    <a:pt x="416" y="8573"/>
                    <a:pt x="451" y="8669"/>
                    <a:pt x="523" y="8740"/>
                  </a:cubicBezTo>
                  <a:cubicBezTo>
                    <a:pt x="654" y="9133"/>
                    <a:pt x="892" y="9490"/>
                    <a:pt x="1249" y="9633"/>
                  </a:cubicBezTo>
                  <a:cubicBezTo>
                    <a:pt x="1400" y="9695"/>
                    <a:pt x="1566" y="9705"/>
                    <a:pt x="1733" y="9705"/>
                  </a:cubicBezTo>
                  <a:cubicBezTo>
                    <a:pt x="1818" y="9705"/>
                    <a:pt x="1903" y="9702"/>
                    <a:pt x="1985" y="9702"/>
                  </a:cubicBezTo>
                  <a:cubicBezTo>
                    <a:pt x="2022" y="9702"/>
                    <a:pt x="2059" y="9703"/>
                    <a:pt x="2095" y="9704"/>
                  </a:cubicBezTo>
                  <a:cubicBezTo>
                    <a:pt x="2307" y="9710"/>
                    <a:pt x="2537" y="9730"/>
                    <a:pt x="2765" y="9730"/>
                  </a:cubicBezTo>
                  <a:cubicBezTo>
                    <a:pt x="3010" y="9730"/>
                    <a:pt x="3254" y="9707"/>
                    <a:pt x="3476" y="9621"/>
                  </a:cubicBezTo>
                  <a:cubicBezTo>
                    <a:pt x="4666" y="9192"/>
                    <a:pt x="3976" y="7811"/>
                    <a:pt x="2952" y="7752"/>
                  </a:cubicBezTo>
                  <a:lnTo>
                    <a:pt x="2940" y="7752"/>
                  </a:lnTo>
                  <a:cubicBezTo>
                    <a:pt x="2845" y="7728"/>
                    <a:pt x="2737" y="7716"/>
                    <a:pt x="2630" y="7704"/>
                  </a:cubicBezTo>
                  <a:cubicBezTo>
                    <a:pt x="2618" y="7549"/>
                    <a:pt x="2618" y="7395"/>
                    <a:pt x="2618" y="7240"/>
                  </a:cubicBezTo>
                  <a:cubicBezTo>
                    <a:pt x="2618" y="7097"/>
                    <a:pt x="2630" y="6954"/>
                    <a:pt x="2618" y="6811"/>
                  </a:cubicBezTo>
                  <a:cubicBezTo>
                    <a:pt x="3249" y="6811"/>
                    <a:pt x="3821" y="6359"/>
                    <a:pt x="3821" y="5692"/>
                  </a:cubicBezTo>
                  <a:cubicBezTo>
                    <a:pt x="3810" y="5235"/>
                    <a:pt x="3424" y="4768"/>
                    <a:pt x="2974" y="4768"/>
                  </a:cubicBezTo>
                  <a:cubicBezTo>
                    <a:pt x="2943" y="4768"/>
                    <a:pt x="2912" y="4771"/>
                    <a:pt x="2880" y="4775"/>
                  </a:cubicBezTo>
                  <a:cubicBezTo>
                    <a:pt x="2821" y="4751"/>
                    <a:pt x="2761" y="4740"/>
                    <a:pt x="2690" y="4740"/>
                  </a:cubicBezTo>
                  <a:cubicBezTo>
                    <a:pt x="2595" y="4728"/>
                    <a:pt x="2499" y="4728"/>
                    <a:pt x="2404" y="4728"/>
                  </a:cubicBezTo>
                  <a:cubicBezTo>
                    <a:pt x="2523" y="4359"/>
                    <a:pt x="2499" y="3942"/>
                    <a:pt x="2511" y="3561"/>
                  </a:cubicBezTo>
                  <a:cubicBezTo>
                    <a:pt x="2523" y="3061"/>
                    <a:pt x="2535" y="2561"/>
                    <a:pt x="2464" y="2073"/>
                  </a:cubicBezTo>
                  <a:lnTo>
                    <a:pt x="2464" y="2073"/>
                  </a:lnTo>
                  <a:cubicBezTo>
                    <a:pt x="2603" y="2143"/>
                    <a:pt x="2750" y="2175"/>
                    <a:pt x="2897" y="2175"/>
                  </a:cubicBezTo>
                  <a:cubicBezTo>
                    <a:pt x="3444" y="2175"/>
                    <a:pt x="3984" y="1733"/>
                    <a:pt x="4059" y="1180"/>
                  </a:cubicBezTo>
                  <a:cubicBezTo>
                    <a:pt x="4115" y="680"/>
                    <a:pt x="3704" y="87"/>
                    <a:pt x="3184" y="87"/>
                  </a:cubicBezTo>
                  <a:cubicBezTo>
                    <a:pt x="3147" y="87"/>
                    <a:pt x="3109" y="90"/>
                    <a:pt x="3071" y="96"/>
                  </a:cubicBezTo>
                  <a:cubicBezTo>
                    <a:pt x="2839" y="19"/>
                    <a:pt x="2568" y="1"/>
                    <a:pt x="2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53"/>
            <p:cNvSpPr/>
            <p:nvPr/>
          </p:nvSpPr>
          <p:spPr>
            <a:xfrm>
              <a:off x="2976250" y="1979025"/>
              <a:ext cx="140225" cy="254850"/>
            </a:xfrm>
            <a:custGeom>
              <a:rect b="b" l="l" r="r" t="t"/>
              <a:pathLst>
                <a:path extrusionOk="0" h="10194" w="5609">
                  <a:moveTo>
                    <a:pt x="2720" y="188"/>
                  </a:moveTo>
                  <a:cubicBezTo>
                    <a:pt x="3069" y="188"/>
                    <a:pt x="3417" y="272"/>
                    <a:pt x="3727" y="462"/>
                  </a:cubicBezTo>
                  <a:cubicBezTo>
                    <a:pt x="4120" y="688"/>
                    <a:pt x="4477" y="1081"/>
                    <a:pt x="4501" y="1569"/>
                  </a:cubicBezTo>
                  <a:cubicBezTo>
                    <a:pt x="4525" y="1795"/>
                    <a:pt x="4418" y="2140"/>
                    <a:pt x="4251" y="2307"/>
                  </a:cubicBezTo>
                  <a:cubicBezTo>
                    <a:pt x="4109" y="2440"/>
                    <a:pt x="3899" y="2512"/>
                    <a:pt x="3699" y="2512"/>
                  </a:cubicBezTo>
                  <a:cubicBezTo>
                    <a:pt x="3648" y="2512"/>
                    <a:pt x="3597" y="2507"/>
                    <a:pt x="3549" y="2498"/>
                  </a:cubicBezTo>
                  <a:cubicBezTo>
                    <a:pt x="3572" y="2486"/>
                    <a:pt x="3608" y="2474"/>
                    <a:pt x="3644" y="2450"/>
                  </a:cubicBezTo>
                  <a:cubicBezTo>
                    <a:pt x="4787" y="1712"/>
                    <a:pt x="3203" y="366"/>
                    <a:pt x="2382" y="235"/>
                  </a:cubicBezTo>
                  <a:cubicBezTo>
                    <a:pt x="2370" y="235"/>
                    <a:pt x="2346" y="235"/>
                    <a:pt x="2322" y="224"/>
                  </a:cubicBezTo>
                  <a:cubicBezTo>
                    <a:pt x="2454" y="201"/>
                    <a:pt x="2587" y="188"/>
                    <a:pt x="2720" y="188"/>
                  </a:cubicBezTo>
                  <a:close/>
                  <a:moveTo>
                    <a:pt x="1941" y="7081"/>
                  </a:moveTo>
                  <a:cubicBezTo>
                    <a:pt x="2096" y="7153"/>
                    <a:pt x="2239" y="7260"/>
                    <a:pt x="2346" y="7403"/>
                  </a:cubicBezTo>
                  <a:cubicBezTo>
                    <a:pt x="2560" y="7701"/>
                    <a:pt x="2513" y="8010"/>
                    <a:pt x="2489" y="8355"/>
                  </a:cubicBezTo>
                  <a:cubicBezTo>
                    <a:pt x="2489" y="8355"/>
                    <a:pt x="2489" y="8355"/>
                    <a:pt x="2489" y="8367"/>
                  </a:cubicBezTo>
                  <a:cubicBezTo>
                    <a:pt x="2287" y="8367"/>
                    <a:pt x="2084" y="8224"/>
                    <a:pt x="2037" y="7927"/>
                  </a:cubicBezTo>
                  <a:cubicBezTo>
                    <a:pt x="1977" y="7605"/>
                    <a:pt x="2120" y="7391"/>
                    <a:pt x="1941" y="7081"/>
                  </a:cubicBezTo>
                  <a:close/>
                  <a:moveTo>
                    <a:pt x="2193" y="1626"/>
                  </a:moveTo>
                  <a:cubicBezTo>
                    <a:pt x="2280" y="1626"/>
                    <a:pt x="2372" y="1645"/>
                    <a:pt x="2465" y="1688"/>
                  </a:cubicBezTo>
                  <a:cubicBezTo>
                    <a:pt x="2537" y="1724"/>
                    <a:pt x="2608" y="1807"/>
                    <a:pt x="2691" y="1890"/>
                  </a:cubicBezTo>
                  <a:cubicBezTo>
                    <a:pt x="2191" y="2021"/>
                    <a:pt x="2168" y="2545"/>
                    <a:pt x="2429" y="2950"/>
                  </a:cubicBezTo>
                  <a:cubicBezTo>
                    <a:pt x="3001" y="3831"/>
                    <a:pt x="3942" y="4450"/>
                    <a:pt x="4525" y="5343"/>
                  </a:cubicBezTo>
                  <a:cubicBezTo>
                    <a:pt x="5192" y="6391"/>
                    <a:pt x="5537" y="7808"/>
                    <a:pt x="4870" y="8939"/>
                  </a:cubicBezTo>
                  <a:cubicBezTo>
                    <a:pt x="4452" y="9675"/>
                    <a:pt x="3781" y="10000"/>
                    <a:pt x="3097" y="10000"/>
                  </a:cubicBezTo>
                  <a:cubicBezTo>
                    <a:pt x="2807" y="10000"/>
                    <a:pt x="2515" y="9942"/>
                    <a:pt x="2239" y="9832"/>
                  </a:cubicBezTo>
                  <a:lnTo>
                    <a:pt x="2239" y="9832"/>
                  </a:lnTo>
                  <a:cubicBezTo>
                    <a:pt x="2328" y="9839"/>
                    <a:pt x="2418" y="9846"/>
                    <a:pt x="2512" y="9846"/>
                  </a:cubicBezTo>
                  <a:cubicBezTo>
                    <a:pt x="2580" y="9846"/>
                    <a:pt x="2652" y="9842"/>
                    <a:pt x="2727" y="9832"/>
                  </a:cubicBezTo>
                  <a:cubicBezTo>
                    <a:pt x="4275" y="9677"/>
                    <a:pt x="4704" y="8034"/>
                    <a:pt x="4430" y="6736"/>
                  </a:cubicBezTo>
                  <a:cubicBezTo>
                    <a:pt x="4287" y="5986"/>
                    <a:pt x="3930" y="5296"/>
                    <a:pt x="3453" y="4712"/>
                  </a:cubicBezTo>
                  <a:cubicBezTo>
                    <a:pt x="2965" y="4129"/>
                    <a:pt x="2275" y="3748"/>
                    <a:pt x="1810" y="3141"/>
                  </a:cubicBezTo>
                  <a:cubicBezTo>
                    <a:pt x="1560" y="2831"/>
                    <a:pt x="1429" y="2498"/>
                    <a:pt x="1572" y="2117"/>
                  </a:cubicBezTo>
                  <a:cubicBezTo>
                    <a:pt x="1681" y="1826"/>
                    <a:pt x="1914" y="1626"/>
                    <a:pt x="2193" y="1626"/>
                  </a:cubicBezTo>
                  <a:close/>
                  <a:moveTo>
                    <a:pt x="2747" y="0"/>
                  </a:moveTo>
                  <a:cubicBezTo>
                    <a:pt x="2310" y="0"/>
                    <a:pt x="1871" y="106"/>
                    <a:pt x="1513" y="307"/>
                  </a:cubicBezTo>
                  <a:cubicBezTo>
                    <a:pt x="620" y="616"/>
                    <a:pt x="1" y="1581"/>
                    <a:pt x="48" y="2569"/>
                  </a:cubicBezTo>
                  <a:cubicBezTo>
                    <a:pt x="132" y="4105"/>
                    <a:pt x="1632" y="4688"/>
                    <a:pt x="2441" y="5784"/>
                  </a:cubicBezTo>
                  <a:cubicBezTo>
                    <a:pt x="2834" y="6331"/>
                    <a:pt x="3322" y="7379"/>
                    <a:pt x="2965" y="8058"/>
                  </a:cubicBezTo>
                  <a:cubicBezTo>
                    <a:pt x="2894" y="8189"/>
                    <a:pt x="2799" y="8272"/>
                    <a:pt x="2691" y="8320"/>
                  </a:cubicBezTo>
                  <a:cubicBezTo>
                    <a:pt x="2870" y="7903"/>
                    <a:pt x="2656" y="7355"/>
                    <a:pt x="2334" y="7081"/>
                  </a:cubicBezTo>
                  <a:cubicBezTo>
                    <a:pt x="2156" y="6927"/>
                    <a:pt x="1941" y="6831"/>
                    <a:pt x="1715" y="6808"/>
                  </a:cubicBezTo>
                  <a:cubicBezTo>
                    <a:pt x="1673" y="6799"/>
                    <a:pt x="1619" y="6791"/>
                    <a:pt x="1562" y="6791"/>
                  </a:cubicBezTo>
                  <a:cubicBezTo>
                    <a:pt x="1538" y="6791"/>
                    <a:pt x="1513" y="6792"/>
                    <a:pt x="1489" y="6796"/>
                  </a:cubicBezTo>
                  <a:cubicBezTo>
                    <a:pt x="1459" y="6790"/>
                    <a:pt x="1429" y="6787"/>
                    <a:pt x="1400" y="6787"/>
                  </a:cubicBezTo>
                  <a:cubicBezTo>
                    <a:pt x="1370" y="6787"/>
                    <a:pt x="1340" y="6790"/>
                    <a:pt x="1310" y="6796"/>
                  </a:cubicBezTo>
                  <a:cubicBezTo>
                    <a:pt x="1263" y="6808"/>
                    <a:pt x="1215" y="6820"/>
                    <a:pt x="1179" y="6820"/>
                  </a:cubicBezTo>
                  <a:cubicBezTo>
                    <a:pt x="929" y="6867"/>
                    <a:pt x="739" y="7105"/>
                    <a:pt x="667" y="7332"/>
                  </a:cubicBezTo>
                  <a:cubicBezTo>
                    <a:pt x="465" y="8094"/>
                    <a:pt x="703" y="8856"/>
                    <a:pt x="1215" y="9332"/>
                  </a:cubicBezTo>
                  <a:cubicBezTo>
                    <a:pt x="1671" y="9910"/>
                    <a:pt x="2346" y="10194"/>
                    <a:pt x="3024" y="10194"/>
                  </a:cubicBezTo>
                  <a:cubicBezTo>
                    <a:pt x="3923" y="10194"/>
                    <a:pt x="4827" y="9695"/>
                    <a:pt x="5227" y="8725"/>
                  </a:cubicBezTo>
                  <a:cubicBezTo>
                    <a:pt x="5608" y="7784"/>
                    <a:pt x="5466" y="6700"/>
                    <a:pt x="5037" y="5808"/>
                  </a:cubicBezTo>
                  <a:cubicBezTo>
                    <a:pt x="4763" y="5248"/>
                    <a:pt x="4382" y="4748"/>
                    <a:pt x="3977" y="4284"/>
                  </a:cubicBezTo>
                  <a:cubicBezTo>
                    <a:pt x="3739" y="4010"/>
                    <a:pt x="3501" y="3760"/>
                    <a:pt x="3251" y="3510"/>
                  </a:cubicBezTo>
                  <a:cubicBezTo>
                    <a:pt x="3084" y="3355"/>
                    <a:pt x="1870" y="2283"/>
                    <a:pt x="2799" y="2057"/>
                  </a:cubicBezTo>
                  <a:cubicBezTo>
                    <a:pt x="2799" y="2057"/>
                    <a:pt x="2810" y="2045"/>
                    <a:pt x="2810" y="2045"/>
                  </a:cubicBezTo>
                  <a:cubicBezTo>
                    <a:pt x="2870" y="2117"/>
                    <a:pt x="2930" y="2188"/>
                    <a:pt x="2989" y="2259"/>
                  </a:cubicBezTo>
                  <a:cubicBezTo>
                    <a:pt x="3099" y="2558"/>
                    <a:pt x="3408" y="2732"/>
                    <a:pt x="3737" y="2732"/>
                  </a:cubicBezTo>
                  <a:cubicBezTo>
                    <a:pt x="3801" y="2732"/>
                    <a:pt x="3865" y="2726"/>
                    <a:pt x="3930" y="2712"/>
                  </a:cubicBezTo>
                  <a:cubicBezTo>
                    <a:pt x="4513" y="2581"/>
                    <a:pt x="4799" y="1938"/>
                    <a:pt x="4692" y="1390"/>
                  </a:cubicBezTo>
                  <a:cubicBezTo>
                    <a:pt x="4508" y="434"/>
                    <a:pt x="3631" y="0"/>
                    <a:pt x="27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53"/>
            <p:cNvSpPr/>
            <p:nvPr/>
          </p:nvSpPr>
          <p:spPr>
            <a:xfrm>
              <a:off x="3124475" y="1979025"/>
              <a:ext cx="134875" cy="243750"/>
            </a:xfrm>
            <a:custGeom>
              <a:rect b="b" l="l" r="r" t="t"/>
              <a:pathLst>
                <a:path extrusionOk="0" h="9750" w="5395">
                  <a:moveTo>
                    <a:pt x="3061" y="259"/>
                  </a:moveTo>
                  <a:cubicBezTo>
                    <a:pt x="3489" y="319"/>
                    <a:pt x="3906" y="438"/>
                    <a:pt x="4251" y="783"/>
                  </a:cubicBezTo>
                  <a:cubicBezTo>
                    <a:pt x="4561" y="1081"/>
                    <a:pt x="4668" y="1450"/>
                    <a:pt x="4644" y="1878"/>
                  </a:cubicBezTo>
                  <a:cubicBezTo>
                    <a:pt x="4632" y="2283"/>
                    <a:pt x="4513" y="2688"/>
                    <a:pt x="3978" y="2724"/>
                  </a:cubicBezTo>
                  <a:cubicBezTo>
                    <a:pt x="3965" y="2725"/>
                    <a:pt x="3953" y="2725"/>
                    <a:pt x="3941" y="2725"/>
                  </a:cubicBezTo>
                  <a:cubicBezTo>
                    <a:pt x="3759" y="2725"/>
                    <a:pt x="3550" y="2644"/>
                    <a:pt x="3382" y="2521"/>
                  </a:cubicBezTo>
                  <a:lnTo>
                    <a:pt x="3382" y="2521"/>
                  </a:lnTo>
                  <a:cubicBezTo>
                    <a:pt x="3424" y="2530"/>
                    <a:pt x="3467" y="2534"/>
                    <a:pt x="3509" y="2534"/>
                  </a:cubicBezTo>
                  <a:cubicBezTo>
                    <a:pt x="3815" y="2534"/>
                    <a:pt x="4114" y="2310"/>
                    <a:pt x="4156" y="1902"/>
                  </a:cubicBezTo>
                  <a:cubicBezTo>
                    <a:pt x="4216" y="1188"/>
                    <a:pt x="3704" y="569"/>
                    <a:pt x="3061" y="259"/>
                  </a:cubicBezTo>
                  <a:close/>
                  <a:moveTo>
                    <a:pt x="1763" y="6605"/>
                  </a:moveTo>
                  <a:cubicBezTo>
                    <a:pt x="1846" y="6605"/>
                    <a:pt x="1930" y="6617"/>
                    <a:pt x="2013" y="6641"/>
                  </a:cubicBezTo>
                  <a:cubicBezTo>
                    <a:pt x="2311" y="6736"/>
                    <a:pt x="2430" y="6939"/>
                    <a:pt x="2430" y="7248"/>
                  </a:cubicBezTo>
                  <a:cubicBezTo>
                    <a:pt x="2430" y="7367"/>
                    <a:pt x="2454" y="7522"/>
                    <a:pt x="2513" y="7629"/>
                  </a:cubicBezTo>
                  <a:cubicBezTo>
                    <a:pt x="2498" y="7632"/>
                    <a:pt x="2483" y="7633"/>
                    <a:pt x="2468" y="7633"/>
                  </a:cubicBezTo>
                  <a:cubicBezTo>
                    <a:pt x="2243" y="7633"/>
                    <a:pt x="2093" y="7301"/>
                    <a:pt x="2037" y="7022"/>
                  </a:cubicBezTo>
                  <a:cubicBezTo>
                    <a:pt x="1989" y="6820"/>
                    <a:pt x="1894" y="6689"/>
                    <a:pt x="1763" y="6605"/>
                  </a:cubicBezTo>
                  <a:close/>
                  <a:moveTo>
                    <a:pt x="2148" y="1480"/>
                  </a:moveTo>
                  <a:cubicBezTo>
                    <a:pt x="2318" y="1480"/>
                    <a:pt x="2499" y="1567"/>
                    <a:pt x="2644" y="1712"/>
                  </a:cubicBezTo>
                  <a:cubicBezTo>
                    <a:pt x="2406" y="1831"/>
                    <a:pt x="2287" y="2081"/>
                    <a:pt x="2346" y="2379"/>
                  </a:cubicBezTo>
                  <a:cubicBezTo>
                    <a:pt x="2406" y="2688"/>
                    <a:pt x="2668" y="2902"/>
                    <a:pt x="2882" y="3105"/>
                  </a:cubicBezTo>
                  <a:cubicBezTo>
                    <a:pt x="3382" y="3605"/>
                    <a:pt x="3870" y="4081"/>
                    <a:pt x="4263" y="4676"/>
                  </a:cubicBezTo>
                  <a:cubicBezTo>
                    <a:pt x="5049" y="5867"/>
                    <a:pt x="5394" y="7534"/>
                    <a:pt x="4406" y="8725"/>
                  </a:cubicBezTo>
                  <a:cubicBezTo>
                    <a:pt x="3965" y="9249"/>
                    <a:pt x="3376" y="9502"/>
                    <a:pt x="2807" y="9502"/>
                  </a:cubicBezTo>
                  <a:cubicBezTo>
                    <a:pt x="2317" y="9502"/>
                    <a:pt x="1842" y="9314"/>
                    <a:pt x="1489" y="8951"/>
                  </a:cubicBezTo>
                  <a:lnTo>
                    <a:pt x="1489" y="8951"/>
                  </a:lnTo>
                  <a:cubicBezTo>
                    <a:pt x="1760" y="9138"/>
                    <a:pt x="2082" y="9251"/>
                    <a:pt x="2427" y="9251"/>
                  </a:cubicBezTo>
                  <a:cubicBezTo>
                    <a:pt x="2522" y="9251"/>
                    <a:pt x="2618" y="9243"/>
                    <a:pt x="2716" y="9225"/>
                  </a:cubicBezTo>
                  <a:cubicBezTo>
                    <a:pt x="3835" y="9010"/>
                    <a:pt x="4394" y="7760"/>
                    <a:pt x="4347" y="6724"/>
                  </a:cubicBezTo>
                  <a:cubicBezTo>
                    <a:pt x="4287" y="5486"/>
                    <a:pt x="3489" y="4510"/>
                    <a:pt x="2644" y="3664"/>
                  </a:cubicBezTo>
                  <a:cubicBezTo>
                    <a:pt x="2239" y="3248"/>
                    <a:pt x="1489" y="2712"/>
                    <a:pt x="1620" y="2045"/>
                  </a:cubicBezTo>
                  <a:cubicBezTo>
                    <a:pt x="1696" y="1645"/>
                    <a:pt x="1912" y="1480"/>
                    <a:pt x="2148" y="1480"/>
                  </a:cubicBezTo>
                  <a:close/>
                  <a:moveTo>
                    <a:pt x="2524" y="1"/>
                  </a:moveTo>
                  <a:cubicBezTo>
                    <a:pt x="2362" y="1"/>
                    <a:pt x="2202" y="12"/>
                    <a:pt x="2049" y="33"/>
                  </a:cubicBezTo>
                  <a:cubicBezTo>
                    <a:pt x="2025" y="45"/>
                    <a:pt x="2001" y="57"/>
                    <a:pt x="2001" y="81"/>
                  </a:cubicBezTo>
                  <a:cubicBezTo>
                    <a:pt x="1084" y="188"/>
                    <a:pt x="382" y="974"/>
                    <a:pt x="227" y="1878"/>
                  </a:cubicBezTo>
                  <a:cubicBezTo>
                    <a:pt x="1" y="3176"/>
                    <a:pt x="1001" y="4022"/>
                    <a:pt x="1811" y="4879"/>
                  </a:cubicBezTo>
                  <a:cubicBezTo>
                    <a:pt x="2239" y="5331"/>
                    <a:pt x="2704" y="5843"/>
                    <a:pt x="2835" y="6474"/>
                  </a:cubicBezTo>
                  <a:cubicBezTo>
                    <a:pt x="2894" y="6736"/>
                    <a:pt x="2942" y="7189"/>
                    <a:pt x="2763" y="7427"/>
                  </a:cubicBezTo>
                  <a:cubicBezTo>
                    <a:pt x="2751" y="7451"/>
                    <a:pt x="2727" y="7474"/>
                    <a:pt x="2704" y="7498"/>
                  </a:cubicBezTo>
                  <a:cubicBezTo>
                    <a:pt x="2632" y="7343"/>
                    <a:pt x="2680" y="7165"/>
                    <a:pt x="2632" y="6974"/>
                  </a:cubicBezTo>
                  <a:cubicBezTo>
                    <a:pt x="2585" y="6820"/>
                    <a:pt x="2501" y="6700"/>
                    <a:pt x="2382" y="6605"/>
                  </a:cubicBezTo>
                  <a:cubicBezTo>
                    <a:pt x="2223" y="6482"/>
                    <a:pt x="1975" y="6403"/>
                    <a:pt x="1738" y="6403"/>
                  </a:cubicBezTo>
                  <a:cubicBezTo>
                    <a:pt x="1586" y="6403"/>
                    <a:pt x="1439" y="6435"/>
                    <a:pt x="1323" y="6510"/>
                  </a:cubicBezTo>
                  <a:cubicBezTo>
                    <a:pt x="1323" y="6510"/>
                    <a:pt x="1323" y="6522"/>
                    <a:pt x="1323" y="6522"/>
                  </a:cubicBezTo>
                  <a:cubicBezTo>
                    <a:pt x="989" y="6570"/>
                    <a:pt x="680" y="6820"/>
                    <a:pt x="656" y="7212"/>
                  </a:cubicBezTo>
                  <a:cubicBezTo>
                    <a:pt x="632" y="7629"/>
                    <a:pt x="751" y="8046"/>
                    <a:pt x="977" y="8403"/>
                  </a:cubicBezTo>
                  <a:cubicBezTo>
                    <a:pt x="1144" y="9070"/>
                    <a:pt x="1739" y="9570"/>
                    <a:pt x="2430" y="9713"/>
                  </a:cubicBezTo>
                  <a:cubicBezTo>
                    <a:pt x="2553" y="9738"/>
                    <a:pt x="2677" y="9750"/>
                    <a:pt x="2799" y="9750"/>
                  </a:cubicBezTo>
                  <a:cubicBezTo>
                    <a:pt x="3491" y="9750"/>
                    <a:pt x="4150" y="9370"/>
                    <a:pt x="4585" y="8844"/>
                  </a:cubicBezTo>
                  <a:cubicBezTo>
                    <a:pt x="5311" y="7974"/>
                    <a:pt x="5371" y="6772"/>
                    <a:pt x="5025" y="5724"/>
                  </a:cubicBezTo>
                  <a:cubicBezTo>
                    <a:pt x="4847" y="5176"/>
                    <a:pt x="4537" y="4665"/>
                    <a:pt x="4192" y="4200"/>
                  </a:cubicBezTo>
                  <a:cubicBezTo>
                    <a:pt x="3966" y="3903"/>
                    <a:pt x="3704" y="3617"/>
                    <a:pt x="3442" y="3355"/>
                  </a:cubicBezTo>
                  <a:cubicBezTo>
                    <a:pt x="3311" y="3212"/>
                    <a:pt x="3168" y="3081"/>
                    <a:pt x="3037" y="2962"/>
                  </a:cubicBezTo>
                  <a:cubicBezTo>
                    <a:pt x="2716" y="2736"/>
                    <a:pt x="2656" y="2402"/>
                    <a:pt x="2835" y="1962"/>
                  </a:cubicBezTo>
                  <a:lnTo>
                    <a:pt x="2835" y="1962"/>
                  </a:lnTo>
                  <a:cubicBezTo>
                    <a:pt x="2847" y="1998"/>
                    <a:pt x="2870" y="2033"/>
                    <a:pt x="2882" y="2081"/>
                  </a:cubicBezTo>
                  <a:cubicBezTo>
                    <a:pt x="2918" y="2188"/>
                    <a:pt x="2989" y="2271"/>
                    <a:pt x="3061" y="2343"/>
                  </a:cubicBezTo>
                  <a:cubicBezTo>
                    <a:pt x="3187" y="2689"/>
                    <a:pt x="3618" y="2915"/>
                    <a:pt x="3987" y="2915"/>
                  </a:cubicBezTo>
                  <a:cubicBezTo>
                    <a:pt x="4037" y="2915"/>
                    <a:pt x="4086" y="2911"/>
                    <a:pt x="4132" y="2902"/>
                  </a:cubicBezTo>
                  <a:cubicBezTo>
                    <a:pt x="4680" y="2807"/>
                    <a:pt x="4859" y="2295"/>
                    <a:pt x="4859" y="1795"/>
                  </a:cubicBezTo>
                  <a:cubicBezTo>
                    <a:pt x="4869" y="517"/>
                    <a:pt x="3637" y="1"/>
                    <a:pt x="25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6" name="Google Shape;1216;p53"/>
          <p:cNvSpPr/>
          <p:nvPr/>
        </p:nvSpPr>
        <p:spPr>
          <a:xfrm>
            <a:off x="3402365" y="4069017"/>
            <a:ext cx="430232" cy="326010"/>
          </a:xfrm>
          <a:custGeom>
            <a:rect b="b" l="l" r="r" t="t"/>
            <a:pathLst>
              <a:path extrusionOk="0" h="14905" w="19670">
                <a:moveTo>
                  <a:pt x="14657" y="1447"/>
                </a:moveTo>
                <a:cubicBezTo>
                  <a:pt x="15169" y="1697"/>
                  <a:pt x="15645" y="1995"/>
                  <a:pt x="16098" y="2340"/>
                </a:cubicBezTo>
                <a:cubicBezTo>
                  <a:pt x="15979" y="2292"/>
                  <a:pt x="15859" y="2269"/>
                  <a:pt x="15740" y="2233"/>
                </a:cubicBezTo>
                <a:cubicBezTo>
                  <a:pt x="15717" y="2233"/>
                  <a:pt x="15705" y="2233"/>
                  <a:pt x="15693" y="2257"/>
                </a:cubicBezTo>
                <a:cubicBezTo>
                  <a:pt x="15371" y="1959"/>
                  <a:pt x="15026" y="1685"/>
                  <a:pt x="14657" y="1447"/>
                </a:cubicBezTo>
                <a:close/>
                <a:moveTo>
                  <a:pt x="15812" y="2364"/>
                </a:moveTo>
                <a:cubicBezTo>
                  <a:pt x="16038" y="2447"/>
                  <a:pt x="16252" y="2530"/>
                  <a:pt x="16467" y="2626"/>
                </a:cubicBezTo>
                <a:cubicBezTo>
                  <a:pt x="16812" y="2911"/>
                  <a:pt x="17122" y="3221"/>
                  <a:pt x="17419" y="3566"/>
                </a:cubicBezTo>
                <a:cubicBezTo>
                  <a:pt x="17133" y="3423"/>
                  <a:pt x="16836" y="3304"/>
                  <a:pt x="16550" y="3185"/>
                </a:cubicBezTo>
                <a:cubicBezTo>
                  <a:pt x="16324" y="2900"/>
                  <a:pt x="16074" y="2626"/>
                  <a:pt x="15812" y="2364"/>
                </a:cubicBezTo>
                <a:close/>
                <a:moveTo>
                  <a:pt x="16645" y="3304"/>
                </a:moveTo>
                <a:cubicBezTo>
                  <a:pt x="16967" y="3459"/>
                  <a:pt x="17276" y="3626"/>
                  <a:pt x="17598" y="3781"/>
                </a:cubicBezTo>
                <a:cubicBezTo>
                  <a:pt x="17812" y="4043"/>
                  <a:pt x="18003" y="4316"/>
                  <a:pt x="18169" y="4602"/>
                </a:cubicBezTo>
                <a:cubicBezTo>
                  <a:pt x="17836" y="4388"/>
                  <a:pt x="17467" y="4209"/>
                  <a:pt x="17122" y="4019"/>
                </a:cubicBezTo>
                <a:cubicBezTo>
                  <a:pt x="16979" y="3769"/>
                  <a:pt x="16812" y="3531"/>
                  <a:pt x="16645" y="3304"/>
                </a:cubicBezTo>
                <a:close/>
                <a:moveTo>
                  <a:pt x="17229" y="4209"/>
                </a:moveTo>
                <a:lnTo>
                  <a:pt x="17229" y="4209"/>
                </a:lnTo>
                <a:cubicBezTo>
                  <a:pt x="17586" y="4435"/>
                  <a:pt x="17943" y="4685"/>
                  <a:pt x="18324" y="4864"/>
                </a:cubicBezTo>
                <a:cubicBezTo>
                  <a:pt x="18622" y="5400"/>
                  <a:pt x="18848" y="5983"/>
                  <a:pt x="18991" y="6590"/>
                </a:cubicBezTo>
                <a:cubicBezTo>
                  <a:pt x="18634" y="6376"/>
                  <a:pt x="18276" y="6174"/>
                  <a:pt x="17919" y="5948"/>
                </a:cubicBezTo>
                <a:cubicBezTo>
                  <a:pt x="17860" y="5698"/>
                  <a:pt x="17776" y="5447"/>
                  <a:pt x="17693" y="5197"/>
                </a:cubicBezTo>
                <a:lnTo>
                  <a:pt x="17693" y="5197"/>
                </a:lnTo>
                <a:cubicBezTo>
                  <a:pt x="18003" y="5412"/>
                  <a:pt x="18324" y="5626"/>
                  <a:pt x="18657" y="5793"/>
                </a:cubicBezTo>
                <a:cubicBezTo>
                  <a:pt x="18663" y="5794"/>
                  <a:pt x="18668" y="5795"/>
                  <a:pt x="18673" y="5795"/>
                </a:cubicBezTo>
                <a:cubicBezTo>
                  <a:pt x="18714" y="5795"/>
                  <a:pt x="18748" y="5753"/>
                  <a:pt x="18705" y="5721"/>
                </a:cubicBezTo>
                <a:cubicBezTo>
                  <a:pt x="18372" y="5459"/>
                  <a:pt x="18003" y="5245"/>
                  <a:pt x="17622" y="5031"/>
                </a:cubicBezTo>
                <a:cubicBezTo>
                  <a:pt x="17514" y="4745"/>
                  <a:pt x="17383" y="4471"/>
                  <a:pt x="17229" y="4209"/>
                </a:cubicBezTo>
                <a:close/>
                <a:moveTo>
                  <a:pt x="17955" y="6102"/>
                </a:moveTo>
                <a:cubicBezTo>
                  <a:pt x="18288" y="6352"/>
                  <a:pt x="18646" y="6579"/>
                  <a:pt x="19027" y="6733"/>
                </a:cubicBezTo>
                <a:cubicBezTo>
                  <a:pt x="19050" y="6841"/>
                  <a:pt x="19074" y="6960"/>
                  <a:pt x="19098" y="7067"/>
                </a:cubicBezTo>
                <a:cubicBezTo>
                  <a:pt x="19122" y="7210"/>
                  <a:pt x="19134" y="7352"/>
                  <a:pt x="19146" y="7495"/>
                </a:cubicBezTo>
                <a:cubicBezTo>
                  <a:pt x="19003" y="7400"/>
                  <a:pt x="18848" y="7317"/>
                  <a:pt x="18705" y="7222"/>
                </a:cubicBezTo>
                <a:cubicBezTo>
                  <a:pt x="18479" y="7091"/>
                  <a:pt x="18265" y="6948"/>
                  <a:pt x="18062" y="6805"/>
                </a:cubicBezTo>
                <a:cubicBezTo>
                  <a:pt x="18038" y="6567"/>
                  <a:pt x="18003" y="6340"/>
                  <a:pt x="17955" y="6102"/>
                </a:cubicBezTo>
                <a:close/>
                <a:moveTo>
                  <a:pt x="18062" y="6924"/>
                </a:moveTo>
                <a:lnTo>
                  <a:pt x="18062" y="6924"/>
                </a:lnTo>
                <a:cubicBezTo>
                  <a:pt x="18407" y="7186"/>
                  <a:pt x="18777" y="7472"/>
                  <a:pt x="19158" y="7662"/>
                </a:cubicBezTo>
                <a:cubicBezTo>
                  <a:pt x="19181" y="7936"/>
                  <a:pt x="19181" y="8222"/>
                  <a:pt x="19158" y="8484"/>
                </a:cubicBezTo>
                <a:cubicBezTo>
                  <a:pt x="18967" y="8341"/>
                  <a:pt x="18753" y="8234"/>
                  <a:pt x="18550" y="8114"/>
                </a:cubicBezTo>
                <a:cubicBezTo>
                  <a:pt x="18384" y="8019"/>
                  <a:pt x="18217" y="7924"/>
                  <a:pt x="18050" y="7829"/>
                </a:cubicBezTo>
                <a:cubicBezTo>
                  <a:pt x="18074" y="7519"/>
                  <a:pt x="18086" y="7222"/>
                  <a:pt x="18062" y="6924"/>
                </a:cubicBezTo>
                <a:close/>
                <a:moveTo>
                  <a:pt x="18038" y="7936"/>
                </a:moveTo>
                <a:cubicBezTo>
                  <a:pt x="18181" y="8031"/>
                  <a:pt x="18336" y="8126"/>
                  <a:pt x="18491" y="8222"/>
                </a:cubicBezTo>
                <a:cubicBezTo>
                  <a:pt x="18705" y="8353"/>
                  <a:pt x="18919" y="8495"/>
                  <a:pt x="19146" y="8591"/>
                </a:cubicBezTo>
                <a:cubicBezTo>
                  <a:pt x="19122" y="8853"/>
                  <a:pt x="19074" y="9103"/>
                  <a:pt x="19015" y="9353"/>
                </a:cubicBezTo>
                <a:cubicBezTo>
                  <a:pt x="18860" y="9222"/>
                  <a:pt x="18681" y="9115"/>
                  <a:pt x="18526" y="9007"/>
                </a:cubicBezTo>
                <a:cubicBezTo>
                  <a:pt x="18324" y="8865"/>
                  <a:pt x="18122" y="8710"/>
                  <a:pt x="17919" y="8579"/>
                </a:cubicBezTo>
                <a:cubicBezTo>
                  <a:pt x="17955" y="8388"/>
                  <a:pt x="17991" y="8210"/>
                  <a:pt x="18026" y="8007"/>
                </a:cubicBezTo>
                <a:cubicBezTo>
                  <a:pt x="18026" y="7984"/>
                  <a:pt x="18026" y="7960"/>
                  <a:pt x="18038" y="7936"/>
                </a:cubicBezTo>
                <a:close/>
                <a:moveTo>
                  <a:pt x="17895" y="8674"/>
                </a:moveTo>
                <a:cubicBezTo>
                  <a:pt x="18062" y="8793"/>
                  <a:pt x="18217" y="8924"/>
                  <a:pt x="18384" y="9043"/>
                </a:cubicBezTo>
                <a:cubicBezTo>
                  <a:pt x="18574" y="9186"/>
                  <a:pt x="18765" y="9353"/>
                  <a:pt x="18967" y="9484"/>
                </a:cubicBezTo>
                <a:cubicBezTo>
                  <a:pt x="18907" y="9698"/>
                  <a:pt x="18836" y="9900"/>
                  <a:pt x="18753" y="10091"/>
                </a:cubicBezTo>
                <a:cubicBezTo>
                  <a:pt x="18396" y="9841"/>
                  <a:pt x="18038" y="9638"/>
                  <a:pt x="17693" y="9377"/>
                </a:cubicBezTo>
                <a:cubicBezTo>
                  <a:pt x="17776" y="9150"/>
                  <a:pt x="17848" y="8924"/>
                  <a:pt x="17895" y="8674"/>
                </a:cubicBezTo>
                <a:close/>
                <a:moveTo>
                  <a:pt x="17657" y="9460"/>
                </a:moveTo>
                <a:cubicBezTo>
                  <a:pt x="17979" y="9734"/>
                  <a:pt x="18324" y="10008"/>
                  <a:pt x="18705" y="10174"/>
                </a:cubicBezTo>
                <a:cubicBezTo>
                  <a:pt x="18598" y="10412"/>
                  <a:pt x="18467" y="10627"/>
                  <a:pt x="18324" y="10841"/>
                </a:cubicBezTo>
                <a:cubicBezTo>
                  <a:pt x="18015" y="10579"/>
                  <a:pt x="17669" y="10341"/>
                  <a:pt x="17348" y="10091"/>
                </a:cubicBezTo>
                <a:cubicBezTo>
                  <a:pt x="17467" y="9900"/>
                  <a:pt x="17574" y="9686"/>
                  <a:pt x="17657" y="9460"/>
                </a:cubicBezTo>
                <a:close/>
                <a:moveTo>
                  <a:pt x="17300" y="10174"/>
                </a:moveTo>
                <a:cubicBezTo>
                  <a:pt x="17610" y="10436"/>
                  <a:pt x="17919" y="10710"/>
                  <a:pt x="18253" y="10936"/>
                </a:cubicBezTo>
                <a:cubicBezTo>
                  <a:pt x="18145" y="11091"/>
                  <a:pt x="18015" y="11234"/>
                  <a:pt x="17884" y="11377"/>
                </a:cubicBezTo>
                <a:cubicBezTo>
                  <a:pt x="17562" y="11139"/>
                  <a:pt x="17217" y="10924"/>
                  <a:pt x="16883" y="10710"/>
                </a:cubicBezTo>
                <a:cubicBezTo>
                  <a:pt x="17050" y="10543"/>
                  <a:pt x="17181" y="10365"/>
                  <a:pt x="17300" y="10174"/>
                </a:cubicBezTo>
                <a:close/>
                <a:moveTo>
                  <a:pt x="16812" y="10793"/>
                </a:moveTo>
                <a:cubicBezTo>
                  <a:pt x="17122" y="11032"/>
                  <a:pt x="17443" y="11282"/>
                  <a:pt x="17788" y="11460"/>
                </a:cubicBezTo>
                <a:cubicBezTo>
                  <a:pt x="17645" y="11591"/>
                  <a:pt x="17503" y="11722"/>
                  <a:pt x="17336" y="11841"/>
                </a:cubicBezTo>
                <a:cubicBezTo>
                  <a:pt x="17312" y="11865"/>
                  <a:pt x="17276" y="11889"/>
                  <a:pt x="17241" y="11913"/>
                </a:cubicBezTo>
                <a:cubicBezTo>
                  <a:pt x="17074" y="11782"/>
                  <a:pt x="16895" y="11686"/>
                  <a:pt x="16729" y="11555"/>
                </a:cubicBezTo>
                <a:cubicBezTo>
                  <a:pt x="16574" y="11460"/>
                  <a:pt x="16431" y="11341"/>
                  <a:pt x="16288" y="11234"/>
                </a:cubicBezTo>
                <a:cubicBezTo>
                  <a:pt x="16479" y="11091"/>
                  <a:pt x="16657" y="10948"/>
                  <a:pt x="16812" y="10793"/>
                </a:cubicBezTo>
                <a:close/>
                <a:moveTo>
                  <a:pt x="2179" y="10222"/>
                </a:moveTo>
                <a:lnTo>
                  <a:pt x="2179" y="10222"/>
                </a:lnTo>
                <a:cubicBezTo>
                  <a:pt x="2536" y="10567"/>
                  <a:pt x="2917" y="10877"/>
                  <a:pt x="3334" y="11151"/>
                </a:cubicBezTo>
                <a:cubicBezTo>
                  <a:pt x="3537" y="11424"/>
                  <a:pt x="3751" y="11674"/>
                  <a:pt x="3989" y="11924"/>
                </a:cubicBezTo>
                <a:cubicBezTo>
                  <a:pt x="3953" y="11901"/>
                  <a:pt x="3918" y="11877"/>
                  <a:pt x="3894" y="11865"/>
                </a:cubicBezTo>
                <a:cubicBezTo>
                  <a:pt x="3227" y="11401"/>
                  <a:pt x="2655" y="10841"/>
                  <a:pt x="2179" y="10222"/>
                </a:cubicBezTo>
                <a:close/>
                <a:moveTo>
                  <a:pt x="16205" y="11293"/>
                </a:moveTo>
                <a:cubicBezTo>
                  <a:pt x="16491" y="11555"/>
                  <a:pt x="16800" y="11817"/>
                  <a:pt x="17133" y="11996"/>
                </a:cubicBezTo>
                <a:cubicBezTo>
                  <a:pt x="16943" y="12115"/>
                  <a:pt x="16752" y="12234"/>
                  <a:pt x="16550" y="12329"/>
                </a:cubicBezTo>
                <a:cubicBezTo>
                  <a:pt x="16395" y="12210"/>
                  <a:pt x="16217" y="12115"/>
                  <a:pt x="16062" y="11996"/>
                </a:cubicBezTo>
                <a:cubicBezTo>
                  <a:pt x="15919" y="11877"/>
                  <a:pt x="15788" y="11746"/>
                  <a:pt x="15645" y="11615"/>
                </a:cubicBezTo>
                <a:cubicBezTo>
                  <a:pt x="15740" y="11567"/>
                  <a:pt x="15824" y="11532"/>
                  <a:pt x="15907" y="11484"/>
                </a:cubicBezTo>
                <a:cubicBezTo>
                  <a:pt x="16002" y="11424"/>
                  <a:pt x="16110" y="11353"/>
                  <a:pt x="16205" y="11293"/>
                </a:cubicBezTo>
                <a:close/>
                <a:moveTo>
                  <a:pt x="3560" y="11293"/>
                </a:moveTo>
                <a:cubicBezTo>
                  <a:pt x="3810" y="11436"/>
                  <a:pt x="4072" y="11579"/>
                  <a:pt x="4334" y="11698"/>
                </a:cubicBezTo>
                <a:cubicBezTo>
                  <a:pt x="4537" y="11972"/>
                  <a:pt x="4763" y="12234"/>
                  <a:pt x="5001" y="12484"/>
                </a:cubicBezTo>
                <a:cubicBezTo>
                  <a:pt x="4763" y="12377"/>
                  <a:pt x="4537" y="12258"/>
                  <a:pt x="4310" y="12127"/>
                </a:cubicBezTo>
                <a:cubicBezTo>
                  <a:pt x="4060" y="11841"/>
                  <a:pt x="3810" y="11567"/>
                  <a:pt x="3560" y="11293"/>
                </a:cubicBezTo>
                <a:close/>
                <a:moveTo>
                  <a:pt x="15538" y="11663"/>
                </a:moveTo>
                <a:cubicBezTo>
                  <a:pt x="15669" y="11829"/>
                  <a:pt x="15824" y="11972"/>
                  <a:pt x="15979" y="12091"/>
                </a:cubicBezTo>
                <a:cubicBezTo>
                  <a:pt x="16110" y="12198"/>
                  <a:pt x="16252" y="12317"/>
                  <a:pt x="16407" y="12401"/>
                </a:cubicBezTo>
                <a:cubicBezTo>
                  <a:pt x="16205" y="12484"/>
                  <a:pt x="16014" y="12567"/>
                  <a:pt x="15812" y="12639"/>
                </a:cubicBezTo>
                <a:cubicBezTo>
                  <a:pt x="15657" y="12496"/>
                  <a:pt x="15467" y="12389"/>
                  <a:pt x="15288" y="12270"/>
                </a:cubicBezTo>
                <a:cubicBezTo>
                  <a:pt x="15133" y="12163"/>
                  <a:pt x="14978" y="12055"/>
                  <a:pt x="14824" y="11960"/>
                </a:cubicBezTo>
                <a:cubicBezTo>
                  <a:pt x="15062" y="11877"/>
                  <a:pt x="15312" y="11782"/>
                  <a:pt x="15538" y="11663"/>
                </a:cubicBezTo>
                <a:close/>
                <a:moveTo>
                  <a:pt x="4513" y="11782"/>
                </a:moveTo>
                <a:cubicBezTo>
                  <a:pt x="4751" y="11889"/>
                  <a:pt x="5001" y="11972"/>
                  <a:pt x="5251" y="12055"/>
                </a:cubicBezTo>
                <a:cubicBezTo>
                  <a:pt x="5465" y="12329"/>
                  <a:pt x="5692" y="12591"/>
                  <a:pt x="5942" y="12829"/>
                </a:cubicBezTo>
                <a:cubicBezTo>
                  <a:pt x="5715" y="12758"/>
                  <a:pt x="5489" y="12675"/>
                  <a:pt x="5263" y="12591"/>
                </a:cubicBezTo>
                <a:cubicBezTo>
                  <a:pt x="5001" y="12317"/>
                  <a:pt x="4751" y="12055"/>
                  <a:pt x="4513" y="11782"/>
                </a:cubicBezTo>
                <a:close/>
                <a:moveTo>
                  <a:pt x="14705" y="11996"/>
                </a:moveTo>
                <a:cubicBezTo>
                  <a:pt x="14847" y="12115"/>
                  <a:pt x="15002" y="12222"/>
                  <a:pt x="15145" y="12329"/>
                </a:cubicBezTo>
                <a:cubicBezTo>
                  <a:pt x="15312" y="12448"/>
                  <a:pt x="15478" y="12579"/>
                  <a:pt x="15645" y="12686"/>
                </a:cubicBezTo>
                <a:cubicBezTo>
                  <a:pt x="15407" y="12770"/>
                  <a:pt x="15157" y="12829"/>
                  <a:pt x="14895" y="12889"/>
                </a:cubicBezTo>
                <a:cubicBezTo>
                  <a:pt x="14562" y="12639"/>
                  <a:pt x="14169" y="12425"/>
                  <a:pt x="13800" y="12210"/>
                </a:cubicBezTo>
                <a:cubicBezTo>
                  <a:pt x="14109" y="12163"/>
                  <a:pt x="14407" y="12091"/>
                  <a:pt x="14705" y="11996"/>
                </a:cubicBezTo>
                <a:close/>
                <a:moveTo>
                  <a:pt x="8942" y="12353"/>
                </a:moveTo>
                <a:cubicBezTo>
                  <a:pt x="8966" y="12544"/>
                  <a:pt x="9109" y="12794"/>
                  <a:pt x="9240" y="12996"/>
                </a:cubicBezTo>
                <a:cubicBezTo>
                  <a:pt x="9013" y="12794"/>
                  <a:pt x="8775" y="12603"/>
                  <a:pt x="8549" y="12401"/>
                </a:cubicBezTo>
                <a:cubicBezTo>
                  <a:pt x="8680" y="12389"/>
                  <a:pt x="8811" y="12377"/>
                  <a:pt x="8942" y="12353"/>
                </a:cubicBezTo>
                <a:close/>
                <a:moveTo>
                  <a:pt x="5418" y="12103"/>
                </a:moveTo>
                <a:lnTo>
                  <a:pt x="5418" y="12103"/>
                </a:lnTo>
                <a:cubicBezTo>
                  <a:pt x="5632" y="12175"/>
                  <a:pt x="5846" y="12222"/>
                  <a:pt x="6073" y="12270"/>
                </a:cubicBezTo>
                <a:cubicBezTo>
                  <a:pt x="6180" y="12413"/>
                  <a:pt x="6299" y="12556"/>
                  <a:pt x="6418" y="12686"/>
                </a:cubicBezTo>
                <a:cubicBezTo>
                  <a:pt x="6525" y="12806"/>
                  <a:pt x="6644" y="12937"/>
                  <a:pt x="6763" y="13044"/>
                </a:cubicBezTo>
                <a:cubicBezTo>
                  <a:pt x="6549" y="12996"/>
                  <a:pt x="6323" y="12948"/>
                  <a:pt x="6108" y="12877"/>
                </a:cubicBezTo>
                <a:cubicBezTo>
                  <a:pt x="5882" y="12615"/>
                  <a:pt x="5644" y="12365"/>
                  <a:pt x="5418" y="12103"/>
                </a:cubicBezTo>
                <a:close/>
                <a:moveTo>
                  <a:pt x="13681" y="12234"/>
                </a:moveTo>
                <a:cubicBezTo>
                  <a:pt x="14014" y="12460"/>
                  <a:pt x="14347" y="12722"/>
                  <a:pt x="14705" y="12937"/>
                </a:cubicBezTo>
                <a:cubicBezTo>
                  <a:pt x="14502" y="12972"/>
                  <a:pt x="14300" y="13008"/>
                  <a:pt x="14085" y="13044"/>
                </a:cubicBezTo>
                <a:cubicBezTo>
                  <a:pt x="13645" y="12794"/>
                  <a:pt x="13204" y="12556"/>
                  <a:pt x="12776" y="12294"/>
                </a:cubicBezTo>
                <a:cubicBezTo>
                  <a:pt x="13073" y="12294"/>
                  <a:pt x="13383" y="12270"/>
                  <a:pt x="13681" y="12234"/>
                </a:cubicBezTo>
                <a:close/>
                <a:moveTo>
                  <a:pt x="11895" y="12246"/>
                </a:moveTo>
                <a:lnTo>
                  <a:pt x="11895" y="12246"/>
                </a:lnTo>
                <a:cubicBezTo>
                  <a:pt x="12133" y="12270"/>
                  <a:pt x="12383" y="12294"/>
                  <a:pt x="12621" y="12294"/>
                </a:cubicBezTo>
                <a:cubicBezTo>
                  <a:pt x="13026" y="12579"/>
                  <a:pt x="13443" y="12853"/>
                  <a:pt x="13883" y="13067"/>
                </a:cubicBezTo>
                <a:cubicBezTo>
                  <a:pt x="13669" y="13103"/>
                  <a:pt x="13443" y="13127"/>
                  <a:pt x="13228" y="13163"/>
                </a:cubicBezTo>
                <a:cubicBezTo>
                  <a:pt x="12788" y="12853"/>
                  <a:pt x="12323" y="12579"/>
                  <a:pt x="11895" y="12246"/>
                </a:cubicBezTo>
                <a:close/>
                <a:moveTo>
                  <a:pt x="6192" y="12305"/>
                </a:moveTo>
                <a:cubicBezTo>
                  <a:pt x="6382" y="12341"/>
                  <a:pt x="6573" y="12365"/>
                  <a:pt x="6751" y="12389"/>
                </a:cubicBezTo>
                <a:cubicBezTo>
                  <a:pt x="7013" y="12663"/>
                  <a:pt x="7287" y="12948"/>
                  <a:pt x="7561" y="13198"/>
                </a:cubicBezTo>
                <a:cubicBezTo>
                  <a:pt x="7370" y="13175"/>
                  <a:pt x="7168" y="13139"/>
                  <a:pt x="6977" y="13091"/>
                </a:cubicBezTo>
                <a:cubicBezTo>
                  <a:pt x="6823" y="12925"/>
                  <a:pt x="6644" y="12782"/>
                  <a:pt x="6489" y="12627"/>
                </a:cubicBezTo>
                <a:cubicBezTo>
                  <a:pt x="6382" y="12520"/>
                  <a:pt x="6287" y="12413"/>
                  <a:pt x="6192" y="12305"/>
                </a:cubicBezTo>
                <a:close/>
                <a:moveTo>
                  <a:pt x="6906" y="12413"/>
                </a:moveTo>
                <a:lnTo>
                  <a:pt x="6906" y="12413"/>
                </a:lnTo>
                <a:cubicBezTo>
                  <a:pt x="7168" y="12436"/>
                  <a:pt x="7442" y="12448"/>
                  <a:pt x="7704" y="12448"/>
                </a:cubicBezTo>
                <a:cubicBezTo>
                  <a:pt x="7847" y="12603"/>
                  <a:pt x="7989" y="12758"/>
                  <a:pt x="8132" y="12913"/>
                </a:cubicBezTo>
                <a:cubicBezTo>
                  <a:pt x="8251" y="13044"/>
                  <a:pt x="8382" y="13198"/>
                  <a:pt x="8525" y="13329"/>
                </a:cubicBezTo>
                <a:cubicBezTo>
                  <a:pt x="8275" y="13306"/>
                  <a:pt x="8037" y="13270"/>
                  <a:pt x="7799" y="13234"/>
                </a:cubicBezTo>
                <a:cubicBezTo>
                  <a:pt x="7525" y="12948"/>
                  <a:pt x="7216" y="12675"/>
                  <a:pt x="6906" y="12413"/>
                </a:cubicBezTo>
                <a:close/>
                <a:moveTo>
                  <a:pt x="11823" y="12294"/>
                </a:moveTo>
                <a:lnTo>
                  <a:pt x="11823" y="12294"/>
                </a:lnTo>
                <a:cubicBezTo>
                  <a:pt x="12180" y="12615"/>
                  <a:pt x="12585" y="12948"/>
                  <a:pt x="13026" y="13187"/>
                </a:cubicBezTo>
                <a:cubicBezTo>
                  <a:pt x="12954" y="13198"/>
                  <a:pt x="12895" y="13198"/>
                  <a:pt x="12835" y="13210"/>
                </a:cubicBezTo>
                <a:cubicBezTo>
                  <a:pt x="12776" y="13210"/>
                  <a:pt x="12752" y="13258"/>
                  <a:pt x="12764" y="13306"/>
                </a:cubicBezTo>
                <a:cubicBezTo>
                  <a:pt x="12740" y="13318"/>
                  <a:pt x="12728" y="13329"/>
                  <a:pt x="12728" y="13341"/>
                </a:cubicBezTo>
                <a:cubicBezTo>
                  <a:pt x="12621" y="13258"/>
                  <a:pt x="12502" y="13187"/>
                  <a:pt x="12395" y="13115"/>
                </a:cubicBezTo>
                <a:cubicBezTo>
                  <a:pt x="12240" y="13008"/>
                  <a:pt x="12073" y="12889"/>
                  <a:pt x="11919" y="12782"/>
                </a:cubicBezTo>
                <a:cubicBezTo>
                  <a:pt x="11871" y="12627"/>
                  <a:pt x="11847" y="12460"/>
                  <a:pt x="11823" y="12294"/>
                </a:cubicBezTo>
                <a:close/>
                <a:moveTo>
                  <a:pt x="8430" y="12425"/>
                </a:moveTo>
                <a:cubicBezTo>
                  <a:pt x="8751" y="12758"/>
                  <a:pt x="9097" y="13103"/>
                  <a:pt x="9478" y="13365"/>
                </a:cubicBezTo>
                <a:cubicBezTo>
                  <a:pt x="9484" y="13371"/>
                  <a:pt x="9493" y="13374"/>
                  <a:pt x="9502" y="13374"/>
                </a:cubicBezTo>
                <a:cubicBezTo>
                  <a:pt x="9510" y="13374"/>
                  <a:pt x="9519" y="13371"/>
                  <a:pt x="9525" y="13365"/>
                </a:cubicBezTo>
                <a:cubicBezTo>
                  <a:pt x="9549" y="13389"/>
                  <a:pt x="9561" y="13401"/>
                  <a:pt x="9573" y="13413"/>
                </a:cubicBezTo>
                <a:cubicBezTo>
                  <a:pt x="9573" y="13413"/>
                  <a:pt x="9585" y="13425"/>
                  <a:pt x="9585" y="13425"/>
                </a:cubicBezTo>
                <a:cubicBezTo>
                  <a:pt x="9287" y="13401"/>
                  <a:pt x="8990" y="13377"/>
                  <a:pt x="8692" y="13353"/>
                </a:cubicBezTo>
                <a:cubicBezTo>
                  <a:pt x="8561" y="13151"/>
                  <a:pt x="8370" y="12996"/>
                  <a:pt x="8216" y="12829"/>
                </a:cubicBezTo>
                <a:cubicBezTo>
                  <a:pt x="8085" y="12698"/>
                  <a:pt x="7966" y="12579"/>
                  <a:pt x="7835" y="12448"/>
                </a:cubicBezTo>
                <a:cubicBezTo>
                  <a:pt x="8037" y="12448"/>
                  <a:pt x="8228" y="12436"/>
                  <a:pt x="8430" y="12425"/>
                </a:cubicBezTo>
                <a:close/>
                <a:moveTo>
                  <a:pt x="11942" y="12889"/>
                </a:moveTo>
                <a:cubicBezTo>
                  <a:pt x="12049" y="12972"/>
                  <a:pt x="12169" y="13067"/>
                  <a:pt x="12276" y="13151"/>
                </a:cubicBezTo>
                <a:cubicBezTo>
                  <a:pt x="12430" y="13270"/>
                  <a:pt x="12585" y="13413"/>
                  <a:pt x="12764" y="13508"/>
                </a:cubicBezTo>
                <a:cubicBezTo>
                  <a:pt x="12835" y="13663"/>
                  <a:pt x="12954" y="13889"/>
                  <a:pt x="13062" y="14103"/>
                </a:cubicBezTo>
                <a:cubicBezTo>
                  <a:pt x="12954" y="14044"/>
                  <a:pt x="12847" y="13984"/>
                  <a:pt x="12740" y="13913"/>
                </a:cubicBezTo>
                <a:cubicBezTo>
                  <a:pt x="12526" y="13770"/>
                  <a:pt x="12335" y="13615"/>
                  <a:pt x="12133" y="13460"/>
                </a:cubicBezTo>
                <a:cubicBezTo>
                  <a:pt x="12133" y="13448"/>
                  <a:pt x="12121" y="13448"/>
                  <a:pt x="12109" y="13448"/>
                </a:cubicBezTo>
                <a:cubicBezTo>
                  <a:pt x="12049" y="13270"/>
                  <a:pt x="11990" y="13079"/>
                  <a:pt x="11942" y="12889"/>
                </a:cubicBezTo>
                <a:close/>
                <a:moveTo>
                  <a:pt x="8798" y="420"/>
                </a:moveTo>
                <a:cubicBezTo>
                  <a:pt x="9693" y="420"/>
                  <a:pt x="10588" y="516"/>
                  <a:pt x="11454" y="697"/>
                </a:cubicBezTo>
                <a:cubicBezTo>
                  <a:pt x="12871" y="983"/>
                  <a:pt x="14228" y="1471"/>
                  <a:pt x="15300" y="2471"/>
                </a:cubicBezTo>
                <a:cubicBezTo>
                  <a:pt x="16276" y="3388"/>
                  <a:pt x="17157" y="4626"/>
                  <a:pt x="17574" y="5912"/>
                </a:cubicBezTo>
                <a:cubicBezTo>
                  <a:pt x="17741" y="6436"/>
                  <a:pt x="17800" y="7055"/>
                  <a:pt x="17753" y="7686"/>
                </a:cubicBezTo>
                <a:cubicBezTo>
                  <a:pt x="17729" y="7698"/>
                  <a:pt x="17729" y="7722"/>
                  <a:pt x="17741" y="7745"/>
                </a:cubicBezTo>
                <a:cubicBezTo>
                  <a:pt x="17645" y="8841"/>
                  <a:pt x="17229" y="9948"/>
                  <a:pt x="16491" y="10579"/>
                </a:cubicBezTo>
                <a:cubicBezTo>
                  <a:pt x="15428" y="11486"/>
                  <a:pt x="13997" y="11930"/>
                  <a:pt x="12598" y="11930"/>
                </a:cubicBezTo>
                <a:cubicBezTo>
                  <a:pt x="12289" y="11930"/>
                  <a:pt x="11982" y="11908"/>
                  <a:pt x="11680" y="11865"/>
                </a:cubicBezTo>
                <a:cubicBezTo>
                  <a:pt x="11670" y="11863"/>
                  <a:pt x="11659" y="11863"/>
                  <a:pt x="11649" y="11863"/>
                </a:cubicBezTo>
                <a:cubicBezTo>
                  <a:pt x="11579" y="11863"/>
                  <a:pt x="11521" y="11896"/>
                  <a:pt x="11490" y="11948"/>
                </a:cubicBezTo>
                <a:cubicBezTo>
                  <a:pt x="11454" y="11972"/>
                  <a:pt x="11430" y="12020"/>
                  <a:pt x="11442" y="12079"/>
                </a:cubicBezTo>
                <a:cubicBezTo>
                  <a:pt x="11514" y="12829"/>
                  <a:pt x="11716" y="13508"/>
                  <a:pt x="12061" y="14151"/>
                </a:cubicBezTo>
                <a:cubicBezTo>
                  <a:pt x="11442" y="14068"/>
                  <a:pt x="10835" y="13901"/>
                  <a:pt x="10311" y="13544"/>
                </a:cubicBezTo>
                <a:cubicBezTo>
                  <a:pt x="10061" y="13365"/>
                  <a:pt x="9835" y="13175"/>
                  <a:pt x="9644" y="12937"/>
                </a:cubicBezTo>
                <a:cubicBezTo>
                  <a:pt x="9609" y="12889"/>
                  <a:pt x="9132" y="12282"/>
                  <a:pt x="9192" y="12175"/>
                </a:cubicBezTo>
                <a:cubicBezTo>
                  <a:pt x="9234" y="12121"/>
                  <a:pt x="9182" y="12040"/>
                  <a:pt x="9120" y="12040"/>
                </a:cubicBezTo>
                <a:cubicBezTo>
                  <a:pt x="9112" y="12040"/>
                  <a:pt x="9104" y="12041"/>
                  <a:pt x="9097" y="12044"/>
                </a:cubicBezTo>
                <a:cubicBezTo>
                  <a:pt x="9073" y="12055"/>
                  <a:pt x="9049" y="12067"/>
                  <a:pt x="9037" y="12079"/>
                </a:cubicBezTo>
                <a:cubicBezTo>
                  <a:pt x="9025" y="12079"/>
                  <a:pt x="9013" y="12067"/>
                  <a:pt x="9001" y="12067"/>
                </a:cubicBezTo>
                <a:cubicBezTo>
                  <a:pt x="7454" y="12055"/>
                  <a:pt x="5953" y="12032"/>
                  <a:pt x="4513" y="11377"/>
                </a:cubicBezTo>
                <a:cubicBezTo>
                  <a:pt x="3322" y="10841"/>
                  <a:pt x="2251" y="9972"/>
                  <a:pt x="1572" y="8853"/>
                </a:cubicBezTo>
                <a:cubicBezTo>
                  <a:pt x="0" y="6281"/>
                  <a:pt x="905" y="3292"/>
                  <a:pt x="3429" y="1792"/>
                </a:cubicBezTo>
                <a:cubicBezTo>
                  <a:pt x="5049" y="842"/>
                  <a:pt x="6924" y="420"/>
                  <a:pt x="8798" y="420"/>
                </a:cubicBezTo>
                <a:close/>
                <a:moveTo>
                  <a:pt x="12169" y="13603"/>
                </a:moveTo>
                <a:lnTo>
                  <a:pt x="12169" y="13603"/>
                </a:lnTo>
                <a:cubicBezTo>
                  <a:pt x="12442" y="13865"/>
                  <a:pt x="12800" y="14151"/>
                  <a:pt x="13145" y="14282"/>
                </a:cubicBezTo>
                <a:cubicBezTo>
                  <a:pt x="13204" y="14425"/>
                  <a:pt x="13240" y="14532"/>
                  <a:pt x="13216" y="14580"/>
                </a:cubicBezTo>
                <a:cubicBezTo>
                  <a:pt x="13204" y="14627"/>
                  <a:pt x="13169" y="14663"/>
                  <a:pt x="13133" y="14675"/>
                </a:cubicBezTo>
                <a:cubicBezTo>
                  <a:pt x="12931" y="14556"/>
                  <a:pt x="12716" y="14449"/>
                  <a:pt x="12502" y="14341"/>
                </a:cubicBezTo>
                <a:cubicBezTo>
                  <a:pt x="12502" y="14318"/>
                  <a:pt x="12502" y="14294"/>
                  <a:pt x="12490" y="14270"/>
                </a:cubicBezTo>
                <a:cubicBezTo>
                  <a:pt x="12359" y="14044"/>
                  <a:pt x="12264" y="13829"/>
                  <a:pt x="12169" y="13603"/>
                </a:cubicBezTo>
                <a:close/>
                <a:moveTo>
                  <a:pt x="11807" y="14439"/>
                </a:moveTo>
                <a:lnTo>
                  <a:pt x="11807" y="14439"/>
                </a:lnTo>
                <a:cubicBezTo>
                  <a:pt x="11991" y="14462"/>
                  <a:pt x="12174" y="14485"/>
                  <a:pt x="12347" y="14496"/>
                </a:cubicBezTo>
                <a:cubicBezTo>
                  <a:pt x="12356" y="14498"/>
                  <a:pt x="12364" y="14499"/>
                  <a:pt x="12372" y="14499"/>
                </a:cubicBezTo>
                <a:cubicBezTo>
                  <a:pt x="12411" y="14499"/>
                  <a:pt x="12447" y="14478"/>
                  <a:pt x="12466" y="14449"/>
                </a:cubicBezTo>
                <a:cubicBezTo>
                  <a:pt x="12573" y="14508"/>
                  <a:pt x="12692" y="14580"/>
                  <a:pt x="12800" y="14639"/>
                </a:cubicBezTo>
                <a:cubicBezTo>
                  <a:pt x="12847" y="14663"/>
                  <a:pt x="12883" y="14687"/>
                  <a:pt x="12931" y="14711"/>
                </a:cubicBezTo>
                <a:cubicBezTo>
                  <a:pt x="12921" y="14711"/>
                  <a:pt x="12912" y="14711"/>
                  <a:pt x="12902" y="14711"/>
                </a:cubicBezTo>
                <a:cubicBezTo>
                  <a:pt x="12559" y="14711"/>
                  <a:pt x="12020" y="14511"/>
                  <a:pt x="11807" y="14439"/>
                </a:cubicBezTo>
                <a:close/>
                <a:moveTo>
                  <a:pt x="8900" y="0"/>
                </a:moveTo>
                <a:cubicBezTo>
                  <a:pt x="7274" y="0"/>
                  <a:pt x="5652" y="314"/>
                  <a:pt x="4203" y="971"/>
                </a:cubicBezTo>
                <a:cubicBezTo>
                  <a:pt x="2870" y="1578"/>
                  <a:pt x="1560" y="2495"/>
                  <a:pt x="917" y="3852"/>
                </a:cubicBezTo>
                <a:cubicBezTo>
                  <a:pt x="334" y="5090"/>
                  <a:pt x="274" y="6579"/>
                  <a:pt x="703" y="7876"/>
                </a:cubicBezTo>
                <a:cubicBezTo>
                  <a:pt x="727" y="7924"/>
                  <a:pt x="750" y="7984"/>
                  <a:pt x="774" y="8031"/>
                </a:cubicBezTo>
                <a:cubicBezTo>
                  <a:pt x="1191" y="9627"/>
                  <a:pt x="2203" y="11020"/>
                  <a:pt x="3537" y="11996"/>
                </a:cubicBezTo>
                <a:cubicBezTo>
                  <a:pt x="5370" y="13365"/>
                  <a:pt x="7656" y="13627"/>
                  <a:pt x="9883" y="13758"/>
                </a:cubicBezTo>
                <a:cubicBezTo>
                  <a:pt x="9906" y="13758"/>
                  <a:pt x="9930" y="13746"/>
                  <a:pt x="9954" y="13746"/>
                </a:cubicBezTo>
                <a:cubicBezTo>
                  <a:pt x="10097" y="13841"/>
                  <a:pt x="10252" y="13937"/>
                  <a:pt x="10406" y="14020"/>
                </a:cubicBezTo>
                <a:cubicBezTo>
                  <a:pt x="10573" y="14139"/>
                  <a:pt x="10740" y="14246"/>
                  <a:pt x="10954" y="14330"/>
                </a:cubicBezTo>
                <a:cubicBezTo>
                  <a:pt x="11692" y="14654"/>
                  <a:pt x="12461" y="14904"/>
                  <a:pt x="13271" y="14904"/>
                </a:cubicBezTo>
                <a:cubicBezTo>
                  <a:pt x="13324" y="14904"/>
                  <a:pt x="13377" y="14903"/>
                  <a:pt x="13431" y="14901"/>
                </a:cubicBezTo>
                <a:cubicBezTo>
                  <a:pt x="13478" y="14901"/>
                  <a:pt x="13538" y="14853"/>
                  <a:pt x="13514" y="14794"/>
                </a:cubicBezTo>
                <a:cubicBezTo>
                  <a:pt x="13347" y="14318"/>
                  <a:pt x="13169" y="13841"/>
                  <a:pt x="12954" y="13377"/>
                </a:cubicBezTo>
                <a:lnTo>
                  <a:pt x="12954" y="13377"/>
                </a:lnTo>
                <a:cubicBezTo>
                  <a:pt x="13076" y="13384"/>
                  <a:pt x="13199" y="13387"/>
                  <a:pt x="13321" y="13387"/>
                </a:cubicBezTo>
                <a:cubicBezTo>
                  <a:pt x="16481" y="13387"/>
                  <a:pt x="19670" y="11185"/>
                  <a:pt x="19372" y="7757"/>
                </a:cubicBezTo>
                <a:lnTo>
                  <a:pt x="19372" y="7757"/>
                </a:lnTo>
                <a:cubicBezTo>
                  <a:pt x="19384" y="7769"/>
                  <a:pt x="19396" y="7769"/>
                  <a:pt x="19408" y="7781"/>
                </a:cubicBezTo>
                <a:cubicBezTo>
                  <a:pt x="19411" y="7782"/>
                  <a:pt x="19415" y="7782"/>
                  <a:pt x="19418" y="7782"/>
                </a:cubicBezTo>
                <a:cubicBezTo>
                  <a:pt x="19460" y="7782"/>
                  <a:pt x="19488" y="7720"/>
                  <a:pt x="19455" y="7698"/>
                </a:cubicBezTo>
                <a:cubicBezTo>
                  <a:pt x="19419" y="7674"/>
                  <a:pt x="19396" y="7650"/>
                  <a:pt x="19360" y="7626"/>
                </a:cubicBezTo>
                <a:cubicBezTo>
                  <a:pt x="19360" y="7614"/>
                  <a:pt x="19360" y="7603"/>
                  <a:pt x="19348" y="7591"/>
                </a:cubicBezTo>
                <a:cubicBezTo>
                  <a:pt x="19241" y="6626"/>
                  <a:pt x="18955" y="5721"/>
                  <a:pt x="18538" y="4900"/>
                </a:cubicBezTo>
                <a:cubicBezTo>
                  <a:pt x="18550" y="4888"/>
                  <a:pt x="18538" y="4864"/>
                  <a:pt x="18526" y="4852"/>
                </a:cubicBezTo>
                <a:cubicBezTo>
                  <a:pt x="18526" y="4852"/>
                  <a:pt x="18515" y="4840"/>
                  <a:pt x="18515" y="4840"/>
                </a:cubicBezTo>
                <a:cubicBezTo>
                  <a:pt x="18110" y="4043"/>
                  <a:pt x="17574" y="3328"/>
                  <a:pt x="16931" y="2721"/>
                </a:cubicBezTo>
                <a:cubicBezTo>
                  <a:pt x="16931" y="2709"/>
                  <a:pt x="16931" y="2697"/>
                  <a:pt x="16919" y="2697"/>
                </a:cubicBezTo>
                <a:cubicBezTo>
                  <a:pt x="16907" y="2685"/>
                  <a:pt x="16907" y="2685"/>
                  <a:pt x="16895" y="2685"/>
                </a:cubicBezTo>
                <a:cubicBezTo>
                  <a:pt x="15740" y="1578"/>
                  <a:pt x="14252" y="804"/>
                  <a:pt x="12585" y="530"/>
                </a:cubicBezTo>
                <a:lnTo>
                  <a:pt x="12538" y="530"/>
                </a:lnTo>
                <a:cubicBezTo>
                  <a:pt x="11372" y="181"/>
                  <a:pt x="10135" y="0"/>
                  <a:pt x="890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7" name="Google Shape;1217;p53"/>
          <p:cNvGrpSpPr/>
          <p:nvPr/>
        </p:nvGrpSpPr>
        <p:grpSpPr>
          <a:xfrm>
            <a:off x="1460628" y="2632670"/>
            <a:ext cx="486478" cy="418882"/>
            <a:chOff x="1665075" y="1070050"/>
            <a:chExt cx="412200" cy="354925"/>
          </a:xfrm>
        </p:grpSpPr>
        <p:sp>
          <p:nvSpPr>
            <p:cNvPr id="1218" name="Google Shape;1218;p53"/>
            <p:cNvSpPr/>
            <p:nvPr/>
          </p:nvSpPr>
          <p:spPr>
            <a:xfrm>
              <a:off x="1665075" y="1070050"/>
              <a:ext cx="412200" cy="354925"/>
            </a:xfrm>
            <a:custGeom>
              <a:rect b="b" l="l" r="r" t="t"/>
              <a:pathLst>
                <a:path extrusionOk="0" h="14197" w="16488">
                  <a:moveTo>
                    <a:pt x="5930" y="352"/>
                  </a:moveTo>
                  <a:lnTo>
                    <a:pt x="5930" y="352"/>
                  </a:lnTo>
                  <a:cubicBezTo>
                    <a:pt x="6740" y="626"/>
                    <a:pt x="7573" y="864"/>
                    <a:pt x="8406" y="1066"/>
                  </a:cubicBezTo>
                  <a:cubicBezTo>
                    <a:pt x="8192" y="1269"/>
                    <a:pt x="7966" y="1471"/>
                    <a:pt x="7752" y="1673"/>
                  </a:cubicBezTo>
                  <a:cubicBezTo>
                    <a:pt x="7597" y="1828"/>
                    <a:pt x="7442" y="2019"/>
                    <a:pt x="7275" y="2162"/>
                  </a:cubicBezTo>
                  <a:cubicBezTo>
                    <a:pt x="7160" y="2250"/>
                    <a:pt x="7134" y="2299"/>
                    <a:pt x="7099" y="2299"/>
                  </a:cubicBezTo>
                  <a:cubicBezTo>
                    <a:pt x="7073" y="2299"/>
                    <a:pt x="7043" y="2271"/>
                    <a:pt x="6966" y="2209"/>
                  </a:cubicBezTo>
                  <a:cubicBezTo>
                    <a:pt x="6728" y="2031"/>
                    <a:pt x="6549" y="1423"/>
                    <a:pt x="6406" y="1161"/>
                  </a:cubicBezTo>
                  <a:cubicBezTo>
                    <a:pt x="6251" y="876"/>
                    <a:pt x="6097" y="614"/>
                    <a:pt x="5930" y="352"/>
                  </a:cubicBezTo>
                  <a:close/>
                  <a:moveTo>
                    <a:pt x="5656" y="257"/>
                  </a:moveTo>
                  <a:cubicBezTo>
                    <a:pt x="5847" y="733"/>
                    <a:pt x="6061" y="1185"/>
                    <a:pt x="6299" y="1638"/>
                  </a:cubicBezTo>
                  <a:cubicBezTo>
                    <a:pt x="6442" y="1900"/>
                    <a:pt x="6609" y="2543"/>
                    <a:pt x="6918" y="2674"/>
                  </a:cubicBezTo>
                  <a:cubicBezTo>
                    <a:pt x="6958" y="2689"/>
                    <a:pt x="6996" y="2695"/>
                    <a:pt x="7032" y="2695"/>
                  </a:cubicBezTo>
                  <a:cubicBezTo>
                    <a:pt x="7224" y="2695"/>
                    <a:pt x="7371" y="2508"/>
                    <a:pt x="7502" y="2388"/>
                  </a:cubicBezTo>
                  <a:cubicBezTo>
                    <a:pt x="7918" y="1995"/>
                    <a:pt x="8335" y="1578"/>
                    <a:pt x="8716" y="1138"/>
                  </a:cubicBezTo>
                  <a:cubicBezTo>
                    <a:pt x="8799" y="1161"/>
                    <a:pt x="8895" y="1185"/>
                    <a:pt x="8990" y="1209"/>
                  </a:cubicBezTo>
                  <a:cubicBezTo>
                    <a:pt x="8990" y="1245"/>
                    <a:pt x="9002" y="1281"/>
                    <a:pt x="9037" y="1304"/>
                  </a:cubicBezTo>
                  <a:cubicBezTo>
                    <a:pt x="10264" y="2328"/>
                    <a:pt x="11526" y="3305"/>
                    <a:pt x="12764" y="4293"/>
                  </a:cubicBezTo>
                  <a:cubicBezTo>
                    <a:pt x="13895" y="5210"/>
                    <a:pt x="15002" y="6210"/>
                    <a:pt x="16229" y="7007"/>
                  </a:cubicBezTo>
                  <a:cubicBezTo>
                    <a:pt x="16181" y="7007"/>
                    <a:pt x="16145" y="7031"/>
                    <a:pt x="16110" y="7067"/>
                  </a:cubicBezTo>
                  <a:cubicBezTo>
                    <a:pt x="15169" y="8258"/>
                    <a:pt x="14217" y="9448"/>
                    <a:pt x="13252" y="10615"/>
                  </a:cubicBezTo>
                  <a:cubicBezTo>
                    <a:pt x="12788" y="11187"/>
                    <a:pt x="12312" y="11746"/>
                    <a:pt x="11835" y="12306"/>
                  </a:cubicBezTo>
                  <a:cubicBezTo>
                    <a:pt x="11526" y="12651"/>
                    <a:pt x="10764" y="13877"/>
                    <a:pt x="10228" y="13901"/>
                  </a:cubicBezTo>
                  <a:cubicBezTo>
                    <a:pt x="10216" y="13889"/>
                    <a:pt x="10204" y="13877"/>
                    <a:pt x="10180" y="13854"/>
                  </a:cubicBezTo>
                  <a:cubicBezTo>
                    <a:pt x="8573" y="12532"/>
                    <a:pt x="6942" y="11222"/>
                    <a:pt x="5335" y="9877"/>
                  </a:cubicBezTo>
                  <a:cubicBezTo>
                    <a:pt x="3858" y="8627"/>
                    <a:pt x="2418" y="7198"/>
                    <a:pt x="786" y="6162"/>
                  </a:cubicBezTo>
                  <a:cubicBezTo>
                    <a:pt x="608" y="5531"/>
                    <a:pt x="1525" y="4841"/>
                    <a:pt x="1906" y="4424"/>
                  </a:cubicBezTo>
                  <a:cubicBezTo>
                    <a:pt x="2310" y="3971"/>
                    <a:pt x="2727" y="3531"/>
                    <a:pt x="3132" y="3090"/>
                  </a:cubicBezTo>
                  <a:cubicBezTo>
                    <a:pt x="3989" y="2162"/>
                    <a:pt x="4811" y="1209"/>
                    <a:pt x="5656" y="257"/>
                  </a:cubicBezTo>
                  <a:close/>
                  <a:moveTo>
                    <a:pt x="5656" y="1"/>
                  </a:moveTo>
                  <a:cubicBezTo>
                    <a:pt x="5610" y="1"/>
                    <a:pt x="5561" y="35"/>
                    <a:pt x="5585" y="90"/>
                  </a:cubicBezTo>
                  <a:cubicBezTo>
                    <a:pt x="5585" y="102"/>
                    <a:pt x="5597" y="114"/>
                    <a:pt x="5597" y="126"/>
                  </a:cubicBezTo>
                  <a:cubicBezTo>
                    <a:pt x="5585" y="126"/>
                    <a:pt x="5573" y="138"/>
                    <a:pt x="5561" y="149"/>
                  </a:cubicBezTo>
                  <a:cubicBezTo>
                    <a:pt x="4287" y="1435"/>
                    <a:pt x="3025" y="2745"/>
                    <a:pt x="1798" y="4079"/>
                  </a:cubicBezTo>
                  <a:cubicBezTo>
                    <a:pt x="1513" y="4388"/>
                    <a:pt x="1" y="5614"/>
                    <a:pt x="548" y="6174"/>
                  </a:cubicBezTo>
                  <a:cubicBezTo>
                    <a:pt x="536" y="6198"/>
                    <a:pt x="548" y="6245"/>
                    <a:pt x="572" y="6269"/>
                  </a:cubicBezTo>
                  <a:cubicBezTo>
                    <a:pt x="1941" y="7746"/>
                    <a:pt x="3692" y="8924"/>
                    <a:pt x="5251" y="10198"/>
                  </a:cubicBezTo>
                  <a:cubicBezTo>
                    <a:pt x="6823" y="11484"/>
                    <a:pt x="8371" y="12806"/>
                    <a:pt x="9942" y="14104"/>
                  </a:cubicBezTo>
                  <a:cubicBezTo>
                    <a:pt x="9977" y="14131"/>
                    <a:pt x="10012" y="14143"/>
                    <a:pt x="10047" y="14143"/>
                  </a:cubicBezTo>
                  <a:cubicBezTo>
                    <a:pt x="10072" y="14143"/>
                    <a:pt x="10096" y="14137"/>
                    <a:pt x="10121" y="14127"/>
                  </a:cubicBezTo>
                  <a:cubicBezTo>
                    <a:pt x="10220" y="14175"/>
                    <a:pt x="10308" y="14197"/>
                    <a:pt x="10390" y="14197"/>
                  </a:cubicBezTo>
                  <a:cubicBezTo>
                    <a:pt x="10595" y="14197"/>
                    <a:pt x="10762" y="14064"/>
                    <a:pt x="10966" y="13877"/>
                  </a:cubicBezTo>
                  <a:cubicBezTo>
                    <a:pt x="11633" y="13222"/>
                    <a:pt x="12193" y="12425"/>
                    <a:pt x="12788" y="11710"/>
                  </a:cubicBezTo>
                  <a:cubicBezTo>
                    <a:pt x="13990" y="10246"/>
                    <a:pt x="15193" y="8793"/>
                    <a:pt x="16348" y="7305"/>
                  </a:cubicBezTo>
                  <a:cubicBezTo>
                    <a:pt x="16407" y="7222"/>
                    <a:pt x="16384" y="7126"/>
                    <a:pt x="16336" y="7067"/>
                  </a:cubicBezTo>
                  <a:lnTo>
                    <a:pt x="16336" y="7067"/>
                  </a:lnTo>
                  <a:cubicBezTo>
                    <a:pt x="16340" y="7067"/>
                    <a:pt x="16343" y="7068"/>
                    <a:pt x="16347" y="7068"/>
                  </a:cubicBezTo>
                  <a:cubicBezTo>
                    <a:pt x="16425" y="7068"/>
                    <a:pt x="16488" y="6945"/>
                    <a:pt x="16419" y="6876"/>
                  </a:cubicBezTo>
                  <a:cubicBezTo>
                    <a:pt x="15336" y="5805"/>
                    <a:pt x="14062" y="4912"/>
                    <a:pt x="12871" y="3948"/>
                  </a:cubicBezTo>
                  <a:cubicBezTo>
                    <a:pt x="11681" y="2983"/>
                    <a:pt x="10502" y="1995"/>
                    <a:pt x="9287" y="1066"/>
                  </a:cubicBezTo>
                  <a:cubicBezTo>
                    <a:pt x="9256" y="1034"/>
                    <a:pt x="9219" y="1024"/>
                    <a:pt x="9183" y="1024"/>
                  </a:cubicBezTo>
                  <a:cubicBezTo>
                    <a:pt x="9166" y="1024"/>
                    <a:pt x="9149" y="1027"/>
                    <a:pt x="9133" y="1031"/>
                  </a:cubicBezTo>
                  <a:cubicBezTo>
                    <a:pt x="9121" y="995"/>
                    <a:pt x="9097" y="971"/>
                    <a:pt x="9049" y="959"/>
                  </a:cubicBezTo>
                  <a:cubicBezTo>
                    <a:pt x="8002" y="614"/>
                    <a:pt x="6894" y="304"/>
                    <a:pt x="5811" y="66"/>
                  </a:cubicBezTo>
                  <a:cubicBezTo>
                    <a:pt x="5799" y="60"/>
                    <a:pt x="5787" y="57"/>
                    <a:pt x="5775" y="57"/>
                  </a:cubicBezTo>
                  <a:cubicBezTo>
                    <a:pt x="5763" y="57"/>
                    <a:pt x="5751" y="60"/>
                    <a:pt x="5739" y="66"/>
                  </a:cubicBezTo>
                  <a:cubicBezTo>
                    <a:pt x="5727" y="54"/>
                    <a:pt x="5727" y="42"/>
                    <a:pt x="5716" y="30"/>
                  </a:cubicBezTo>
                  <a:cubicBezTo>
                    <a:pt x="5703" y="10"/>
                    <a:pt x="5680" y="1"/>
                    <a:pt x="5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53"/>
            <p:cNvSpPr/>
            <p:nvPr/>
          </p:nvSpPr>
          <p:spPr>
            <a:xfrm>
              <a:off x="1727900" y="1129400"/>
              <a:ext cx="86850" cy="89525"/>
            </a:xfrm>
            <a:custGeom>
              <a:rect b="b" l="l" r="r" t="t"/>
              <a:pathLst>
                <a:path extrusionOk="0" h="3581" w="3474">
                  <a:moveTo>
                    <a:pt x="3346" y="1"/>
                  </a:moveTo>
                  <a:cubicBezTo>
                    <a:pt x="3325" y="1"/>
                    <a:pt x="3304" y="8"/>
                    <a:pt x="3286" y="26"/>
                  </a:cubicBezTo>
                  <a:cubicBezTo>
                    <a:pt x="2714" y="550"/>
                    <a:pt x="2214" y="1181"/>
                    <a:pt x="1679" y="1752"/>
                  </a:cubicBezTo>
                  <a:cubicBezTo>
                    <a:pt x="1143" y="2324"/>
                    <a:pt x="583" y="2871"/>
                    <a:pt x="47" y="3455"/>
                  </a:cubicBezTo>
                  <a:cubicBezTo>
                    <a:pt x="1" y="3510"/>
                    <a:pt x="49" y="3581"/>
                    <a:pt x="106" y="3581"/>
                  </a:cubicBezTo>
                  <a:cubicBezTo>
                    <a:pt x="122" y="3581"/>
                    <a:pt x="139" y="3575"/>
                    <a:pt x="155" y="3562"/>
                  </a:cubicBezTo>
                  <a:cubicBezTo>
                    <a:pt x="1321" y="2586"/>
                    <a:pt x="2583" y="1395"/>
                    <a:pt x="3429" y="133"/>
                  </a:cubicBezTo>
                  <a:cubicBezTo>
                    <a:pt x="3474" y="70"/>
                    <a:pt x="3410" y="1"/>
                    <a:pt x="3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53"/>
            <p:cNvSpPr/>
            <p:nvPr/>
          </p:nvSpPr>
          <p:spPr>
            <a:xfrm>
              <a:off x="1753225" y="1148375"/>
              <a:ext cx="85875" cy="89600"/>
            </a:xfrm>
            <a:custGeom>
              <a:rect b="b" l="l" r="r" t="t"/>
              <a:pathLst>
                <a:path extrusionOk="0" h="3584" w="3435">
                  <a:moveTo>
                    <a:pt x="3281" y="1"/>
                  </a:moveTo>
                  <a:cubicBezTo>
                    <a:pt x="3257" y="1"/>
                    <a:pt x="3233" y="9"/>
                    <a:pt x="3214" y="29"/>
                  </a:cubicBezTo>
                  <a:cubicBezTo>
                    <a:pt x="2082" y="1065"/>
                    <a:pt x="1035" y="2279"/>
                    <a:pt x="46" y="3458"/>
                  </a:cubicBezTo>
                  <a:cubicBezTo>
                    <a:pt x="0" y="3513"/>
                    <a:pt x="48" y="3584"/>
                    <a:pt x="105" y="3584"/>
                  </a:cubicBezTo>
                  <a:cubicBezTo>
                    <a:pt x="121" y="3584"/>
                    <a:pt x="138" y="3578"/>
                    <a:pt x="154" y="3565"/>
                  </a:cubicBezTo>
                  <a:cubicBezTo>
                    <a:pt x="1320" y="2565"/>
                    <a:pt x="2487" y="1410"/>
                    <a:pt x="3380" y="160"/>
                  </a:cubicBezTo>
                  <a:cubicBezTo>
                    <a:pt x="3435" y="87"/>
                    <a:pt x="3358" y="1"/>
                    <a:pt x="3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53"/>
            <p:cNvSpPr/>
            <p:nvPr/>
          </p:nvSpPr>
          <p:spPr>
            <a:xfrm>
              <a:off x="1777425" y="1133300"/>
              <a:ext cx="117500" cy="125975"/>
            </a:xfrm>
            <a:custGeom>
              <a:rect b="b" l="l" r="r" t="t"/>
              <a:pathLst>
                <a:path extrusionOk="0" h="5039" w="4700">
                  <a:moveTo>
                    <a:pt x="4551" y="0"/>
                  </a:moveTo>
                  <a:cubicBezTo>
                    <a:pt x="4525" y="0"/>
                    <a:pt x="4497" y="11"/>
                    <a:pt x="4472" y="36"/>
                  </a:cubicBezTo>
                  <a:cubicBezTo>
                    <a:pt x="2960" y="1608"/>
                    <a:pt x="1329" y="3120"/>
                    <a:pt x="55" y="4894"/>
                  </a:cubicBezTo>
                  <a:cubicBezTo>
                    <a:pt x="1" y="4966"/>
                    <a:pt x="69" y="5038"/>
                    <a:pt x="137" y="5038"/>
                  </a:cubicBezTo>
                  <a:cubicBezTo>
                    <a:pt x="159" y="5038"/>
                    <a:pt x="180" y="5031"/>
                    <a:pt x="198" y="5013"/>
                  </a:cubicBezTo>
                  <a:cubicBezTo>
                    <a:pt x="1817" y="3549"/>
                    <a:pt x="3162" y="1787"/>
                    <a:pt x="4627" y="191"/>
                  </a:cubicBezTo>
                  <a:cubicBezTo>
                    <a:pt x="4699" y="110"/>
                    <a:pt x="4634" y="0"/>
                    <a:pt x="45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53"/>
            <p:cNvSpPr/>
            <p:nvPr/>
          </p:nvSpPr>
          <p:spPr>
            <a:xfrm>
              <a:off x="1800950" y="1151525"/>
              <a:ext cx="120850" cy="131175"/>
            </a:xfrm>
            <a:custGeom>
              <a:rect b="b" l="l" r="r" t="t"/>
              <a:pathLst>
                <a:path extrusionOk="0" h="5247" w="4834">
                  <a:moveTo>
                    <a:pt x="4606" y="1"/>
                  </a:moveTo>
                  <a:cubicBezTo>
                    <a:pt x="4569" y="1"/>
                    <a:pt x="4530" y="18"/>
                    <a:pt x="4495" y="58"/>
                  </a:cubicBezTo>
                  <a:cubicBezTo>
                    <a:pt x="3067" y="1784"/>
                    <a:pt x="1507" y="3379"/>
                    <a:pt x="66" y="5082"/>
                  </a:cubicBezTo>
                  <a:cubicBezTo>
                    <a:pt x="1" y="5157"/>
                    <a:pt x="60" y="5247"/>
                    <a:pt x="135" y="5247"/>
                  </a:cubicBezTo>
                  <a:cubicBezTo>
                    <a:pt x="156" y="5247"/>
                    <a:pt x="177" y="5240"/>
                    <a:pt x="197" y="5225"/>
                  </a:cubicBezTo>
                  <a:cubicBezTo>
                    <a:pt x="1876" y="3748"/>
                    <a:pt x="3317" y="2022"/>
                    <a:pt x="4734" y="296"/>
                  </a:cubicBezTo>
                  <a:cubicBezTo>
                    <a:pt x="4833" y="169"/>
                    <a:pt x="4726" y="1"/>
                    <a:pt x="46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53"/>
            <p:cNvSpPr/>
            <p:nvPr/>
          </p:nvSpPr>
          <p:spPr>
            <a:xfrm>
              <a:off x="1828725" y="1174675"/>
              <a:ext cx="116500" cy="132950"/>
            </a:xfrm>
            <a:custGeom>
              <a:rect b="b" l="l" r="r" t="t"/>
              <a:pathLst>
                <a:path extrusionOk="0" h="5318" w="4660">
                  <a:moveTo>
                    <a:pt x="4494" y="1"/>
                  </a:moveTo>
                  <a:cubicBezTo>
                    <a:pt x="4466" y="1"/>
                    <a:pt x="4436" y="11"/>
                    <a:pt x="4408" y="36"/>
                  </a:cubicBezTo>
                  <a:cubicBezTo>
                    <a:pt x="2789" y="1477"/>
                    <a:pt x="1289" y="3334"/>
                    <a:pt x="63" y="5108"/>
                  </a:cubicBezTo>
                  <a:cubicBezTo>
                    <a:pt x="0" y="5206"/>
                    <a:pt x="98" y="5318"/>
                    <a:pt x="191" y="5318"/>
                  </a:cubicBezTo>
                  <a:cubicBezTo>
                    <a:pt x="222" y="5318"/>
                    <a:pt x="253" y="5305"/>
                    <a:pt x="277" y="5275"/>
                  </a:cubicBezTo>
                  <a:cubicBezTo>
                    <a:pt x="1003" y="4442"/>
                    <a:pt x="1682" y="3561"/>
                    <a:pt x="2396" y="2715"/>
                  </a:cubicBezTo>
                  <a:cubicBezTo>
                    <a:pt x="3111" y="1870"/>
                    <a:pt x="3896" y="1084"/>
                    <a:pt x="4587" y="215"/>
                  </a:cubicBezTo>
                  <a:cubicBezTo>
                    <a:pt x="4660" y="115"/>
                    <a:pt x="4586" y="1"/>
                    <a:pt x="44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53"/>
            <p:cNvSpPr/>
            <p:nvPr/>
          </p:nvSpPr>
          <p:spPr>
            <a:xfrm>
              <a:off x="1857000" y="1191175"/>
              <a:ext cx="110575" cy="137475"/>
            </a:xfrm>
            <a:custGeom>
              <a:rect b="b" l="l" r="r" t="t"/>
              <a:pathLst>
                <a:path extrusionOk="0" h="5499" w="4423">
                  <a:moveTo>
                    <a:pt x="4233" y="0"/>
                  </a:moveTo>
                  <a:cubicBezTo>
                    <a:pt x="4202" y="0"/>
                    <a:pt x="4171" y="13"/>
                    <a:pt x="4146" y="43"/>
                  </a:cubicBezTo>
                  <a:cubicBezTo>
                    <a:pt x="2706" y="1698"/>
                    <a:pt x="1277" y="3496"/>
                    <a:pt x="63" y="5318"/>
                  </a:cubicBezTo>
                  <a:cubicBezTo>
                    <a:pt x="0" y="5398"/>
                    <a:pt x="85" y="5498"/>
                    <a:pt x="171" y="5498"/>
                  </a:cubicBezTo>
                  <a:cubicBezTo>
                    <a:pt x="200" y="5498"/>
                    <a:pt x="229" y="5487"/>
                    <a:pt x="253" y="5460"/>
                  </a:cubicBezTo>
                  <a:cubicBezTo>
                    <a:pt x="1718" y="3829"/>
                    <a:pt x="3099" y="2008"/>
                    <a:pt x="4361" y="198"/>
                  </a:cubicBezTo>
                  <a:cubicBezTo>
                    <a:pt x="4423" y="109"/>
                    <a:pt x="4326" y="0"/>
                    <a:pt x="4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53"/>
            <p:cNvSpPr/>
            <p:nvPr/>
          </p:nvSpPr>
          <p:spPr>
            <a:xfrm>
              <a:off x="1881975" y="1214950"/>
              <a:ext cx="117300" cy="137575"/>
            </a:xfrm>
            <a:custGeom>
              <a:rect b="b" l="l" r="r" t="t"/>
              <a:pathLst>
                <a:path extrusionOk="0" h="5503" w="4692">
                  <a:moveTo>
                    <a:pt x="4495" y="1"/>
                  </a:moveTo>
                  <a:cubicBezTo>
                    <a:pt x="4463" y="1"/>
                    <a:pt x="4428" y="14"/>
                    <a:pt x="4398" y="45"/>
                  </a:cubicBezTo>
                  <a:cubicBezTo>
                    <a:pt x="2826" y="1652"/>
                    <a:pt x="1338" y="3438"/>
                    <a:pt x="64" y="5295"/>
                  </a:cubicBezTo>
                  <a:cubicBezTo>
                    <a:pt x="1" y="5385"/>
                    <a:pt x="95" y="5503"/>
                    <a:pt x="190" y="5503"/>
                  </a:cubicBezTo>
                  <a:cubicBezTo>
                    <a:pt x="221" y="5503"/>
                    <a:pt x="252" y="5491"/>
                    <a:pt x="278" y="5462"/>
                  </a:cubicBezTo>
                  <a:cubicBezTo>
                    <a:pt x="1719" y="3724"/>
                    <a:pt x="3147" y="1973"/>
                    <a:pt x="4600" y="247"/>
                  </a:cubicBezTo>
                  <a:cubicBezTo>
                    <a:pt x="4691" y="138"/>
                    <a:pt x="4601" y="1"/>
                    <a:pt x="44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53"/>
            <p:cNvSpPr/>
            <p:nvPr/>
          </p:nvSpPr>
          <p:spPr>
            <a:xfrm>
              <a:off x="1912650" y="1237175"/>
              <a:ext cx="119500" cy="137775"/>
            </a:xfrm>
            <a:custGeom>
              <a:rect b="b" l="l" r="r" t="t"/>
              <a:pathLst>
                <a:path extrusionOk="0" h="5511" w="4780">
                  <a:moveTo>
                    <a:pt x="4533" y="1"/>
                  </a:moveTo>
                  <a:cubicBezTo>
                    <a:pt x="4492" y="1"/>
                    <a:pt x="4448" y="18"/>
                    <a:pt x="4409" y="60"/>
                  </a:cubicBezTo>
                  <a:cubicBezTo>
                    <a:pt x="2897" y="1751"/>
                    <a:pt x="1420" y="3513"/>
                    <a:pt x="63" y="5335"/>
                  </a:cubicBezTo>
                  <a:cubicBezTo>
                    <a:pt x="0" y="5416"/>
                    <a:pt x="87" y="5511"/>
                    <a:pt x="174" y="5511"/>
                  </a:cubicBezTo>
                  <a:cubicBezTo>
                    <a:pt x="202" y="5511"/>
                    <a:pt x="230" y="5501"/>
                    <a:pt x="254" y="5478"/>
                  </a:cubicBezTo>
                  <a:cubicBezTo>
                    <a:pt x="1778" y="3811"/>
                    <a:pt x="3242" y="2073"/>
                    <a:pt x="4671" y="311"/>
                  </a:cubicBezTo>
                  <a:cubicBezTo>
                    <a:pt x="4780" y="183"/>
                    <a:pt x="4667" y="1"/>
                    <a:pt x="4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" name="Google Shape;1227;p53"/>
          <p:cNvGrpSpPr/>
          <p:nvPr/>
        </p:nvGrpSpPr>
        <p:grpSpPr>
          <a:xfrm>
            <a:off x="1356928" y="1414010"/>
            <a:ext cx="815699" cy="686070"/>
            <a:chOff x="2170800" y="1042200"/>
            <a:chExt cx="546825" cy="459925"/>
          </a:xfrm>
        </p:grpSpPr>
        <p:sp>
          <p:nvSpPr>
            <p:cNvPr id="1228" name="Google Shape;1228;p53"/>
            <p:cNvSpPr/>
            <p:nvPr/>
          </p:nvSpPr>
          <p:spPr>
            <a:xfrm>
              <a:off x="2170800" y="1042200"/>
              <a:ext cx="546825" cy="459925"/>
            </a:xfrm>
            <a:custGeom>
              <a:rect b="b" l="l" r="r" t="t"/>
              <a:pathLst>
                <a:path extrusionOk="0" h="18397" w="21873">
                  <a:moveTo>
                    <a:pt x="13181" y="668"/>
                  </a:moveTo>
                  <a:lnTo>
                    <a:pt x="13181" y="668"/>
                  </a:lnTo>
                  <a:cubicBezTo>
                    <a:pt x="13454" y="763"/>
                    <a:pt x="13728" y="871"/>
                    <a:pt x="13990" y="1002"/>
                  </a:cubicBezTo>
                  <a:cubicBezTo>
                    <a:pt x="13895" y="1037"/>
                    <a:pt x="13812" y="1061"/>
                    <a:pt x="13716" y="1097"/>
                  </a:cubicBezTo>
                  <a:cubicBezTo>
                    <a:pt x="13550" y="942"/>
                    <a:pt x="13371" y="799"/>
                    <a:pt x="13181" y="668"/>
                  </a:cubicBezTo>
                  <a:close/>
                  <a:moveTo>
                    <a:pt x="14097" y="1073"/>
                  </a:moveTo>
                  <a:cubicBezTo>
                    <a:pt x="14312" y="1180"/>
                    <a:pt x="14514" y="1323"/>
                    <a:pt x="14716" y="1466"/>
                  </a:cubicBezTo>
                  <a:cubicBezTo>
                    <a:pt x="14526" y="1502"/>
                    <a:pt x="14347" y="1561"/>
                    <a:pt x="14181" y="1644"/>
                  </a:cubicBezTo>
                  <a:cubicBezTo>
                    <a:pt x="14050" y="1466"/>
                    <a:pt x="13919" y="1299"/>
                    <a:pt x="13764" y="1156"/>
                  </a:cubicBezTo>
                  <a:cubicBezTo>
                    <a:pt x="13871" y="1121"/>
                    <a:pt x="13990" y="1097"/>
                    <a:pt x="14097" y="1073"/>
                  </a:cubicBezTo>
                  <a:close/>
                  <a:moveTo>
                    <a:pt x="14800" y="1549"/>
                  </a:moveTo>
                  <a:cubicBezTo>
                    <a:pt x="14990" y="1704"/>
                    <a:pt x="15157" y="1883"/>
                    <a:pt x="15300" y="2061"/>
                  </a:cubicBezTo>
                  <a:cubicBezTo>
                    <a:pt x="15062" y="2145"/>
                    <a:pt x="14824" y="2264"/>
                    <a:pt x="14585" y="2395"/>
                  </a:cubicBezTo>
                  <a:cubicBezTo>
                    <a:pt x="14490" y="2156"/>
                    <a:pt x="14371" y="1930"/>
                    <a:pt x="14228" y="1716"/>
                  </a:cubicBezTo>
                  <a:cubicBezTo>
                    <a:pt x="14407" y="1644"/>
                    <a:pt x="14609" y="1585"/>
                    <a:pt x="14800" y="1549"/>
                  </a:cubicBezTo>
                  <a:close/>
                  <a:moveTo>
                    <a:pt x="15371" y="2145"/>
                  </a:moveTo>
                  <a:cubicBezTo>
                    <a:pt x="15562" y="2406"/>
                    <a:pt x="15705" y="2680"/>
                    <a:pt x="15824" y="2966"/>
                  </a:cubicBezTo>
                  <a:cubicBezTo>
                    <a:pt x="15478" y="3049"/>
                    <a:pt x="15145" y="3180"/>
                    <a:pt x="14835" y="3347"/>
                  </a:cubicBezTo>
                  <a:cubicBezTo>
                    <a:pt x="14800" y="3049"/>
                    <a:pt x="14728" y="2752"/>
                    <a:pt x="14621" y="2478"/>
                  </a:cubicBezTo>
                  <a:cubicBezTo>
                    <a:pt x="14871" y="2383"/>
                    <a:pt x="15133" y="2275"/>
                    <a:pt x="15371" y="2145"/>
                  </a:cubicBezTo>
                  <a:close/>
                  <a:moveTo>
                    <a:pt x="15859" y="3073"/>
                  </a:moveTo>
                  <a:cubicBezTo>
                    <a:pt x="15943" y="3311"/>
                    <a:pt x="16002" y="3561"/>
                    <a:pt x="16050" y="3823"/>
                  </a:cubicBezTo>
                  <a:cubicBezTo>
                    <a:pt x="15633" y="3859"/>
                    <a:pt x="15205" y="4002"/>
                    <a:pt x="14835" y="4192"/>
                  </a:cubicBezTo>
                  <a:cubicBezTo>
                    <a:pt x="14871" y="3942"/>
                    <a:pt x="14871" y="3692"/>
                    <a:pt x="14847" y="3442"/>
                  </a:cubicBezTo>
                  <a:cubicBezTo>
                    <a:pt x="15181" y="3299"/>
                    <a:pt x="15514" y="3192"/>
                    <a:pt x="15859" y="3073"/>
                  </a:cubicBezTo>
                  <a:close/>
                  <a:moveTo>
                    <a:pt x="16062" y="3942"/>
                  </a:moveTo>
                  <a:cubicBezTo>
                    <a:pt x="16086" y="4073"/>
                    <a:pt x="16098" y="4204"/>
                    <a:pt x="16121" y="4335"/>
                  </a:cubicBezTo>
                  <a:cubicBezTo>
                    <a:pt x="16121" y="4371"/>
                    <a:pt x="16133" y="4407"/>
                    <a:pt x="16157" y="4431"/>
                  </a:cubicBezTo>
                  <a:cubicBezTo>
                    <a:pt x="15645" y="4502"/>
                    <a:pt x="15145" y="4645"/>
                    <a:pt x="14693" y="4859"/>
                  </a:cubicBezTo>
                  <a:cubicBezTo>
                    <a:pt x="14752" y="4681"/>
                    <a:pt x="14788" y="4490"/>
                    <a:pt x="14824" y="4311"/>
                  </a:cubicBezTo>
                  <a:cubicBezTo>
                    <a:pt x="15228" y="4157"/>
                    <a:pt x="15645" y="4050"/>
                    <a:pt x="16062" y="3942"/>
                  </a:cubicBezTo>
                  <a:close/>
                  <a:moveTo>
                    <a:pt x="20027" y="5669"/>
                  </a:moveTo>
                  <a:cubicBezTo>
                    <a:pt x="20408" y="5978"/>
                    <a:pt x="20729" y="6347"/>
                    <a:pt x="20979" y="6752"/>
                  </a:cubicBezTo>
                  <a:cubicBezTo>
                    <a:pt x="20872" y="6681"/>
                    <a:pt x="20777" y="6609"/>
                    <a:pt x="20670" y="6538"/>
                  </a:cubicBezTo>
                  <a:cubicBezTo>
                    <a:pt x="20664" y="6534"/>
                    <a:pt x="20658" y="6532"/>
                    <a:pt x="20653" y="6532"/>
                  </a:cubicBezTo>
                  <a:cubicBezTo>
                    <a:pt x="20624" y="6532"/>
                    <a:pt x="20604" y="6577"/>
                    <a:pt x="20634" y="6597"/>
                  </a:cubicBezTo>
                  <a:cubicBezTo>
                    <a:pt x="20777" y="6705"/>
                    <a:pt x="20931" y="6812"/>
                    <a:pt x="21074" y="6919"/>
                  </a:cubicBezTo>
                  <a:cubicBezTo>
                    <a:pt x="21253" y="7264"/>
                    <a:pt x="21396" y="7645"/>
                    <a:pt x="21467" y="8038"/>
                  </a:cubicBezTo>
                  <a:cubicBezTo>
                    <a:pt x="21205" y="7871"/>
                    <a:pt x="20955" y="7717"/>
                    <a:pt x="20693" y="7562"/>
                  </a:cubicBezTo>
                  <a:cubicBezTo>
                    <a:pt x="20681" y="7383"/>
                    <a:pt x="20670" y="7205"/>
                    <a:pt x="20634" y="7038"/>
                  </a:cubicBezTo>
                  <a:cubicBezTo>
                    <a:pt x="20539" y="6502"/>
                    <a:pt x="20324" y="6038"/>
                    <a:pt x="20027" y="5669"/>
                  </a:cubicBezTo>
                  <a:close/>
                  <a:moveTo>
                    <a:pt x="20693" y="7645"/>
                  </a:moveTo>
                  <a:lnTo>
                    <a:pt x="20693" y="7645"/>
                  </a:lnTo>
                  <a:cubicBezTo>
                    <a:pt x="20955" y="7824"/>
                    <a:pt x="21217" y="8002"/>
                    <a:pt x="21479" y="8169"/>
                  </a:cubicBezTo>
                  <a:cubicBezTo>
                    <a:pt x="21515" y="8395"/>
                    <a:pt x="21527" y="8621"/>
                    <a:pt x="21515" y="8860"/>
                  </a:cubicBezTo>
                  <a:cubicBezTo>
                    <a:pt x="21503" y="8979"/>
                    <a:pt x="21491" y="9098"/>
                    <a:pt x="21479" y="9217"/>
                  </a:cubicBezTo>
                  <a:cubicBezTo>
                    <a:pt x="21205" y="9002"/>
                    <a:pt x="20908" y="8800"/>
                    <a:pt x="20622" y="8610"/>
                  </a:cubicBezTo>
                  <a:cubicBezTo>
                    <a:pt x="20681" y="8288"/>
                    <a:pt x="20705" y="7967"/>
                    <a:pt x="20693" y="7645"/>
                  </a:cubicBezTo>
                  <a:close/>
                  <a:moveTo>
                    <a:pt x="20598" y="8705"/>
                  </a:moveTo>
                  <a:cubicBezTo>
                    <a:pt x="20884" y="8919"/>
                    <a:pt x="21170" y="9133"/>
                    <a:pt x="21467" y="9324"/>
                  </a:cubicBezTo>
                  <a:cubicBezTo>
                    <a:pt x="21420" y="9574"/>
                    <a:pt x="21360" y="9824"/>
                    <a:pt x="21277" y="10062"/>
                  </a:cubicBezTo>
                  <a:cubicBezTo>
                    <a:pt x="20967" y="9884"/>
                    <a:pt x="20670" y="9705"/>
                    <a:pt x="20384" y="9479"/>
                  </a:cubicBezTo>
                  <a:cubicBezTo>
                    <a:pt x="20479" y="9229"/>
                    <a:pt x="20550" y="8967"/>
                    <a:pt x="20598" y="8705"/>
                  </a:cubicBezTo>
                  <a:close/>
                  <a:moveTo>
                    <a:pt x="20360" y="9562"/>
                  </a:moveTo>
                  <a:cubicBezTo>
                    <a:pt x="20622" y="9788"/>
                    <a:pt x="20920" y="10003"/>
                    <a:pt x="21253" y="10157"/>
                  </a:cubicBezTo>
                  <a:cubicBezTo>
                    <a:pt x="21110" y="10515"/>
                    <a:pt x="20943" y="10860"/>
                    <a:pt x="20729" y="11181"/>
                  </a:cubicBezTo>
                  <a:cubicBezTo>
                    <a:pt x="20431" y="10979"/>
                    <a:pt x="20122" y="10800"/>
                    <a:pt x="19824" y="10622"/>
                  </a:cubicBezTo>
                  <a:cubicBezTo>
                    <a:pt x="20039" y="10288"/>
                    <a:pt x="20217" y="9931"/>
                    <a:pt x="20360" y="9562"/>
                  </a:cubicBezTo>
                  <a:close/>
                  <a:moveTo>
                    <a:pt x="19777" y="10693"/>
                  </a:moveTo>
                  <a:cubicBezTo>
                    <a:pt x="20074" y="10884"/>
                    <a:pt x="20372" y="11086"/>
                    <a:pt x="20670" y="11265"/>
                  </a:cubicBezTo>
                  <a:cubicBezTo>
                    <a:pt x="20515" y="11491"/>
                    <a:pt x="20336" y="11705"/>
                    <a:pt x="20134" y="11896"/>
                  </a:cubicBezTo>
                  <a:cubicBezTo>
                    <a:pt x="20134" y="11896"/>
                    <a:pt x="20134" y="11884"/>
                    <a:pt x="20122" y="11872"/>
                  </a:cubicBezTo>
                  <a:cubicBezTo>
                    <a:pt x="19824" y="11705"/>
                    <a:pt x="19550" y="11527"/>
                    <a:pt x="19288" y="11324"/>
                  </a:cubicBezTo>
                  <a:cubicBezTo>
                    <a:pt x="19467" y="11122"/>
                    <a:pt x="19622" y="10919"/>
                    <a:pt x="19777" y="10693"/>
                  </a:cubicBezTo>
                  <a:close/>
                  <a:moveTo>
                    <a:pt x="19205" y="11396"/>
                  </a:moveTo>
                  <a:cubicBezTo>
                    <a:pt x="19467" y="11622"/>
                    <a:pt x="19753" y="11824"/>
                    <a:pt x="20062" y="11967"/>
                  </a:cubicBezTo>
                  <a:lnTo>
                    <a:pt x="20074" y="11967"/>
                  </a:lnTo>
                  <a:cubicBezTo>
                    <a:pt x="19919" y="12110"/>
                    <a:pt x="19753" y="12253"/>
                    <a:pt x="19574" y="12384"/>
                  </a:cubicBezTo>
                  <a:cubicBezTo>
                    <a:pt x="19265" y="12229"/>
                    <a:pt x="18955" y="12062"/>
                    <a:pt x="18669" y="11884"/>
                  </a:cubicBezTo>
                  <a:cubicBezTo>
                    <a:pt x="18860" y="11741"/>
                    <a:pt x="19038" y="11574"/>
                    <a:pt x="19205" y="11396"/>
                  </a:cubicBezTo>
                  <a:close/>
                  <a:moveTo>
                    <a:pt x="18598" y="11931"/>
                  </a:moveTo>
                  <a:cubicBezTo>
                    <a:pt x="18872" y="12134"/>
                    <a:pt x="19169" y="12301"/>
                    <a:pt x="19491" y="12443"/>
                  </a:cubicBezTo>
                  <a:cubicBezTo>
                    <a:pt x="19169" y="12658"/>
                    <a:pt x="18824" y="12836"/>
                    <a:pt x="18443" y="12955"/>
                  </a:cubicBezTo>
                  <a:cubicBezTo>
                    <a:pt x="18157" y="12789"/>
                    <a:pt x="17883" y="12610"/>
                    <a:pt x="17598" y="12431"/>
                  </a:cubicBezTo>
                  <a:cubicBezTo>
                    <a:pt x="17955" y="12324"/>
                    <a:pt x="18288" y="12158"/>
                    <a:pt x="18598" y="11931"/>
                  </a:cubicBezTo>
                  <a:close/>
                  <a:moveTo>
                    <a:pt x="17502" y="12467"/>
                  </a:moveTo>
                  <a:cubicBezTo>
                    <a:pt x="17764" y="12658"/>
                    <a:pt x="18038" y="12836"/>
                    <a:pt x="18324" y="12991"/>
                  </a:cubicBezTo>
                  <a:cubicBezTo>
                    <a:pt x="18169" y="13039"/>
                    <a:pt x="18003" y="13074"/>
                    <a:pt x="17836" y="13098"/>
                  </a:cubicBezTo>
                  <a:cubicBezTo>
                    <a:pt x="17819" y="13049"/>
                    <a:pt x="17778" y="13025"/>
                    <a:pt x="17736" y="13025"/>
                  </a:cubicBezTo>
                  <a:cubicBezTo>
                    <a:pt x="17688" y="13025"/>
                    <a:pt x="17640" y="13058"/>
                    <a:pt x="17633" y="13122"/>
                  </a:cubicBezTo>
                  <a:cubicBezTo>
                    <a:pt x="17633" y="13170"/>
                    <a:pt x="17633" y="13229"/>
                    <a:pt x="17622" y="13289"/>
                  </a:cubicBezTo>
                  <a:cubicBezTo>
                    <a:pt x="17288" y="13039"/>
                    <a:pt x="16931" y="12824"/>
                    <a:pt x="16586" y="12598"/>
                  </a:cubicBezTo>
                  <a:cubicBezTo>
                    <a:pt x="16586" y="12586"/>
                    <a:pt x="16586" y="12586"/>
                    <a:pt x="16586" y="12586"/>
                  </a:cubicBezTo>
                  <a:cubicBezTo>
                    <a:pt x="16907" y="12586"/>
                    <a:pt x="17205" y="12551"/>
                    <a:pt x="17502" y="12467"/>
                  </a:cubicBezTo>
                  <a:close/>
                  <a:moveTo>
                    <a:pt x="16645" y="12753"/>
                  </a:moveTo>
                  <a:cubicBezTo>
                    <a:pt x="16955" y="12991"/>
                    <a:pt x="17276" y="13217"/>
                    <a:pt x="17610" y="13408"/>
                  </a:cubicBezTo>
                  <a:cubicBezTo>
                    <a:pt x="17562" y="13765"/>
                    <a:pt x="17443" y="14075"/>
                    <a:pt x="17276" y="14348"/>
                  </a:cubicBezTo>
                  <a:cubicBezTo>
                    <a:pt x="17062" y="14206"/>
                    <a:pt x="16836" y="14075"/>
                    <a:pt x="16610" y="13944"/>
                  </a:cubicBezTo>
                  <a:cubicBezTo>
                    <a:pt x="16740" y="13563"/>
                    <a:pt x="16776" y="13158"/>
                    <a:pt x="16645" y="12753"/>
                  </a:cubicBezTo>
                  <a:close/>
                  <a:moveTo>
                    <a:pt x="750" y="13063"/>
                  </a:moveTo>
                  <a:lnTo>
                    <a:pt x="750" y="13063"/>
                  </a:lnTo>
                  <a:cubicBezTo>
                    <a:pt x="965" y="13384"/>
                    <a:pt x="1250" y="13682"/>
                    <a:pt x="1572" y="13908"/>
                  </a:cubicBezTo>
                  <a:cubicBezTo>
                    <a:pt x="1762" y="14217"/>
                    <a:pt x="1965" y="14539"/>
                    <a:pt x="2191" y="14837"/>
                  </a:cubicBezTo>
                  <a:cubicBezTo>
                    <a:pt x="2012" y="14717"/>
                    <a:pt x="1858" y="14575"/>
                    <a:pt x="1703" y="14420"/>
                  </a:cubicBezTo>
                  <a:cubicBezTo>
                    <a:pt x="1453" y="14170"/>
                    <a:pt x="1239" y="13872"/>
                    <a:pt x="1048" y="13563"/>
                  </a:cubicBezTo>
                  <a:cubicBezTo>
                    <a:pt x="989" y="13455"/>
                    <a:pt x="869" y="13265"/>
                    <a:pt x="750" y="13063"/>
                  </a:cubicBezTo>
                  <a:close/>
                  <a:moveTo>
                    <a:pt x="16574" y="14027"/>
                  </a:moveTo>
                  <a:cubicBezTo>
                    <a:pt x="16788" y="14170"/>
                    <a:pt x="17002" y="14301"/>
                    <a:pt x="17217" y="14420"/>
                  </a:cubicBezTo>
                  <a:cubicBezTo>
                    <a:pt x="17098" y="14598"/>
                    <a:pt x="16955" y="14765"/>
                    <a:pt x="16800" y="14908"/>
                  </a:cubicBezTo>
                  <a:cubicBezTo>
                    <a:pt x="16598" y="14837"/>
                    <a:pt x="16407" y="14753"/>
                    <a:pt x="16217" y="14658"/>
                  </a:cubicBezTo>
                  <a:cubicBezTo>
                    <a:pt x="16359" y="14467"/>
                    <a:pt x="16490" y="14253"/>
                    <a:pt x="16574" y="14027"/>
                  </a:cubicBezTo>
                  <a:close/>
                  <a:moveTo>
                    <a:pt x="1691" y="13991"/>
                  </a:moveTo>
                  <a:lnTo>
                    <a:pt x="1691" y="13991"/>
                  </a:lnTo>
                  <a:cubicBezTo>
                    <a:pt x="1881" y="14098"/>
                    <a:pt x="2084" y="14194"/>
                    <a:pt x="2286" y="14253"/>
                  </a:cubicBezTo>
                  <a:cubicBezTo>
                    <a:pt x="2465" y="14563"/>
                    <a:pt x="2643" y="14884"/>
                    <a:pt x="2846" y="15194"/>
                  </a:cubicBezTo>
                  <a:cubicBezTo>
                    <a:pt x="2643" y="15110"/>
                    <a:pt x="2441" y="15003"/>
                    <a:pt x="2251" y="14884"/>
                  </a:cubicBezTo>
                  <a:cubicBezTo>
                    <a:pt x="2262" y="14872"/>
                    <a:pt x="2274" y="14860"/>
                    <a:pt x="2262" y="14837"/>
                  </a:cubicBezTo>
                  <a:cubicBezTo>
                    <a:pt x="2096" y="14539"/>
                    <a:pt x="1905" y="14253"/>
                    <a:pt x="1691" y="13991"/>
                  </a:cubicBezTo>
                  <a:close/>
                  <a:moveTo>
                    <a:pt x="16145" y="14741"/>
                  </a:moveTo>
                  <a:cubicBezTo>
                    <a:pt x="16324" y="14848"/>
                    <a:pt x="16514" y="14932"/>
                    <a:pt x="16705" y="14991"/>
                  </a:cubicBezTo>
                  <a:cubicBezTo>
                    <a:pt x="16538" y="15122"/>
                    <a:pt x="16359" y="15229"/>
                    <a:pt x="16169" y="15337"/>
                  </a:cubicBezTo>
                  <a:cubicBezTo>
                    <a:pt x="16038" y="15277"/>
                    <a:pt x="15907" y="15206"/>
                    <a:pt x="15776" y="15122"/>
                  </a:cubicBezTo>
                  <a:cubicBezTo>
                    <a:pt x="15919" y="15003"/>
                    <a:pt x="16038" y="14872"/>
                    <a:pt x="16145" y="14741"/>
                  </a:cubicBezTo>
                  <a:close/>
                  <a:moveTo>
                    <a:pt x="2370" y="14277"/>
                  </a:moveTo>
                  <a:cubicBezTo>
                    <a:pt x="2498" y="14303"/>
                    <a:pt x="2633" y="14322"/>
                    <a:pt x="2765" y="14322"/>
                  </a:cubicBezTo>
                  <a:cubicBezTo>
                    <a:pt x="2817" y="14322"/>
                    <a:pt x="2867" y="14319"/>
                    <a:pt x="2917" y="14313"/>
                  </a:cubicBezTo>
                  <a:cubicBezTo>
                    <a:pt x="3179" y="14670"/>
                    <a:pt x="3429" y="15039"/>
                    <a:pt x="3703" y="15384"/>
                  </a:cubicBezTo>
                  <a:cubicBezTo>
                    <a:pt x="3453" y="15360"/>
                    <a:pt x="3215" y="15313"/>
                    <a:pt x="2977" y="15241"/>
                  </a:cubicBezTo>
                  <a:cubicBezTo>
                    <a:pt x="2798" y="14908"/>
                    <a:pt x="2584" y="14587"/>
                    <a:pt x="2370" y="14277"/>
                  </a:cubicBezTo>
                  <a:close/>
                  <a:moveTo>
                    <a:pt x="3477" y="14146"/>
                  </a:moveTo>
                  <a:cubicBezTo>
                    <a:pt x="3525" y="14598"/>
                    <a:pt x="3667" y="15027"/>
                    <a:pt x="3894" y="15396"/>
                  </a:cubicBezTo>
                  <a:lnTo>
                    <a:pt x="3798" y="15396"/>
                  </a:lnTo>
                  <a:cubicBezTo>
                    <a:pt x="3798" y="15384"/>
                    <a:pt x="3798" y="15372"/>
                    <a:pt x="3798" y="15360"/>
                  </a:cubicBezTo>
                  <a:cubicBezTo>
                    <a:pt x="3584" y="14979"/>
                    <a:pt x="3286" y="14634"/>
                    <a:pt x="3001" y="14301"/>
                  </a:cubicBezTo>
                  <a:cubicBezTo>
                    <a:pt x="3167" y="14277"/>
                    <a:pt x="3322" y="14229"/>
                    <a:pt x="3477" y="14146"/>
                  </a:cubicBezTo>
                  <a:close/>
                  <a:moveTo>
                    <a:pt x="15705" y="15182"/>
                  </a:moveTo>
                  <a:cubicBezTo>
                    <a:pt x="15800" y="15265"/>
                    <a:pt x="15907" y="15337"/>
                    <a:pt x="16026" y="15396"/>
                  </a:cubicBezTo>
                  <a:cubicBezTo>
                    <a:pt x="15586" y="15610"/>
                    <a:pt x="15086" y="15741"/>
                    <a:pt x="14574" y="15801"/>
                  </a:cubicBezTo>
                  <a:cubicBezTo>
                    <a:pt x="14716" y="15753"/>
                    <a:pt x="14859" y="15694"/>
                    <a:pt x="15002" y="15634"/>
                  </a:cubicBezTo>
                  <a:cubicBezTo>
                    <a:pt x="15252" y="15515"/>
                    <a:pt x="15490" y="15360"/>
                    <a:pt x="15705" y="15182"/>
                  </a:cubicBezTo>
                  <a:close/>
                  <a:moveTo>
                    <a:pt x="12121" y="15789"/>
                  </a:moveTo>
                  <a:cubicBezTo>
                    <a:pt x="12133" y="15789"/>
                    <a:pt x="12145" y="15801"/>
                    <a:pt x="12157" y="15801"/>
                  </a:cubicBezTo>
                  <a:cubicBezTo>
                    <a:pt x="12157" y="15908"/>
                    <a:pt x="12168" y="16027"/>
                    <a:pt x="12192" y="16134"/>
                  </a:cubicBezTo>
                  <a:cubicBezTo>
                    <a:pt x="12002" y="16253"/>
                    <a:pt x="11823" y="16432"/>
                    <a:pt x="11680" y="16587"/>
                  </a:cubicBezTo>
                  <a:cubicBezTo>
                    <a:pt x="11645" y="16420"/>
                    <a:pt x="11609" y="16241"/>
                    <a:pt x="11585" y="16063"/>
                  </a:cubicBezTo>
                  <a:cubicBezTo>
                    <a:pt x="11764" y="15968"/>
                    <a:pt x="11942" y="15884"/>
                    <a:pt x="12121" y="15789"/>
                  </a:cubicBezTo>
                  <a:close/>
                  <a:moveTo>
                    <a:pt x="8561" y="15170"/>
                  </a:moveTo>
                  <a:cubicBezTo>
                    <a:pt x="8609" y="15813"/>
                    <a:pt x="8835" y="16361"/>
                    <a:pt x="9192" y="16825"/>
                  </a:cubicBezTo>
                  <a:cubicBezTo>
                    <a:pt x="9171" y="16818"/>
                    <a:pt x="9155" y="16811"/>
                    <a:pt x="9137" y="16811"/>
                  </a:cubicBezTo>
                  <a:cubicBezTo>
                    <a:pt x="9125" y="16811"/>
                    <a:pt x="9112" y="16815"/>
                    <a:pt x="9097" y="16825"/>
                  </a:cubicBezTo>
                  <a:cubicBezTo>
                    <a:pt x="9013" y="16861"/>
                    <a:pt x="8942" y="16884"/>
                    <a:pt x="8870" y="16908"/>
                  </a:cubicBezTo>
                  <a:cubicBezTo>
                    <a:pt x="8597" y="16587"/>
                    <a:pt x="8299" y="16277"/>
                    <a:pt x="8001" y="15980"/>
                  </a:cubicBezTo>
                  <a:cubicBezTo>
                    <a:pt x="8239" y="15753"/>
                    <a:pt x="8430" y="15479"/>
                    <a:pt x="8561" y="15170"/>
                  </a:cubicBezTo>
                  <a:close/>
                  <a:moveTo>
                    <a:pt x="6632" y="16694"/>
                  </a:moveTo>
                  <a:cubicBezTo>
                    <a:pt x="6751" y="16813"/>
                    <a:pt x="6870" y="16932"/>
                    <a:pt x="7013" y="17051"/>
                  </a:cubicBezTo>
                  <a:cubicBezTo>
                    <a:pt x="6644" y="16980"/>
                    <a:pt x="6275" y="16873"/>
                    <a:pt x="5930" y="16730"/>
                  </a:cubicBezTo>
                  <a:lnTo>
                    <a:pt x="5930" y="16730"/>
                  </a:lnTo>
                  <a:cubicBezTo>
                    <a:pt x="5989" y="16733"/>
                    <a:pt x="6049" y="16734"/>
                    <a:pt x="6108" y="16734"/>
                  </a:cubicBezTo>
                  <a:cubicBezTo>
                    <a:pt x="6286" y="16734"/>
                    <a:pt x="6462" y="16721"/>
                    <a:pt x="6632" y="16694"/>
                  </a:cubicBezTo>
                  <a:close/>
                  <a:moveTo>
                    <a:pt x="7954" y="16015"/>
                  </a:moveTo>
                  <a:cubicBezTo>
                    <a:pt x="8228" y="16325"/>
                    <a:pt x="8501" y="16646"/>
                    <a:pt x="8787" y="16944"/>
                  </a:cubicBezTo>
                  <a:cubicBezTo>
                    <a:pt x="8537" y="17015"/>
                    <a:pt x="8299" y="17075"/>
                    <a:pt x="8049" y="17099"/>
                  </a:cubicBezTo>
                  <a:cubicBezTo>
                    <a:pt x="7823" y="16884"/>
                    <a:pt x="7608" y="16658"/>
                    <a:pt x="7418" y="16408"/>
                  </a:cubicBezTo>
                  <a:cubicBezTo>
                    <a:pt x="7620" y="16301"/>
                    <a:pt x="7799" y="16170"/>
                    <a:pt x="7954" y="16015"/>
                  </a:cubicBezTo>
                  <a:close/>
                  <a:moveTo>
                    <a:pt x="7358" y="16444"/>
                  </a:moveTo>
                  <a:cubicBezTo>
                    <a:pt x="7525" y="16682"/>
                    <a:pt x="7716" y="16908"/>
                    <a:pt x="7918" y="17111"/>
                  </a:cubicBezTo>
                  <a:cubicBezTo>
                    <a:pt x="7861" y="17114"/>
                    <a:pt x="7804" y="17115"/>
                    <a:pt x="7746" y="17115"/>
                  </a:cubicBezTo>
                  <a:cubicBezTo>
                    <a:pt x="7573" y="17115"/>
                    <a:pt x="7394" y="17102"/>
                    <a:pt x="7215" y="17075"/>
                  </a:cubicBezTo>
                  <a:cubicBezTo>
                    <a:pt x="7037" y="16956"/>
                    <a:pt x="6870" y="16825"/>
                    <a:pt x="6715" y="16670"/>
                  </a:cubicBezTo>
                  <a:cubicBezTo>
                    <a:pt x="6930" y="16622"/>
                    <a:pt x="7156" y="16551"/>
                    <a:pt x="7358" y="16444"/>
                  </a:cubicBezTo>
                  <a:close/>
                  <a:moveTo>
                    <a:pt x="12216" y="16253"/>
                  </a:moveTo>
                  <a:cubicBezTo>
                    <a:pt x="12264" y="16468"/>
                    <a:pt x="12347" y="16670"/>
                    <a:pt x="12454" y="16849"/>
                  </a:cubicBezTo>
                  <a:cubicBezTo>
                    <a:pt x="12288" y="16992"/>
                    <a:pt x="12121" y="17123"/>
                    <a:pt x="11942" y="17254"/>
                  </a:cubicBezTo>
                  <a:cubicBezTo>
                    <a:pt x="11847" y="17075"/>
                    <a:pt x="11764" y="16873"/>
                    <a:pt x="11704" y="16682"/>
                  </a:cubicBezTo>
                  <a:cubicBezTo>
                    <a:pt x="11847" y="16563"/>
                    <a:pt x="11978" y="16444"/>
                    <a:pt x="12109" y="16337"/>
                  </a:cubicBezTo>
                  <a:cubicBezTo>
                    <a:pt x="12145" y="16313"/>
                    <a:pt x="12180" y="16289"/>
                    <a:pt x="12216" y="16253"/>
                  </a:cubicBezTo>
                  <a:close/>
                  <a:moveTo>
                    <a:pt x="12514" y="16944"/>
                  </a:moveTo>
                  <a:cubicBezTo>
                    <a:pt x="12585" y="17063"/>
                    <a:pt x="12669" y="17170"/>
                    <a:pt x="12764" y="17277"/>
                  </a:cubicBezTo>
                  <a:cubicBezTo>
                    <a:pt x="12585" y="17420"/>
                    <a:pt x="12419" y="17563"/>
                    <a:pt x="12240" y="17718"/>
                  </a:cubicBezTo>
                  <a:cubicBezTo>
                    <a:pt x="12145" y="17587"/>
                    <a:pt x="12061" y="17456"/>
                    <a:pt x="11978" y="17313"/>
                  </a:cubicBezTo>
                  <a:cubicBezTo>
                    <a:pt x="12168" y="17218"/>
                    <a:pt x="12347" y="17087"/>
                    <a:pt x="12514" y="16944"/>
                  </a:cubicBezTo>
                  <a:close/>
                  <a:moveTo>
                    <a:pt x="10704" y="311"/>
                  </a:moveTo>
                  <a:cubicBezTo>
                    <a:pt x="11011" y="311"/>
                    <a:pt x="11322" y="342"/>
                    <a:pt x="11633" y="406"/>
                  </a:cubicBezTo>
                  <a:cubicBezTo>
                    <a:pt x="13776" y="847"/>
                    <a:pt x="14919" y="2966"/>
                    <a:pt x="14252" y="5014"/>
                  </a:cubicBezTo>
                  <a:cubicBezTo>
                    <a:pt x="14240" y="5062"/>
                    <a:pt x="14252" y="5109"/>
                    <a:pt x="14276" y="5145"/>
                  </a:cubicBezTo>
                  <a:cubicBezTo>
                    <a:pt x="14247" y="5270"/>
                    <a:pt x="14342" y="5410"/>
                    <a:pt x="14473" y="5410"/>
                  </a:cubicBezTo>
                  <a:cubicBezTo>
                    <a:pt x="14505" y="5410"/>
                    <a:pt x="14539" y="5402"/>
                    <a:pt x="14574" y="5383"/>
                  </a:cubicBezTo>
                  <a:cubicBezTo>
                    <a:pt x="15253" y="4984"/>
                    <a:pt x="16011" y="4851"/>
                    <a:pt x="16779" y="4851"/>
                  </a:cubicBezTo>
                  <a:cubicBezTo>
                    <a:pt x="17088" y="4851"/>
                    <a:pt x="17398" y="4873"/>
                    <a:pt x="17705" y="4907"/>
                  </a:cubicBezTo>
                  <a:cubicBezTo>
                    <a:pt x="19086" y="5062"/>
                    <a:pt x="20074" y="5859"/>
                    <a:pt x="20253" y="7264"/>
                  </a:cubicBezTo>
                  <a:cubicBezTo>
                    <a:pt x="20524" y="9390"/>
                    <a:pt x="18926" y="12193"/>
                    <a:pt x="16623" y="12193"/>
                  </a:cubicBezTo>
                  <a:cubicBezTo>
                    <a:pt x="16501" y="12193"/>
                    <a:pt x="16378" y="12186"/>
                    <a:pt x="16252" y="12170"/>
                  </a:cubicBezTo>
                  <a:cubicBezTo>
                    <a:pt x="16248" y="12169"/>
                    <a:pt x="16244" y="12169"/>
                    <a:pt x="16240" y="12169"/>
                  </a:cubicBezTo>
                  <a:cubicBezTo>
                    <a:pt x="16104" y="12169"/>
                    <a:pt x="16016" y="12352"/>
                    <a:pt x="16086" y="12467"/>
                  </a:cubicBezTo>
                  <a:cubicBezTo>
                    <a:pt x="16848" y="13634"/>
                    <a:pt x="15788" y="14872"/>
                    <a:pt x="14728" y="15349"/>
                  </a:cubicBezTo>
                  <a:cubicBezTo>
                    <a:pt x="14276" y="15551"/>
                    <a:pt x="13800" y="15658"/>
                    <a:pt x="13300" y="15670"/>
                  </a:cubicBezTo>
                  <a:cubicBezTo>
                    <a:pt x="12895" y="15670"/>
                    <a:pt x="11883" y="15610"/>
                    <a:pt x="11645" y="15170"/>
                  </a:cubicBezTo>
                  <a:cubicBezTo>
                    <a:pt x="11633" y="15147"/>
                    <a:pt x="11616" y="15137"/>
                    <a:pt x="11599" y="15137"/>
                  </a:cubicBezTo>
                  <a:cubicBezTo>
                    <a:pt x="11565" y="15137"/>
                    <a:pt x="11529" y="15177"/>
                    <a:pt x="11537" y="15218"/>
                  </a:cubicBezTo>
                  <a:cubicBezTo>
                    <a:pt x="11573" y="15456"/>
                    <a:pt x="11752" y="15610"/>
                    <a:pt x="11978" y="15730"/>
                  </a:cubicBezTo>
                  <a:cubicBezTo>
                    <a:pt x="11847" y="15789"/>
                    <a:pt x="11704" y="15872"/>
                    <a:pt x="11585" y="15968"/>
                  </a:cubicBezTo>
                  <a:cubicBezTo>
                    <a:pt x="11573" y="15801"/>
                    <a:pt x="11573" y="15622"/>
                    <a:pt x="11573" y="15456"/>
                  </a:cubicBezTo>
                  <a:cubicBezTo>
                    <a:pt x="11585" y="15344"/>
                    <a:pt x="11513" y="15290"/>
                    <a:pt x="11434" y="15290"/>
                  </a:cubicBezTo>
                  <a:cubicBezTo>
                    <a:pt x="11352" y="15290"/>
                    <a:pt x="11264" y="15347"/>
                    <a:pt x="11252" y="15456"/>
                  </a:cubicBezTo>
                  <a:cubicBezTo>
                    <a:pt x="11133" y="16384"/>
                    <a:pt x="11430" y="17301"/>
                    <a:pt x="12026" y="18004"/>
                  </a:cubicBezTo>
                  <a:cubicBezTo>
                    <a:pt x="10335" y="17777"/>
                    <a:pt x="9085" y="16670"/>
                    <a:pt x="8751" y="14932"/>
                  </a:cubicBezTo>
                  <a:cubicBezTo>
                    <a:pt x="8737" y="14881"/>
                    <a:pt x="8701" y="14861"/>
                    <a:pt x="8664" y="14861"/>
                  </a:cubicBezTo>
                  <a:cubicBezTo>
                    <a:pt x="8640" y="14861"/>
                    <a:pt x="8615" y="14870"/>
                    <a:pt x="8597" y="14884"/>
                  </a:cubicBezTo>
                  <a:cubicBezTo>
                    <a:pt x="8576" y="14869"/>
                    <a:pt x="8546" y="14860"/>
                    <a:pt x="8516" y="14860"/>
                  </a:cubicBezTo>
                  <a:cubicBezTo>
                    <a:pt x="8477" y="14860"/>
                    <a:pt x="8438" y="14874"/>
                    <a:pt x="8418" y="14908"/>
                  </a:cubicBezTo>
                  <a:cubicBezTo>
                    <a:pt x="7918" y="15764"/>
                    <a:pt x="7074" y="16382"/>
                    <a:pt x="6072" y="16382"/>
                  </a:cubicBezTo>
                  <a:cubicBezTo>
                    <a:pt x="6002" y="16382"/>
                    <a:pt x="5930" y="16379"/>
                    <a:pt x="5858" y="16372"/>
                  </a:cubicBezTo>
                  <a:cubicBezTo>
                    <a:pt x="4608" y="16265"/>
                    <a:pt x="3751" y="15146"/>
                    <a:pt x="3715" y="13932"/>
                  </a:cubicBezTo>
                  <a:cubicBezTo>
                    <a:pt x="3715" y="13861"/>
                    <a:pt x="3655" y="13803"/>
                    <a:pt x="3590" y="13803"/>
                  </a:cubicBezTo>
                  <a:cubicBezTo>
                    <a:pt x="3568" y="13803"/>
                    <a:pt x="3546" y="13809"/>
                    <a:pt x="3525" y="13825"/>
                  </a:cubicBezTo>
                  <a:cubicBezTo>
                    <a:pt x="3287" y="13981"/>
                    <a:pt x="3037" y="14048"/>
                    <a:pt x="2789" y="14048"/>
                  </a:cubicBezTo>
                  <a:cubicBezTo>
                    <a:pt x="1842" y="14048"/>
                    <a:pt x="908" y="13063"/>
                    <a:pt x="691" y="12205"/>
                  </a:cubicBezTo>
                  <a:cubicBezTo>
                    <a:pt x="369" y="10955"/>
                    <a:pt x="1143" y="9729"/>
                    <a:pt x="2334" y="9312"/>
                  </a:cubicBezTo>
                  <a:cubicBezTo>
                    <a:pt x="2417" y="9276"/>
                    <a:pt x="2441" y="9181"/>
                    <a:pt x="2382" y="9110"/>
                  </a:cubicBezTo>
                  <a:cubicBezTo>
                    <a:pt x="649" y="7064"/>
                    <a:pt x="2385" y="3128"/>
                    <a:pt x="4777" y="3128"/>
                  </a:cubicBezTo>
                  <a:cubicBezTo>
                    <a:pt x="5295" y="3128"/>
                    <a:pt x="5843" y="3312"/>
                    <a:pt x="6394" y="3740"/>
                  </a:cubicBezTo>
                  <a:cubicBezTo>
                    <a:pt x="6428" y="3764"/>
                    <a:pt x="6471" y="3778"/>
                    <a:pt x="6512" y="3778"/>
                  </a:cubicBezTo>
                  <a:cubicBezTo>
                    <a:pt x="6573" y="3778"/>
                    <a:pt x="6630" y="3747"/>
                    <a:pt x="6644" y="3669"/>
                  </a:cubicBezTo>
                  <a:cubicBezTo>
                    <a:pt x="6953" y="1597"/>
                    <a:pt x="8734" y="311"/>
                    <a:pt x="10704" y="311"/>
                  </a:cubicBezTo>
                  <a:close/>
                  <a:moveTo>
                    <a:pt x="12823" y="17337"/>
                  </a:moveTo>
                  <a:cubicBezTo>
                    <a:pt x="12883" y="17408"/>
                    <a:pt x="12954" y="17480"/>
                    <a:pt x="13026" y="17539"/>
                  </a:cubicBezTo>
                  <a:cubicBezTo>
                    <a:pt x="12883" y="17730"/>
                    <a:pt x="12740" y="17920"/>
                    <a:pt x="12609" y="18111"/>
                  </a:cubicBezTo>
                  <a:cubicBezTo>
                    <a:pt x="12609" y="18111"/>
                    <a:pt x="12609" y="18099"/>
                    <a:pt x="12597" y="18099"/>
                  </a:cubicBezTo>
                  <a:cubicBezTo>
                    <a:pt x="12490" y="17992"/>
                    <a:pt x="12383" y="17885"/>
                    <a:pt x="12288" y="17777"/>
                  </a:cubicBezTo>
                  <a:cubicBezTo>
                    <a:pt x="12466" y="17635"/>
                    <a:pt x="12645" y="17492"/>
                    <a:pt x="12823" y="17337"/>
                  </a:cubicBezTo>
                  <a:close/>
                  <a:moveTo>
                    <a:pt x="10847" y="0"/>
                  </a:moveTo>
                  <a:cubicBezTo>
                    <a:pt x="8794" y="0"/>
                    <a:pt x="6802" y="1280"/>
                    <a:pt x="6394" y="3383"/>
                  </a:cubicBezTo>
                  <a:cubicBezTo>
                    <a:pt x="5857" y="3022"/>
                    <a:pt x="5323" y="2864"/>
                    <a:pt x="4814" y="2864"/>
                  </a:cubicBezTo>
                  <a:cubicBezTo>
                    <a:pt x="2251" y="2864"/>
                    <a:pt x="338" y="6871"/>
                    <a:pt x="2096" y="9145"/>
                  </a:cubicBezTo>
                  <a:cubicBezTo>
                    <a:pt x="822" y="9693"/>
                    <a:pt x="0" y="11086"/>
                    <a:pt x="453" y="12455"/>
                  </a:cubicBezTo>
                  <a:cubicBezTo>
                    <a:pt x="227" y="12896"/>
                    <a:pt x="1084" y="14075"/>
                    <a:pt x="1310" y="14348"/>
                  </a:cubicBezTo>
                  <a:cubicBezTo>
                    <a:pt x="1905" y="15112"/>
                    <a:pt x="2819" y="15664"/>
                    <a:pt x="3800" y="15664"/>
                  </a:cubicBezTo>
                  <a:cubicBezTo>
                    <a:pt x="3859" y="15664"/>
                    <a:pt x="3918" y="15662"/>
                    <a:pt x="3977" y="15658"/>
                  </a:cubicBezTo>
                  <a:cubicBezTo>
                    <a:pt x="4001" y="15658"/>
                    <a:pt x="4025" y="15646"/>
                    <a:pt x="4048" y="15634"/>
                  </a:cubicBezTo>
                  <a:cubicBezTo>
                    <a:pt x="4287" y="15956"/>
                    <a:pt x="4584" y="16230"/>
                    <a:pt x="4941" y="16420"/>
                  </a:cubicBezTo>
                  <a:cubicBezTo>
                    <a:pt x="5744" y="16986"/>
                    <a:pt x="6777" y="17392"/>
                    <a:pt x="7766" y="17392"/>
                  </a:cubicBezTo>
                  <a:cubicBezTo>
                    <a:pt x="7921" y="17392"/>
                    <a:pt x="8075" y="17382"/>
                    <a:pt x="8228" y="17361"/>
                  </a:cubicBezTo>
                  <a:cubicBezTo>
                    <a:pt x="8239" y="17361"/>
                    <a:pt x="8251" y="17361"/>
                    <a:pt x="8251" y="17349"/>
                  </a:cubicBezTo>
                  <a:cubicBezTo>
                    <a:pt x="8585" y="17301"/>
                    <a:pt x="8906" y="17194"/>
                    <a:pt x="9204" y="17015"/>
                  </a:cubicBezTo>
                  <a:cubicBezTo>
                    <a:pt x="9251" y="16992"/>
                    <a:pt x="9263" y="16956"/>
                    <a:pt x="9263" y="16908"/>
                  </a:cubicBezTo>
                  <a:cubicBezTo>
                    <a:pt x="10013" y="17825"/>
                    <a:pt x="11276" y="18337"/>
                    <a:pt x="12478" y="18397"/>
                  </a:cubicBezTo>
                  <a:cubicBezTo>
                    <a:pt x="12514" y="18397"/>
                    <a:pt x="12538" y="18385"/>
                    <a:pt x="12561" y="18373"/>
                  </a:cubicBezTo>
                  <a:cubicBezTo>
                    <a:pt x="12576" y="18378"/>
                    <a:pt x="12593" y="18381"/>
                    <a:pt x="12609" y="18381"/>
                  </a:cubicBezTo>
                  <a:cubicBezTo>
                    <a:pt x="12632" y="18381"/>
                    <a:pt x="12655" y="18375"/>
                    <a:pt x="12669" y="18361"/>
                  </a:cubicBezTo>
                  <a:cubicBezTo>
                    <a:pt x="12907" y="18123"/>
                    <a:pt x="13133" y="17873"/>
                    <a:pt x="13347" y="17623"/>
                  </a:cubicBezTo>
                  <a:cubicBezTo>
                    <a:pt x="13407" y="17563"/>
                    <a:pt x="13419" y="17468"/>
                    <a:pt x="13347" y="17408"/>
                  </a:cubicBezTo>
                  <a:cubicBezTo>
                    <a:pt x="12919" y="17015"/>
                    <a:pt x="12669" y="16575"/>
                    <a:pt x="12466" y="16063"/>
                  </a:cubicBezTo>
                  <a:lnTo>
                    <a:pt x="12478" y="16063"/>
                  </a:lnTo>
                  <a:cubicBezTo>
                    <a:pt x="12502" y="16039"/>
                    <a:pt x="12478" y="16003"/>
                    <a:pt x="12442" y="16003"/>
                  </a:cubicBezTo>
                  <a:cubicBezTo>
                    <a:pt x="12430" y="15956"/>
                    <a:pt x="12419" y="15920"/>
                    <a:pt x="12395" y="15872"/>
                  </a:cubicBezTo>
                  <a:lnTo>
                    <a:pt x="12395" y="15872"/>
                  </a:lnTo>
                  <a:cubicBezTo>
                    <a:pt x="12585" y="15920"/>
                    <a:pt x="12764" y="15944"/>
                    <a:pt x="12907" y="15968"/>
                  </a:cubicBezTo>
                  <a:cubicBezTo>
                    <a:pt x="13038" y="15980"/>
                    <a:pt x="13181" y="15991"/>
                    <a:pt x="13311" y="15991"/>
                  </a:cubicBezTo>
                  <a:cubicBezTo>
                    <a:pt x="13639" y="16059"/>
                    <a:pt x="13963" y="16094"/>
                    <a:pt x="14283" y="16094"/>
                  </a:cubicBezTo>
                  <a:cubicBezTo>
                    <a:pt x="15032" y="16094"/>
                    <a:pt x="15761" y="15904"/>
                    <a:pt x="16479" y="15503"/>
                  </a:cubicBezTo>
                  <a:cubicBezTo>
                    <a:pt x="17241" y="15063"/>
                    <a:pt x="18122" y="14241"/>
                    <a:pt x="17907" y="13301"/>
                  </a:cubicBezTo>
                  <a:lnTo>
                    <a:pt x="17907" y="13301"/>
                  </a:lnTo>
                  <a:cubicBezTo>
                    <a:pt x="18017" y="13324"/>
                    <a:pt x="18128" y="13335"/>
                    <a:pt x="18237" y="13335"/>
                  </a:cubicBezTo>
                  <a:cubicBezTo>
                    <a:pt x="19135" y="13335"/>
                    <a:pt x="20000" y="12604"/>
                    <a:pt x="20562" y="11967"/>
                  </a:cubicBezTo>
                  <a:cubicBezTo>
                    <a:pt x="21265" y="11169"/>
                    <a:pt x="21729" y="10169"/>
                    <a:pt x="21813" y="9110"/>
                  </a:cubicBezTo>
                  <a:cubicBezTo>
                    <a:pt x="21872" y="8479"/>
                    <a:pt x="21765" y="7824"/>
                    <a:pt x="21527" y="7217"/>
                  </a:cubicBezTo>
                  <a:cubicBezTo>
                    <a:pt x="21551" y="7205"/>
                    <a:pt x="21563" y="7169"/>
                    <a:pt x="21539" y="7145"/>
                  </a:cubicBezTo>
                  <a:cubicBezTo>
                    <a:pt x="21515" y="7133"/>
                    <a:pt x="21503" y="7121"/>
                    <a:pt x="21491" y="7109"/>
                  </a:cubicBezTo>
                  <a:cubicBezTo>
                    <a:pt x="21003" y="5955"/>
                    <a:pt x="20039" y="4990"/>
                    <a:pt x="18776" y="4740"/>
                  </a:cubicBezTo>
                  <a:cubicBezTo>
                    <a:pt x="18213" y="4492"/>
                    <a:pt x="17564" y="4374"/>
                    <a:pt x="16912" y="4374"/>
                  </a:cubicBezTo>
                  <a:cubicBezTo>
                    <a:pt x="16752" y="4374"/>
                    <a:pt x="16592" y="4381"/>
                    <a:pt x="16432" y="4395"/>
                  </a:cubicBezTo>
                  <a:lnTo>
                    <a:pt x="16432" y="4395"/>
                  </a:lnTo>
                  <a:cubicBezTo>
                    <a:pt x="16436" y="4394"/>
                    <a:pt x="16443" y="4392"/>
                    <a:pt x="16443" y="4383"/>
                  </a:cubicBezTo>
                  <a:cubicBezTo>
                    <a:pt x="16657" y="3276"/>
                    <a:pt x="16002" y="2085"/>
                    <a:pt x="15181" y="1371"/>
                  </a:cubicBezTo>
                  <a:cubicBezTo>
                    <a:pt x="14978" y="1192"/>
                    <a:pt x="14764" y="1049"/>
                    <a:pt x="14550" y="918"/>
                  </a:cubicBezTo>
                  <a:cubicBezTo>
                    <a:pt x="14560" y="897"/>
                    <a:pt x="14543" y="857"/>
                    <a:pt x="14513" y="857"/>
                  </a:cubicBezTo>
                  <a:cubicBezTo>
                    <a:pt x="14510" y="857"/>
                    <a:pt x="14506" y="857"/>
                    <a:pt x="14502" y="859"/>
                  </a:cubicBezTo>
                  <a:cubicBezTo>
                    <a:pt x="14490" y="859"/>
                    <a:pt x="14466" y="871"/>
                    <a:pt x="14454" y="871"/>
                  </a:cubicBezTo>
                  <a:cubicBezTo>
                    <a:pt x="13788" y="501"/>
                    <a:pt x="13038" y="299"/>
                    <a:pt x="12276" y="216"/>
                  </a:cubicBezTo>
                  <a:cubicBezTo>
                    <a:pt x="12145" y="180"/>
                    <a:pt x="12002" y="144"/>
                    <a:pt x="11871" y="109"/>
                  </a:cubicBezTo>
                  <a:cubicBezTo>
                    <a:pt x="11533" y="35"/>
                    <a:pt x="11189" y="0"/>
                    <a:pt x="10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53"/>
            <p:cNvSpPr/>
            <p:nvPr/>
          </p:nvSpPr>
          <p:spPr>
            <a:xfrm>
              <a:off x="2324975" y="1228900"/>
              <a:ext cx="44975" cy="97500"/>
            </a:xfrm>
            <a:custGeom>
              <a:rect b="b" l="l" r="r" t="t"/>
              <a:pathLst>
                <a:path extrusionOk="0" h="3900" w="1799">
                  <a:moveTo>
                    <a:pt x="645" y="0"/>
                  </a:moveTo>
                  <a:cubicBezTo>
                    <a:pt x="547" y="0"/>
                    <a:pt x="453" y="9"/>
                    <a:pt x="370" y="34"/>
                  </a:cubicBezTo>
                  <a:cubicBezTo>
                    <a:pt x="108" y="118"/>
                    <a:pt x="1" y="534"/>
                    <a:pt x="286" y="665"/>
                  </a:cubicBezTo>
                  <a:cubicBezTo>
                    <a:pt x="370" y="701"/>
                    <a:pt x="453" y="725"/>
                    <a:pt x="548" y="737"/>
                  </a:cubicBezTo>
                  <a:cubicBezTo>
                    <a:pt x="560" y="1523"/>
                    <a:pt x="394" y="2439"/>
                    <a:pt x="608" y="3201"/>
                  </a:cubicBezTo>
                  <a:cubicBezTo>
                    <a:pt x="584" y="3213"/>
                    <a:pt x="560" y="3213"/>
                    <a:pt x="525" y="3225"/>
                  </a:cubicBezTo>
                  <a:cubicBezTo>
                    <a:pt x="263" y="3285"/>
                    <a:pt x="215" y="3666"/>
                    <a:pt x="453" y="3797"/>
                  </a:cubicBezTo>
                  <a:cubicBezTo>
                    <a:pt x="603" y="3882"/>
                    <a:pt x="787" y="3900"/>
                    <a:pt x="973" y="3900"/>
                  </a:cubicBezTo>
                  <a:cubicBezTo>
                    <a:pt x="1096" y="3900"/>
                    <a:pt x="1220" y="3892"/>
                    <a:pt x="1334" y="3892"/>
                  </a:cubicBezTo>
                  <a:cubicBezTo>
                    <a:pt x="1799" y="3892"/>
                    <a:pt x="1799" y="3166"/>
                    <a:pt x="1334" y="3166"/>
                  </a:cubicBezTo>
                  <a:cubicBezTo>
                    <a:pt x="1358" y="2785"/>
                    <a:pt x="1287" y="2392"/>
                    <a:pt x="1275" y="2023"/>
                  </a:cubicBezTo>
                  <a:cubicBezTo>
                    <a:pt x="1251" y="1606"/>
                    <a:pt x="1299" y="1177"/>
                    <a:pt x="1275" y="772"/>
                  </a:cubicBezTo>
                  <a:cubicBezTo>
                    <a:pt x="1429" y="737"/>
                    <a:pt x="1549" y="582"/>
                    <a:pt x="1549" y="415"/>
                  </a:cubicBezTo>
                  <a:cubicBezTo>
                    <a:pt x="1549" y="201"/>
                    <a:pt x="1382" y="70"/>
                    <a:pt x="1179" y="46"/>
                  </a:cubicBezTo>
                  <a:cubicBezTo>
                    <a:pt x="1017" y="31"/>
                    <a:pt x="825" y="0"/>
                    <a:pt x="6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53"/>
            <p:cNvSpPr/>
            <p:nvPr/>
          </p:nvSpPr>
          <p:spPr>
            <a:xfrm>
              <a:off x="2366950" y="1229800"/>
              <a:ext cx="69675" cy="93850"/>
            </a:xfrm>
            <a:custGeom>
              <a:rect b="b" l="l" r="r" t="t"/>
              <a:pathLst>
                <a:path extrusionOk="0" h="3754" w="2787">
                  <a:moveTo>
                    <a:pt x="929" y="784"/>
                  </a:moveTo>
                  <a:cubicBezTo>
                    <a:pt x="989" y="796"/>
                    <a:pt x="1048" y="808"/>
                    <a:pt x="1120" y="820"/>
                  </a:cubicBezTo>
                  <a:cubicBezTo>
                    <a:pt x="1644" y="963"/>
                    <a:pt x="1941" y="1439"/>
                    <a:pt x="1917" y="1975"/>
                  </a:cubicBezTo>
                  <a:cubicBezTo>
                    <a:pt x="1917" y="2213"/>
                    <a:pt x="1846" y="2546"/>
                    <a:pt x="1727" y="2737"/>
                  </a:cubicBezTo>
                  <a:cubicBezTo>
                    <a:pt x="1560" y="2999"/>
                    <a:pt x="1358" y="2999"/>
                    <a:pt x="1096" y="2999"/>
                  </a:cubicBezTo>
                  <a:lnTo>
                    <a:pt x="1060" y="2999"/>
                  </a:lnTo>
                  <a:cubicBezTo>
                    <a:pt x="1048" y="2558"/>
                    <a:pt x="1001" y="2130"/>
                    <a:pt x="977" y="1689"/>
                  </a:cubicBezTo>
                  <a:cubicBezTo>
                    <a:pt x="965" y="1498"/>
                    <a:pt x="1024" y="1034"/>
                    <a:pt x="917" y="867"/>
                  </a:cubicBezTo>
                  <a:cubicBezTo>
                    <a:pt x="929" y="832"/>
                    <a:pt x="929" y="808"/>
                    <a:pt x="929" y="784"/>
                  </a:cubicBezTo>
                  <a:close/>
                  <a:moveTo>
                    <a:pt x="783" y="1"/>
                  </a:moveTo>
                  <a:cubicBezTo>
                    <a:pt x="563" y="1"/>
                    <a:pt x="367" y="67"/>
                    <a:pt x="239" y="236"/>
                  </a:cubicBezTo>
                  <a:cubicBezTo>
                    <a:pt x="1" y="546"/>
                    <a:pt x="203" y="1213"/>
                    <a:pt x="227" y="1570"/>
                  </a:cubicBezTo>
                  <a:cubicBezTo>
                    <a:pt x="262" y="2189"/>
                    <a:pt x="286" y="2808"/>
                    <a:pt x="382" y="3415"/>
                  </a:cubicBezTo>
                  <a:cubicBezTo>
                    <a:pt x="407" y="3586"/>
                    <a:pt x="537" y="3665"/>
                    <a:pt x="675" y="3665"/>
                  </a:cubicBezTo>
                  <a:cubicBezTo>
                    <a:pt x="729" y="3665"/>
                    <a:pt x="784" y="3653"/>
                    <a:pt x="834" y="3630"/>
                  </a:cubicBezTo>
                  <a:cubicBezTo>
                    <a:pt x="939" y="3723"/>
                    <a:pt x="1083" y="3753"/>
                    <a:pt x="1232" y="3753"/>
                  </a:cubicBezTo>
                  <a:cubicBezTo>
                    <a:pt x="1389" y="3753"/>
                    <a:pt x="1551" y="3720"/>
                    <a:pt x="1679" y="3689"/>
                  </a:cubicBezTo>
                  <a:cubicBezTo>
                    <a:pt x="2048" y="3582"/>
                    <a:pt x="2287" y="3320"/>
                    <a:pt x="2441" y="2963"/>
                  </a:cubicBezTo>
                  <a:cubicBezTo>
                    <a:pt x="2787" y="2153"/>
                    <a:pt x="2775" y="1165"/>
                    <a:pt x="2084" y="534"/>
                  </a:cubicBezTo>
                  <a:cubicBezTo>
                    <a:pt x="1840" y="306"/>
                    <a:pt x="1257" y="1"/>
                    <a:pt x="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53"/>
            <p:cNvSpPr/>
            <p:nvPr/>
          </p:nvSpPr>
          <p:spPr>
            <a:xfrm>
              <a:off x="2438400" y="1225425"/>
              <a:ext cx="43775" cy="87500"/>
            </a:xfrm>
            <a:custGeom>
              <a:rect b="b" l="l" r="r" t="t"/>
              <a:pathLst>
                <a:path extrusionOk="0" h="3500" w="1751">
                  <a:moveTo>
                    <a:pt x="889" y="1"/>
                  </a:moveTo>
                  <a:cubicBezTo>
                    <a:pt x="682" y="1"/>
                    <a:pt x="476" y="48"/>
                    <a:pt x="333" y="161"/>
                  </a:cubicBezTo>
                  <a:cubicBezTo>
                    <a:pt x="0" y="447"/>
                    <a:pt x="191" y="1233"/>
                    <a:pt x="191" y="1614"/>
                  </a:cubicBezTo>
                  <a:cubicBezTo>
                    <a:pt x="191" y="2043"/>
                    <a:pt x="36" y="2888"/>
                    <a:pt x="274" y="3269"/>
                  </a:cubicBezTo>
                  <a:cubicBezTo>
                    <a:pt x="392" y="3446"/>
                    <a:pt x="576" y="3500"/>
                    <a:pt x="775" y="3500"/>
                  </a:cubicBezTo>
                  <a:cubicBezTo>
                    <a:pt x="1016" y="3500"/>
                    <a:pt x="1280" y="3421"/>
                    <a:pt x="1476" y="3388"/>
                  </a:cubicBezTo>
                  <a:cubicBezTo>
                    <a:pt x="1619" y="3364"/>
                    <a:pt x="1750" y="3186"/>
                    <a:pt x="1750" y="3031"/>
                  </a:cubicBezTo>
                  <a:cubicBezTo>
                    <a:pt x="1738" y="2793"/>
                    <a:pt x="1619" y="2793"/>
                    <a:pt x="1476" y="2709"/>
                  </a:cubicBezTo>
                  <a:lnTo>
                    <a:pt x="1560" y="2709"/>
                  </a:lnTo>
                  <a:cubicBezTo>
                    <a:pt x="1500" y="2674"/>
                    <a:pt x="1441" y="2662"/>
                    <a:pt x="1369" y="2662"/>
                  </a:cubicBezTo>
                  <a:cubicBezTo>
                    <a:pt x="1280" y="2662"/>
                    <a:pt x="974" y="2734"/>
                    <a:pt x="923" y="2734"/>
                  </a:cubicBezTo>
                  <a:cubicBezTo>
                    <a:pt x="920" y="2734"/>
                    <a:pt x="918" y="2734"/>
                    <a:pt x="917" y="2733"/>
                  </a:cubicBezTo>
                  <a:cubicBezTo>
                    <a:pt x="893" y="2686"/>
                    <a:pt x="905" y="2483"/>
                    <a:pt x="917" y="2316"/>
                  </a:cubicBezTo>
                  <a:cubicBezTo>
                    <a:pt x="1000" y="2316"/>
                    <a:pt x="1072" y="2328"/>
                    <a:pt x="1155" y="2328"/>
                  </a:cubicBezTo>
                  <a:cubicBezTo>
                    <a:pt x="1345" y="2328"/>
                    <a:pt x="1524" y="2162"/>
                    <a:pt x="1512" y="1959"/>
                  </a:cubicBezTo>
                  <a:cubicBezTo>
                    <a:pt x="1500" y="1769"/>
                    <a:pt x="1357" y="1602"/>
                    <a:pt x="1155" y="1602"/>
                  </a:cubicBezTo>
                  <a:lnTo>
                    <a:pt x="929" y="1602"/>
                  </a:lnTo>
                  <a:cubicBezTo>
                    <a:pt x="929" y="1459"/>
                    <a:pt x="929" y="1316"/>
                    <a:pt x="929" y="1162"/>
                  </a:cubicBezTo>
                  <a:cubicBezTo>
                    <a:pt x="929" y="1031"/>
                    <a:pt x="929" y="900"/>
                    <a:pt x="929" y="769"/>
                  </a:cubicBezTo>
                  <a:cubicBezTo>
                    <a:pt x="964" y="757"/>
                    <a:pt x="1012" y="745"/>
                    <a:pt x="1083" y="709"/>
                  </a:cubicBezTo>
                  <a:cubicBezTo>
                    <a:pt x="1262" y="661"/>
                    <a:pt x="1369" y="578"/>
                    <a:pt x="1500" y="435"/>
                  </a:cubicBezTo>
                  <a:cubicBezTo>
                    <a:pt x="1572" y="352"/>
                    <a:pt x="1572" y="197"/>
                    <a:pt x="1453" y="126"/>
                  </a:cubicBezTo>
                  <a:cubicBezTo>
                    <a:pt x="1304" y="48"/>
                    <a:pt x="1095" y="1"/>
                    <a:pt x="8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53"/>
            <p:cNvSpPr/>
            <p:nvPr/>
          </p:nvSpPr>
          <p:spPr>
            <a:xfrm>
              <a:off x="2486900" y="1225250"/>
              <a:ext cx="61675" cy="86700"/>
            </a:xfrm>
            <a:custGeom>
              <a:rect b="b" l="l" r="r" t="t"/>
              <a:pathLst>
                <a:path extrusionOk="0" h="3468" w="2467">
                  <a:moveTo>
                    <a:pt x="1322" y="942"/>
                  </a:moveTo>
                  <a:cubicBezTo>
                    <a:pt x="1370" y="1049"/>
                    <a:pt x="1406" y="1157"/>
                    <a:pt x="1418" y="1276"/>
                  </a:cubicBezTo>
                  <a:cubicBezTo>
                    <a:pt x="1441" y="1383"/>
                    <a:pt x="1453" y="1490"/>
                    <a:pt x="1453" y="1597"/>
                  </a:cubicBezTo>
                  <a:cubicBezTo>
                    <a:pt x="1394" y="1597"/>
                    <a:pt x="1322" y="1609"/>
                    <a:pt x="1251" y="1645"/>
                  </a:cubicBezTo>
                  <a:cubicBezTo>
                    <a:pt x="1144" y="1692"/>
                    <a:pt x="1013" y="1704"/>
                    <a:pt x="906" y="1728"/>
                  </a:cubicBezTo>
                  <a:cubicBezTo>
                    <a:pt x="870" y="1740"/>
                    <a:pt x="834" y="1752"/>
                    <a:pt x="810" y="1764"/>
                  </a:cubicBezTo>
                  <a:cubicBezTo>
                    <a:pt x="787" y="1466"/>
                    <a:pt x="787" y="1133"/>
                    <a:pt x="882" y="1002"/>
                  </a:cubicBezTo>
                  <a:cubicBezTo>
                    <a:pt x="1037" y="990"/>
                    <a:pt x="1179" y="966"/>
                    <a:pt x="1322" y="942"/>
                  </a:cubicBezTo>
                  <a:close/>
                  <a:moveTo>
                    <a:pt x="1138" y="0"/>
                  </a:moveTo>
                  <a:cubicBezTo>
                    <a:pt x="1116" y="0"/>
                    <a:pt x="1095" y="1"/>
                    <a:pt x="1072" y="2"/>
                  </a:cubicBezTo>
                  <a:cubicBezTo>
                    <a:pt x="548" y="14"/>
                    <a:pt x="227" y="490"/>
                    <a:pt x="132" y="966"/>
                  </a:cubicBezTo>
                  <a:cubicBezTo>
                    <a:pt x="13" y="1645"/>
                    <a:pt x="1" y="2597"/>
                    <a:pt x="227" y="3252"/>
                  </a:cubicBezTo>
                  <a:cubicBezTo>
                    <a:pt x="271" y="3385"/>
                    <a:pt x="416" y="3467"/>
                    <a:pt x="551" y="3467"/>
                  </a:cubicBezTo>
                  <a:cubicBezTo>
                    <a:pt x="671" y="3467"/>
                    <a:pt x="782" y="3403"/>
                    <a:pt x="810" y="3252"/>
                  </a:cubicBezTo>
                  <a:cubicBezTo>
                    <a:pt x="858" y="2943"/>
                    <a:pt x="846" y="2633"/>
                    <a:pt x="834" y="2312"/>
                  </a:cubicBezTo>
                  <a:cubicBezTo>
                    <a:pt x="969" y="2312"/>
                    <a:pt x="1104" y="2301"/>
                    <a:pt x="1239" y="2301"/>
                  </a:cubicBezTo>
                  <a:cubicBezTo>
                    <a:pt x="1306" y="2301"/>
                    <a:pt x="1374" y="2304"/>
                    <a:pt x="1441" y="2312"/>
                  </a:cubicBezTo>
                  <a:lnTo>
                    <a:pt x="1465" y="2312"/>
                  </a:lnTo>
                  <a:cubicBezTo>
                    <a:pt x="1465" y="2526"/>
                    <a:pt x="1465" y="2740"/>
                    <a:pt x="1489" y="2954"/>
                  </a:cubicBezTo>
                  <a:cubicBezTo>
                    <a:pt x="1483" y="3194"/>
                    <a:pt x="1688" y="3316"/>
                    <a:pt x="1886" y="3316"/>
                  </a:cubicBezTo>
                  <a:cubicBezTo>
                    <a:pt x="2081" y="3316"/>
                    <a:pt x="2269" y="3197"/>
                    <a:pt x="2239" y="2954"/>
                  </a:cubicBezTo>
                  <a:cubicBezTo>
                    <a:pt x="2145" y="2158"/>
                    <a:pt x="2467" y="0"/>
                    <a:pt x="1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" name="Google Shape;1233;p53"/>
          <p:cNvGrpSpPr/>
          <p:nvPr/>
        </p:nvGrpSpPr>
        <p:grpSpPr>
          <a:xfrm>
            <a:off x="2389868" y="1413976"/>
            <a:ext cx="913771" cy="686056"/>
            <a:chOff x="2704800" y="1373550"/>
            <a:chExt cx="800150" cy="600750"/>
          </a:xfrm>
        </p:grpSpPr>
        <p:sp>
          <p:nvSpPr>
            <p:cNvPr id="1234" name="Google Shape;1234;p53"/>
            <p:cNvSpPr/>
            <p:nvPr/>
          </p:nvSpPr>
          <p:spPr>
            <a:xfrm>
              <a:off x="2824150" y="1409275"/>
              <a:ext cx="396500" cy="246600"/>
            </a:xfrm>
            <a:custGeom>
              <a:rect b="b" l="l" r="r" t="t"/>
              <a:pathLst>
                <a:path extrusionOk="0" h="9864" w="15860">
                  <a:moveTo>
                    <a:pt x="7445" y="451"/>
                  </a:moveTo>
                  <a:cubicBezTo>
                    <a:pt x="7523" y="451"/>
                    <a:pt x="7602" y="451"/>
                    <a:pt x="7680" y="451"/>
                  </a:cubicBezTo>
                  <a:cubicBezTo>
                    <a:pt x="10004" y="474"/>
                    <a:pt x="12338" y="595"/>
                    <a:pt x="14663" y="595"/>
                  </a:cubicBezTo>
                  <a:cubicBezTo>
                    <a:pt x="14768" y="595"/>
                    <a:pt x="14873" y="595"/>
                    <a:pt x="14979" y="594"/>
                  </a:cubicBezTo>
                  <a:lnTo>
                    <a:pt x="15002" y="594"/>
                  </a:lnTo>
                  <a:cubicBezTo>
                    <a:pt x="15020" y="598"/>
                    <a:pt x="15037" y="601"/>
                    <a:pt x="15055" y="601"/>
                  </a:cubicBezTo>
                  <a:cubicBezTo>
                    <a:pt x="15086" y="601"/>
                    <a:pt x="15119" y="593"/>
                    <a:pt x="15157" y="570"/>
                  </a:cubicBezTo>
                  <a:lnTo>
                    <a:pt x="15157" y="570"/>
                  </a:lnTo>
                  <a:cubicBezTo>
                    <a:pt x="14955" y="713"/>
                    <a:pt x="15181" y="2261"/>
                    <a:pt x="15193" y="2594"/>
                  </a:cubicBezTo>
                  <a:cubicBezTo>
                    <a:pt x="15217" y="3368"/>
                    <a:pt x="15241" y="4130"/>
                    <a:pt x="15264" y="4904"/>
                  </a:cubicBezTo>
                  <a:cubicBezTo>
                    <a:pt x="15300" y="6309"/>
                    <a:pt x="15276" y="7750"/>
                    <a:pt x="15455" y="9155"/>
                  </a:cubicBezTo>
                  <a:cubicBezTo>
                    <a:pt x="15443" y="9143"/>
                    <a:pt x="15419" y="9143"/>
                    <a:pt x="15395" y="9143"/>
                  </a:cubicBezTo>
                  <a:cubicBezTo>
                    <a:pt x="12895" y="9214"/>
                    <a:pt x="10395" y="9333"/>
                    <a:pt x="7882" y="9405"/>
                  </a:cubicBezTo>
                  <a:cubicBezTo>
                    <a:pt x="5477" y="9476"/>
                    <a:pt x="3049" y="9417"/>
                    <a:pt x="643" y="9583"/>
                  </a:cubicBezTo>
                  <a:cubicBezTo>
                    <a:pt x="667" y="9559"/>
                    <a:pt x="679" y="9524"/>
                    <a:pt x="679" y="9488"/>
                  </a:cubicBezTo>
                  <a:cubicBezTo>
                    <a:pt x="655" y="9250"/>
                    <a:pt x="655" y="9024"/>
                    <a:pt x="643" y="8786"/>
                  </a:cubicBezTo>
                  <a:lnTo>
                    <a:pt x="643" y="8786"/>
                  </a:lnTo>
                  <a:cubicBezTo>
                    <a:pt x="2791" y="8895"/>
                    <a:pt x="4967" y="8974"/>
                    <a:pt x="7136" y="8974"/>
                  </a:cubicBezTo>
                  <a:cubicBezTo>
                    <a:pt x="8046" y="8974"/>
                    <a:pt x="8955" y="8960"/>
                    <a:pt x="9859" y="8928"/>
                  </a:cubicBezTo>
                  <a:cubicBezTo>
                    <a:pt x="9907" y="8928"/>
                    <a:pt x="9907" y="8845"/>
                    <a:pt x="9859" y="8845"/>
                  </a:cubicBezTo>
                  <a:cubicBezTo>
                    <a:pt x="7617" y="8732"/>
                    <a:pt x="5349" y="8708"/>
                    <a:pt x="3093" y="8708"/>
                  </a:cubicBezTo>
                  <a:cubicBezTo>
                    <a:pt x="2271" y="8708"/>
                    <a:pt x="1449" y="8711"/>
                    <a:pt x="632" y="8714"/>
                  </a:cubicBezTo>
                  <a:cubicBezTo>
                    <a:pt x="620" y="8547"/>
                    <a:pt x="620" y="8369"/>
                    <a:pt x="608" y="8202"/>
                  </a:cubicBezTo>
                  <a:cubicBezTo>
                    <a:pt x="643" y="8190"/>
                    <a:pt x="694" y="8186"/>
                    <a:pt x="752" y="8186"/>
                  </a:cubicBezTo>
                  <a:cubicBezTo>
                    <a:pt x="925" y="8186"/>
                    <a:pt x="1164" y="8226"/>
                    <a:pt x="1263" y="8226"/>
                  </a:cubicBezTo>
                  <a:cubicBezTo>
                    <a:pt x="1536" y="8226"/>
                    <a:pt x="1798" y="8214"/>
                    <a:pt x="2072" y="8214"/>
                  </a:cubicBezTo>
                  <a:cubicBezTo>
                    <a:pt x="2560" y="8214"/>
                    <a:pt x="3049" y="8226"/>
                    <a:pt x="3525" y="8226"/>
                  </a:cubicBezTo>
                  <a:cubicBezTo>
                    <a:pt x="4413" y="8237"/>
                    <a:pt x="5301" y="8287"/>
                    <a:pt x="6181" y="8287"/>
                  </a:cubicBezTo>
                  <a:cubicBezTo>
                    <a:pt x="6268" y="8287"/>
                    <a:pt x="6355" y="8287"/>
                    <a:pt x="6442" y="8285"/>
                  </a:cubicBezTo>
                  <a:cubicBezTo>
                    <a:pt x="6501" y="8285"/>
                    <a:pt x="6489" y="8214"/>
                    <a:pt x="6442" y="8202"/>
                  </a:cubicBezTo>
                  <a:cubicBezTo>
                    <a:pt x="5477" y="8114"/>
                    <a:pt x="4497" y="8107"/>
                    <a:pt x="3527" y="8107"/>
                  </a:cubicBezTo>
                  <a:cubicBezTo>
                    <a:pt x="3311" y="8107"/>
                    <a:pt x="3096" y="8107"/>
                    <a:pt x="2882" y="8107"/>
                  </a:cubicBezTo>
                  <a:cubicBezTo>
                    <a:pt x="2346" y="8107"/>
                    <a:pt x="1798" y="8107"/>
                    <a:pt x="1263" y="8131"/>
                  </a:cubicBezTo>
                  <a:cubicBezTo>
                    <a:pt x="1174" y="8131"/>
                    <a:pt x="1048" y="8117"/>
                    <a:pt x="920" y="8117"/>
                  </a:cubicBezTo>
                  <a:cubicBezTo>
                    <a:pt x="809" y="8117"/>
                    <a:pt x="697" y="8128"/>
                    <a:pt x="608" y="8166"/>
                  </a:cubicBezTo>
                  <a:cubicBezTo>
                    <a:pt x="596" y="7940"/>
                    <a:pt x="596" y="7726"/>
                    <a:pt x="584" y="7512"/>
                  </a:cubicBezTo>
                  <a:cubicBezTo>
                    <a:pt x="1517" y="7512"/>
                    <a:pt x="2456" y="7547"/>
                    <a:pt x="3388" y="7547"/>
                  </a:cubicBezTo>
                  <a:cubicBezTo>
                    <a:pt x="3776" y="7547"/>
                    <a:pt x="4163" y="7541"/>
                    <a:pt x="4549" y="7524"/>
                  </a:cubicBezTo>
                  <a:cubicBezTo>
                    <a:pt x="4584" y="7524"/>
                    <a:pt x="4584" y="7476"/>
                    <a:pt x="4549" y="7476"/>
                  </a:cubicBezTo>
                  <a:cubicBezTo>
                    <a:pt x="4006" y="7427"/>
                    <a:pt x="3457" y="7410"/>
                    <a:pt x="2907" y="7410"/>
                  </a:cubicBezTo>
                  <a:cubicBezTo>
                    <a:pt x="2130" y="7410"/>
                    <a:pt x="1351" y="7443"/>
                    <a:pt x="584" y="7464"/>
                  </a:cubicBezTo>
                  <a:cubicBezTo>
                    <a:pt x="572" y="7154"/>
                    <a:pt x="560" y="6845"/>
                    <a:pt x="560" y="6535"/>
                  </a:cubicBezTo>
                  <a:lnTo>
                    <a:pt x="560" y="6535"/>
                  </a:lnTo>
                  <a:cubicBezTo>
                    <a:pt x="2033" y="6622"/>
                    <a:pt x="3535" y="6668"/>
                    <a:pt x="5034" y="6668"/>
                  </a:cubicBezTo>
                  <a:cubicBezTo>
                    <a:pt x="6202" y="6668"/>
                    <a:pt x="7367" y="6640"/>
                    <a:pt x="8513" y="6583"/>
                  </a:cubicBezTo>
                  <a:cubicBezTo>
                    <a:pt x="8561" y="6583"/>
                    <a:pt x="8561" y="6511"/>
                    <a:pt x="8513" y="6500"/>
                  </a:cubicBezTo>
                  <a:cubicBezTo>
                    <a:pt x="7036" y="6446"/>
                    <a:pt x="5539" y="6415"/>
                    <a:pt x="4045" y="6415"/>
                  </a:cubicBezTo>
                  <a:cubicBezTo>
                    <a:pt x="2879" y="6415"/>
                    <a:pt x="1714" y="6434"/>
                    <a:pt x="560" y="6476"/>
                  </a:cubicBezTo>
                  <a:cubicBezTo>
                    <a:pt x="548" y="6178"/>
                    <a:pt x="536" y="5880"/>
                    <a:pt x="536" y="5583"/>
                  </a:cubicBezTo>
                  <a:cubicBezTo>
                    <a:pt x="1296" y="5568"/>
                    <a:pt x="2056" y="5563"/>
                    <a:pt x="2817" y="5563"/>
                  </a:cubicBezTo>
                  <a:cubicBezTo>
                    <a:pt x="3835" y="5563"/>
                    <a:pt x="4853" y="5571"/>
                    <a:pt x="5870" y="5571"/>
                  </a:cubicBezTo>
                  <a:cubicBezTo>
                    <a:pt x="6490" y="5571"/>
                    <a:pt x="7109" y="5568"/>
                    <a:pt x="7728" y="5559"/>
                  </a:cubicBezTo>
                  <a:cubicBezTo>
                    <a:pt x="7787" y="5559"/>
                    <a:pt x="7787" y="5476"/>
                    <a:pt x="7728" y="5476"/>
                  </a:cubicBezTo>
                  <a:cubicBezTo>
                    <a:pt x="6739" y="5391"/>
                    <a:pt x="5730" y="5354"/>
                    <a:pt x="4717" y="5354"/>
                  </a:cubicBezTo>
                  <a:cubicBezTo>
                    <a:pt x="3315" y="5354"/>
                    <a:pt x="1905" y="5425"/>
                    <a:pt x="536" y="5535"/>
                  </a:cubicBezTo>
                  <a:cubicBezTo>
                    <a:pt x="524" y="5214"/>
                    <a:pt x="512" y="4904"/>
                    <a:pt x="512" y="4583"/>
                  </a:cubicBezTo>
                  <a:cubicBezTo>
                    <a:pt x="1358" y="4559"/>
                    <a:pt x="2203" y="4535"/>
                    <a:pt x="3049" y="4511"/>
                  </a:cubicBezTo>
                  <a:cubicBezTo>
                    <a:pt x="3623" y="4489"/>
                    <a:pt x="4216" y="4434"/>
                    <a:pt x="4801" y="4434"/>
                  </a:cubicBezTo>
                  <a:cubicBezTo>
                    <a:pt x="5150" y="4434"/>
                    <a:pt x="5496" y="4453"/>
                    <a:pt x="5835" y="4511"/>
                  </a:cubicBezTo>
                  <a:cubicBezTo>
                    <a:pt x="5838" y="4512"/>
                    <a:pt x="5842" y="4513"/>
                    <a:pt x="5845" y="4513"/>
                  </a:cubicBezTo>
                  <a:cubicBezTo>
                    <a:pt x="5885" y="4513"/>
                    <a:pt x="5902" y="4451"/>
                    <a:pt x="5858" y="4440"/>
                  </a:cubicBezTo>
                  <a:cubicBezTo>
                    <a:pt x="5543" y="4333"/>
                    <a:pt x="5205" y="4300"/>
                    <a:pt x="4861" y="4300"/>
                  </a:cubicBezTo>
                  <a:cubicBezTo>
                    <a:pt x="4360" y="4300"/>
                    <a:pt x="3848" y="4371"/>
                    <a:pt x="3382" y="4392"/>
                  </a:cubicBezTo>
                  <a:cubicBezTo>
                    <a:pt x="2417" y="4428"/>
                    <a:pt x="1465" y="4464"/>
                    <a:pt x="512" y="4511"/>
                  </a:cubicBezTo>
                  <a:cubicBezTo>
                    <a:pt x="501" y="4154"/>
                    <a:pt x="501" y="3785"/>
                    <a:pt x="501" y="3416"/>
                  </a:cubicBezTo>
                  <a:cubicBezTo>
                    <a:pt x="889" y="3413"/>
                    <a:pt x="1278" y="3413"/>
                    <a:pt x="1667" y="3413"/>
                  </a:cubicBezTo>
                  <a:cubicBezTo>
                    <a:pt x="1927" y="3413"/>
                    <a:pt x="2187" y="3413"/>
                    <a:pt x="2447" y="3413"/>
                  </a:cubicBezTo>
                  <a:cubicBezTo>
                    <a:pt x="3748" y="3413"/>
                    <a:pt x="5053" y="3408"/>
                    <a:pt x="6347" y="3344"/>
                  </a:cubicBezTo>
                  <a:cubicBezTo>
                    <a:pt x="6406" y="3333"/>
                    <a:pt x="6406" y="3249"/>
                    <a:pt x="6347" y="3249"/>
                  </a:cubicBezTo>
                  <a:cubicBezTo>
                    <a:pt x="5851" y="3228"/>
                    <a:pt x="5353" y="3219"/>
                    <a:pt x="4855" y="3219"/>
                  </a:cubicBezTo>
                  <a:cubicBezTo>
                    <a:pt x="3404" y="3219"/>
                    <a:pt x="1946" y="3294"/>
                    <a:pt x="501" y="3356"/>
                  </a:cubicBezTo>
                  <a:cubicBezTo>
                    <a:pt x="489" y="2999"/>
                    <a:pt x="489" y="2654"/>
                    <a:pt x="489" y="2297"/>
                  </a:cubicBezTo>
                  <a:cubicBezTo>
                    <a:pt x="1596" y="2273"/>
                    <a:pt x="2715" y="2297"/>
                    <a:pt x="3811" y="2201"/>
                  </a:cubicBezTo>
                  <a:cubicBezTo>
                    <a:pt x="3858" y="2201"/>
                    <a:pt x="3858" y="2130"/>
                    <a:pt x="3811" y="2118"/>
                  </a:cubicBezTo>
                  <a:cubicBezTo>
                    <a:pt x="3677" y="2115"/>
                    <a:pt x="3543" y="2114"/>
                    <a:pt x="3409" y="2114"/>
                  </a:cubicBezTo>
                  <a:cubicBezTo>
                    <a:pt x="2436" y="2114"/>
                    <a:pt x="1462" y="2183"/>
                    <a:pt x="489" y="2225"/>
                  </a:cubicBezTo>
                  <a:cubicBezTo>
                    <a:pt x="489" y="1916"/>
                    <a:pt x="489" y="1594"/>
                    <a:pt x="477" y="1285"/>
                  </a:cubicBezTo>
                  <a:lnTo>
                    <a:pt x="477" y="1285"/>
                  </a:lnTo>
                  <a:cubicBezTo>
                    <a:pt x="1400" y="1318"/>
                    <a:pt x="2328" y="1341"/>
                    <a:pt x="3255" y="1341"/>
                  </a:cubicBezTo>
                  <a:cubicBezTo>
                    <a:pt x="3965" y="1341"/>
                    <a:pt x="4675" y="1328"/>
                    <a:pt x="5382" y="1297"/>
                  </a:cubicBezTo>
                  <a:cubicBezTo>
                    <a:pt x="5454" y="1297"/>
                    <a:pt x="5454" y="1177"/>
                    <a:pt x="5382" y="1177"/>
                  </a:cubicBezTo>
                  <a:cubicBezTo>
                    <a:pt x="5071" y="1175"/>
                    <a:pt x="4759" y="1174"/>
                    <a:pt x="4446" y="1174"/>
                  </a:cubicBezTo>
                  <a:cubicBezTo>
                    <a:pt x="3124" y="1174"/>
                    <a:pt x="1796" y="1192"/>
                    <a:pt x="477" y="1201"/>
                  </a:cubicBezTo>
                  <a:cubicBezTo>
                    <a:pt x="477" y="951"/>
                    <a:pt x="477" y="701"/>
                    <a:pt x="477" y="451"/>
                  </a:cubicBezTo>
                  <a:cubicBezTo>
                    <a:pt x="1243" y="505"/>
                    <a:pt x="2014" y="523"/>
                    <a:pt x="2787" y="523"/>
                  </a:cubicBezTo>
                  <a:cubicBezTo>
                    <a:pt x="4338" y="523"/>
                    <a:pt x="5898" y="451"/>
                    <a:pt x="7445" y="451"/>
                  </a:cubicBezTo>
                  <a:close/>
                  <a:moveTo>
                    <a:pt x="3944" y="0"/>
                  </a:moveTo>
                  <a:cubicBezTo>
                    <a:pt x="2742" y="0"/>
                    <a:pt x="1543" y="37"/>
                    <a:pt x="370" y="177"/>
                  </a:cubicBezTo>
                  <a:lnTo>
                    <a:pt x="358" y="177"/>
                  </a:lnTo>
                  <a:cubicBezTo>
                    <a:pt x="342" y="173"/>
                    <a:pt x="325" y="171"/>
                    <a:pt x="309" y="171"/>
                  </a:cubicBezTo>
                  <a:cubicBezTo>
                    <a:pt x="223" y="171"/>
                    <a:pt x="131" y="223"/>
                    <a:pt x="131" y="332"/>
                  </a:cubicBezTo>
                  <a:cubicBezTo>
                    <a:pt x="1" y="3261"/>
                    <a:pt x="84" y="6190"/>
                    <a:pt x="286" y="9107"/>
                  </a:cubicBezTo>
                  <a:cubicBezTo>
                    <a:pt x="298" y="9238"/>
                    <a:pt x="298" y="9357"/>
                    <a:pt x="310" y="9488"/>
                  </a:cubicBezTo>
                  <a:cubicBezTo>
                    <a:pt x="322" y="9536"/>
                    <a:pt x="346" y="9571"/>
                    <a:pt x="370" y="9607"/>
                  </a:cubicBezTo>
                  <a:lnTo>
                    <a:pt x="358" y="9607"/>
                  </a:lnTo>
                  <a:cubicBezTo>
                    <a:pt x="215" y="9619"/>
                    <a:pt x="215" y="9821"/>
                    <a:pt x="358" y="9821"/>
                  </a:cubicBezTo>
                  <a:cubicBezTo>
                    <a:pt x="988" y="9851"/>
                    <a:pt x="1620" y="9863"/>
                    <a:pt x="2253" y="9863"/>
                  </a:cubicBezTo>
                  <a:cubicBezTo>
                    <a:pt x="4133" y="9863"/>
                    <a:pt x="6021" y="9759"/>
                    <a:pt x="7882" y="9714"/>
                  </a:cubicBezTo>
                  <a:cubicBezTo>
                    <a:pt x="10395" y="9667"/>
                    <a:pt x="12895" y="9619"/>
                    <a:pt x="15395" y="9500"/>
                  </a:cubicBezTo>
                  <a:cubicBezTo>
                    <a:pt x="15514" y="9500"/>
                    <a:pt x="15574" y="9405"/>
                    <a:pt x="15574" y="9309"/>
                  </a:cubicBezTo>
                  <a:cubicBezTo>
                    <a:pt x="15633" y="9309"/>
                    <a:pt x="15693" y="9262"/>
                    <a:pt x="15693" y="9202"/>
                  </a:cubicBezTo>
                  <a:cubicBezTo>
                    <a:pt x="15860" y="7131"/>
                    <a:pt x="15645" y="4999"/>
                    <a:pt x="15574" y="2928"/>
                  </a:cubicBezTo>
                  <a:cubicBezTo>
                    <a:pt x="15574" y="2699"/>
                    <a:pt x="15743" y="179"/>
                    <a:pt x="15162" y="179"/>
                  </a:cubicBezTo>
                  <a:cubicBezTo>
                    <a:pt x="15107" y="179"/>
                    <a:pt x="15047" y="201"/>
                    <a:pt x="14979" y="249"/>
                  </a:cubicBezTo>
                  <a:cubicBezTo>
                    <a:pt x="12562" y="46"/>
                    <a:pt x="10109" y="70"/>
                    <a:pt x="7680" y="46"/>
                  </a:cubicBezTo>
                  <a:cubicBezTo>
                    <a:pt x="6448" y="40"/>
                    <a:pt x="5194" y="0"/>
                    <a:pt x="39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53"/>
            <p:cNvSpPr/>
            <p:nvPr/>
          </p:nvSpPr>
          <p:spPr>
            <a:xfrm>
              <a:off x="2835450" y="16509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53"/>
            <p:cNvSpPr/>
            <p:nvPr/>
          </p:nvSpPr>
          <p:spPr>
            <a:xfrm>
              <a:off x="2835450" y="16509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53"/>
            <p:cNvSpPr/>
            <p:nvPr/>
          </p:nvSpPr>
          <p:spPr>
            <a:xfrm>
              <a:off x="3011375" y="1384675"/>
              <a:ext cx="23475" cy="21725"/>
            </a:xfrm>
            <a:custGeom>
              <a:rect b="b" l="l" r="r" t="t"/>
              <a:pathLst>
                <a:path extrusionOk="0" h="869" w="939">
                  <a:moveTo>
                    <a:pt x="453" y="221"/>
                  </a:moveTo>
                  <a:cubicBezTo>
                    <a:pt x="572" y="245"/>
                    <a:pt x="703" y="304"/>
                    <a:pt x="679" y="447"/>
                  </a:cubicBezTo>
                  <a:cubicBezTo>
                    <a:pt x="668" y="545"/>
                    <a:pt x="568" y="603"/>
                    <a:pt x="468" y="603"/>
                  </a:cubicBezTo>
                  <a:cubicBezTo>
                    <a:pt x="459" y="603"/>
                    <a:pt x="450" y="603"/>
                    <a:pt x="441" y="602"/>
                  </a:cubicBezTo>
                  <a:cubicBezTo>
                    <a:pt x="346" y="590"/>
                    <a:pt x="286" y="471"/>
                    <a:pt x="310" y="387"/>
                  </a:cubicBezTo>
                  <a:cubicBezTo>
                    <a:pt x="310" y="340"/>
                    <a:pt x="334" y="304"/>
                    <a:pt x="370" y="280"/>
                  </a:cubicBezTo>
                  <a:cubicBezTo>
                    <a:pt x="393" y="256"/>
                    <a:pt x="429" y="245"/>
                    <a:pt x="453" y="221"/>
                  </a:cubicBezTo>
                  <a:close/>
                  <a:moveTo>
                    <a:pt x="492" y="1"/>
                  </a:moveTo>
                  <a:cubicBezTo>
                    <a:pt x="471" y="1"/>
                    <a:pt x="450" y="3"/>
                    <a:pt x="429" y="6"/>
                  </a:cubicBezTo>
                  <a:cubicBezTo>
                    <a:pt x="405" y="6"/>
                    <a:pt x="382" y="18"/>
                    <a:pt x="370" y="42"/>
                  </a:cubicBezTo>
                  <a:cubicBezTo>
                    <a:pt x="360" y="41"/>
                    <a:pt x="350" y="40"/>
                    <a:pt x="340" y="40"/>
                  </a:cubicBezTo>
                  <a:cubicBezTo>
                    <a:pt x="208" y="40"/>
                    <a:pt x="81" y="184"/>
                    <a:pt x="48" y="328"/>
                  </a:cubicBezTo>
                  <a:cubicBezTo>
                    <a:pt x="1" y="566"/>
                    <a:pt x="155" y="828"/>
                    <a:pt x="405" y="864"/>
                  </a:cubicBezTo>
                  <a:cubicBezTo>
                    <a:pt x="426" y="867"/>
                    <a:pt x="446" y="868"/>
                    <a:pt x="467" y="868"/>
                  </a:cubicBezTo>
                  <a:cubicBezTo>
                    <a:pt x="683" y="868"/>
                    <a:pt x="884" y="700"/>
                    <a:pt x="905" y="483"/>
                  </a:cubicBezTo>
                  <a:cubicBezTo>
                    <a:pt x="938" y="242"/>
                    <a:pt x="729" y="1"/>
                    <a:pt x="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53"/>
            <p:cNvSpPr/>
            <p:nvPr/>
          </p:nvSpPr>
          <p:spPr>
            <a:xfrm>
              <a:off x="2822075" y="1683600"/>
              <a:ext cx="411675" cy="31000"/>
            </a:xfrm>
            <a:custGeom>
              <a:rect b="b" l="l" r="r" t="t"/>
              <a:pathLst>
                <a:path extrusionOk="0" h="1240" w="16467">
                  <a:moveTo>
                    <a:pt x="15895" y="349"/>
                  </a:moveTo>
                  <a:cubicBezTo>
                    <a:pt x="15919" y="420"/>
                    <a:pt x="15955" y="491"/>
                    <a:pt x="15990" y="575"/>
                  </a:cubicBezTo>
                  <a:cubicBezTo>
                    <a:pt x="16014" y="622"/>
                    <a:pt x="16050" y="694"/>
                    <a:pt x="16086" y="753"/>
                  </a:cubicBezTo>
                  <a:cubicBezTo>
                    <a:pt x="15752" y="753"/>
                    <a:pt x="15419" y="753"/>
                    <a:pt x="15085" y="765"/>
                  </a:cubicBezTo>
                  <a:cubicBezTo>
                    <a:pt x="15109" y="730"/>
                    <a:pt x="15121" y="694"/>
                    <a:pt x="15109" y="658"/>
                  </a:cubicBezTo>
                  <a:cubicBezTo>
                    <a:pt x="15097" y="563"/>
                    <a:pt x="15062" y="480"/>
                    <a:pt x="15026" y="396"/>
                  </a:cubicBezTo>
                  <a:cubicBezTo>
                    <a:pt x="15026" y="384"/>
                    <a:pt x="15026" y="372"/>
                    <a:pt x="15014" y="372"/>
                  </a:cubicBezTo>
                  <a:cubicBezTo>
                    <a:pt x="15312" y="360"/>
                    <a:pt x="15597" y="349"/>
                    <a:pt x="15895" y="349"/>
                  </a:cubicBezTo>
                  <a:close/>
                  <a:moveTo>
                    <a:pt x="14716" y="372"/>
                  </a:moveTo>
                  <a:cubicBezTo>
                    <a:pt x="14740" y="515"/>
                    <a:pt x="14800" y="658"/>
                    <a:pt x="14871" y="765"/>
                  </a:cubicBezTo>
                  <a:cubicBezTo>
                    <a:pt x="14597" y="765"/>
                    <a:pt x="14323" y="765"/>
                    <a:pt x="14050" y="777"/>
                  </a:cubicBezTo>
                  <a:cubicBezTo>
                    <a:pt x="14061" y="753"/>
                    <a:pt x="14061" y="718"/>
                    <a:pt x="14050" y="694"/>
                  </a:cubicBezTo>
                  <a:cubicBezTo>
                    <a:pt x="14002" y="611"/>
                    <a:pt x="13978" y="527"/>
                    <a:pt x="13954" y="432"/>
                  </a:cubicBezTo>
                  <a:cubicBezTo>
                    <a:pt x="13954" y="420"/>
                    <a:pt x="13942" y="408"/>
                    <a:pt x="13942" y="396"/>
                  </a:cubicBezTo>
                  <a:cubicBezTo>
                    <a:pt x="14204" y="396"/>
                    <a:pt x="14466" y="384"/>
                    <a:pt x="14716" y="372"/>
                  </a:cubicBezTo>
                  <a:close/>
                  <a:moveTo>
                    <a:pt x="13716" y="396"/>
                  </a:moveTo>
                  <a:cubicBezTo>
                    <a:pt x="13740" y="539"/>
                    <a:pt x="13823" y="682"/>
                    <a:pt x="13907" y="777"/>
                  </a:cubicBezTo>
                  <a:cubicBezTo>
                    <a:pt x="13669" y="777"/>
                    <a:pt x="13419" y="777"/>
                    <a:pt x="13168" y="789"/>
                  </a:cubicBezTo>
                  <a:cubicBezTo>
                    <a:pt x="13133" y="682"/>
                    <a:pt x="13097" y="587"/>
                    <a:pt x="13061" y="480"/>
                  </a:cubicBezTo>
                  <a:cubicBezTo>
                    <a:pt x="13049" y="456"/>
                    <a:pt x="13038" y="432"/>
                    <a:pt x="13026" y="420"/>
                  </a:cubicBezTo>
                  <a:cubicBezTo>
                    <a:pt x="13264" y="408"/>
                    <a:pt x="13490" y="408"/>
                    <a:pt x="13716" y="396"/>
                  </a:cubicBezTo>
                  <a:close/>
                  <a:moveTo>
                    <a:pt x="12787" y="420"/>
                  </a:moveTo>
                  <a:cubicBezTo>
                    <a:pt x="12799" y="468"/>
                    <a:pt x="12823" y="515"/>
                    <a:pt x="12847" y="563"/>
                  </a:cubicBezTo>
                  <a:cubicBezTo>
                    <a:pt x="12895" y="646"/>
                    <a:pt x="12930" y="718"/>
                    <a:pt x="12966" y="789"/>
                  </a:cubicBezTo>
                  <a:cubicBezTo>
                    <a:pt x="12740" y="789"/>
                    <a:pt x="12526" y="789"/>
                    <a:pt x="12299" y="801"/>
                  </a:cubicBezTo>
                  <a:cubicBezTo>
                    <a:pt x="12299" y="777"/>
                    <a:pt x="12299" y="765"/>
                    <a:pt x="12299" y="753"/>
                  </a:cubicBezTo>
                  <a:cubicBezTo>
                    <a:pt x="12264" y="646"/>
                    <a:pt x="12228" y="539"/>
                    <a:pt x="12180" y="432"/>
                  </a:cubicBezTo>
                  <a:cubicBezTo>
                    <a:pt x="12383" y="432"/>
                    <a:pt x="12585" y="420"/>
                    <a:pt x="12787" y="420"/>
                  </a:cubicBezTo>
                  <a:close/>
                  <a:moveTo>
                    <a:pt x="11918" y="432"/>
                  </a:moveTo>
                  <a:cubicBezTo>
                    <a:pt x="11954" y="563"/>
                    <a:pt x="12014" y="682"/>
                    <a:pt x="12073" y="801"/>
                  </a:cubicBezTo>
                  <a:cubicBezTo>
                    <a:pt x="11799" y="801"/>
                    <a:pt x="11537" y="813"/>
                    <a:pt x="11263" y="813"/>
                  </a:cubicBezTo>
                  <a:cubicBezTo>
                    <a:pt x="11263" y="801"/>
                    <a:pt x="11263" y="789"/>
                    <a:pt x="11252" y="789"/>
                  </a:cubicBezTo>
                  <a:cubicBezTo>
                    <a:pt x="11216" y="718"/>
                    <a:pt x="11180" y="646"/>
                    <a:pt x="11144" y="575"/>
                  </a:cubicBezTo>
                  <a:cubicBezTo>
                    <a:pt x="11133" y="527"/>
                    <a:pt x="11133" y="491"/>
                    <a:pt x="11109" y="444"/>
                  </a:cubicBezTo>
                  <a:cubicBezTo>
                    <a:pt x="11383" y="444"/>
                    <a:pt x="11644" y="444"/>
                    <a:pt x="11918" y="432"/>
                  </a:cubicBezTo>
                  <a:close/>
                  <a:moveTo>
                    <a:pt x="10882" y="444"/>
                  </a:moveTo>
                  <a:cubicBezTo>
                    <a:pt x="10871" y="575"/>
                    <a:pt x="10954" y="718"/>
                    <a:pt x="11049" y="813"/>
                  </a:cubicBezTo>
                  <a:cubicBezTo>
                    <a:pt x="10823" y="825"/>
                    <a:pt x="10597" y="825"/>
                    <a:pt x="10382" y="825"/>
                  </a:cubicBezTo>
                  <a:cubicBezTo>
                    <a:pt x="10335" y="730"/>
                    <a:pt x="10299" y="622"/>
                    <a:pt x="10251" y="527"/>
                  </a:cubicBezTo>
                  <a:cubicBezTo>
                    <a:pt x="10240" y="503"/>
                    <a:pt x="10240" y="480"/>
                    <a:pt x="10228" y="456"/>
                  </a:cubicBezTo>
                  <a:cubicBezTo>
                    <a:pt x="10442" y="456"/>
                    <a:pt x="10656" y="456"/>
                    <a:pt x="10882" y="444"/>
                  </a:cubicBezTo>
                  <a:close/>
                  <a:moveTo>
                    <a:pt x="10025" y="456"/>
                  </a:moveTo>
                  <a:cubicBezTo>
                    <a:pt x="10037" y="503"/>
                    <a:pt x="10073" y="551"/>
                    <a:pt x="10085" y="599"/>
                  </a:cubicBezTo>
                  <a:cubicBezTo>
                    <a:pt x="10120" y="682"/>
                    <a:pt x="10168" y="753"/>
                    <a:pt x="10204" y="825"/>
                  </a:cubicBezTo>
                  <a:cubicBezTo>
                    <a:pt x="10013" y="837"/>
                    <a:pt x="9823" y="837"/>
                    <a:pt x="9644" y="837"/>
                  </a:cubicBezTo>
                  <a:cubicBezTo>
                    <a:pt x="9597" y="741"/>
                    <a:pt x="9549" y="646"/>
                    <a:pt x="9525" y="551"/>
                  </a:cubicBezTo>
                  <a:cubicBezTo>
                    <a:pt x="9513" y="527"/>
                    <a:pt x="9513" y="491"/>
                    <a:pt x="9501" y="468"/>
                  </a:cubicBezTo>
                  <a:cubicBezTo>
                    <a:pt x="9680" y="456"/>
                    <a:pt x="9847" y="456"/>
                    <a:pt x="10025" y="456"/>
                  </a:cubicBezTo>
                  <a:close/>
                  <a:moveTo>
                    <a:pt x="9263" y="468"/>
                  </a:moveTo>
                  <a:cubicBezTo>
                    <a:pt x="9275" y="599"/>
                    <a:pt x="9347" y="730"/>
                    <a:pt x="9418" y="837"/>
                  </a:cubicBezTo>
                  <a:cubicBezTo>
                    <a:pt x="9204" y="849"/>
                    <a:pt x="8989" y="849"/>
                    <a:pt x="8775" y="849"/>
                  </a:cubicBezTo>
                  <a:cubicBezTo>
                    <a:pt x="8775" y="730"/>
                    <a:pt x="8763" y="599"/>
                    <a:pt x="8739" y="468"/>
                  </a:cubicBezTo>
                  <a:close/>
                  <a:moveTo>
                    <a:pt x="8501" y="468"/>
                  </a:moveTo>
                  <a:cubicBezTo>
                    <a:pt x="8513" y="503"/>
                    <a:pt x="8525" y="527"/>
                    <a:pt x="8537" y="563"/>
                  </a:cubicBezTo>
                  <a:cubicBezTo>
                    <a:pt x="8573" y="658"/>
                    <a:pt x="8585" y="753"/>
                    <a:pt x="8608" y="849"/>
                  </a:cubicBezTo>
                  <a:cubicBezTo>
                    <a:pt x="8406" y="861"/>
                    <a:pt x="8204" y="861"/>
                    <a:pt x="8013" y="861"/>
                  </a:cubicBezTo>
                  <a:lnTo>
                    <a:pt x="7977" y="861"/>
                  </a:lnTo>
                  <a:cubicBezTo>
                    <a:pt x="7989" y="741"/>
                    <a:pt x="8013" y="599"/>
                    <a:pt x="7989" y="468"/>
                  </a:cubicBezTo>
                  <a:close/>
                  <a:moveTo>
                    <a:pt x="7739" y="480"/>
                  </a:moveTo>
                  <a:cubicBezTo>
                    <a:pt x="7715" y="599"/>
                    <a:pt x="7727" y="741"/>
                    <a:pt x="7751" y="861"/>
                  </a:cubicBezTo>
                  <a:cubicBezTo>
                    <a:pt x="7561" y="872"/>
                    <a:pt x="7370" y="872"/>
                    <a:pt x="7192" y="872"/>
                  </a:cubicBezTo>
                  <a:cubicBezTo>
                    <a:pt x="7180" y="789"/>
                    <a:pt x="7180" y="706"/>
                    <a:pt x="7192" y="622"/>
                  </a:cubicBezTo>
                  <a:cubicBezTo>
                    <a:pt x="7203" y="575"/>
                    <a:pt x="7215" y="527"/>
                    <a:pt x="7227" y="480"/>
                  </a:cubicBezTo>
                  <a:close/>
                  <a:moveTo>
                    <a:pt x="7025" y="491"/>
                  </a:moveTo>
                  <a:cubicBezTo>
                    <a:pt x="6989" y="611"/>
                    <a:pt x="7025" y="753"/>
                    <a:pt x="7061" y="872"/>
                  </a:cubicBezTo>
                  <a:cubicBezTo>
                    <a:pt x="6846" y="872"/>
                    <a:pt x="6632" y="884"/>
                    <a:pt x="6418" y="884"/>
                  </a:cubicBezTo>
                  <a:cubicBezTo>
                    <a:pt x="6418" y="789"/>
                    <a:pt x="6418" y="706"/>
                    <a:pt x="6441" y="622"/>
                  </a:cubicBezTo>
                  <a:cubicBezTo>
                    <a:pt x="6453" y="575"/>
                    <a:pt x="6465" y="539"/>
                    <a:pt x="6465" y="503"/>
                  </a:cubicBezTo>
                  <a:cubicBezTo>
                    <a:pt x="6656" y="491"/>
                    <a:pt x="6834" y="491"/>
                    <a:pt x="7025" y="491"/>
                  </a:cubicBezTo>
                  <a:close/>
                  <a:moveTo>
                    <a:pt x="6227" y="503"/>
                  </a:moveTo>
                  <a:lnTo>
                    <a:pt x="6227" y="503"/>
                  </a:lnTo>
                  <a:cubicBezTo>
                    <a:pt x="6191" y="622"/>
                    <a:pt x="6191" y="765"/>
                    <a:pt x="6215" y="884"/>
                  </a:cubicBezTo>
                  <a:cubicBezTo>
                    <a:pt x="6001" y="884"/>
                    <a:pt x="5787" y="896"/>
                    <a:pt x="5572" y="896"/>
                  </a:cubicBezTo>
                  <a:cubicBezTo>
                    <a:pt x="5584" y="849"/>
                    <a:pt x="5596" y="813"/>
                    <a:pt x="5608" y="765"/>
                  </a:cubicBezTo>
                  <a:cubicBezTo>
                    <a:pt x="5632" y="694"/>
                    <a:pt x="5668" y="611"/>
                    <a:pt x="5656" y="527"/>
                  </a:cubicBezTo>
                  <a:cubicBezTo>
                    <a:pt x="5846" y="515"/>
                    <a:pt x="6037" y="515"/>
                    <a:pt x="6227" y="503"/>
                  </a:cubicBezTo>
                  <a:close/>
                  <a:moveTo>
                    <a:pt x="5501" y="527"/>
                  </a:moveTo>
                  <a:lnTo>
                    <a:pt x="5501" y="527"/>
                  </a:lnTo>
                  <a:cubicBezTo>
                    <a:pt x="5441" y="634"/>
                    <a:pt x="5429" y="765"/>
                    <a:pt x="5429" y="896"/>
                  </a:cubicBezTo>
                  <a:cubicBezTo>
                    <a:pt x="5167" y="896"/>
                    <a:pt x="4917" y="908"/>
                    <a:pt x="4667" y="908"/>
                  </a:cubicBezTo>
                  <a:cubicBezTo>
                    <a:pt x="4715" y="789"/>
                    <a:pt x="4775" y="670"/>
                    <a:pt x="4786" y="551"/>
                  </a:cubicBezTo>
                  <a:cubicBezTo>
                    <a:pt x="5025" y="539"/>
                    <a:pt x="5263" y="539"/>
                    <a:pt x="5501" y="527"/>
                  </a:cubicBezTo>
                  <a:close/>
                  <a:moveTo>
                    <a:pt x="4584" y="551"/>
                  </a:moveTo>
                  <a:lnTo>
                    <a:pt x="4584" y="551"/>
                  </a:lnTo>
                  <a:cubicBezTo>
                    <a:pt x="4525" y="658"/>
                    <a:pt x="4489" y="789"/>
                    <a:pt x="4453" y="908"/>
                  </a:cubicBezTo>
                  <a:cubicBezTo>
                    <a:pt x="4310" y="920"/>
                    <a:pt x="4179" y="920"/>
                    <a:pt x="4036" y="920"/>
                  </a:cubicBezTo>
                  <a:lnTo>
                    <a:pt x="3774" y="920"/>
                  </a:lnTo>
                  <a:cubicBezTo>
                    <a:pt x="3846" y="813"/>
                    <a:pt x="3905" y="706"/>
                    <a:pt x="3941" y="587"/>
                  </a:cubicBezTo>
                  <a:cubicBezTo>
                    <a:pt x="3941" y="587"/>
                    <a:pt x="3941" y="575"/>
                    <a:pt x="3941" y="575"/>
                  </a:cubicBezTo>
                  <a:cubicBezTo>
                    <a:pt x="4155" y="563"/>
                    <a:pt x="4370" y="563"/>
                    <a:pt x="4584" y="551"/>
                  </a:cubicBezTo>
                  <a:close/>
                  <a:moveTo>
                    <a:pt x="2762" y="587"/>
                  </a:moveTo>
                  <a:cubicBezTo>
                    <a:pt x="2727" y="658"/>
                    <a:pt x="2691" y="730"/>
                    <a:pt x="2655" y="813"/>
                  </a:cubicBezTo>
                  <a:cubicBezTo>
                    <a:pt x="2631" y="861"/>
                    <a:pt x="2643" y="896"/>
                    <a:pt x="2667" y="932"/>
                  </a:cubicBezTo>
                  <a:lnTo>
                    <a:pt x="1905" y="932"/>
                  </a:lnTo>
                  <a:cubicBezTo>
                    <a:pt x="1905" y="932"/>
                    <a:pt x="1917" y="920"/>
                    <a:pt x="1917" y="920"/>
                  </a:cubicBezTo>
                  <a:cubicBezTo>
                    <a:pt x="1953" y="801"/>
                    <a:pt x="1989" y="694"/>
                    <a:pt x="2012" y="587"/>
                  </a:cubicBezTo>
                  <a:close/>
                  <a:moveTo>
                    <a:pt x="3751" y="575"/>
                  </a:moveTo>
                  <a:cubicBezTo>
                    <a:pt x="3691" y="682"/>
                    <a:pt x="3643" y="801"/>
                    <a:pt x="3608" y="920"/>
                  </a:cubicBezTo>
                  <a:cubicBezTo>
                    <a:pt x="3346" y="920"/>
                    <a:pt x="3072" y="932"/>
                    <a:pt x="2810" y="932"/>
                  </a:cubicBezTo>
                  <a:cubicBezTo>
                    <a:pt x="2822" y="920"/>
                    <a:pt x="2822" y="920"/>
                    <a:pt x="2822" y="908"/>
                  </a:cubicBezTo>
                  <a:cubicBezTo>
                    <a:pt x="2881" y="813"/>
                    <a:pt x="2941" y="718"/>
                    <a:pt x="2989" y="622"/>
                  </a:cubicBezTo>
                  <a:cubicBezTo>
                    <a:pt x="3001" y="611"/>
                    <a:pt x="3001" y="599"/>
                    <a:pt x="3001" y="587"/>
                  </a:cubicBezTo>
                  <a:cubicBezTo>
                    <a:pt x="3251" y="587"/>
                    <a:pt x="3501" y="575"/>
                    <a:pt x="3751" y="575"/>
                  </a:cubicBezTo>
                  <a:close/>
                  <a:moveTo>
                    <a:pt x="1250" y="563"/>
                  </a:moveTo>
                  <a:cubicBezTo>
                    <a:pt x="1453" y="575"/>
                    <a:pt x="1667" y="575"/>
                    <a:pt x="1869" y="587"/>
                  </a:cubicBezTo>
                  <a:cubicBezTo>
                    <a:pt x="1846" y="682"/>
                    <a:pt x="1822" y="777"/>
                    <a:pt x="1798" y="884"/>
                  </a:cubicBezTo>
                  <a:cubicBezTo>
                    <a:pt x="1786" y="908"/>
                    <a:pt x="1798" y="920"/>
                    <a:pt x="1810" y="932"/>
                  </a:cubicBezTo>
                  <a:cubicBezTo>
                    <a:pt x="1560" y="944"/>
                    <a:pt x="1322" y="956"/>
                    <a:pt x="1072" y="968"/>
                  </a:cubicBezTo>
                  <a:cubicBezTo>
                    <a:pt x="1096" y="896"/>
                    <a:pt x="1119" y="825"/>
                    <a:pt x="1155" y="753"/>
                  </a:cubicBezTo>
                  <a:cubicBezTo>
                    <a:pt x="1191" y="694"/>
                    <a:pt x="1227" y="634"/>
                    <a:pt x="1250" y="563"/>
                  </a:cubicBezTo>
                  <a:close/>
                  <a:moveTo>
                    <a:pt x="607" y="539"/>
                  </a:moveTo>
                  <a:lnTo>
                    <a:pt x="607" y="539"/>
                  </a:lnTo>
                  <a:cubicBezTo>
                    <a:pt x="762" y="551"/>
                    <a:pt x="917" y="551"/>
                    <a:pt x="1072" y="563"/>
                  </a:cubicBezTo>
                  <a:cubicBezTo>
                    <a:pt x="976" y="670"/>
                    <a:pt x="929" y="849"/>
                    <a:pt x="941" y="980"/>
                  </a:cubicBezTo>
                  <a:cubicBezTo>
                    <a:pt x="726" y="992"/>
                    <a:pt x="524" y="1003"/>
                    <a:pt x="310" y="1027"/>
                  </a:cubicBezTo>
                  <a:cubicBezTo>
                    <a:pt x="369" y="980"/>
                    <a:pt x="429" y="920"/>
                    <a:pt x="465" y="849"/>
                  </a:cubicBezTo>
                  <a:cubicBezTo>
                    <a:pt x="524" y="765"/>
                    <a:pt x="619" y="646"/>
                    <a:pt x="607" y="539"/>
                  </a:cubicBezTo>
                  <a:close/>
                  <a:moveTo>
                    <a:pt x="15953" y="0"/>
                  </a:moveTo>
                  <a:cubicBezTo>
                    <a:pt x="15919" y="0"/>
                    <a:pt x="15883" y="15"/>
                    <a:pt x="15859" y="39"/>
                  </a:cubicBezTo>
                  <a:cubicBezTo>
                    <a:pt x="13454" y="75"/>
                    <a:pt x="11049" y="146"/>
                    <a:pt x="8632" y="218"/>
                  </a:cubicBezTo>
                  <a:cubicBezTo>
                    <a:pt x="8620" y="194"/>
                    <a:pt x="8608" y="182"/>
                    <a:pt x="8596" y="170"/>
                  </a:cubicBezTo>
                  <a:cubicBezTo>
                    <a:pt x="8576" y="146"/>
                    <a:pt x="8553" y="135"/>
                    <a:pt x="8531" y="135"/>
                  </a:cubicBezTo>
                  <a:cubicBezTo>
                    <a:pt x="8488" y="135"/>
                    <a:pt x="8450" y="175"/>
                    <a:pt x="8442" y="230"/>
                  </a:cubicBezTo>
                  <a:lnTo>
                    <a:pt x="8108" y="230"/>
                  </a:lnTo>
                  <a:cubicBezTo>
                    <a:pt x="7575" y="244"/>
                    <a:pt x="7039" y="249"/>
                    <a:pt x="6503" y="249"/>
                  </a:cubicBezTo>
                  <a:cubicBezTo>
                    <a:pt x="5615" y="249"/>
                    <a:pt x="4724" y="236"/>
                    <a:pt x="3834" y="236"/>
                  </a:cubicBezTo>
                  <a:cubicBezTo>
                    <a:pt x="2658" y="236"/>
                    <a:pt x="1484" y="258"/>
                    <a:pt x="322" y="360"/>
                  </a:cubicBezTo>
                  <a:cubicBezTo>
                    <a:pt x="226" y="372"/>
                    <a:pt x="226" y="503"/>
                    <a:pt x="322" y="515"/>
                  </a:cubicBezTo>
                  <a:cubicBezTo>
                    <a:pt x="274" y="563"/>
                    <a:pt x="250" y="634"/>
                    <a:pt x="214" y="682"/>
                  </a:cubicBezTo>
                  <a:cubicBezTo>
                    <a:pt x="143" y="789"/>
                    <a:pt x="84" y="896"/>
                    <a:pt x="24" y="1015"/>
                  </a:cubicBezTo>
                  <a:cubicBezTo>
                    <a:pt x="0" y="1051"/>
                    <a:pt x="0" y="1087"/>
                    <a:pt x="12" y="1111"/>
                  </a:cubicBezTo>
                  <a:cubicBezTo>
                    <a:pt x="12" y="1146"/>
                    <a:pt x="36" y="1182"/>
                    <a:pt x="72" y="1182"/>
                  </a:cubicBezTo>
                  <a:cubicBezTo>
                    <a:pt x="492" y="1224"/>
                    <a:pt x="919" y="1239"/>
                    <a:pt x="1348" y="1239"/>
                  </a:cubicBezTo>
                  <a:cubicBezTo>
                    <a:pt x="2244" y="1239"/>
                    <a:pt x="3151" y="1174"/>
                    <a:pt x="4036" y="1158"/>
                  </a:cubicBezTo>
                  <a:cubicBezTo>
                    <a:pt x="5418" y="1134"/>
                    <a:pt x="6799" y="1099"/>
                    <a:pt x="8168" y="1087"/>
                  </a:cubicBezTo>
                  <a:cubicBezTo>
                    <a:pt x="9970" y="1055"/>
                    <a:pt x="11771" y="1050"/>
                    <a:pt x="13573" y="1050"/>
                  </a:cubicBezTo>
                  <a:cubicBezTo>
                    <a:pt x="14474" y="1050"/>
                    <a:pt x="15375" y="1051"/>
                    <a:pt x="16276" y="1051"/>
                  </a:cubicBezTo>
                  <a:cubicBezTo>
                    <a:pt x="16383" y="1051"/>
                    <a:pt x="16431" y="968"/>
                    <a:pt x="16419" y="884"/>
                  </a:cubicBezTo>
                  <a:cubicBezTo>
                    <a:pt x="16443" y="861"/>
                    <a:pt x="16467" y="825"/>
                    <a:pt x="16443" y="777"/>
                  </a:cubicBezTo>
                  <a:cubicBezTo>
                    <a:pt x="16419" y="646"/>
                    <a:pt x="16300" y="539"/>
                    <a:pt x="16228" y="432"/>
                  </a:cubicBezTo>
                  <a:cubicBezTo>
                    <a:pt x="16157" y="313"/>
                    <a:pt x="16086" y="182"/>
                    <a:pt x="16038" y="51"/>
                  </a:cubicBezTo>
                  <a:cubicBezTo>
                    <a:pt x="16020" y="15"/>
                    <a:pt x="15987" y="0"/>
                    <a:pt x="159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53"/>
            <p:cNvSpPr/>
            <p:nvPr/>
          </p:nvSpPr>
          <p:spPr>
            <a:xfrm>
              <a:off x="2775200" y="1722675"/>
              <a:ext cx="493075" cy="78400"/>
            </a:xfrm>
            <a:custGeom>
              <a:rect b="b" l="l" r="r" t="t"/>
              <a:pathLst>
                <a:path extrusionOk="0" h="3136" w="19723">
                  <a:moveTo>
                    <a:pt x="5423" y="417"/>
                  </a:moveTo>
                  <a:cubicBezTo>
                    <a:pt x="5388" y="488"/>
                    <a:pt x="5364" y="560"/>
                    <a:pt x="5328" y="631"/>
                  </a:cubicBezTo>
                  <a:cubicBezTo>
                    <a:pt x="5114" y="619"/>
                    <a:pt x="4887" y="619"/>
                    <a:pt x="4661" y="619"/>
                  </a:cubicBezTo>
                  <a:cubicBezTo>
                    <a:pt x="4685" y="560"/>
                    <a:pt x="4685" y="488"/>
                    <a:pt x="4697" y="417"/>
                  </a:cubicBezTo>
                  <a:close/>
                  <a:moveTo>
                    <a:pt x="3828" y="405"/>
                  </a:moveTo>
                  <a:cubicBezTo>
                    <a:pt x="4042" y="405"/>
                    <a:pt x="4245" y="417"/>
                    <a:pt x="4459" y="417"/>
                  </a:cubicBezTo>
                  <a:cubicBezTo>
                    <a:pt x="4423" y="488"/>
                    <a:pt x="4387" y="548"/>
                    <a:pt x="4352" y="631"/>
                  </a:cubicBezTo>
                  <a:cubicBezTo>
                    <a:pt x="4161" y="631"/>
                    <a:pt x="3959" y="631"/>
                    <a:pt x="3768" y="643"/>
                  </a:cubicBezTo>
                  <a:cubicBezTo>
                    <a:pt x="3792" y="560"/>
                    <a:pt x="3804" y="476"/>
                    <a:pt x="3828" y="405"/>
                  </a:cubicBezTo>
                  <a:close/>
                  <a:moveTo>
                    <a:pt x="6352" y="417"/>
                  </a:moveTo>
                  <a:cubicBezTo>
                    <a:pt x="6328" y="488"/>
                    <a:pt x="6304" y="572"/>
                    <a:pt x="6280" y="643"/>
                  </a:cubicBezTo>
                  <a:cubicBezTo>
                    <a:pt x="6054" y="643"/>
                    <a:pt x="5828" y="631"/>
                    <a:pt x="5602" y="631"/>
                  </a:cubicBezTo>
                  <a:cubicBezTo>
                    <a:pt x="5614" y="560"/>
                    <a:pt x="5626" y="488"/>
                    <a:pt x="5638" y="417"/>
                  </a:cubicBezTo>
                  <a:close/>
                  <a:moveTo>
                    <a:pt x="18330" y="286"/>
                  </a:moveTo>
                  <a:cubicBezTo>
                    <a:pt x="18342" y="393"/>
                    <a:pt x="18365" y="500"/>
                    <a:pt x="18389" y="607"/>
                  </a:cubicBezTo>
                  <a:cubicBezTo>
                    <a:pt x="18115" y="619"/>
                    <a:pt x="17841" y="631"/>
                    <a:pt x="17568" y="643"/>
                  </a:cubicBezTo>
                  <a:cubicBezTo>
                    <a:pt x="17508" y="536"/>
                    <a:pt x="17460" y="417"/>
                    <a:pt x="17401" y="298"/>
                  </a:cubicBezTo>
                  <a:cubicBezTo>
                    <a:pt x="17710" y="298"/>
                    <a:pt x="18008" y="298"/>
                    <a:pt x="18318" y="286"/>
                  </a:cubicBezTo>
                  <a:close/>
                  <a:moveTo>
                    <a:pt x="7281" y="405"/>
                  </a:moveTo>
                  <a:cubicBezTo>
                    <a:pt x="7245" y="500"/>
                    <a:pt x="7221" y="583"/>
                    <a:pt x="7185" y="679"/>
                  </a:cubicBezTo>
                  <a:cubicBezTo>
                    <a:pt x="6983" y="667"/>
                    <a:pt x="6769" y="667"/>
                    <a:pt x="6566" y="655"/>
                  </a:cubicBezTo>
                  <a:cubicBezTo>
                    <a:pt x="6590" y="583"/>
                    <a:pt x="6602" y="524"/>
                    <a:pt x="6626" y="452"/>
                  </a:cubicBezTo>
                  <a:cubicBezTo>
                    <a:pt x="6626" y="441"/>
                    <a:pt x="6626" y="429"/>
                    <a:pt x="6626" y="417"/>
                  </a:cubicBezTo>
                  <a:cubicBezTo>
                    <a:pt x="6840" y="405"/>
                    <a:pt x="7066" y="405"/>
                    <a:pt x="7281" y="405"/>
                  </a:cubicBezTo>
                  <a:close/>
                  <a:moveTo>
                    <a:pt x="17163" y="298"/>
                  </a:moveTo>
                  <a:cubicBezTo>
                    <a:pt x="17210" y="417"/>
                    <a:pt x="17258" y="536"/>
                    <a:pt x="17306" y="655"/>
                  </a:cubicBezTo>
                  <a:cubicBezTo>
                    <a:pt x="17103" y="667"/>
                    <a:pt x="16901" y="679"/>
                    <a:pt x="16687" y="679"/>
                  </a:cubicBezTo>
                  <a:cubicBezTo>
                    <a:pt x="16627" y="560"/>
                    <a:pt x="16556" y="429"/>
                    <a:pt x="16496" y="310"/>
                  </a:cubicBezTo>
                  <a:cubicBezTo>
                    <a:pt x="16710" y="310"/>
                    <a:pt x="16937" y="310"/>
                    <a:pt x="17163" y="298"/>
                  </a:cubicBezTo>
                  <a:close/>
                  <a:moveTo>
                    <a:pt x="2780" y="381"/>
                  </a:moveTo>
                  <a:cubicBezTo>
                    <a:pt x="3042" y="381"/>
                    <a:pt x="3304" y="393"/>
                    <a:pt x="3578" y="393"/>
                  </a:cubicBezTo>
                  <a:cubicBezTo>
                    <a:pt x="3530" y="476"/>
                    <a:pt x="3494" y="560"/>
                    <a:pt x="3447" y="655"/>
                  </a:cubicBezTo>
                  <a:cubicBezTo>
                    <a:pt x="3173" y="667"/>
                    <a:pt x="2911" y="679"/>
                    <a:pt x="2637" y="702"/>
                  </a:cubicBezTo>
                  <a:cubicBezTo>
                    <a:pt x="2685" y="595"/>
                    <a:pt x="2732" y="488"/>
                    <a:pt x="2780" y="381"/>
                  </a:cubicBezTo>
                  <a:close/>
                  <a:moveTo>
                    <a:pt x="8055" y="393"/>
                  </a:moveTo>
                  <a:cubicBezTo>
                    <a:pt x="8031" y="500"/>
                    <a:pt x="8007" y="607"/>
                    <a:pt x="7995" y="702"/>
                  </a:cubicBezTo>
                  <a:cubicBezTo>
                    <a:pt x="7816" y="702"/>
                    <a:pt x="7638" y="691"/>
                    <a:pt x="7459" y="691"/>
                  </a:cubicBezTo>
                  <a:cubicBezTo>
                    <a:pt x="7483" y="595"/>
                    <a:pt x="7507" y="500"/>
                    <a:pt x="7531" y="417"/>
                  </a:cubicBezTo>
                  <a:cubicBezTo>
                    <a:pt x="7531" y="405"/>
                    <a:pt x="7531" y="405"/>
                    <a:pt x="7531" y="405"/>
                  </a:cubicBezTo>
                  <a:cubicBezTo>
                    <a:pt x="7697" y="405"/>
                    <a:pt x="7876" y="393"/>
                    <a:pt x="8055" y="393"/>
                  </a:cubicBezTo>
                  <a:close/>
                  <a:moveTo>
                    <a:pt x="16270" y="310"/>
                  </a:moveTo>
                  <a:cubicBezTo>
                    <a:pt x="16306" y="441"/>
                    <a:pt x="16341" y="572"/>
                    <a:pt x="16389" y="691"/>
                  </a:cubicBezTo>
                  <a:cubicBezTo>
                    <a:pt x="16151" y="702"/>
                    <a:pt x="15913" y="702"/>
                    <a:pt x="15675" y="714"/>
                  </a:cubicBezTo>
                  <a:cubicBezTo>
                    <a:pt x="15603" y="583"/>
                    <a:pt x="15544" y="452"/>
                    <a:pt x="15472" y="321"/>
                  </a:cubicBezTo>
                  <a:cubicBezTo>
                    <a:pt x="15734" y="321"/>
                    <a:pt x="16008" y="310"/>
                    <a:pt x="16270" y="310"/>
                  </a:cubicBezTo>
                  <a:close/>
                  <a:moveTo>
                    <a:pt x="8817" y="381"/>
                  </a:moveTo>
                  <a:lnTo>
                    <a:pt x="8817" y="381"/>
                  </a:lnTo>
                  <a:cubicBezTo>
                    <a:pt x="8793" y="500"/>
                    <a:pt x="8781" y="607"/>
                    <a:pt x="8757" y="726"/>
                  </a:cubicBezTo>
                  <a:cubicBezTo>
                    <a:pt x="8602" y="726"/>
                    <a:pt x="8447" y="726"/>
                    <a:pt x="8293" y="714"/>
                  </a:cubicBezTo>
                  <a:cubicBezTo>
                    <a:pt x="8316" y="619"/>
                    <a:pt x="8328" y="524"/>
                    <a:pt x="8352" y="417"/>
                  </a:cubicBezTo>
                  <a:cubicBezTo>
                    <a:pt x="8352" y="405"/>
                    <a:pt x="8352" y="405"/>
                    <a:pt x="8352" y="393"/>
                  </a:cubicBezTo>
                  <a:cubicBezTo>
                    <a:pt x="8507" y="393"/>
                    <a:pt x="8662" y="393"/>
                    <a:pt x="8817" y="381"/>
                  </a:cubicBezTo>
                  <a:close/>
                  <a:moveTo>
                    <a:pt x="15282" y="321"/>
                  </a:moveTo>
                  <a:cubicBezTo>
                    <a:pt x="15329" y="452"/>
                    <a:pt x="15389" y="583"/>
                    <a:pt x="15436" y="726"/>
                  </a:cubicBezTo>
                  <a:cubicBezTo>
                    <a:pt x="15222" y="726"/>
                    <a:pt x="14996" y="738"/>
                    <a:pt x="14770" y="738"/>
                  </a:cubicBezTo>
                  <a:cubicBezTo>
                    <a:pt x="14710" y="607"/>
                    <a:pt x="14639" y="464"/>
                    <a:pt x="14579" y="333"/>
                  </a:cubicBezTo>
                  <a:cubicBezTo>
                    <a:pt x="14805" y="333"/>
                    <a:pt x="15043" y="321"/>
                    <a:pt x="15282" y="321"/>
                  </a:cubicBezTo>
                  <a:close/>
                  <a:moveTo>
                    <a:pt x="9709" y="369"/>
                  </a:moveTo>
                  <a:lnTo>
                    <a:pt x="9709" y="369"/>
                  </a:lnTo>
                  <a:cubicBezTo>
                    <a:pt x="9686" y="500"/>
                    <a:pt x="9674" y="631"/>
                    <a:pt x="9662" y="750"/>
                  </a:cubicBezTo>
                  <a:lnTo>
                    <a:pt x="9650" y="750"/>
                  </a:lnTo>
                  <a:cubicBezTo>
                    <a:pt x="9459" y="750"/>
                    <a:pt x="9257" y="750"/>
                    <a:pt x="9067" y="738"/>
                  </a:cubicBezTo>
                  <a:cubicBezTo>
                    <a:pt x="9078" y="619"/>
                    <a:pt x="9090" y="500"/>
                    <a:pt x="9102" y="381"/>
                  </a:cubicBezTo>
                  <a:cubicBezTo>
                    <a:pt x="9305" y="381"/>
                    <a:pt x="9507" y="381"/>
                    <a:pt x="9709" y="369"/>
                  </a:cubicBezTo>
                  <a:close/>
                  <a:moveTo>
                    <a:pt x="10543" y="369"/>
                  </a:moveTo>
                  <a:cubicBezTo>
                    <a:pt x="10531" y="500"/>
                    <a:pt x="10543" y="631"/>
                    <a:pt x="10555" y="762"/>
                  </a:cubicBezTo>
                  <a:lnTo>
                    <a:pt x="9948" y="762"/>
                  </a:lnTo>
                  <a:cubicBezTo>
                    <a:pt x="9948" y="631"/>
                    <a:pt x="9936" y="500"/>
                    <a:pt x="9924" y="369"/>
                  </a:cubicBezTo>
                  <a:close/>
                  <a:moveTo>
                    <a:pt x="13174" y="345"/>
                  </a:moveTo>
                  <a:cubicBezTo>
                    <a:pt x="13222" y="488"/>
                    <a:pt x="13281" y="619"/>
                    <a:pt x="13341" y="762"/>
                  </a:cubicBezTo>
                  <a:lnTo>
                    <a:pt x="12603" y="762"/>
                  </a:lnTo>
                  <a:cubicBezTo>
                    <a:pt x="12531" y="631"/>
                    <a:pt x="12460" y="488"/>
                    <a:pt x="12388" y="357"/>
                  </a:cubicBezTo>
                  <a:cubicBezTo>
                    <a:pt x="12650" y="345"/>
                    <a:pt x="12912" y="345"/>
                    <a:pt x="13174" y="345"/>
                  </a:cubicBezTo>
                  <a:close/>
                  <a:moveTo>
                    <a:pt x="14341" y="333"/>
                  </a:moveTo>
                  <a:cubicBezTo>
                    <a:pt x="14389" y="476"/>
                    <a:pt x="14436" y="607"/>
                    <a:pt x="14484" y="750"/>
                  </a:cubicBezTo>
                  <a:cubicBezTo>
                    <a:pt x="14222" y="750"/>
                    <a:pt x="13948" y="750"/>
                    <a:pt x="13674" y="762"/>
                  </a:cubicBezTo>
                  <a:cubicBezTo>
                    <a:pt x="13591" y="619"/>
                    <a:pt x="13508" y="476"/>
                    <a:pt x="13424" y="345"/>
                  </a:cubicBezTo>
                  <a:cubicBezTo>
                    <a:pt x="13734" y="345"/>
                    <a:pt x="14043" y="333"/>
                    <a:pt x="14341" y="333"/>
                  </a:cubicBezTo>
                  <a:close/>
                  <a:moveTo>
                    <a:pt x="11269" y="357"/>
                  </a:moveTo>
                  <a:cubicBezTo>
                    <a:pt x="11305" y="500"/>
                    <a:pt x="11341" y="631"/>
                    <a:pt x="11376" y="774"/>
                  </a:cubicBezTo>
                  <a:lnTo>
                    <a:pt x="10817" y="774"/>
                  </a:lnTo>
                  <a:cubicBezTo>
                    <a:pt x="10781" y="607"/>
                    <a:pt x="10757" y="464"/>
                    <a:pt x="10745" y="369"/>
                  </a:cubicBezTo>
                  <a:cubicBezTo>
                    <a:pt x="10924" y="369"/>
                    <a:pt x="11103" y="357"/>
                    <a:pt x="11269" y="357"/>
                  </a:cubicBezTo>
                  <a:close/>
                  <a:moveTo>
                    <a:pt x="12186" y="357"/>
                  </a:moveTo>
                  <a:cubicBezTo>
                    <a:pt x="12234" y="488"/>
                    <a:pt x="12281" y="631"/>
                    <a:pt x="12329" y="762"/>
                  </a:cubicBezTo>
                  <a:cubicBezTo>
                    <a:pt x="12115" y="774"/>
                    <a:pt x="11888" y="774"/>
                    <a:pt x="11662" y="774"/>
                  </a:cubicBezTo>
                  <a:cubicBezTo>
                    <a:pt x="11626" y="631"/>
                    <a:pt x="11579" y="500"/>
                    <a:pt x="11543" y="357"/>
                  </a:cubicBezTo>
                  <a:close/>
                  <a:moveTo>
                    <a:pt x="1923" y="345"/>
                  </a:moveTo>
                  <a:cubicBezTo>
                    <a:pt x="2113" y="357"/>
                    <a:pt x="2316" y="357"/>
                    <a:pt x="2518" y="369"/>
                  </a:cubicBezTo>
                  <a:cubicBezTo>
                    <a:pt x="2411" y="476"/>
                    <a:pt x="2328" y="607"/>
                    <a:pt x="2244" y="738"/>
                  </a:cubicBezTo>
                  <a:cubicBezTo>
                    <a:pt x="2054" y="750"/>
                    <a:pt x="1863" y="774"/>
                    <a:pt x="1685" y="798"/>
                  </a:cubicBezTo>
                  <a:cubicBezTo>
                    <a:pt x="1756" y="667"/>
                    <a:pt x="1828" y="536"/>
                    <a:pt x="1899" y="405"/>
                  </a:cubicBezTo>
                  <a:cubicBezTo>
                    <a:pt x="1911" y="381"/>
                    <a:pt x="1923" y="357"/>
                    <a:pt x="1923" y="345"/>
                  </a:cubicBezTo>
                  <a:close/>
                  <a:moveTo>
                    <a:pt x="18449" y="845"/>
                  </a:moveTo>
                  <a:cubicBezTo>
                    <a:pt x="18484" y="1000"/>
                    <a:pt x="18532" y="1143"/>
                    <a:pt x="18580" y="1286"/>
                  </a:cubicBezTo>
                  <a:cubicBezTo>
                    <a:pt x="18342" y="1298"/>
                    <a:pt x="18103" y="1322"/>
                    <a:pt x="17865" y="1334"/>
                  </a:cubicBezTo>
                  <a:cubicBezTo>
                    <a:pt x="17806" y="1191"/>
                    <a:pt x="17734" y="1036"/>
                    <a:pt x="17675" y="893"/>
                  </a:cubicBezTo>
                  <a:cubicBezTo>
                    <a:pt x="17913" y="881"/>
                    <a:pt x="18163" y="869"/>
                    <a:pt x="18401" y="857"/>
                  </a:cubicBezTo>
                  <a:cubicBezTo>
                    <a:pt x="18413" y="857"/>
                    <a:pt x="18425" y="857"/>
                    <a:pt x="18449" y="845"/>
                  </a:cubicBezTo>
                  <a:close/>
                  <a:moveTo>
                    <a:pt x="3316" y="941"/>
                  </a:moveTo>
                  <a:cubicBezTo>
                    <a:pt x="3256" y="1083"/>
                    <a:pt x="3197" y="1238"/>
                    <a:pt x="3149" y="1381"/>
                  </a:cubicBezTo>
                  <a:lnTo>
                    <a:pt x="2256" y="1381"/>
                  </a:lnTo>
                  <a:cubicBezTo>
                    <a:pt x="2340" y="1238"/>
                    <a:pt x="2423" y="1083"/>
                    <a:pt x="2506" y="941"/>
                  </a:cubicBezTo>
                  <a:close/>
                  <a:moveTo>
                    <a:pt x="17413" y="905"/>
                  </a:moveTo>
                  <a:cubicBezTo>
                    <a:pt x="17472" y="1048"/>
                    <a:pt x="17544" y="1203"/>
                    <a:pt x="17603" y="1345"/>
                  </a:cubicBezTo>
                  <a:cubicBezTo>
                    <a:pt x="17413" y="1357"/>
                    <a:pt x="17222" y="1369"/>
                    <a:pt x="17020" y="1381"/>
                  </a:cubicBezTo>
                  <a:cubicBezTo>
                    <a:pt x="16948" y="1226"/>
                    <a:pt x="16877" y="1072"/>
                    <a:pt x="16806" y="929"/>
                  </a:cubicBezTo>
                  <a:cubicBezTo>
                    <a:pt x="17008" y="917"/>
                    <a:pt x="17210" y="917"/>
                    <a:pt x="17413" y="905"/>
                  </a:cubicBezTo>
                  <a:close/>
                  <a:moveTo>
                    <a:pt x="4233" y="941"/>
                  </a:moveTo>
                  <a:cubicBezTo>
                    <a:pt x="4173" y="1095"/>
                    <a:pt x="4137" y="1250"/>
                    <a:pt x="4090" y="1393"/>
                  </a:cubicBezTo>
                  <a:cubicBezTo>
                    <a:pt x="3887" y="1393"/>
                    <a:pt x="3685" y="1393"/>
                    <a:pt x="3494" y="1381"/>
                  </a:cubicBezTo>
                  <a:cubicBezTo>
                    <a:pt x="3554" y="1238"/>
                    <a:pt x="3613" y="1083"/>
                    <a:pt x="3673" y="941"/>
                  </a:cubicBezTo>
                  <a:close/>
                  <a:moveTo>
                    <a:pt x="2125" y="941"/>
                  </a:moveTo>
                  <a:cubicBezTo>
                    <a:pt x="2042" y="1083"/>
                    <a:pt x="1970" y="1238"/>
                    <a:pt x="1899" y="1393"/>
                  </a:cubicBezTo>
                  <a:cubicBezTo>
                    <a:pt x="1697" y="1393"/>
                    <a:pt x="1506" y="1405"/>
                    <a:pt x="1304" y="1405"/>
                  </a:cubicBezTo>
                  <a:cubicBezTo>
                    <a:pt x="1411" y="1250"/>
                    <a:pt x="1506" y="1095"/>
                    <a:pt x="1601" y="941"/>
                  </a:cubicBezTo>
                  <a:close/>
                  <a:moveTo>
                    <a:pt x="4578" y="941"/>
                  </a:moveTo>
                  <a:cubicBezTo>
                    <a:pt x="4792" y="953"/>
                    <a:pt x="5007" y="953"/>
                    <a:pt x="5221" y="953"/>
                  </a:cubicBezTo>
                  <a:cubicBezTo>
                    <a:pt x="5173" y="1107"/>
                    <a:pt x="5126" y="1274"/>
                    <a:pt x="5078" y="1417"/>
                  </a:cubicBezTo>
                  <a:cubicBezTo>
                    <a:pt x="4852" y="1417"/>
                    <a:pt x="4626" y="1405"/>
                    <a:pt x="4399" y="1405"/>
                  </a:cubicBezTo>
                  <a:cubicBezTo>
                    <a:pt x="4459" y="1250"/>
                    <a:pt x="4530" y="1095"/>
                    <a:pt x="4578" y="941"/>
                  </a:cubicBezTo>
                  <a:close/>
                  <a:moveTo>
                    <a:pt x="16484" y="941"/>
                  </a:moveTo>
                  <a:cubicBezTo>
                    <a:pt x="16544" y="1095"/>
                    <a:pt x="16615" y="1238"/>
                    <a:pt x="16687" y="1393"/>
                  </a:cubicBezTo>
                  <a:cubicBezTo>
                    <a:pt x="16472" y="1405"/>
                    <a:pt x="16246" y="1417"/>
                    <a:pt x="16020" y="1429"/>
                  </a:cubicBezTo>
                  <a:cubicBezTo>
                    <a:pt x="15948" y="1274"/>
                    <a:pt x="15877" y="1119"/>
                    <a:pt x="15794" y="964"/>
                  </a:cubicBezTo>
                  <a:cubicBezTo>
                    <a:pt x="16032" y="953"/>
                    <a:pt x="16258" y="953"/>
                    <a:pt x="16484" y="941"/>
                  </a:cubicBezTo>
                  <a:close/>
                  <a:moveTo>
                    <a:pt x="5507" y="953"/>
                  </a:moveTo>
                  <a:cubicBezTo>
                    <a:pt x="5733" y="953"/>
                    <a:pt x="5959" y="953"/>
                    <a:pt x="6185" y="964"/>
                  </a:cubicBezTo>
                  <a:cubicBezTo>
                    <a:pt x="6138" y="1119"/>
                    <a:pt x="6090" y="1286"/>
                    <a:pt x="6042" y="1453"/>
                  </a:cubicBezTo>
                  <a:cubicBezTo>
                    <a:pt x="5804" y="1441"/>
                    <a:pt x="5566" y="1441"/>
                    <a:pt x="5340" y="1429"/>
                  </a:cubicBezTo>
                  <a:cubicBezTo>
                    <a:pt x="5388" y="1274"/>
                    <a:pt x="5447" y="1119"/>
                    <a:pt x="5507" y="953"/>
                  </a:cubicBezTo>
                  <a:close/>
                  <a:moveTo>
                    <a:pt x="15544" y="964"/>
                  </a:moveTo>
                  <a:cubicBezTo>
                    <a:pt x="15603" y="1119"/>
                    <a:pt x="15663" y="1286"/>
                    <a:pt x="15734" y="1441"/>
                  </a:cubicBezTo>
                  <a:cubicBezTo>
                    <a:pt x="15520" y="1441"/>
                    <a:pt x="15305" y="1453"/>
                    <a:pt x="15103" y="1464"/>
                  </a:cubicBezTo>
                  <a:cubicBezTo>
                    <a:pt x="15032" y="1298"/>
                    <a:pt x="14960" y="1143"/>
                    <a:pt x="14889" y="976"/>
                  </a:cubicBezTo>
                  <a:cubicBezTo>
                    <a:pt x="15103" y="976"/>
                    <a:pt x="15317" y="976"/>
                    <a:pt x="15544" y="964"/>
                  </a:cubicBezTo>
                  <a:close/>
                  <a:moveTo>
                    <a:pt x="7102" y="964"/>
                  </a:moveTo>
                  <a:cubicBezTo>
                    <a:pt x="7054" y="1143"/>
                    <a:pt x="7019" y="1310"/>
                    <a:pt x="6983" y="1488"/>
                  </a:cubicBezTo>
                  <a:cubicBezTo>
                    <a:pt x="6769" y="1476"/>
                    <a:pt x="6554" y="1476"/>
                    <a:pt x="6328" y="1464"/>
                  </a:cubicBezTo>
                  <a:cubicBezTo>
                    <a:pt x="6388" y="1298"/>
                    <a:pt x="6435" y="1131"/>
                    <a:pt x="6483" y="964"/>
                  </a:cubicBezTo>
                  <a:close/>
                  <a:moveTo>
                    <a:pt x="14579" y="988"/>
                  </a:moveTo>
                  <a:cubicBezTo>
                    <a:pt x="14651" y="1155"/>
                    <a:pt x="14710" y="1310"/>
                    <a:pt x="14793" y="1476"/>
                  </a:cubicBezTo>
                  <a:cubicBezTo>
                    <a:pt x="14543" y="1488"/>
                    <a:pt x="14305" y="1488"/>
                    <a:pt x="14055" y="1500"/>
                  </a:cubicBezTo>
                  <a:cubicBezTo>
                    <a:pt x="13972" y="1334"/>
                    <a:pt x="13889" y="1167"/>
                    <a:pt x="13805" y="1000"/>
                  </a:cubicBezTo>
                  <a:cubicBezTo>
                    <a:pt x="14067" y="1000"/>
                    <a:pt x="14317" y="988"/>
                    <a:pt x="14579" y="988"/>
                  </a:cubicBezTo>
                  <a:close/>
                  <a:moveTo>
                    <a:pt x="7947" y="976"/>
                  </a:moveTo>
                  <a:cubicBezTo>
                    <a:pt x="7924" y="1155"/>
                    <a:pt x="7900" y="1334"/>
                    <a:pt x="7888" y="1512"/>
                  </a:cubicBezTo>
                  <a:cubicBezTo>
                    <a:pt x="7674" y="1512"/>
                    <a:pt x="7471" y="1500"/>
                    <a:pt x="7269" y="1500"/>
                  </a:cubicBezTo>
                  <a:cubicBezTo>
                    <a:pt x="7304" y="1322"/>
                    <a:pt x="7352" y="1143"/>
                    <a:pt x="7388" y="976"/>
                  </a:cubicBezTo>
                  <a:close/>
                  <a:moveTo>
                    <a:pt x="13448" y="1000"/>
                  </a:moveTo>
                  <a:cubicBezTo>
                    <a:pt x="13531" y="1167"/>
                    <a:pt x="13615" y="1334"/>
                    <a:pt x="13698" y="1512"/>
                  </a:cubicBezTo>
                  <a:cubicBezTo>
                    <a:pt x="13448" y="1512"/>
                    <a:pt x="13210" y="1524"/>
                    <a:pt x="12960" y="1524"/>
                  </a:cubicBezTo>
                  <a:cubicBezTo>
                    <a:pt x="12877" y="1345"/>
                    <a:pt x="12793" y="1179"/>
                    <a:pt x="12710" y="1012"/>
                  </a:cubicBezTo>
                  <a:cubicBezTo>
                    <a:pt x="12960" y="1000"/>
                    <a:pt x="13198" y="1000"/>
                    <a:pt x="13448" y="1000"/>
                  </a:cubicBezTo>
                  <a:close/>
                  <a:moveTo>
                    <a:pt x="8721" y="988"/>
                  </a:moveTo>
                  <a:cubicBezTo>
                    <a:pt x="8697" y="1167"/>
                    <a:pt x="8674" y="1357"/>
                    <a:pt x="8662" y="1536"/>
                  </a:cubicBezTo>
                  <a:cubicBezTo>
                    <a:pt x="8507" y="1536"/>
                    <a:pt x="8340" y="1524"/>
                    <a:pt x="8174" y="1524"/>
                  </a:cubicBezTo>
                  <a:cubicBezTo>
                    <a:pt x="8197" y="1345"/>
                    <a:pt x="8221" y="1167"/>
                    <a:pt x="8257" y="988"/>
                  </a:cubicBezTo>
                  <a:close/>
                  <a:moveTo>
                    <a:pt x="9043" y="988"/>
                  </a:moveTo>
                  <a:cubicBezTo>
                    <a:pt x="9245" y="988"/>
                    <a:pt x="9448" y="1000"/>
                    <a:pt x="9638" y="1000"/>
                  </a:cubicBezTo>
                  <a:cubicBezTo>
                    <a:pt x="9638" y="1179"/>
                    <a:pt x="9638" y="1369"/>
                    <a:pt x="9638" y="1548"/>
                  </a:cubicBezTo>
                  <a:lnTo>
                    <a:pt x="8995" y="1548"/>
                  </a:lnTo>
                  <a:cubicBezTo>
                    <a:pt x="9007" y="1357"/>
                    <a:pt x="9031" y="1179"/>
                    <a:pt x="9043" y="988"/>
                  </a:cubicBezTo>
                  <a:close/>
                  <a:moveTo>
                    <a:pt x="12424" y="1012"/>
                  </a:moveTo>
                  <a:cubicBezTo>
                    <a:pt x="12496" y="1179"/>
                    <a:pt x="12567" y="1357"/>
                    <a:pt x="12650" y="1536"/>
                  </a:cubicBezTo>
                  <a:cubicBezTo>
                    <a:pt x="12400" y="1536"/>
                    <a:pt x="12162" y="1536"/>
                    <a:pt x="11912" y="1548"/>
                  </a:cubicBezTo>
                  <a:cubicBezTo>
                    <a:pt x="11853" y="1369"/>
                    <a:pt x="11793" y="1191"/>
                    <a:pt x="11745" y="1012"/>
                  </a:cubicBezTo>
                  <a:close/>
                  <a:moveTo>
                    <a:pt x="10591" y="1000"/>
                  </a:moveTo>
                  <a:cubicBezTo>
                    <a:pt x="10602" y="1155"/>
                    <a:pt x="10626" y="1310"/>
                    <a:pt x="10650" y="1464"/>
                  </a:cubicBezTo>
                  <a:cubicBezTo>
                    <a:pt x="10650" y="1500"/>
                    <a:pt x="10662" y="1524"/>
                    <a:pt x="10662" y="1560"/>
                  </a:cubicBezTo>
                  <a:lnTo>
                    <a:pt x="9948" y="1560"/>
                  </a:lnTo>
                  <a:cubicBezTo>
                    <a:pt x="9948" y="1369"/>
                    <a:pt x="9960" y="1191"/>
                    <a:pt x="9948" y="1000"/>
                  </a:cubicBezTo>
                  <a:close/>
                  <a:moveTo>
                    <a:pt x="11436" y="1012"/>
                  </a:moveTo>
                  <a:cubicBezTo>
                    <a:pt x="11484" y="1191"/>
                    <a:pt x="11543" y="1369"/>
                    <a:pt x="11603" y="1548"/>
                  </a:cubicBezTo>
                  <a:cubicBezTo>
                    <a:pt x="11376" y="1548"/>
                    <a:pt x="11162" y="1560"/>
                    <a:pt x="10936" y="1560"/>
                  </a:cubicBezTo>
                  <a:cubicBezTo>
                    <a:pt x="10912" y="1369"/>
                    <a:pt x="10876" y="1179"/>
                    <a:pt x="10852" y="1012"/>
                  </a:cubicBezTo>
                  <a:close/>
                  <a:moveTo>
                    <a:pt x="18699" y="1548"/>
                  </a:moveTo>
                  <a:cubicBezTo>
                    <a:pt x="18758" y="1703"/>
                    <a:pt x="18830" y="1845"/>
                    <a:pt x="18913" y="1976"/>
                  </a:cubicBezTo>
                  <a:cubicBezTo>
                    <a:pt x="18651" y="1976"/>
                    <a:pt x="18401" y="1988"/>
                    <a:pt x="18139" y="1988"/>
                  </a:cubicBezTo>
                  <a:cubicBezTo>
                    <a:pt x="18091" y="1869"/>
                    <a:pt x="18044" y="1738"/>
                    <a:pt x="17984" y="1607"/>
                  </a:cubicBezTo>
                  <a:cubicBezTo>
                    <a:pt x="18199" y="1595"/>
                    <a:pt x="18413" y="1584"/>
                    <a:pt x="18627" y="1572"/>
                  </a:cubicBezTo>
                  <a:cubicBezTo>
                    <a:pt x="18651" y="1572"/>
                    <a:pt x="18675" y="1560"/>
                    <a:pt x="18699" y="1548"/>
                  </a:cubicBezTo>
                  <a:close/>
                  <a:moveTo>
                    <a:pt x="17734" y="1631"/>
                  </a:moveTo>
                  <a:cubicBezTo>
                    <a:pt x="17746" y="1667"/>
                    <a:pt x="17770" y="1703"/>
                    <a:pt x="17782" y="1738"/>
                  </a:cubicBezTo>
                  <a:cubicBezTo>
                    <a:pt x="17818" y="1822"/>
                    <a:pt x="17853" y="1905"/>
                    <a:pt x="17889" y="1988"/>
                  </a:cubicBezTo>
                  <a:cubicBezTo>
                    <a:pt x="17699" y="1988"/>
                    <a:pt x="17508" y="2000"/>
                    <a:pt x="17318" y="2000"/>
                  </a:cubicBezTo>
                  <a:cubicBezTo>
                    <a:pt x="17258" y="1881"/>
                    <a:pt x="17210" y="1774"/>
                    <a:pt x="17151" y="1655"/>
                  </a:cubicBezTo>
                  <a:cubicBezTo>
                    <a:pt x="17341" y="1643"/>
                    <a:pt x="17544" y="1631"/>
                    <a:pt x="17734" y="1631"/>
                  </a:cubicBezTo>
                  <a:close/>
                  <a:moveTo>
                    <a:pt x="16829" y="1667"/>
                  </a:moveTo>
                  <a:cubicBezTo>
                    <a:pt x="16901" y="1786"/>
                    <a:pt x="16960" y="1893"/>
                    <a:pt x="17020" y="2000"/>
                  </a:cubicBezTo>
                  <a:cubicBezTo>
                    <a:pt x="16782" y="2012"/>
                    <a:pt x="16544" y="2012"/>
                    <a:pt x="16306" y="2012"/>
                  </a:cubicBezTo>
                  <a:cubicBezTo>
                    <a:pt x="16258" y="1917"/>
                    <a:pt x="16210" y="1822"/>
                    <a:pt x="16163" y="1726"/>
                  </a:cubicBezTo>
                  <a:cubicBezTo>
                    <a:pt x="16163" y="1715"/>
                    <a:pt x="16151" y="1715"/>
                    <a:pt x="16151" y="1703"/>
                  </a:cubicBezTo>
                  <a:cubicBezTo>
                    <a:pt x="16377" y="1691"/>
                    <a:pt x="16603" y="1679"/>
                    <a:pt x="16829" y="1667"/>
                  </a:cubicBezTo>
                  <a:close/>
                  <a:moveTo>
                    <a:pt x="15853" y="1715"/>
                  </a:moveTo>
                  <a:cubicBezTo>
                    <a:pt x="15901" y="1810"/>
                    <a:pt x="15948" y="1917"/>
                    <a:pt x="15996" y="2024"/>
                  </a:cubicBezTo>
                  <a:cubicBezTo>
                    <a:pt x="15770" y="2024"/>
                    <a:pt x="15555" y="2024"/>
                    <a:pt x="15341" y="2036"/>
                  </a:cubicBezTo>
                  <a:cubicBezTo>
                    <a:pt x="15305" y="1929"/>
                    <a:pt x="15258" y="1834"/>
                    <a:pt x="15210" y="1738"/>
                  </a:cubicBezTo>
                  <a:cubicBezTo>
                    <a:pt x="15424" y="1726"/>
                    <a:pt x="15639" y="1715"/>
                    <a:pt x="15853" y="1715"/>
                  </a:cubicBezTo>
                  <a:close/>
                  <a:moveTo>
                    <a:pt x="14913" y="1738"/>
                  </a:moveTo>
                  <a:cubicBezTo>
                    <a:pt x="14960" y="1845"/>
                    <a:pt x="15008" y="1941"/>
                    <a:pt x="15067" y="2036"/>
                  </a:cubicBezTo>
                  <a:cubicBezTo>
                    <a:pt x="14805" y="2048"/>
                    <a:pt x="14555" y="2048"/>
                    <a:pt x="14305" y="2048"/>
                  </a:cubicBezTo>
                  <a:cubicBezTo>
                    <a:pt x="14258" y="1953"/>
                    <a:pt x="14222" y="1857"/>
                    <a:pt x="14174" y="1762"/>
                  </a:cubicBezTo>
                  <a:cubicBezTo>
                    <a:pt x="14424" y="1750"/>
                    <a:pt x="14674" y="1750"/>
                    <a:pt x="14913" y="1738"/>
                  </a:cubicBezTo>
                  <a:close/>
                  <a:moveTo>
                    <a:pt x="13841" y="1762"/>
                  </a:moveTo>
                  <a:cubicBezTo>
                    <a:pt x="13889" y="1869"/>
                    <a:pt x="13948" y="1965"/>
                    <a:pt x="14008" y="2060"/>
                  </a:cubicBezTo>
                  <a:cubicBezTo>
                    <a:pt x="13734" y="2060"/>
                    <a:pt x="13472" y="2072"/>
                    <a:pt x="13210" y="2072"/>
                  </a:cubicBezTo>
                  <a:cubicBezTo>
                    <a:pt x="13162" y="1976"/>
                    <a:pt x="13127" y="1881"/>
                    <a:pt x="13079" y="1786"/>
                  </a:cubicBezTo>
                  <a:cubicBezTo>
                    <a:pt x="13329" y="1774"/>
                    <a:pt x="13591" y="1774"/>
                    <a:pt x="13841" y="1762"/>
                  </a:cubicBezTo>
                  <a:close/>
                  <a:moveTo>
                    <a:pt x="3340" y="1726"/>
                  </a:moveTo>
                  <a:cubicBezTo>
                    <a:pt x="3542" y="1738"/>
                    <a:pt x="3756" y="1750"/>
                    <a:pt x="3971" y="1750"/>
                  </a:cubicBezTo>
                  <a:cubicBezTo>
                    <a:pt x="3923" y="1857"/>
                    <a:pt x="3875" y="1976"/>
                    <a:pt x="3816" y="2096"/>
                  </a:cubicBezTo>
                  <a:lnTo>
                    <a:pt x="3161" y="2096"/>
                  </a:lnTo>
                  <a:cubicBezTo>
                    <a:pt x="3221" y="1976"/>
                    <a:pt x="3280" y="1845"/>
                    <a:pt x="3340" y="1726"/>
                  </a:cubicBezTo>
                  <a:close/>
                  <a:moveTo>
                    <a:pt x="4256" y="1762"/>
                  </a:moveTo>
                  <a:cubicBezTo>
                    <a:pt x="4495" y="1774"/>
                    <a:pt x="4733" y="1774"/>
                    <a:pt x="4971" y="1786"/>
                  </a:cubicBezTo>
                  <a:cubicBezTo>
                    <a:pt x="4947" y="1881"/>
                    <a:pt x="4911" y="1988"/>
                    <a:pt x="4876" y="2096"/>
                  </a:cubicBezTo>
                  <a:lnTo>
                    <a:pt x="4102" y="2096"/>
                  </a:lnTo>
                  <a:cubicBezTo>
                    <a:pt x="4149" y="1976"/>
                    <a:pt x="4209" y="1869"/>
                    <a:pt x="4256" y="1762"/>
                  </a:cubicBezTo>
                  <a:close/>
                  <a:moveTo>
                    <a:pt x="12769" y="1786"/>
                  </a:moveTo>
                  <a:cubicBezTo>
                    <a:pt x="12817" y="1881"/>
                    <a:pt x="12865" y="1988"/>
                    <a:pt x="12912" y="2084"/>
                  </a:cubicBezTo>
                  <a:cubicBezTo>
                    <a:pt x="12638" y="2084"/>
                    <a:pt x="12365" y="2096"/>
                    <a:pt x="12091" y="2096"/>
                  </a:cubicBezTo>
                  <a:cubicBezTo>
                    <a:pt x="12067" y="2000"/>
                    <a:pt x="12031" y="1893"/>
                    <a:pt x="11995" y="1798"/>
                  </a:cubicBezTo>
                  <a:cubicBezTo>
                    <a:pt x="12257" y="1798"/>
                    <a:pt x="12507" y="1786"/>
                    <a:pt x="12769" y="1786"/>
                  </a:cubicBezTo>
                  <a:close/>
                  <a:moveTo>
                    <a:pt x="5209" y="1786"/>
                  </a:moveTo>
                  <a:cubicBezTo>
                    <a:pt x="5459" y="1786"/>
                    <a:pt x="5697" y="1798"/>
                    <a:pt x="5947" y="1798"/>
                  </a:cubicBezTo>
                  <a:cubicBezTo>
                    <a:pt x="5923" y="1893"/>
                    <a:pt x="5899" y="2000"/>
                    <a:pt x="5876" y="2107"/>
                  </a:cubicBezTo>
                  <a:cubicBezTo>
                    <a:pt x="5614" y="2096"/>
                    <a:pt x="5352" y="2096"/>
                    <a:pt x="5102" y="2096"/>
                  </a:cubicBezTo>
                  <a:cubicBezTo>
                    <a:pt x="5137" y="1988"/>
                    <a:pt x="5173" y="1893"/>
                    <a:pt x="5209" y="1786"/>
                  </a:cubicBezTo>
                  <a:close/>
                  <a:moveTo>
                    <a:pt x="6923" y="1798"/>
                  </a:moveTo>
                  <a:cubicBezTo>
                    <a:pt x="6900" y="1905"/>
                    <a:pt x="6888" y="2012"/>
                    <a:pt x="6876" y="2107"/>
                  </a:cubicBezTo>
                  <a:lnTo>
                    <a:pt x="6138" y="2107"/>
                  </a:lnTo>
                  <a:cubicBezTo>
                    <a:pt x="6173" y="2000"/>
                    <a:pt x="6209" y="1905"/>
                    <a:pt x="6233" y="1798"/>
                  </a:cubicBezTo>
                  <a:close/>
                  <a:moveTo>
                    <a:pt x="11686" y="1798"/>
                  </a:moveTo>
                  <a:cubicBezTo>
                    <a:pt x="11722" y="1905"/>
                    <a:pt x="11757" y="2000"/>
                    <a:pt x="11805" y="2096"/>
                  </a:cubicBezTo>
                  <a:cubicBezTo>
                    <a:pt x="11531" y="2107"/>
                    <a:pt x="11269" y="2107"/>
                    <a:pt x="11007" y="2107"/>
                  </a:cubicBezTo>
                  <a:cubicBezTo>
                    <a:pt x="10995" y="2012"/>
                    <a:pt x="10983" y="1905"/>
                    <a:pt x="10972" y="1798"/>
                  </a:cubicBezTo>
                  <a:close/>
                  <a:moveTo>
                    <a:pt x="2125" y="1655"/>
                  </a:moveTo>
                  <a:cubicBezTo>
                    <a:pt x="2423" y="1679"/>
                    <a:pt x="2721" y="1691"/>
                    <a:pt x="3030" y="1715"/>
                  </a:cubicBezTo>
                  <a:cubicBezTo>
                    <a:pt x="2982" y="1845"/>
                    <a:pt x="2935" y="1965"/>
                    <a:pt x="2887" y="2096"/>
                  </a:cubicBezTo>
                  <a:cubicBezTo>
                    <a:pt x="2566" y="2096"/>
                    <a:pt x="2232" y="2107"/>
                    <a:pt x="1899" y="2119"/>
                  </a:cubicBezTo>
                  <a:cubicBezTo>
                    <a:pt x="1970" y="1965"/>
                    <a:pt x="2042" y="1810"/>
                    <a:pt x="2125" y="1655"/>
                  </a:cubicBezTo>
                  <a:close/>
                  <a:moveTo>
                    <a:pt x="7852" y="1798"/>
                  </a:moveTo>
                  <a:cubicBezTo>
                    <a:pt x="7840" y="1905"/>
                    <a:pt x="7828" y="2012"/>
                    <a:pt x="7816" y="2119"/>
                  </a:cubicBezTo>
                  <a:lnTo>
                    <a:pt x="7126" y="2119"/>
                  </a:lnTo>
                  <a:cubicBezTo>
                    <a:pt x="7150" y="2012"/>
                    <a:pt x="7173" y="1905"/>
                    <a:pt x="7197" y="1798"/>
                  </a:cubicBezTo>
                  <a:close/>
                  <a:moveTo>
                    <a:pt x="8662" y="1798"/>
                  </a:moveTo>
                  <a:cubicBezTo>
                    <a:pt x="8662" y="1905"/>
                    <a:pt x="8662" y="2024"/>
                    <a:pt x="8662" y="2131"/>
                  </a:cubicBezTo>
                  <a:cubicBezTo>
                    <a:pt x="8471" y="2131"/>
                    <a:pt x="8281" y="2119"/>
                    <a:pt x="8090" y="2119"/>
                  </a:cubicBezTo>
                  <a:cubicBezTo>
                    <a:pt x="8102" y="2048"/>
                    <a:pt x="8102" y="1976"/>
                    <a:pt x="8114" y="1905"/>
                  </a:cubicBezTo>
                  <a:cubicBezTo>
                    <a:pt x="8114" y="1869"/>
                    <a:pt x="8126" y="1834"/>
                    <a:pt x="8126" y="1798"/>
                  </a:cubicBezTo>
                  <a:close/>
                  <a:moveTo>
                    <a:pt x="9638" y="1798"/>
                  </a:moveTo>
                  <a:cubicBezTo>
                    <a:pt x="9638" y="1905"/>
                    <a:pt x="9638" y="2012"/>
                    <a:pt x="9638" y="2131"/>
                  </a:cubicBezTo>
                  <a:lnTo>
                    <a:pt x="8959" y="2131"/>
                  </a:lnTo>
                  <a:cubicBezTo>
                    <a:pt x="8971" y="2012"/>
                    <a:pt x="8971" y="1905"/>
                    <a:pt x="8971" y="1798"/>
                  </a:cubicBezTo>
                  <a:close/>
                  <a:moveTo>
                    <a:pt x="10698" y="1798"/>
                  </a:moveTo>
                  <a:cubicBezTo>
                    <a:pt x="10710" y="1905"/>
                    <a:pt x="10722" y="2012"/>
                    <a:pt x="10733" y="2119"/>
                  </a:cubicBezTo>
                  <a:cubicBezTo>
                    <a:pt x="10483" y="2119"/>
                    <a:pt x="10233" y="2119"/>
                    <a:pt x="9971" y="2131"/>
                  </a:cubicBezTo>
                  <a:cubicBezTo>
                    <a:pt x="9971" y="2012"/>
                    <a:pt x="9960" y="1905"/>
                    <a:pt x="9960" y="1798"/>
                  </a:cubicBezTo>
                  <a:close/>
                  <a:moveTo>
                    <a:pt x="1197" y="1572"/>
                  </a:moveTo>
                  <a:cubicBezTo>
                    <a:pt x="1399" y="1595"/>
                    <a:pt x="1601" y="1607"/>
                    <a:pt x="1804" y="1631"/>
                  </a:cubicBezTo>
                  <a:cubicBezTo>
                    <a:pt x="1732" y="1786"/>
                    <a:pt x="1673" y="1953"/>
                    <a:pt x="1613" y="2119"/>
                  </a:cubicBezTo>
                  <a:cubicBezTo>
                    <a:pt x="1339" y="2131"/>
                    <a:pt x="1066" y="2143"/>
                    <a:pt x="792" y="2155"/>
                  </a:cubicBezTo>
                  <a:cubicBezTo>
                    <a:pt x="935" y="1965"/>
                    <a:pt x="1066" y="1762"/>
                    <a:pt x="1197" y="1572"/>
                  </a:cubicBezTo>
                  <a:close/>
                  <a:moveTo>
                    <a:pt x="19092" y="2262"/>
                  </a:moveTo>
                  <a:cubicBezTo>
                    <a:pt x="19187" y="2405"/>
                    <a:pt x="19294" y="2536"/>
                    <a:pt x="19401" y="2643"/>
                  </a:cubicBezTo>
                  <a:cubicBezTo>
                    <a:pt x="19115" y="2655"/>
                    <a:pt x="18830" y="2667"/>
                    <a:pt x="18544" y="2679"/>
                  </a:cubicBezTo>
                  <a:cubicBezTo>
                    <a:pt x="18532" y="2667"/>
                    <a:pt x="18532" y="2655"/>
                    <a:pt x="18520" y="2643"/>
                  </a:cubicBezTo>
                  <a:cubicBezTo>
                    <a:pt x="18437" y="2536"/>
                    <a:pt x="18353" y="2417"/>
                    <a:pt x="18294" y="2286"/>
                  </a:cubicBezTo>
                  <a:cubicBezTo>
                    <a:pt x="18544" y="2286"/>
                    <a:pt x="18782" y="2286"/>
                    <a:pt x="19032" y="2274"/>
                  </a:cubicBezTo>
                  <a:cubicBezTo>
                    <a:pt x="19056" y="2274"/>
                    <a:pt x="19080" y="2274"/>
                    <a:pt x="19092" y="2262"/>
                  </a:cubicBezTo>
                  <a:close/>
                  <a:moveTo>
                    <a:pt x="18032" y="2298"/>
                  </a:moveTo>
                  <a:cubicBezTo>
                    <a:pt x="18115" y="2441"/>
                    <a:pt x="18211" y="2584"/>
                    <a:pt x="18353" y="2679"/>
                  </a:cubicBezTo>
                  <a:cubicBezTo>
                    <a:pt x="18115" y="2691"/>
                    <a:pt x="17889" y="2703"/>
                    <a:pt x="17651" y="2703"/>
                  </a:cubicBezTo>
                  <a:cubicBezTo>
                    <a:pt x="17651" y="2691"/>
                    <a:pt x="17651" y="2679"/>
                    <a:pt x="17639" y="2667"/>
                  </a:cubicBezTo>
                  <a:cubicBezTo>
                    <a:pt x="17580" y="2548"/>
                    <a:pt x="17520" y="2429"/>
                    <a:pt x="17460" y="2298"/>
                  </a:cubicBezTo>
                  <a:close/>
                  <a:moveTo>
                    <a:pt x="17199" y="2310"/>
                  </a:moveTo>
                  <a:cubicBezTo>
                    <a:pt x="17294" y="2441"/>
                    <a:pt x="17377" y="2584"/>
                    <a:pt x="17460" y="2715"/>
                  </a:cubicBezTo>
                  <a:cubicBezTo>
                    <a:pt x="17187" y="2715"/>
                    <a:pt x="16913" y="2727"/>
                    <a:pt x="16639" y="2738"/>
                  </a:cubicBezTo>
                  <a:cubicBezTo>
                    <a:pt x="16591" y="2596"/>
                    <a:pt x="16532" y="2453"/>
                    <a:pt x="16460" y="2310"/>
                  </a:cubicBezTo>
                  <a:close/>
                  <a:moveTo>
                    <a:pt x="16115" y="2310"/>
                  </a:moveTo>
                  <a:cubicBezTo>
                    <a:pt x="16175" y="2465"/>
                    <a:pt x="16234" y="2619"/>
                    <a:pt x="16329" y="2738"/>
                  </a:cubicBezTo>
                  <a:cubicBezTo>
                    <a:pt x="16103" y="2750"/>
                    <a:pt x="15877" y="2750"/>
                    <a:pt x="15651" y="2750"/>
                  </a:cubicBezTo>
                  <a:cubicBezTo>
                    <a:pt x="15591" y="2607"/>
                    <a:pt x="15532" y="2465"/>
                    <a:pt x="15472" y="2322"/>
                  </a:cubicBezTo>
                  <a:cubicBezTo>
                    <a:pt x="15686" y="2322"/>
                    <a:pt x="15901" y="2322"/>
                    <a:pt x="16115" y="2310"/>
                  </a:cubicBezTo>
                  <a:close/>
                  <a:moveTo>
                    <a:pt x="2994" y="2417"/>
                  </a:moveTo>
                  <a:cubicBezTo>
                    <a:pt x="3221" y="2429"/>
                    <a:pt x="3459" y="2441"/>
                    <a:pt x="3685" y="2441"/>
                  </a:cubicBezTo>
                  <a:cubicBezTo>
                    <a:pt x="3661" y="2548"/>
                    <a:pt x="3649" y="2655"/>
                    <a:pt x="3661" y="2762"/>
                  </a:cubicBezTo>
                  <a:lnTo>
                    <a:pt x="2816" y="2762"/>
                  </a:lnTo>
                  <a:cubicBezTo>
                    <a:pt x="2875" y="2655"/>
                    <a:pt x="2935" y="2536"/>
                    <a:pt x="2994" y="2417"/>
                  </a:cubicBezTo>
                  <a:close/>
                  <a:moveTo>
                    <a:pt x="3947" y="2441"/>
                  </a:moveTo>
                  <a:cubicBezTo>
                    <a:pt x="4221" y="2453"/>
                    <a:pt x="4495" y="2453"/>
                    <a:pt x="4780" y="2453"/>
                  </a:cubicBezTo>
                  <a:cubicBezTo>
                    <a:pt x="4745" y="2560"/>
                    <a:pt x="4721" y="2655"/>
                    <a:pt x="4697" y="2762"/>
                  </a:cubicBezTo>
                  <a:lnTo>
                    <a:pt x="3852" y="2762"/>
                  </a:lnTo>
                  <a:cubicBezTo>
                    <a:pt x="3875" y="2655"/>
                    <a:pt x="3899" y="2548"/>
                    <a:pt x="3947" y="2441"/>
                  </a:cubicBezTo>
                  <a:close/>
                  <a:moveTo>
                    <a:pt x="5780" y="2453"/>
                  </a:moveTo>
                  <a:cubicBezTo>
                    <a:pt x="5757" y="2560"/>
                    <a:pt x="5733" y="2667"/>
                    <a:pt x="5709" y="2774"/>
                  </a:cubicBezTo>
                  <a:cubicBezTo>
                    <a:pt x="5423" y="2762"/>
                    <a:pt x="5137" y="2762"/>
                    <a:pt x="4852" y="2762"/>
                  </a:cubicBezTo>
                  <a:cubicBezTo>
                    <a:pt x="4887" y="2655"/>
                    <a:pt x="4935" y="2560"/>
                    <a:pt x="4971" y="2453"/>
                  </a:cubicBezTo>
                  <a:close/>
                  <a:moveTo>
                    <a:pt x="15210" y="2322"/>
                  </a:moveTo>
                  <a:cubicBezTo>
                    <a:pt x="15294" y="2477"/>
                    <a:pt x="15377" y="2619"/>
                    <a:pt x="15460" y="2762"/>
                  </a:cubicBezTo>
                  <a:cubicBezTo>
                    <a:pt x="15163" y="2762"/>
                    <a:pt x="14877" y="2774"/>
                    <a:pt x="14591" y="2774"/>
                  </a:cubicBezTo>
                  <a:cubicBezTo>
                    <a:pt x="14532" y="2631"/>
                    <a:pt x="14472" y="2477"/>
                    <a:pt x="14412" y="2334"/>
                  </a:cubicBezTo>
                  <a:cubicBezTo>
                    <a:pt x="14686" y="2334"/>
                    <a:pt x="14948" y="2322"/>
                    <a:pt x="15210" y="2322"/>
                  </a:cubicBezTo>
                  <a:close/>
                  <a:moveTo>
                    <a:pt x="6828" y="2429"/>
                  </a:moveTo>
                  <a:lnTo>
                    <a:pt x="6828" y="2429"/>
                  </a:lnTo>
                  <a:cubicBezTo>
                    <a:pt x="6816" y="2548"/>
                    <a:pt x="6804" y="2667"/>
                    <a:pt x="6792" y="2786"/>
                  </a:cubicBezTo>
                  <a:cubicBezTo>
                    <a:pt x="6507" y="2774"/>
                    <a:pt x="6221" y="2774"/>
                    <a:pt x="5935" y="2774"/>
                  </a:cubicBezTo>
                  <a:cubicBezTo>
                    <a:pt x="5971" y="2667"/>
                    <a:pt x="5995" y="2560"/>
                    <a:pt x="6030" y="2441"/>
                  </a:cubicBezTo>
                  <a:cubicBezTo>
                    <a:pt x="6304" y="2441"/>
                    <a:pt x="6566" y="2441"/>
                    <a:pt x="6828" y="2429"/>
                  </a:cubicBezTo>
                  <a:close/>
                  <a:moveTo>
                    <a:pt x="14162" y="2334"/>
                  </a:moveTo>
                  <a:cubicBezTo>
                    <a:pt x="14258" y="2488"/>
                    <a:pt x="14353" y="2631"/>
                    <a:pt x="14448" y="2774"/>
                  </a:cubicBezTo>
                  <a:cubicBezTo>
                    <a:pt x="14139" y="2774"/>
                    <a:pt x="13829" y="2786"/>
                    <a:pt x="13519" y="2786"/>
                  </a:cubicBezTo>
                  <a:cubicBezTo>
                    <a:pt x="13460" y="2631"/>
                    <a:pt x="13389" y="2488"/>
                    <a:pt x="13329" y="2334"/>
                  </a:cubicBezTo>
                  <a:close/>
                  <a:moveTo>
                    <a:pt x="1792" y="2357"/>
                  </a:moveTo>
                  <a:cubicBezTo>
                    <a:pt x="2113" y="2381"/>
                    <a:pt x="2447" y="2405"/>
                    <a:pt x="2780" y="2417"/>
                  </a:cubicBezTo>
                  <a:cubicBezTo>
                    <a:pt x="2744" y="2536"/>
                    <a:pt x="2697" y="2655"/>
                    <a:pt x="2661" y="2762"/>
                  </a:cubicBezTo>
                  <a:cubicBezTo>
                    <a:pt x="2304" y="2774"/>
                    <a:pt x="1947" y="2786"/>
                    <a:pt x="1601" y="2798"/>
                  </a:cubicBezTo>
                  <a:cubicBezTo>
                    <a:pt x="1661" y="2655"/>
                    <a:pt x="1720" y="2500"/>
                    <a:pt x="1792" y="2357"/>
                  </a:cubicBezTo>
                  <a:close/>
                  <a:moveTo>
                    <a:pt x="7804" y="2417"/>
                  </a:moveTo>
                  <a:cubicBezTo>
                    <a:pt x="7804" y="2548"/>
                    <a:pt x="7816" y="2679"/>
                    <a:pt x="7852" y="2798"/>
                  </a:cubicBezTo>
                  <a:cubicBezTo>
                    <a:pt x="7554" y="2798"/>
                    <a:pt x="7269" y="2786"/>
                    <a:pt x="6971" y="2786"/>
                  </a:cubicBezTo>
                  <a:cubicBezTo>
                    <a:pt x="6995" y="2667"/>
                    <a:pt x="7031" y="2548"/>
                    <a:pt x="7054" y="2429"/>
                  </a:cubicBezTo>
                  <a:cubicBezTo>
                    <a:pt x="7304" y="2429"/>
                    <a:pt x="7554" y="2417"/>
                    <a:pt x="7804" y="2417"/>
                  </a:cubicBezTo>
                  <a:close/>
                  <a:moveTo>
                    <a:pt x="13055" y="2346"/>
                  </a:moveTo>
                  <a:cubicBezTo>
                    <a:pt x="13138" y="2488"/>
                    <a:pt x="13222" y="2643"/>
                    <a:pt x="13305" y="2786"/>
                  </a:cubicBezTo>
                  <a:cubicBezTo>
                    <a:pt x="12972" y="2786"/>
                    <a:pt x="12638" y="2798"/>
                    <a:pt x="12305" y="2798"/>
                  </a:cubicBezTo>
                  <a:cubicBezTo>
                    <a:pt x="12257" y="2643"/>
                    <a:pt x="12222" y="2500"/>
                    <a:pt x="12174" y="2346"/>
                  </a:cubicBezTo>
                  <a:close/>
                  <a:moveTo>
                    <a:pt x="8686" y="2393"/>
                  </a:moveTo>
                  <a:cubicBezTo>
                    <a:pt x="8697" y="2536"/>
                    <a:pt x="8721" y="2679"/>
                    <a:pt x="8757" y="2810"/>
                  </a:cubicBezTo>
                  <a:cubicBezTo>
                    <a:pt x="8495" y="2810"/>
                    <a:pt x="8233" y="2798"/>
                    <a:pt x="7971" y="2798"/>
                  </a:cubicBezTo>
                  <a:cubicBezTo>
                    <a:pt x="8019" y="2679"/>
                    <a:pt x="8043" y="2548"/>
                    <a:pt x="8066" y="2405"/>
                  </a:cubicBezTo>
                  <a:cubicBezTo>
                    <a:pt x="8269" y="2405"/>
                    <a:pt x="8483" y="2393"/>
                    <a:pt x="8686" y="2393"/>
                  </a:cubicBezTo>
                  <a:close/>
                  <a:moveTo>
                    <a:pt x="9662" y="2369"/>
                  </a:moveTo>
                  <a:cubicBezTo>
                    <a:pt x="9674" y="2536"/>
                    <a:pt x="9721" y="2679"/>
                    <a:pt x="9817" y="2810"/>
                  </a:cubicBezTo>
                  <a:lnTo>
                    <a:pt x="8900" y="2810"/>
                  </a:lnTo>
                  <a:cubicBezTo>
                    <a:pt x="8924" y="2667"/>
                    <a:pt x="8947" y="2524"/>
                    <a:pt x="8947" y="2393"/>
                  </a:cubicBezTo>
                  <a:cubicBezTo>
                    <a:pt x="9186" y="2381"/>
                    <a:pt x="9424" y="2381"/>
                    <a:pt x="9662" y="2369"/>
                  </a:cubicBezTo>
                  <a:close/>
                  <a:moveTo>
                    <a:pt x="10781" y="2357"/>
                  </a:moveTo>
                  <a:cubicBezTo>
                    <a:pt x="10805" y="2512"/>
                    <a:pt x="10841" y="2655"/>
                    <a:pt x="10876" y="2810"/>
                  </a:cubicBezTo>
                  <a:lnTo>
                    <a:pt x="9864" y="2810"/>
                  </a:lnTo>
                  <a:cubicBezTo>
                    <a:pt x="9948" y="2679"/>
                    <a:pt x="9971" y="2524"/>
                    <a:pt x="9983" y="2369"/>
                  </a:cubicBezTo>
                  <a:cubicBezTo>
                    <a:pt x="10245" y="2369"/>
                    <a:pt x="10507" y="2369"/>
                    <a:pt x="10781" y="2357"/>
                  </a:cubicBezTo>
                  <a:close/>
                  <a:moveTo>
                    <a:pt x="11900" y="2346"/>
                  </a:moveTo>
                  <a:cubicBezTo>
                    <a:pt x="11972" y="2500"/>
                    <a:pt x="12043" y="2655"/>
                    <a:pt x="12126" y="2798"/>
                  </a:cubicBezTo>
                  <a:cubicBezTo>
                    <a:pt x="11769" y="2798"/>
                    <a:pt x="11412" y="2810"/>
                    <a:pt x="11055" y="2810"/>
                  </a:cubicBezTo>
                  <a:cubicBezTo>
                    <a:pt x="11055" y="2810"/>
                    <a:pt x="11055" y="2798"/>
                    <a:pt x="11055" y="2798"/>
                  </a:cubicBezTo>
                  <a:cubicBezTo>
                    <a:pt x="11055" y="2774"/>
                    <a:pt x="11031" y="2762"/>
                    <a:pt x="11007" y="2762"/>
                  </a:cubicBezTo>
                  <a:cubicBezTo>
                    <a:pt x="11043" y="2750"/>
                    <a:pt x="11043" y="2596"/>
                    <a:pt x="11031" y="2357"/>
                  </a:cubicBezTo>
                  <a:cubicBezTo>
                    <a:pt x="11317" y="2357"/>
                    <a:pt x="11614" y="2357"/>
                    <a:pt x="11900" y="2346"/>
                  </a:cubicBezTo>
                  <a:close/>
                  <a:moveTo>
                    <a:pt x="708" y="2274"/>
                  </a:moveTo>
                  <a:cubicBezTo>
                    <a:pt x="982" y="2298"/>
                    <a:pt x="1268" y="2322"/>
                    <a:pt x="1542" y="2346"/>
                  </a:cubicBezTo>
                  <a:cubicBezTo>
                    <a:pt x="1494" y="2500"/>
                    <a:pt x="1458" y="2655"/>
                    <a:pt x="1411" y="2798"/>
                  </a:cubicBezTo>
                  <a:cubicBezTo>
                    <a:pt x="1018" y="2822"/>
                    <a:pt x="637" y="2834"/>
                    <a:pt x="244" y="2858"/>
                  </a:cubicBezTo>
                  <a:cubicBezTo>
                    <a:pt x="411" y="2667"/>
                    <a:pt x="554" y="2477"/>
                    <a:pt x="708" y="2274"/>
                  </a:cubicBezTo>
                  <a:close/>
                  <a:moveTo>
                    <a:pt x="18318" y="0"/>
                  </a:moveTo>
                  <a:cubicBezTo>
                    <a:pt x="17032" y="36"/>
                    <a:pt x="15746" y="60"/>
                    <a:pt x="14448" y="83"/>
                  </a:cubicBezTo>
                  <a:cubicBezTo>
                    <a:pt x="14431" y="49"/>
                    <a:pt x="14403" y="34"/>
                    <a:pt x="14375" y="34"/>
                  </a:cubicBezTo>
                  <a:cubicBezTo>
                    <a:pt x="14344" y="34"/>
                    <a:pt x="14312" y="52"/>
                    <a:pt x="14293" y="83"/>
                  </a:cubicBezTo>
                  <a:cubicBezTo>
                    <a:pt x="13615" y="95"/>
                    <a:pt x="12936" y="107"/>
                    <a:pt x="12246" y="107"/>
                  </a:cubicBezTo>
                  <a:cubicBezTo>
                    <a:pt x="12238" y="103"/>
                    <a:pt x="12230" y="102"/>
                    <a:pt x="12222" y="102"/>
                  </a:cubicBezTo>
                  <a:cubicBezTo>
                    <a:pt x="12206" y="102"/>
                    <a:pt x="12190" y="107"/>
                    <a:pt x="12174" y="107"/>
                  </a:cubicBezTo>
                  <a:cubicBezTo>
                    <a:pt x="11936" y="119"/>
                    <a:pt x="11698" y="119"/>
                    <a:pt x="11472" y="119"/>
                  </a:cubicBezTo>
                  <a:cubicBezTo>
                    <a:pt x="11442" y="95"/>
                    <a:pt x="11406" y="83"/>
                    <a:pt x="11372" y="83"/>
                  </a:cubicBezTo>
                  <a:cubicBezTo>
                    <a:pt x="11338" y="83"/>
                    <a:pt x="11305" y="95"/>
                    <a:pt x="11281" y="119"/>
                  </a:cubicBezTo>
                  <a:cubicBezTo>
                    <a:pt x="10852" y="131"/>
                    <a:pt x="10436" y="131"/>
                    <a:pt x="10007" y="131"/>
                  </a:cubicBezTo>
                  <a:cubicBezTo>
                    <a:pt x="9628" y="134"/>
                    <a:pt x="9249" y="136"/>
                    <a:pt x="8869" y="136"/>
                  </a:cubicBezTo>
                  <a:cubicBezTo>
                    <a:pt x="7737" y="136"/>
                    <a:pt x="6602" y="125"/>
                    <a:pt x="5468" y="125"/>
                  </a:cubicBezTo>
                  <a:cubicBezTo>
                    <a:pt x="4244" y="125"/>
                    <a:pt x="3022" y="137"/>
                    <a:pt x="1804" y="191"/>
                  </a:cubicBezTo>
                  <a:lnTo>
                    <a:pt x="1732" y="191"/>
                  </a:lnTo>
                  <a:cubicBezTo>
                    <a:pt x="1720" y="191"/>
                    <a:pt x="1708" y="202"/>
                    <a:pt x="1697" y="202"/>
                  </a:cubicBezTo>
                  <a:cubicBezTo>
                    <a:pt x="1649" y="202"/>
                    <a:pt x="1625" y="238"/>
                    <a:pt x="1637" y="274"/>
                  </a:cubicBezTo>
                  <a:cubicBezTo>
                    <a:pt x="1018" y="1083"/>
                    <a:pt x="470" y="1988"/>
                    <a:pt x="30" y="2905"/>
                  </a:cubicBezTo>
                  <a:cubicBezTo>
                    <a:pt x="1" y="2963"/>
                    <a:pt x="43" y="3022"/>
                    <a:pt x="92" y="3022"/>
                  </a:cubicBezTo>
                  <a:cubicBezTo>
                    <a:pt x="103" y="3022"/>
                    <a:pt x="114" y="3019"/>
                    <a:pt x="125" y="3012"/>
                  </a:cubicBezTo>
                  <a:cubicBezTo>
                    <a:pt x="1477" y="3108"/>
                    <a:pt x="2844" y="3135"/>
                    <a:pt x="4214" y="3135"/>
                  </a:cubicBezTo>
                  <a:cubicBezTo>
                    <a:pt x="6088" y="3135"/>
                    <a:pt x="7966" y="3084"/>
                    <a:pt x="9817" y="3084"/>
                  </a:cubicBezTo>
                  <a:cubicBezTo>
                    <a:pt x="10200" y="3085"/>
                    <a:pt x="10584" y="3086"/>
                    <a:pt x="10968" y="3086"/>
                  </a:cubicBezTo>
                  <a:cubicBezTo>
                    <a:pt x="13834" y="3086"/>
                    <a:pt x="16701" y="3044"/>
                    <a:pt x="19568" y="2929"/>
                  </a:cubicBezTo>
                  <a:cubicBezTo>
                    <a:pt x="19687" y="2917"/>
                    <a:pt x="19723" y="2786"/>
                    <a:pt x="19675" y="2703"/>
                  </a:cubicBezTo>
                  <a:cubicBezTo>
                    <a:pt x="19711" y="2667"/>
                    <a:pt x="19723" y="2607"/>
                    <a:pt x="19687" y="2560"/>
                  </a:cubicBezTo>
                  <a:cubicBezTo>
                    <a:pt x="19473" y="2167"/>
                    <a:pt x="19199" y="1822"/>
                    <a:pt x="18996" y="1429"/>
                  </a:cubicBezTo>
                  <a:cubicBezTo>
                    <a:pt x="18794" y="1036"/>
                    <a:pt x="18615" y="631"/>
                    <a:pt x="18425" y="238"/>
                  </a:cubicBezTo>
                  <a:cubicBezTo>
                    <a:pt x="18484" y="155"/>
                    <a:pt x="18449" y="0"/>
                    <a:pt x="183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53"/>
            <p:cNvSpPr/>
            <p:nvPr/>
          </p:nvSpPr>
          <p:spPr>
            <a:xfrm>
              <a:off x="2966725" y="1808225"/>
              <a:ext cx="112250" cy="35000"/>
            </a:xfrm>
            <a:custGeom>
              <a:rect b="b" l="l" r="r" t="t"/>
              <a:pathLst>
                <a:path extrusionOk="0" h="1400" w="4490">
                  <a:moveTo>
                    <a:pt x="1822" y="293"/>
                  </a:moveTo>
                  <a:cubicBezTo>
                    <a:pt x="2453" y="293"/>
                    <a:pt x="3072" y="293"/>
                    <a:pt x="3703" y="305"/>
                  </a:cubicBezTo>
                  <a:cubicBezTo>
                    <a:pt x="3739" y="471"/>
                    <a:pt x="3811" y="638"/>
                    <a:pt x="3906" y="793"/>
                  </a:cubicBezTo>
                  <a:cubicBezTo>
                    <a:pt x="3942" y="864"/>
                    <a:pt x="4013" y="971"/>
                    <a:pt x="4096" y="1055"/>
                  </a:cubicBezTo>
                  <a:cubicBezTo>
                    <a:pt x="3626" y="1072"/>
                    <a:pt x="3158" y="1077"/>
                    <a:pt x="2692" y="1077"/>
                  </a:cubicBezTo>
                  <a:cubicBezTo>
                    <a:pt x="2183" y="1077"/>
                    <a:pt x="1675" y="1071"/>
                    <a:pt x="1166" y="1071"/>
                  </a:cubicBezTo>
                  <a:cubicBezTo>
                    <a:pt x="881" y="1071"/>
                    <a:pt x="596" y="1073"/>
                    <a:pt x="310" y="1079"/>
                  </a:cubicBezTo>
                  <a:cubicBezTo>
                    <a:pt x="465" y="852"/>
                    <a:pt x="560" y="555"/>
                    <a:pt x="608" y="293"/>
                  </a:cubicBezTo>
                  <a:cubicBezTo>
                    <a:pt x="727" y="328"/>
                    <a:pt x="864" y="340"/>
                    <a:pt x="1007" y="340"/>
                  </a:cubicBezTo>
                  <a:cubicBezTo>
                    <a:pt x="1293" y="340"/>
                    <a:pt x="1600" y="293"/>
                    <a:pt x="1822" y="293"/>
                  </a:cubicBezTo>
                  <a:close/>
                  <a:moveTo>
                    <a:pt x="3779" y="0"/>
                  </a:moveTo>
                  <a:cubicBezTo>
                    <a:pt x="3744" y="0"/>
                    <a:pt x="3711" y="14"/>
                    <a:pt x="3692" y="43"/>
                  </a:cubicBezTo>
                  <a:cubicBezTo>
                    <a:pt x="3191" y="43"/>
                    <a:pt x="2691" y="43"/>
                    <a:pt x="2203" y="31"/>
                  </a:cubicBezTo>
                  <a:lnTo>
                    <a:pt x="1453" y="31"/>
                  </a:lnTo>
                  <a:cubicBezTo>
                    <a:pt x="1316" y="31"/>
                    <a:pt x="1042" y="70"/>
                    <a:pt x="816" y="70"/>
                  </a:cubicBezTo>
                  <a:cubicBezTo>
                    <a:pt x="689" y="70"/>
                    <a:pt x="577" y="57"/>
                    <a:pt x="513" y="19"/>
                  </a:cubicBezTo>
                  <a:cubicBezTo>
                    <a:pt x="503" y="14"/>
                    <a:pt x="493" y="11"/>
                    <a:pt x="483" y="11"/>
                  </a:cubicBezTo>
                  <a:cubicBezTo>
                    <a:pt x="469" y="11"/>
                    <a:pt x="455" y="17"/>
                    <a:pt x="441" y="31"/>
                  </a:cubicBezTo>
                  <a:cubicBezTo>
                    <a:pt x="429" y="31"/>
                    <a:pt x="429" y="43"/>
                    <a:pt x="417" y="55"/>
                  </a:cubicBezTo>
                  <a:cubicBezTo>
                    <a:pt x="370" y="90"/>
                    <a:pt x="382" y="150"/>
                    <a:pt x="417" y="198"/>
                  </a:cubicBezTo>
                  <a:cubicBezTo>
                    <a:pt x="346" y="328"/>
                    <a:pt x="274" y="471"/>
                    <a:pt x="215" y="614"/>
                  </a:cubicBezTo>
                  <a:cubicBezTo>
                    <a:pt x="143" y="769"/>
                    <a:pt x="48" y="924"/>
                    <a:pt x="13" y="1090"/>
                  </a:cubicBezTo>
                  <a:cubicBezTo>
                    <a:pt x="1" y="1150"/>
                    <a:pt x="24" y="1186"/>
                    <a:pt x="60" y="1210"/>
                  </a:cubicBezTo>
                  <a:cubicBezTo>
                    <a:pt x="72" y="1257"/>
                    <a:pt x="108" y="1293"/>
                    <a:pt x="155" y="1293"/>
                  </a:cubicBezTo>
                  <a:cubicBezTo>
                    <a:pt x="792" y="1370"/>
                    <a:pt x="1442" y="1399"/>
                    <a:pt x="2093" y="1399"/>
                  </a:cubicBezTo>
                  <a:cubicBezTo>
                    <a:pt x="2841" y="1399"/>
                    <a:pt x="3590" y="1361"/>
                    <a:pt x="4323" y="1317"/>
                  </a:cubicBezTo>
                  <a:cubicBezTo>
                    <a:pt x="4477" y="1305"/>
                    <a:pt x="4489" y="1090"/>
                    <a:pt x="4370" y="1055"/>
                  </a:cubicBezTo>
                  <a:cubicBezTo>
                    <a:pt x="4346" y="924"/>
                    <a:pt x="4215" y="793"/>
                    <a:pt x="4156" y="674"/>
                  </a:cubicBezTo>
                  <a:cubicBezTo>
                    <a:pt x="4073" y="519"/>
                    <a:pt x="4013" y="352"/>
                    <a:pt x="3953" y="174"/>
                  </a:cubicBezTo>
                  <a:cubicBezTo>
                    <a:pt x="3953" y="138"/>
                    <a:pt x="3942" y="102"/>
                    <a:pt x="3906" y="78"/>
                  </a:cubicBezTo>
                  <a:cubicBezTo>
                    <a:pt x="3885" y="29"/>
                    <a:pt x="3830" y="0"/>
                    <a:pt x="37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53"/>
            <p:cNvSpPr/>
            <p:nvPr/>
          </p:nvSpPr>
          <p:spPr>
            <a:xfrm>
              <a:off x="2704800" y="1373550"/>
              <a:ext cx="800150" cy="600750"/>
            </a:xfrm>
            <a:custGeom>
              <a:rect b="b" l="l" r="r" t="t"/>
              <a:pathLst>
                <a:path extrusionOk="0" h="24030" w="32006">
                  <a:moveTo>
                    <a:pt x="16107" y="300"/>
                  </a:moveTo>
                  <a:cubicBezTo>
                    <a:pt x="17830" y="300"/>
                    <a:pt x="19553" y="315"/>
                    <a:pt x="21277" y="344"/>
                  </a:cubicBezTo>
                  <a:cubicBezTo>
                    <a:pt x="21312" y="4083"/>
                    <a:pt x="21336" y="7881"/>
                    <a:pt x="21705" y="11608"/>
                  </a:cubicBezTo>
                  <a:cubicBezTo>
                    <a:pt x="18788" y="11679"/>
                    <a:pt x="15871" y="11798"/>
                    <a:pt x="12966" y="11893"/>
                  </a:cubicBezTo>
                  <a:cubicBezTo>
                    <a:pt x="11609" y="11929"/>
                    <a:pt x="10263" y="11965"/>
                    <a:pt x="8918" y="12000"/>
                  </a:cubicBezTo>
                  <a:cubicBezTo>
                    <a:pt x="8144" y="12024"/>
                    <a:pt x="7370" y="12060"/>
                    <a:pt x="6596" y="12072"/>
                  </a:cubicBezTo>
                  <a:cubicBezTo>
                    <a:pt x="6352" y="12079"/>
                    <a:pt x="5631" y="12186"/>
                    <a:pt x="5061" y="12186"/>
                  </a:cubicBezTo>
                  <a:cubicBezTo>
                    <a:pt x="4686" y="12186"/>
                    <a:pt x="4376" y="12140"/>
                    <a:pt x="4310" y="11989"/>
                  </a:cubicBezTo>
                  <a:cubicBezTo>
                    <a:pt x="4298" y="11977"/>
                    <a:pt x="4286" y="11965"/>
                    <a:pt x="4274" y="11965"/>
                  </a:cubicBezTo>
                  <a:cubicBezTo>
                    <a:pt x="4274" y="11965"/>
                    <a:pt x="4263" y="11953"/>
                    <a:pt x="4251" y="11953"/>
                  </a:cubicBezTo>
                  <a:cubicBezTo>
                    <a:pt x="4382" y="11143"/>
                    <a:pt x="4298" y="10274"/>
                    <a:pt x="4298" y="9453"/>
                  </a:cubicBezTo>
                  <a:cubicBezTo>
                    <a:pt x="4286" y="8417"/>
                    <a:pt x="4286" y="7369"/>
                    <a:pt x="4274" y="6321"/>
                  </a:cubicBezTo>
                  <a:cubicBezTo>
                    <a:pt x="4251" y="4333"/>
                    <a:pt x="4274" y="2333"/>
                    <a:pt x="4215" y="344"/>
                  </a:cubicBezTo>
                  <a:lnTo>
                    <a:pt x="4215" y="344"/>
                  </a:lnTo>
                  <a:cubicBezTo>
                    <a:pt x="4774" y="393"/>
                    <a:pt x="5342" y="408"/>
                    <a:pt x="5911" y="408"/>
                  </a:cubicBezTo>
                  <a:cubicBezTo>
                    <a:pt x="6746" y="408"/>
                    <a:pt x="7584" y="375"/>
                    <a:pt x="8406" y="368"/>
                  </a:cubicBezTo>
                  <a:cubicBezTo>
                    <a:pt x="9847" y="344"/>
                    <a:pt x="11299" y="332"/>
                    <a:pt x="12740" y="320"/>
                  </a:cubicBezTo>
                  <a:cubicBezTo>
                    <a:pt x="13862" y="306"/>
                    <a:pt x="14985" y="300"/>
                    <a:pt x="16107" y="300"/>
                  </a:cubicBezTo>
                  <a:close/>
                  <a:moveTo>
                    <a:pt x="23467" y="13060"/>
                  </a:moveTo>
                  <a:cubicBezTo>
                    <a:pt x="23634" y="13060"/>
                    <a:pt x="23610" y="13132"/>
                    <a:pt x="23634" y="13263"/>
                  </a:cubicBezTo>
                  <a:cubicBezTo>
                    <a:pt x="23646" y="13346"/>
                    <a:pt x="23658" y="13429"/>
                    <a:pt x="23658" y="13524"/>
                  </a:cubicBezTo>
                  <a:cubicBezTo>
                    <a:pt x="23336" y="13596"/>
                    <a:pt x="23015" y="13667"/>
                    <a:pt x="22693" y="13739"/>
                  </a:cubicBezTo>
                  <a:cubicBezTo>
                    <a:pt x="22622" y="13548"/>
                    <a:pt x="22562" y="13358"/>
                    <a:pt x="22503" y="13179"/>
                  </a:cubicBezTo>
                  <a:lnTo>
                    <a:pt x="22503" y="13179"/>
                  </a:lnTo>
                  <a:cubicBezTo>
                    <a:pt x="22536" y="13228"/>
                    <a:pt x="22589" y="13245"/>
                    <a:pt x="22651" y="13245"/>
                  </a:cubicBezTo>
                  <a:cubicBezTo>
                    <a:pt x="22769" y="13245"/>
                    <a:pt x="22917" y="13183"/>
                    <a:pt x="23003" y="13167"/>
                  </a:cubicBezTo>
                  <a:cubicBezTo>
                    <a:pt x="23146" y="13132"/>
                    <a:pt x="23313" y="13072"/>
                    <a:pt x="23467" y="13060"/>
                  </a:cubicBezTo>
                  <a:close/>
                  <a:moveTo>
                    <a:pt x="21836" y="11977"/>
                  </a:moveTo>
                  <a:cubicBezTo>
                    <a:pt x="22277" y="14334"/>
                    <a:pt x="23229" y="16668"/>
                    <a:pt x="24265" y="18811"/>
                  </a:cubicBezTo>
                  <a:cubicBezTo>
                    <a:pt x="24277" y="18823"/>
                    <a:pt x="24289" y="18835"/>
                    <a:pt x="24301" y="18847"/>
                  </a:cubicBezTo>
                  <a:cubicBezTo>
                    <a:pt x="24301" y="18858"/>
                    <a:pt x="24301" y="18882"/>
                    <a:pt x="24301" y="18894"/>
                  </a:cubicBezTo>
                  <a:cubicBezTo>
                    <a:pt x="24313" y="18966"/>
                    <a:pt x="24325" y="19025"/>
                    <a:pt x="24336" y="19097"/>
                  </a:cubicBezTo>
                  <a:cubicBezTo>
                    <a:pt x="21950" y="19139"/>
                    <a:pt x="19569" y="19161"/>
                    <a:pt x="17189" y="19161"/>
                  </a:cubicBezTo>
                  <a:cubicBezTo>
                    <a:pt x="15602" y="19161"/>
                    <a:pt x="14016" y="19151"/>
                    <a:pt x="12430" y="19132"/>
                  </a:cubicBezTo>
                  <a:cubicBezTo>
                    <a:pt x="8442" y="19085"/>
                    <a:pt x="4465" y="18894"/>
                    <a:pt x="488" y="18870"/>
                  </a:cubicBezTo>
                  <a:cubicBezTo>
                    <a:pt x="1155" y="17835"/>
                    <a:pt x="1667" y="16656"/>
                    <a:pt x="2286" y="15584"/>
                  </a:cubicBezTo>
                  <a:cubicBezTo>
                    <a:pt x="2929" y="14453"/>
                    <a:pt x="3643" y="13346"/>
                    <a:pt x="4251" y="12191"/>
                  </a:cubicBezTo>
                  <a:cubicBezTo>
                    <a:pt x="4298" y="12286"/>
                    <a:pt x="4417" y="12322"/>
                    <a:pt x="4584" y="12358"/>
                  </a:cubicBezTo>
                  <a:cubicBezTo>
                    <a:pt x="4808" y="12406"/>
                    <a:pt x="5051" y="12423"/>
                    <a:pt x="5301" y="12423"/>
                  </a:cubicBezTo>
                  <a:cubicBezTo>
                    <a:pt x="5848" y="12423"/>
                    <a:pt x="6431" y="12342"/>
                    <a:pt x="6930" y="12334"/>
                  </a:cubicBezTo>
                  <a:cubicBezTo>
                    <a:pt x="8537" y="12298"/>
                    <a:pt x="10156" y="12262"/>
                    <a:pt x="11763" y="12227"/>
                  </a:cubicBezTo>
                  <a:cubicBezTo>
                    <a:pt x="15097" y="12131"/>
                    <a:pt x="18431" y="12084"/>
                    <a:pt x="21753" y="12000"/>
                  </a:cubicBezTo>
                  <a:cubicBezTo>
                    <a:pt x="21789" y="12000"/>
                    <a:pt x="21812" y="11989"/>
                    <a:pt x="21836" y="11977"/>
                  </a:cubicBezTo>
                  <a:close/>
                  <a:moveTo>
                    <a:pt x="417" y="19097"/>
                  </a:moveTo>
                  <a:cubicBezTo>
                    <a:pt x="4405" y="19406"/>
                    <a:pt x="8430" y="19442"/>
                    <a:pt x="12430" y="19490"/>
                  </a:cubicBezTo>
                  <a:cubicBezTo>
                    <a:pt x="14035" y="19509"/>
                    <a:pt x="15642" y="19518"/>
                    <a:pt x="17250" y="19518"/>
                  </a:cubicBezTo>
                  <a:cubicBezTo>
                    <a:pt x="19662" y="19518"/>
                    <a:pt x="22077" y="19497"/>
                    <a:pt x="24491" y="19454"/>
                  </a:cubicBezTo>
                  <a:cubicBezTo>
                    <a:pt x="24515" y="19740"/>
                    <a:pt x="24515" y="20013"/>
                    <a:pt x="24527" y="20287"/>
                  </a:cubicBezTo>
                  <a:cubicBezTo>
                    <a:pt x="20503" y="20359"/>
                    <a:pt x="16490" y="20418"/>
                    <a:pt x="12466" y="20430"/>
                  </a:cubicBezTo>
                  <a:cubicBezTo>
                    <a:pt x="11933" y="20433"/>
                    <a:pt x="11401" y="20435"/>
                    <a:pt x="10870" y="20435"/>
                  </a:cubicBezTo>
                  <a:cubicBezTo>
                    <a:pt x="9418" y="20435"/>
                    <a:pt x="7968" y="20424"/>
                    <a:pt x="6513" y="20406"/>
                  </a:cubicBezTo>
                  <a:cubicBezTo>
                    <a:pt x="5253" y="20399"/>
                    <a:pt x="3960" y="20315"/>
                    <a:pt x="2679" y="20315"/>
                  </a:cubicBezTo>
                  <a:cubicBezTo>
                    <a:pt x="1938" y="20315"/>
                    <a:pt x="1201" y="20343"/>
                    <a:pt x="476" y="20430"/>
                  </a:cubicBezTo>
                  <a:cubicBezTo>
                    <a:pt x="488" y="20216"/>
                    <a:pt x="464" y="20001"/>
                    <a:pt x="453" y="19799"/>
                  </a:cubicBezTo>
                  <a:cubicBezTo>
                    <a:pt x="441" y="19561"/>
                    <a:pt x="441" y="19323"/>
                    <a:pt x="417" y="19097"/>
                  </a:cubicBezTo>
                  <a:close/>
                  <a:moveTo>
                    <a:pt x="27697" y="19916"/>
                  </a:moveTo>
                  <a:cubicBezTo>
                    <a:pt x="28068" y="19916"/>
                    <a:pt x="28425" y="19981"/>
                    <a:pt x="28766" y="20121"/>
                  </a:cubicBezTo>
                  <a:cubicBezTo>
                    <a:pt x="28527" y="20299"/>
                    <a:pt x="28337" y="20513"/>
                    <a:pt x="28170" y="20763"/>
                  </a:cubicBezTo>
                  <a:cubicBezTo>
                    <a:pt x="28135" y="20728"/>
                    <a:pt x="28099" y="20692"/>
                    <a:pt x="28051" y="20680"/>
                  </a:cubicBezTo>
                  <a:cubicBezTo>
                    <a:pt x="28002" y="20658"/>
                    <a:pt x="27951" y="20647"/>
                    <a:pt x="27901" y="20647"/>
                  </a:cubicBezTo>
                  <a:cubicBezTo>
                    <a:pt x="27819" y="20647"/>
                    <a:pt x="27741" y="20676"/>
                    <a:pt x="27682" y="20728"/>
                  </a:cubicBezTo>
                  <a:cubicBezTo>
                    <a:pt x="27444" y="20466"/>
                    <a:pt x="27182" y="20204"/>
                    <a:pt x="26884" y="20013"/>
                  </a:cubicBezTo>
                  <a:cubicBezTo>
                    <a:pt x="27162" y="19949"/>
                    <a:pt x="27433" y="19916"/>
                    <a:pt x="27697" y="19916"/>
                  </a:cubicBezTo>
                  <a:close/>
                  <a:moveTo>
                    <a:pt x="27825" y="20835"/>
                  </a:moveTo>
                  <a:cubicBezTo>
                    <a:pt x="27959" y="20835"/>
                    <a:pt x="28089" y="20925"/>
                    <a:pt x="28039" y="21073"/>
                  </a:cubicBezTo>
                  <a:cubicBezTo>
                    <a:pt x="28019" y="21163"/>
                    <a:pt x="27957" y="21236"/>
                    <a:pt x="27875" y="21236"/>
                  </a:cubicBezTo>
                  <a:cubicBezTo>
                    <a:pt x="27859" y="21236"/>
                    <a:pt x="27842" y="21234"/>
                    <a:pt x="27825" y="21228"/>
                  </a:cubicBezTo>
                  <a:cubicBezTo>
                    <a:pt x="27694" y="21180"/>
                    <a:pt x="27670" y="21049"/>
                    <a:pt x="27682" y="20930"/>
                  </a:cubicBezTo>
                  <a:cubicBezTo>
                    <a:pt x="27718" y="20918"/>
                    <a:pt x="27754" y="20883"/>
                    <a:pt x="27742" y="20847"/>
                  </a:cubicBezTo>
                  <a:cubicBezTo>
                    <a:pt x="27768" y="20839"/>
                    <a:pt x="27797" y="20835"/>
                    <a:pt x="27825" y="20835"/>
                  </a:cubicBezTo>
                  <a:close/>
                  <a:moveTo>
                    <a:pt x="26753" y="20097"/>
                  </a:moveTo>
                  <a:lnTo>
                    <a:pt x="26753" y="20097"/>
                  </a:lnTo>
                  <a:cubicBezTo>
                    <a:pt x="26992" y="20382"/>
                    <a:pt x="27277" y="20621"/>
                    <a:pt x="27539" y="20859"/>
                  </a:cubicBezTo>
                  <a:cubicBezTo>
                    <a:pt x="27539" y="20859"/>
                    <a:pt x="27527" y="20871"/>
                    <a:pt x="27515" y="20883"/>
                  </a:cubicBezTo>
                  <a:cubicBezTo>
                    <a:pt x="27432" y="21037"/>
                    <a:pt x="27515" y="21228"/>
                    <a:pt x="27646" y="21335"/>
                  </a:cubicBezTo>
                  <a:cubicBezTo>
                    <a:pt x="27515" y="21442"/>
                    <a:pt x="27384" y="21561"/>
                    <a:pt x="27265" y="21668"/>
                  </a:cubicBezTo>
                  <a:cubicBezTo>
                    <a:pt x="27111" y="21811"/>
                    <a:pt x="26956" y="21942"/>
                    <a:pt x="26789" y="22073"/>
                  </a:cubicBezTo>
                  <a:cubicBezTo>
                    <a:pt x="26444" y="21454"/>
                    <a:pt x="26337" y="20763"/>
                    <a:pt x="26753" y="20097"/>
                  </a:cubicBezTo>
                  <a:close/>
                  <a:moveTo>
                    <a:pt x="28992" y="20228"/>
                  </a:moveTo>
                  <a:cubicBezTo>
                    <a:pt x="29254" y="20371"/>
                    <a:pt x="29492" y="20537"/>
                    <a:pt x="29718" y="20763"/>
                  </a:cubicBezTo>
                  <a:cubicBezTo>
                    <a:pt x="30480" y="21502"/>
                    <a:pt x="30837" y="22454"/>
                    <a:pt x="29980" y="23276"/>
                  </a:cubicBezTo>
                  <a:cubicBezTo>
                    <a:pt x="29660" y="23584"/>
                    <a:pt x="29323" y="23710"/>
                    <a:pt x="28990" y="23710"/>
                  </a:cubicBezTo>
                  <a:cubicBezTo>
                    <a:pt x="28346" y="23710"/>
                    <a:pt x="27717" y="23238"/>
                    <a:pt x="27254" y="22704"/>
                  </a:cubicBezTo>
                  <a:cubicBezTo>
                    <a:pt x="27099" y="22549"/>
                    <a:pt x="26980" y="22371"/>
                    <a:pt x="26861" y="22192"/>
                  </a:cubicBezTo>
                  <a:cubicBezTo>
                    <a:pt x="27194" y="21990"/>
                    <a:pt x="27563" y="21728"/>
                    <a:pt x="27777" y="21406"/>
                  </a:cubicBezTo>
                  <a:cubicBezTo>
                    <a:pt x="27811" y="21417"/>
                    <a:pt x="27845" y="21422"/>
                    <a:pt x="27879" y="21422"/>
                  </a:cubicBezTo>
                  <a:cubicBezTo>
                    <a:pt x="28035" y="21422"/>
                    <a:pt x="28183" y="21315"/>
                    <a:pt x="28242" y="21168"/>
                  </a:cubicBezTo>
                  <a:cubicBezTo>
                    <a:pt x="28277" y="21085"/>
                    <a:pt x="28277" y="20990"/>
                    <a:pt x="28254" y="20906"/>
                  </a:cubicBezTo>
                  <a:cubicBezTo>
                    <a:pt x="28468" y="20656"/>
                    <a:pt x="28730" y="20430"/>
                    <a:pt x="28992" y="20228"/>
                  </a:cubicBezTo>
                  <a:close/>
                  <a:moveTo>
                    <a:pt x="16626" y="0"/>
                  </a:moveTo>
                  <a:cubicBezTo>
                    <a:pt x="15330" y="0"/>
                    <a:pt x="14035" y="7"/>
                    <a:pt x="12740" y="23"/>
                  </a:cubicBezTo>
                  <a:cubicBezTo>
                    <a:pt x="11347" y="47"/>
                    <a:pt x="9966" y="59"/>
                    <a:pt x="8573" y="82"/>
                  </a:cubicBezTo>
                  <a:cubicBezTo>
                    <a:pt x="7132" y="106"/>
                    <a:pt x="5644" y="47"/>
                    <a:pt x="4203" y="213"/>
                  </a:cubicBezTo>
                  <a:cubicBezTo>
                    <a:pt x="4197" y="131"/>
                    <a:pt x="4134" y="90"/>
                    <a:pt x="4071" y="90"/>
                  </a:cubicBezTo>
                  <a:cubicBezTo>
                    <a:pt x="4006" y="90"/>
                    <a:pt x="3941" y="134"/>
                    <a:pt x="3941" y="225"/>
                  </a:cubicBezTo>
                  <a:cubicBezTo>
                    <a:pt x="3917" y="2249"/>
                    <a:pt x="3989" y="4285"/>
                    <a:pt x="4013" y="6321"/>
                  </a:cubicBezTo>
                  <a:cubicBezTo>
                    <a:pt x="4024" y="7309"/>
                    <a:pt x="4036" y="8298"/>
                    <a:pt x="4060" y="9286"/>
                  </a:cubicBezTo>
                  <a:cubicBezTo>
                    <a:pt x="4072" y="10155"/>
                    <a:pt x="4001" y="11096"/>
                    <a:pt x="4155" y="11953"/>
                  </a:cubicBezTo>
                  <a:cubicBezTo>
                    <a:pt x="4132" y="11965"/>
                    <a:pt x="4120" y="11977"/>
                    <a:pt x="4108" y="11989"/>
                  </a:cubicBezTo>
                  <a:cubicBezTo>
                    <a:pt x="3262" y="13096"/>
                    <a:pt x="2572" y="14322"/>
                    <a:pt x="1893" y="15537"/>
                  </a:cubicBezTo>
                  <a:cubicBezTo>
                    <a:pt x="1262" y="16656"/>
                    <a:pt x="512" y="17799"/>
                    <a:pt x="95" y="19013"/>
                  </a:cubicBezTo>
                  <a:cubicBezTo>
                    <a:pt x="72" y="19073"/>
                    <a:pt x="95" y="19120"/>
                    <a:pt x="131" y="19144"/>
                  </a:cubicBezTo>
                  <a:cubicBezTo>
                    <a:pt x="36" y="19585"/>
                    <a:pt x="0" y="20156"/>
                    <a:pt x="167" y="20549"/>
                  </a:cubicBezTo>
                  <a:cubicBezTo>
                    <a:pt x="190" y="20619"/>
                    <a:pt x="268" y="20663"/>
                    <a:pt x="340" y="20663"/>
                  </a:cubicBezTo>
                  <a:cubicBezTo>
                    <a:pt x="379" y="20663"/>
                    <a:pt x="415" y="20650"/>
                    <a:pt x="441" y="20621"/>
                  </a:cubicBezTo>
                  <a:cubicBezTo>
                    <a:pt x="1396" y="20767"/>
                    <a:pt x="2383" y="20801"/>
                    <a:pt x="3370" y="20801"/>
                  </a:cubicBezTo>
                  <a:cubicBezTo>
                    <a:pt x="4234" y="20801"/>
                    <a:pt x="5098" y="20775"/>
                    <a:pt x="5943" y="20775"/>
                  </a:cubicBezTo>
                  <a:cubicBezTo>
                    <a:pt x="6022" y="20775"/>
                    <a:pt x="6101" y="20775"/>
                    <a:pt x="6179" y="20775"/>
                  </a:cubicBezTo>
                  <a:cubicBezTo>
                    <a:pt x="8227" y="20799"/>
                    <a:pt x="10263" y="20799"/>
                    <a:pt x="12299" y="20799"/>
                  </a:cubicBezTo>
                  <a:cubicBezTo>
                    <a:pt x="16383" y="20799"/>
                    <a:pt x="20467" y="20787"/>
                    <a:pt x="24551" y="20704"/>
                  </a:cubicBezTo>
                  <a:cubicBezTo>
                    <a:pt x="24575" y="20704"/>
                    <a:pt x="24587" y="20704"/>
                    <a:pt x="24610" y="20692"/>
                  </a:cubicBezTo>
                  <a:cubicBezTo>
                    <a:pt x="24632" y="20709"/>
                    <a:pt x="24658" y="20719"/>
                    <a:pt x="24684" y="20719"/>
                  </a:cubicBezTo>
                  <a:cubicBezTo>
                    <a:pt x="24731" y="20719"/>
                    <a:pt x="24778" y="20689"/>
                    <a:pt x="24801" y="20621"/>
                  </a:cubicBezTo>
                  <a:cubicBezTo>
                    <a:pt x="24896" y="20228"/>
                    <a:pt x="24884" y="19787"/>
                    <a:pt x="24837" y="19382"/>
                  </a:cubicBezTo>
                  <a:cubicBezTo>
                    <a:pt x="24837" y="19311"/>
                    <a:pt x="24777" y="19251"/>
                    <a:pt x="24729" y="19239"/>
                  </a:cubicBezTo>
                  <a:cubicBezTo>
                    <a:pt x="24729" y="19228"/>
                    <a:pt x="24729" y="19228"/>
                    <a:pt x="24729" y="19228"/>
                  </a:cubicBezTo>
                  <a:cubicBezTo>
                    <a:pt x="24694" y="19085"/>
                    <a:pt x="24670" y="18942"/>
                    <a:pt x="24646" y="18799"/>
                  </a:cubicBezTo>
                  <a:cubicBezTo>
                    <a:pt x="24634" y="18739"/>
                    <a:pt x="24610" y="18716"/>
                    <a:pt x="24575" y="18692"/>
                  </a:cubicBezTo>
                  <a:cubicBezTo>
                    <a:pt x="24575" y="18668"/>
                    <a:pt x="24563" y="18656"/>
                    <a:pt x="24563" y="18632"/>
                  </a:cubicBezTo>
                  <a:cubicBezTo>
                    <a:pt x="23860" y="17108"/>
                    <a:pt x="23301" y="15560"/>
                    <a:pt x="22777" y="14001"/>
                  </a:cubicBezTo>
                  <a:cubicBezTo>
                    <a:pt x="23122" y="13917"/>
                    <a:pt x="23479" y="13834"/>
                    <a:pt x="23836" y="13751"/>
                  </a:cubicBezTo>
                  <a:cubicBezTo>
                    <a:pt x="23884" y="13727"/>
                    <a:pt x="23932" y="13679"/>
                    <a:pt x="23932" y="13620"/>
                  </a:cubicBezTo>
                  <a:cubicBezTo>
                    <a:pt x="23920" y="13548"/>
                    <a:pt x="23920" y="13441"/>
                    <a:pt x="23908" y="13334"/>
                  </a:cubicBezTo>
                  <a:lnTo>
                    <a:pt x="23908" y="13334"/>
                  </a:lnTo>
                  <a:cubicBezTo>
                    <a:pt x="25801" y="13775"/>
                    <a:pt x="26492" y="15441"/>
                    <a:pt x="26134" y="17299"/>
                  </a:cubicBezTo>
                  <a:cubicBezTo>
                    <a:pt x="25968" y="18168"/>
                    <a:pt x="25575" y="19466"/>
                    <a:pt x="26587" y="19990"/>
                  </a:cubicBezTo>
                  <a:cubicBezTo>
                    <a:pt x="25160" y="21102"/>
                    <a:pt x="27224" y="24029"/>
                    <a:pt x="29031" y="24029"/>
                  </a:cubicBezTo>
                  <a:cubicBezTo>
                    <a:pt x="29350" y="24029"/>
                    <a:pt x="29662" y="23937"/>
                    <a:pt x="29944" y="23728"/>
                  </a:cubicBezTo>
                  <a:cubicBezTo>
                    <a:pt x="32005" y="22193"/>
                    <a:pt x="29749" y="19649"/>
                    <a:pt x="27700" y="19649"/>
                  </a:cubicBezTo>
                  <a:cubicBezTo>
                    <a:pt x="27382" y="19649"/>
                    <a:pt x="27069" y="19711"/>
                    <a:pt x="26777" y="19847"/>
                  </a:cubicBezTo>
                  <a:cubicBezTo>
                    <a:pt x="26777" y="19823"/>
                    <a:pt x="26765" y="19799"/>
                    <a:pt x="26742" y="19787"/>
                  </a:cubicBezTo>
                  <a:cubicBezTo>
                    <a:pt x="25991" y="18942"/>
                    <a:pt x="26396" y="18049"/>
                    <a:pt x="26527" y="17061"/>
                  </a:cubicBezTo>
                  <a:cubicBezTo>
                    <a:pt x="26622" y="16311"/>
                    <a:pt x="26587" y="15525"/>
                    <a:pt x="26301" y="14810"/>
                  </a:cubicBezTo>
                  <a:cubicBezTo>
                    <a:pt x="25939" y="13944"/>
                    <a:pt x="25103" y="13149"/>
                    <a:pt x="24137" y="13149"/>
                  </a:cubicBezTo>
                  <a:cubicBezTo>
                    <a:pt x="24053" y="13149"/>
                    <a:pt x="23969" y="13155"/>
                    <a:pt x="23884" y="13167"/>
                  </a:cubicBezTo>
                  <a:cubicBezTo>
                    <a:pt x="23849" y="12971"/>
                    <a:pt x="23759" y="12798"/>
                    <a:pt x="23570" y="12798"/>
                  </a:cubicBezTo>
                  <a:cubicBezTo>
                    <a:pt x="23563" y="12798"/>
                    <a:pt x="23557" y="12798"/>
                    <a:pt x="23551" y="12798"/>
                  </a:cubicBezTo>
                  <a:cubicBezTo>
                    <a:pt x="23324" y="12810"/>
                    <a:pt x="23074" y="12893"/>
                    <a:pt x="22848" y="12953"/>
                  </a:cubicBezTo>
                  <a:cubicBezTo>
                    <a:pt x="22777" y="12977"/>
                    <a:pt x="22610" y="13001"/>
                    <a:pt x="22562" y="13048"/>
                  </a:cubicBezTo>
                  <a:cubicBezTo>
                    <a:pt x="22562" y="13048"/>
                    <a:pt x="22527" y="13096"/>
                    <a:pt x="22515" y="13132"/>
                  </a:cubicBezTo>
                  <a:cubicBezTo>
                    <a:pt x="22515" y="13132"/>
                    <a:pt x="22515" y="13126"/>
                    <a:pt x="22511" y="13126"/>
                  </a:cubicBezTo>
                  <a:cubicBezTo>
                    <a:pt x="22510" y="13126"/>
                    <a:pt x="22507" y="13128"/>
                    <a:pt x="22503" y="13132"/>
                  </a:cubicBezTo>
                  <a:cubicBezTo>
                    <a:pt x="22503" y="13132"/>
                    <a:pt x="22503" y="13132"/>
                    <a:pt x="22491" y="13143"/>
                  </a:cubicBezTo>
                  <a:cubicBezTo>
                    <a:pt x="22491" y="13143"/>
                    <a:pt x="22491" y="13143"/>
                    <a:pt x="22491" y="13155"/>
                  </a:cubicBezTo>
                  <a:cubicBezTo>
                    <a:pt x="22324" y="12667"/>
                    <a:pt x="22170" y="12179"/>
                    <a:pt x="22003" y="11691"/>
                  </a:cubicBezTo>
                  <a:cubicBezTo>
                    <a:pt x="21991" y="11655"/>
                    <a:pt x="21967" y="11631"/>
                    <a:pt x="21943" y="11619"/>
                  </a:cubicBezTo>
                  <a:cubicBezTo>
                    <a:pt x="21896" y="7821"/>
                    <a:pt x="21646" y="4023"/>
                    <a:pt x="21598" y="225"/>
                  </a:cubicBezTo>
                  <a:cubicBezTo>
                    <a:pt x="21598" y="130"/>
                    <a:pt x="21527" y="82"/>
                    <a:pt x="21455" y="70"/>
                  </a:cubicBezTo>
                  <a:cubicBezTo>
                    <a:pt x="21431" y="47"/>
                    <a:pt x="21396" y="23"/>
                    <a:pt x="21348" y="23"/>
                  </a:cubicBezTo>
                  <a:cubicBezTo>
                    <a:pt x="19774" y="10"/>
                    <a:pt x="18200" y="0"/>
                    <a:pt x="166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2" name="Google Shape;1242;p53"/>
          <p:cNvGrpSpPr/>
          <p:nvPr/>
        </p:nvGrpSpPr>
        <p:grpSpPr>
          <a:xfrm>
            <a:off x="5140053" y="1374356"/>
            <a:ext cx="799172" cy="765625"/>
            <a:chOff x="3160800" y="2373725"/>
            <a:chExt cx="739700" cy="708650"/>
          </a:xfrm>
        </p:grpSpPr>
        <p:sp>
          <p:nvSpPr>
            <p:cNvPr id="1243" name="Google Shape;1243;p53"/>
            <p:cNvSpPr/>
            <p:nvPr/>
          </p:nvSpPr>
          <p:spPr>
            <a:xfrm>
              <a:off x="3160800" y="2646075"/>
              <a:ext cx="186950" cy="422975"/>
            </a:xfrm>
            <a:custGeom>
              <a:rect b="b" l="l" r="r" t="t"/>
              <a:pathLst>
                <a:path extrusionOk="0" h="16919" w="7478">
                  <a:moveTo>
                    <a:pt x="2584" y="450"/>
                  </a:moveTo>
                  <a:cubicBezTo>
                    <a:pt x="2822" y="461"/>
                    <a:pt x="3048" y="473"/>
                    <a:pt x="3287" y="485"/>
                  </a:cubicBezTo>
                  <a:cubicBezTo>
                    <a:pt x="3001" y="640"/>
                    <a:pt x="2727" y="854"/>
                    <a:pt x="2453" y="1021"/>
                  </a:cubicBezTo>
                  <a:cubicBezTo>
                    <a:pt x="2179" y="1200"/>
                    <a:pt x="1894" y="1366"/>
                    <a:pt x="1632" y="1557"/>
                  </a:cubicBezTo>
                  <a:cubicBezTo>
                    <a:pt x="1480" y="1548"/>
                    <a:pt x="1323" y="1540"/>
                    <a:pt x="1168" y="1540"/>
                  </a:cubicBezTo>
                  <a:cubicBezTo>
                    <a:pt x="1103" y="1540"/>
                    <a:pt x="1040" y="1541"/>
                    <a:pt x="977" y="1545"/>
                  </a:cubicBezTo>
                  <a:cubicBezTo>
                    <a:pt x="1524" y="1235"/>
                    <a:pt x="2084" y="926"/>
                    <a:pt x="2548" y="521"/>
                  </a:cubicBezTo>
                  <a:cubicBezTo>
                    <a:pt x="2572" y="497"/>
                    <a:pt x="2584" y="473"/>
                    <a:pt x="2584" y="450"/>
                  </a:cubicBezTo>
                  <a:close/>
                  <a:moveTo>
                    <a:pt x="6466" y="450"/>
                  </a:moveTo>
                  <a:cubicBezTo>
                    <a:pt x="6156" y="747"/>
                    <a:pt x="5870" y="1104"/>
                    <a:pt x="5632" y="1450"/>
                  </a:cubicBezTo>
                  <a:lnTo>
                    <a:pt x="5549" y="1450"/>
                  </a:lnTo>
                  <a:cubicBezTo>
                    <a:pt x="5061" y="1557"/>
                    <a:pt x="4572" y="1604"/>
                    <a:pt x="4084" y="1640"/>
                  </a:cubicBezTo>
                  <a:cubicBezTo>
                    <a:pt x="4668" y="1319"/>
                    <a:pt x="5275" y="914"/>
                    <a:pt x="5751" y="461"/>
                  </a:cubicBezTo>
                  <a:cubicBezTo>
                    <a:pt x="5989" y="461"/>
                    <a:pt x="6227" y="450"/>
                    <a:pt x="6466" y="450"/>
                  </a:cubicBezTo>
                  <a:close/>
                  <a:moveTo>
                    <a:pt x="3441" y="485"/>
                  </a:moveTo>
                  <a:cubicBezTo>
                    <a:pt x="3680" y="497"/>
                    <a:pt x="3918" y="497"/>
                    <a:pt x="4144" y="497"/>
                  </a:cubicBezTo>
                  <a:cubicBezTo>
                    <a:pt x="3882" y="676"/>
                    <a:pt x="3644" y="902"/>
                    <a:pt x="3394" y="1081"/>
                  </a:cubicBezTo>
                  <a:cubicBezTo>
                    <a:pt x="3156" y="1271"/>
                    <a:pt x="2894" y="1438"/>
                    <a:pt x="2679" y="1652"/>
                  </a:cubicBezTo>
                  <a:lnTo>
                    <a:pt x="2667" y="1652"/>
                  </a:lnTo>
                  <a:cubicBezTo>
                    <a:pt x="2394" y="1640"/>
                    <a:pt x="2096" y="1604"/>
                    <a:pt x="1786" y="1569"/>
                  </a:cubicBezTo>
                  <a:cubicBezTo>
                    <a:pt x="2060" y="1438"/>
                    <a:pt x="2322" y="1259"/>
                    <a:pt x="2584" y="1093"/>
                  </a:cubicBezTo>
                  <a:cubicBezTo>
                    <a:pt x="2870" y="914"/>
                    <a:pt x="3191" y="723"/>
                    <a:pt x="3441" y="485"/>
                  </a:cubicBezTo>
                  <a:close/>
                  <a:moveTo>
                    <a:pt x="5549" y="473"/>
                  </a:moveTo>
                  <a:lnTo>
                    <a:pt x="5549" y="473"/>
                  </a:lnTo>
                  <a:cubicBezTo>
                    <a:pt x="5287" y="652"/>
                    <a:pt x="5025" y="866"/>
                    <a:pt x="4763" y="1045"/>
                  </a:cubicBezTo>
                  <a:cubicBezTo>
                    <a:pt x="4477" y="1247"/>
                    <a:pt x="4180" y="1438"/>
                    <a:pt x="3894" y="1652"/>
                  </a:cubicBezTo>
                  <a:cubicBezTo>
                    <a:pt x="3721" y="1658"/>
                    <a:pt x="3549" y="1661"/>
                    <a:pt x="3374" y="1661"/>
                  </a:cubicBezTo>
                  <a:cubicBezTo>
                    <a:pt x="3200" y="1661"/>
                    <a:pt x="3025" y="1658"/>
                    <a:pt x="2846" y="1652"/>
                  </a:cubicBezTo>
                  <a:cubicBezTo>
                    <a:pt x="3096" y="1485"/>
                    <a:pt x="3334" y="1283"/>
                    <a:pt x="3572" y="1104"/>
                  </a:cubicBezTo>
                  <a:cubicBezTo>
                    <a:pt x="3834" y="914"/>
                    <a:pt x="4120" y="723"/>
                    <a:pt x="4346" y="497"/>
                  </a:cubicBezTo>
                  <a:cubicBezTo>
                    <a:pt x="4751" y="497"/>
                    <a:pt x="5156" y="485"/>
                    <a:pt x="5549" y="473"/>
                  </a:cubicBezTo>
                  <a:close/>
                  <a:moveTo>
                    <a:pt x="6989" y="461"/>
                  </a:moveTo>
                  <a:lnTo>
                    <a:pt x="6989" y="461"/>
                  </a:lnTo>
                  <a:cubicBezTo>
                    <a:pt x="6954" y="723"/>
                    <a:pt x="6930" y="985"/>
                    <a:pt x="6906" y="1247"/>
                  </a:cubicBezTo>
                  <a:cubicBezTo>
                    <a:pt x="6680" y="1402"/>
                    <a:pt x="6489" y="1616"/>
                    <a:pt x="6299" y="1807"/>
                  </a:cubicBezTo>
                  <a:cubicBezTo>
                    <a:pt x="6156" y="1962"/>
                    <a:pt x="6013" y="2105"/>
                    <a:pt x="5870" y="2259"/>
                  </a:cubicBezTo>
                  <a:cubicBezTo>
                    <a:pt x="5858" y="2081"/>
                    <a:pt x="5846" y="1890"/>
                    <a:pt x="5835" y="1712"/>
                  </a:cubicBezTo>
                  <a:cubicBezTo>
                    <a:pt x="5835" y="1688"/>
                    <a:pt x="5823" y="1664"/>
                    <a:pt x="5811" y="1640"/>
                  </a:cubicBezTo>
                  <a:cubicBezTo>
                    <a:pt x="6025" y="1438"/>
                    <a:pt x="6239" y="1212"/>
                    <a:pt x="6442" y="997"/>
                  </a:cubicBezTo>
                  <a:cubicBezTo>
                    <a:pt x="6620" y="819"/>
                    <a:pt x="6823" y="652"/>
                    <a:pt x="6989" y="461"/>
                  </a:cubicBezTo>
                  <a:close/>
                  <a:moveTo>
                    <a:pt x="6882" y="1414"/>
                  </a:moveTo>
                  <a:lnTo>
                    <a:pt x="6882" y="1414"/>
                  </a:lnTo>
                  <a:cubicBezTo>
                    <a:pt x="6858" y="1712"/>
                    <a:pt x="6847" y="2009"/>
                    <a:pt x="6835" y="2295"/>
                  </a:cubicBezTo>
                  <a:cubicBezTo>
                    <a:pt x="6620" y="2497"/>
                    <a:pt x="6418" y="2724"/>
                    <a:pt x="6216" y="2938"/>
                  </a:cubicBezTo>
                  <a:cubicBezTo>
                    <a:pt x="6120" y="3033"/>
                    <a:pt x="6025" y="3140"/>
                    <a:pt x="5930" y="3248"/>
                  </a:cubicBezTo>
                  <a:cubicBezTo>
                    <a:pt x="5918" y="2962"/>
                    <a:pt x="5906" y="2676"/>
                    <a:pt x="5882" y="2390"/>
                  </a:cubicBezTo>
                  <a:cubicBezTo>
                    <a:pt x="6037" y="2236"/>
                    <a:pt x="6192" y="2081"/>
                    <a:pt x="6347" y="1926"/>
                  </a:cubicBezTo>
                  <a:cubicBezTo>
                    <a:pt x="6513" y="1759"/>
                    <a:pt x="6716" y="1593"/>
                    <a:pt x="6882" y="1414"/>
                  </a:cubicBezTo>
                  <a:close/>
                  <a:moveTo>
                    <a:pt x="6835" y="2497"/>
                  </a:moveTo>
                  <a:lnTo>
                    <a:pt x="6835" y="2497"/>
                  </a:lnTo>
                  <a:cubicBezTo>
                    <a:pt x="6823" y="2807"/>
                    <a:pt x="6811" y="3128"/>
                    <a:pt x="6811" y="3438"/>
                  </a:cubicBezTo>
                  <a:cubicBezTo>
                    <a:pt x="6644" y="3629"/>
                    <a:pt x="6489" y="3831"/>
                    <a:pt x="6311" y="4021"/>
                  </a:cubicBezTo>
                  <a:cubicBezTo>
                    <a:pt x="6192" y="4152"/>
                    <a:pt x="6061" y="4271"/>
                    <a:pt x="5942" y="4402"/>
                  </a:cubicBezTo>
                  <a:cubicBezTo>
                    <a:pt x="5942" y="4057"/>
                    <a:pt x="5942" y="3724"/>
                    <a:pt x="5930" y="3378"/>
                  </a:cubicBezTo>
                  <a:cubicBezTo>
                    <a:pt x="6013" y="3307"/>
                    <a:pt x="6096" y="3224"/>
                    <a:pt x="6180" y="3140"/>
                  </a:cubicBezTo>
                  <a:cubicBezTo>
                    <a:pt x="6394" y="2926"/>
                    <a:pt x="6620" y="2712"/>
                    <a:pt x="6835" y="2497"/>
                  </a:cubicBezTo>
                  <a:close/>
                  <a:moveTo>
                    <a:pt x="6811" y="3676"/>
                  </a:moveTo>
                  <a:cubicBezTo>
                    <a:pt x="6811" y="3962"/>
                    <a:pt x="6811" y="4260"/>
                    <a:pt x="6823" y="4545"/>
                  </a:cubicBezTo>
                  <a:cubicBezTo>
                    <a:pt x="6632" y="4748"/>
                    <a:pt x="6454" y="4986"/>
                    <a:pt x="6263" y="5188"/>
                  </a:cubicBezTo>
                  <a:cubicBezTo>
                    <a:pt x="6156" y="5307"/>
                    <a:pt x="6049" y="5426"/>
                    <a:pt x="5930" y="5534"/>
                  </a:cubicBezTo>
                  <a:cubicBezTo>
                    <a:pt x="5930" y="5200"/>
                    <a:pt x="5942" y="4879"/>
                    <a:pt x="5942" y="4545"/>
                  </a:cubicBezTo>
                  <a:cubicBezTo>
                    <a:pt x="6108" y="4391"/>
                    <a:pt x="6275" y="4236"/>
                    <a:pt x="6442" y="4069"/>
                  </a:cubicBezTo>
                  <a:cubicBezTo>
                    <a:pt x="6561" y="3938"/>
                    <a:pt x="6692" y="3807"/>
                    <a:pt x="6811" y="3676"/>
                  </a:cubicBezTo>
                  <a:close/>
                  <a:moveTo>
                    <a:pt x="6823" y="4760"/>
                  </a:moveTo>
                  <a:cubicBezTo>
                    <a:pt x="6823" y="5117"/>
                    <a:pt x="6835" y="5462"/>
                    <a:pt x="6835" y="5819"/>
                  </a:cubicBezTo>
                  <a:cubicBezTo>
                    <a:pt x="6644" y="5986"/>
                    <a:pt x="6454" y="6188"/>
                    <a:pt x="6275" y="6379"/>
                  </a:cubicBezTo>
                  <a:cubicBezTo>
                    <a:pt x="6156" y="6510"/>
                    <a:pt x="6037" y="6653"/>
                    <a:pt x="5906" y="6784"/>
                  </a:cubicBezTo>
                  <a:cubicBezTo>
                    <a:pt x="5918" y="6415"/>
                    <a:pt x="5930" y="6045"/>
                    <a:pt x="5930" y="5676"/>
                  </a:cubicBezTo>
                  <a:cubicBezTo>
                    <a:pt x="6251" y="5414"/>
                    <a:pt x="6573" y="5093"/>
                    <a:pt x="6823" y="4760"/>
                  </a:cubicBezTo>
                  <a:close/>
                  <a:moveTo>
                    <a:pt x="6847" y="6010"/>
                  </a:moveTo>
                  <a:cubicBezTo>
                    <a:pt x="6847" y="6284"/>
                    <a:pt x="6847" y="6557"/>
                    <a:pt x="6847" y="6819"/>
                  </a:cubicBezTo>
                  <a:cubicBezTo>
                    <a:pt x="6537" y="7212"/>
                    <a:pt x="6227" y="7593"/>
                    <a:pt x="5894" y="7974"/>
                  </a:cubicBezTo>
                  <a:cubicBezTo>
                    <a:pt x="5894" y="7629"/>
                    <a:pt x="5906" y="7284"/>
                    <a:pt x="5906" y="6938"/>
                  </a:cubicBezTo>
                  <a:cubicBezTo>
                    <a:pt x="6061" y="6772"/>
                    <a:pt x="6204" y="6617"/>
                    <a:pt x="6358" y="6462"/>
                  </a:cubicBezTo>
                  <a:cubicBezTo>
                    <a:pt x="6513" y="6307"/>
                    <a:pt x="6680" y="6165"/>
                    <a:pt x="6847" y="6010"/>
                  </a:cubicBezTo>
                  <a:close/>
                  <a:moveTo>
                    <a:pt x="6847" y="7069"/>
                  </a:moveTo>
                  <a:cubicBezTo>
                    <a:pt x="6847" y="7105"/>
                    <a:pt x="6847" y="7141"/>
                    <a:pt x="6847" y="7165"/>
                  </a:cubicBezTo>
                  <a:cubicBezTo>
                    <a:pt x="6847" y="7450"/>
                    <a:pt x="6847" y="7736"/>
                    <a:pt x="6847" y="8022"/>
                  </a:cubicBezTo>
                  <a:cubicBezTo>
                    <a:pt x="6525" y="8379"/>
                    <a:pt x="6216" y="8736"/>
                    <a:pt x="5894" y="9105"/>
                  </a:cubicBezTo>
                  <a:cubicBezTo>
                    <a:pt x="5894" y="8784"/>
                    <a:pt x="5894" y="8451"/>
                    <a:pt x="5894" y="8129"/>
                  </a:cubicBezTo>
                  <a:cubicBezTo>
                    <a:pt x="6239" y="7808"/>
                    <a:pt x="6573" y="7450"/>
                    <a:pt x="6847" y="7069"/>
                  </a:cubicBezTo>
                  <a:close/>
                  <a:moveTo>
                    <a:pt x="6847" y="8201"/>
                  </a:moveTo>
                  <a:cubicBezTo>
                    <a:pt x="6847" y="8570"/>
                    <a:pt x="6847" y="8927"/>
                    <a:pt x="6847" y="9296"/>
                  </a:cubicBezTo>
                  <a:cubicBezTo>
                    <a:pt x="6680" y="9474"/>
                    <a:pt x="6537" y="9677"/>
                    <a:pt x="6394" y="9855"/>
                  </a:cubicBezTo>
                  <a:cubicBezTo>
                    <a:pt x="6239" y="10046"/>
                    <a:pt x="6073" y="10236"/>
                    <a:pt x="5918" y="10439"/>
                  </a:cubicBezTo>
                  <a:cubicBezTo>
                    <a:pt x="5918" y="10034"/>
                    <a:pt x="5906" y="9641"/>
                    <a:pt x="5906" y="9236"/>
                  </a:cubicBezTo>
                  <a:cubicBezTo>
                    <a:pt x="6216" y="8891"/>
                    <a:pt x="6537" y="8546"/>
                    <a:pt x="6847" y="8201"/>
                  </a:cubicBezTo>
                  <a:close/>
                  <a:moveTo>
                    <a:pt x="6847" y="9510"/>
                  </a:moveTo>
                  <a:cubicBezTo>
                    <a:pt x="6847" y="9903"/>
                    <a:pt x="6847" y="10296"/>
                    <a:pt x="6847" y="10689"/>
                  </a:cubicBezTo>
                  <a:cubicBezTo>
                    <a:pt x="6680" y="10868"/>
                    <a:pt x="6525" y="11070"/>
                    <a:pt x="6382" y="11260"/>
                  </a:cubicBezTo>
                  <a:cubicBezTo>
                    <a:pt x="6239" y="11427"/>
                    <a:pt x="6085" y="11606"/>
                    <a:pt x="5954" y="11796"/>
                  </a:cubicBezTo>
                  <a:cubicBezTo>
                    <a:pt x="5942" y="11379"/>
                    <a:pt x="5930" y="10963"/>
                    <a:pt x="5930" y="10558"/>
                  </a:cubicBezTo>
                  <a:cubicBezTo>
                    <a:pt x="6120" y="10344"/>
                    <a:pt x="6311" y="10117"/>
                    <a:pt x="6501" y="9891"/>
                  </a:cubicBezTo>
                  <a:cubicBezTo>
                    <a:pt x="6608" y="9772"/>
                    <a:pt x="6728" y="9641"/>
                    <a:pt x="6847" y="9510"/>
                  </a:cubicBezTo>
                  <a:close/>
                  <a:moveTo>
                    <a:pt x="6847" y="10879"/>
                  </a:moveTo>
                  <a:cubicBezTo>
                    <a:pt x="6847" y="11249"/>
                    <a:pt x="6847" y="11630"/>
                    <a:pt x="6847" y="11999"/>
                  </a:cubicBezTo>
                  <a:cubicBezTo>
                    <a:pt x="6704" y="12177"/>
                    <a:pt x="6585" y="12392"/>
                    <a:pt x="6442" y="12570"/>
                  </a:cubicBezTo>
                  <a:cubicBezTo>
                    <a:pt x="6299" y="12749"/>
                    <a:pt x="6144" y="12915"/>
                    <a:pt x="5989" y="13070"/>
                  </a:cubicBezTo>
                  <a:cubicBezTo>
                    <a:pt x="5977" y="12677"/>
                    <a:pt x="5966" y="12284"/>
                    <a:pt x="5966" y="11891"/>
                  </a:cubicBezTo>
                  <a:cubicBezTo>
                    <a:pt x="6168" y="11701"/>
                    <a:pt x="6335" y="11463"/>
                    <a:pt x="6513" y="11249"/>
                  </a:cubicBezTo>
                  <a:cubicBezTo>
                    <a:pt x="6620" y="11129"/>
                    <a:pt x="6739" y="10998"/>
                    <a:pt x="6847" y="10879"/>
                  </a:cubicBezTo>
                  <a:close/>
                  <a:moveTo>
                    <a:pt x="6847" y="12201"/>
                  </a:moveTo>
                  <a:cubicBezTo>
                    <a:pt x="6847" y="12570"/>
                    <a:pt x="6847" y="12951"/>
                    <a:pt x="6847" y="13332"/>
                  </a:cubicBezTo>
                  <a:cubicBezTo>
                    <a:pt x="6716" y="13523"/>
                    <a:pt x="6597" y="13713"/>
                    <a:pt x="6466" y="13904"/>
                  </a:cubicBezTo>
                  <a:cubicBezTo>
                    <a:pt x="6323" y="14130"/>
                    <a:pt x="6144" y="14356"/>
                    <a:pt x="6049" y="14606"/>
                  </a:cubicBezTo>
                  <a:cubicBezTo>
                    <a:pt x="6040" y="14623"/>
                    <a:pt x="6056" y="14640"/>
                    <a:pt x="6074" y="14640"/>
                  </a:cubicBezTo>
                  <a:cubicBezTo>
                    <a:pt x="6082" y="14640"/>
                    <a:pt x="6090" y="14637"/>
                    <a:pt x="6096" y="14630"/>
                  </a:cubicBezTo>
                  <a:cubicBezTo>
                    <a:pt x="6287" y="14439"/>
                    <a:pt x="6418" y="14189"/>
                    <a:pt x="6573" y="13963"/>
                  </a:cubicBezTo>
                  <a:cubicBezTo>
                    <a:pt x="6668" y="13832"/>
                    <a:pt x="6763" y="13701"/>
                    <a:pt x="6847" y="13570"/>
                  </a:cubicBezTo>
                  <a:cubicBezTo>
                    <a:pt x="6847" y="13880"/>
                    <a:pt x="6847" y="14189"/>
                    <a:pt x="6847" y="14499"/>
                  </a:cubicBezTo>
                  <a:cubicBezTo>
                    <a:pt x="6847" y="14511"/>
                    <a:pt x="6858" y="14523"/>
                    <a:pt x="6858" y="14535"/>
                  </a:cubicBezTo>
                  <a:cubicBezTo>
                    <a:pt x="6585" y="15023"/>
                    <a:pt x="6335" y="15547"/>
                    <a:pt x="6096" y="16059"/>
                  </a:cubicBezTo>
                  <a:cubicBezTo>
                    <a:pt x="6061" y="15106"/>
                    <a:pt x="6025" y="14142"/>
                    <a:pt x="6001" y="13177"/>
                  </a:cubicBezTo>
                  <a:cubicBezTo>
                    <a:pt x="6001" y="13177"/>
                    <a:pt x="6013" y="13177"/>
                    <a:pt x="6013" y="13165"/>
                  </a:cubicBezTo>
                  <a:cubicBezTo>
                    <a:pt x="6311" y="12903"/>
                    <a:pt x="6644" y="12558"/>
                    <a:pt x="6847" y="12201"/>
                  </a:cubicBezTo>
                  <a:close/>
                  <a:moveTo>
                    <a:pt x="501" y="1807"/>
                  </a:moveTo>
                  <a:cubicBezTo>
                    <a:pt x="1215" y="2057"/>
                    <a:pt x="2084" y="2009"/>
                    <a:pt x="2822" y="2033"/>
                  </a:cubicBezTo>
                  <a:cubicBezTo>
                    <a:pt x="3073" y="2046"/>
                    <a:pt x="3325" y="2054"/>
                    <a:pt x="3576" y="2054"/>
                  </a:cubicBezTo>
                  <a:cubicBezTo>
                    <a:pt x="4221" y="2054"/>
                    <a:pt x="4867" y="2003"/>
                    <a:pt x="5501" y="1866"/>
                  </a:cubicBezTo>
                  <a:lnTo>
                    <a:pt x="5501" y="1866"/>
                  </a:lnTo>
                  <a:cubicBezTo>
                    <a:pt x="5251" y="4236"/>
                    <a:pt x="5454" y="6724"/>
                    <a:pt x="5489" y="9105"/>
                  </a:cubicBezTo>
                  <a:cubicBezTo>
                    <a:pt x="5525" y="11570"/>
                    <a:pt x="5596" y="14023"/>
                    <a:pt x="5692" y="16487"/>
                  </a:cubicBezTo>
                  <a:cubicBezTo>
                    <a:pt x="5504" y="16491"/>
                    <a:pt x="5316" y="16493"/>
                    <a:pt x="5128" y="16493"/>
                  </a:cubicBezTo>
                  <a:cubicBezTo>
                    <a:pt x="3546" y="16493"/>
                    <a:pt x="1979" y="16366"/>
                    <a:pt x="393" y="16249"/>
                  </a:cubicBezTo>
                  <a:cubicBezTo>
                    <a:pt x="405" y="16237"/>
                    <a:pt x="405" y="16225"/>
                    <a:pt x="405" y="16202"/>
                  </a:cubicBezTo>
                  <a:cubicBezTo>
                    <a:pt x="429" y="13796"/>
                    <a:pt x="441" y="11391"/>
                    <a:pt x="465" y="8974"/>
                  </a:cubicBezTo>
                  <a:cubicBezTo>
                    <a:pt x="477" y="7772"/>
                    <a:pt x="501" y="6569"/>
                    <a:pt x="512" y="5367"/>
                  </a:cubicBezTo>
                  <a:cubicBezTo>
                    <a:pt x="524" y="4200"/>
                    <a:pt x="632" y="2974"/>
                    <a:pt x="501" y="1819"/>
                  </a:cubicBezTo>
                  <a:cubicBezTo>
                    <a:pt x="501" y="1819"/>
                    <a:pt x="501" y="1819"/>
                    <a:pt x="501" y="1807"/>
                  </a:cubicBezTo>
                  <a:close/>
                  <a:moveTo>
                    <a:pt x="7037" y="0"/>
                  </a:moveTo>
                  <a:cubicBezTo>
                    <a:pt x="7011" y="0"/>
                    <a:pt x="6982" y="10"/>
                    <a:pt x="6954" y="33"/>
                  </a:cubicBezTo>
                  <a:cubicBezTo>
                    <a:pt x="6930" y="45"/>
                    <a:pt x="6918" y="57"/>
                    <a:pt x="6906" y="69"/>
                  </a:cubicBezTo>
                  <a:cubicBezTo>
                    <a:pt x="5430" y="116"/>
                    <a:pt x="3953" y="92"/>
                    <a:pt x="2489" y="211"/>
                  </a:cubicBezTo>
                  <a:cubicBezTo>
                    <a:pt x="2417" y="211"/>
                    <a:pt x="2382" y="259"/>
                    <a:pt x="2382" y="307"/>
                  </a:cubicBezTo>
                  <a:cubicBezTo>
                    <a:pt x="1667" y="628"/>
                    <a:pt x="1001" y="1176"/>
                    <a:pt x="346" y="1604"/>
                  </a:cubicBezTo>
                  <a:cubicBezTo>
                    <a:pt x="310" y="1628"/>
                    <a:pt x="298" y="1664"/>
                    <a:pt x="286" y="1700"/>
                  </a:cubicBezTo>
                  <a:cubicBezTo>
                    <a:pt x="286" y="1712"/>
                    <a:pt x="286" y="1712"/>
                    <a:pt x="286" y="1724"/>
                  </a:cubicBezTo>
                  <a:cubicBezTo>
                    <a:pt x="131" y="2807"/>
                    <a:pt x="191" y="3938"/>
                    <a:pt x="179" y="5033"/>
                  </a:cubicBezTo>
                  <a:cubicBezTo>
                    <a:pt x="167" y="6296"/>
                    <a:pt x="143" y="7558"/>
                    <a:pt x="131" y="8808"/>
                  </a:cubicBezTo>
                  <a:cubicBezTo>
                    <a:pt x="96" y="11272"/>
                    <a:pt x="48" y="13737"/>
                    <a:pt x="12" y="16202"/>
                  </a:cubicBezTo>
                  <a:cubicBezTo>
                    <a:pt x="12" y="16261"/>
                    <a:pt x="36" y="16309"/>
                    <a:pt x="72" y="16332"/>
                  </a:cubicBezTo>
                  <a:cubicBezTo>
                    <a:pt x="0" y="16452"/>
                    <a:pt x="36" y="16630"/>
                    <a:pt x="191" y="16654"/>
                  </a:cubicBezTo>
                  <a:cubicBezTo>
                    <a:pt x="1589" y="16861"/>
                    <a:pt x="3028" y="16918"/>
                    <a:pt x="4456" y="16918"/>
                  </a:cubicBezTo>
                  <a:cubicBezTo>
                    <a:pt x="4913" y="16918"/>
                    <a:pt x="5369" y="16913"/>
                    <a:pt x="5823" y="16904"/>
                  </a:cubicBezTo>
                  <a:cubicBezTo>
                    <a:pt x="5966" y="16892"/>
                    <a:pt x="6025" y="16773"/>
                    <a:pt x="6013" y="16666"/>
                  </a:cubicBezTo>
                  <a:lnTo>
                    <a:pt x="6025" y="16666"/>
                  </a:lnTo>
                  <a:cubicBezTo>
                    <a:pt x="6061" y="16666"/>
                    <a:pt x="6108" y="16642"/>
                    <a:pt x="6132" y="16606"/>
                  </a:cubicBezTo>
                  <a:cubicBezTo>
                    <a:pt x="6561" y="15987"/>
                    <a:pt x="6978" y="15249"/>
                    <a:pt x="7216" y="14535"/>
                  </a:cubicBezTo>
                  <a:cubicBezTo>
                    <a:pt x="7239" y="14487"/>
                    <a:pt x="7228" y="14451"/>
                    <a:pt x="7204" y="14416"/>
                  </a:cubicBezTo>
                  <a:cubicBezTo>
                    <a:pt x="7192" y="12046"/>
                    <a:pt x="7192" y="9689"/>
                    <a:pt x="7204" y="7331"/>
                  </a:cubicBezTo>
                  <a:cubicBezTo>
                    <a:pt x="7216" y="4986"/>
                    <a:pt x="7478" y="2521"/>
                    <a:pt x="7180" y="200"/>
                  </a:cubicBezTo>
                  <a:cubicBezTo>
                    <a:pt x="7189" y="100"/>
                    <a:pt x="7122" y="0"/>
                    <a:pt x="7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53"/>
            <p:cNvSpPr/>
            <p:nvPr/>
          </p:nvSpPr>
          <p:spPr>
            <a:xfrm>
              <a:off x="3409050" y="2519950"/>
              <a:ext cx="208675" cy="559750"/>
            </a:xfrm>
            <a:custGeom>
              <a:rect b="b" l="l" r="r" t="t"/>
              <a:pathLst>
                <a:path extrusionOk="0" h="22390" w="8347">
                  <a:moveTo>
                    <a:pt x="6906" y="482"/>
                  </a:moveTo>
                  <a:lnTo>
                    <a:pt x="6906" y="482"/>
                  </a:lnTo>
                  <a:cubicBezTo>
                    <a:pt x="6656" y="696"/>
                    <a:pt x="6430" y="934"/>
                    <a:pt x="6203" y="1161"/>
                  </a:cubicBezTo>
                  <a:cubicBezTo>
                    <a:pt x="6144" y="1208"/>
                    <a:pt x="6001" y="1339"/>
                    <a:pt x="5906" y="1470"/>
                  </a:cubicBezTo>
                  <a:cubicBezTo>
                    <a:pt x="5881" y="1462"/>
                    <a:pt x="5849" y="1453"/>
                    <a:pt x="5816" y="1453"/>
                  </a:cubicBezTo>
                  <a:cubicBezTo>
                    <a:pt x="5803" y="1453"/>
                    <a:pt x="5789" y="1455"/>
                    <a:pt x="5775" y="1458"/>
                  </a:cubicBezTo>
                  <a:cubicBezTo>
                    <a:pt x="5572" y="1482"/>
                    <a:pt x="5370" y="1506"/>
                    <a:pt x="5156" y="1530"/>
                  </a:cubicBezTo>
                  <a:cubicBezTo>
                    <a:pt x="5275" y="1435"/>
                    <a:pt x="5394" y="1327"/>
                    <a:pt x="5501" y="1232"/>
                  </a:cubicBezTo>
                  <a:cubicBezTo>
                    <a:pt x="5763" y="1006"/>
                    <a:pt x="6037" y="792"/>
                    <a:pt x="6287" y="565"/>
                  </a:cubicBezTo>
                  <a:cubicBezTo>
                    <a:pt x="6287" y="565"/>
                    <a:pt x="6299" y="553"/>
                    <a:pt x="6299" y="542"/>
                  </a:cubicBezTo>
                  <a:cubicBezTo>
                    <a:pt x="6501" y="530"/>
                    <a:pt x="6704" y="506"/>
                    <a:pt x="6906" y="482"/>
                  </a:cubicBezTo>
                  <a:close/>
                  <a:moveTo>
                    <a:pt x="6096" y="553"/>
                  </a:moveTo>
                  <a:lnTo>
                    <a:pt x="6096" y="553"/>
                  </a:lnTo>
                  <a:cubicBezTo>
                    <a:pt x="5882" y="732"/>
                    <a:pt x="5668" y="923"/>
                    <a:pt x="5465" y="1101"/>
                  </a:cubicBezTo>
                  <a:cubicBezTo>
                    <a:pt x="5287" y="1256"/>
                    <a:pt x="5108" y="1399"/>
                    <a:pt x="4941" y="1554"/>
                  </a:cubicBezTo>
                  <a:cubicBezTo>
                    <a:pt x="4656" y="1589"/>
                    <a:pt x="4370" y="1613"/>
                    <a:pt x="4084" y="1637"/>
                  </a:cubicBezTo>
                  <a:cubicBezTo>
                    <a:pt x="4477" y="1304"/>
                    <a:pt x="4858" y="958"/>
                    <a:pt x="5203" y="589"/>
                  </a:cubicBezTo>
                  <a:cubicBezTo>
                    <a:pt x="5501" y="589"/>
                    <a:pt x="5799" y="577"/>
                    <a:pt x="6096" y="553"/>
                  </a:cubicBezTo>
                  <a:close/>
                  <a:moveTo>
                    <a:pt x="5025" y="601"/>
                  </a:moveTo>
                  <a:cubicBezTo>
                    <a:pt x="4656" y="946"/>
                    <a:pt x="4287" y="1304"/>
                    <a:pt x="3917" y="1649"/>
                  </a:cubicBezTo>
                  <a:cubicBezTo>
                    <a:pt x="3536" y="1673"/>
                    <a:pt x="3155" y="1696"/>
                    <a:pt x="2774" y="1708"/>
                  </a:cubicBezTo>
                  <a:cubicBezTo>
                    <a:pt x="3120" y="1363"/>
                    <a:pt x="3477" y="1006"/>
                    <a:pt x="3822" y="637"/>
                  </a:cubicBezTo>
                  <a:cubicBezTo>
                    <a:pt x="4096" y="625"/>
                    <a:pt x="4358" y="613"/>
                    <a:pt x="4620" y="613"/>
                  </a:cubicBezTo>
                  <a:cubicBezTo>
                    <a:pt x="4751" y="601"/>
                    <a:pt x="4894" y="601"/>
                    <a:pt x="5025" y="601"/>
                  </a:cubicBezTo>
                  <a:close/>
                  <a:moveTo>
                    <a:pt x="3656" y="637"/>
                  </a:moveTo>
                  <a:cubicBezTo>
                    <a:pt x="3310" y="994"/>
                    <a:pt x="2965" y="1351"/>
                    <a:pt x="2620" y="1720"/>
                  </a:cubicBezTo>
                  <a:cubicBezTo>
                    <a:pt x="2334" y="1732"/>
                    <a:pt x="2036" y="1732"/>
                    <a:pt x="1739" y="1732"/>
                  </a:cubicBezTo>
                  <a:cubicBezTo>
                    <a:pt x="1870" y="1625"/>
                    <a:pt x="1989" y="1506"/>
                    <a:pt x="2048" y="1458"/>
                  </a:cubicBezTo>
                  <a:cubicBezTo>
                    <a:pt x="2358" y="1196"/>
                    <a:pt x="2643" y="923"/>
                    <a:pt x="2905" y="637"/>
                  </a:cubicBezTo>
                  <a:close/>
                  <a:moveTo>
                    <a:pt x="1893" y="542"/>
                  </a:moveTo>
                  <a:cubicBezTo>
                    <a:pt x="2179" y="589"/>
                    <a:pt x="2477" y="613"/>
                    <a:pt x="2774" y="625"/>
                  </a:cubicBezTo>
                  <a:cubicBezTo>
                    <a:pt x="2584" y="815"/>
                    <a:pt x="2393" y="1006"/>
                    <a:pt x="2191" y="1196"/>
                  </a:cubicBezTo>
                  <a:cubicBezTo>
                    <a:pt x="2084" y="1292"/>
                    <a:pt x="1965" y="1399"/>
                    <a:pt x="1846" y="1494"/>
                  </a:cubicBezTo>
                  <a:cubicBezTo>
                    <a:pt x="1762" y="1566"/>
                    <a:pt x="1679" y="1661"/>
                    <a:pt x="1584" y="1744"/>
                  </a:cubicBezTo>
                  <a:cubicBezTo>
                    <a:pt x="1298" y="1744"/>
                    <a:pt x="1012" y="1768"/>
                    <a:pt x="738" y="1804"/>
                  </a:cubicBezTo>
                  <a:cubicBezTo>
                    <a:pt x="905" y="1649"/>
                    <a:pt x="1060" y="1494"/>
                    <a:pt x="1215" y="1327"/>
                  </a:cubicBezTo>
                  <a:cubicBezTo>
                    <a:pt x="1453" y="1077"/>
                    <a:pt x="1715" y="839"/>
                    <a:pt x="1881" y="553"/>
                  </a:cubicBezTo>
                  <a:cubicBezTo>
                    <a:pt x="1893" y="553"/>
                    <a:pt x="1893" y="542"/>
                    <a:pt x="1893" y="542"/>
                  </a:cubicBezTo>
                  <a:close/>
                  <a:moveTo>
                    <a:pt x="7489" y="565"/>
                  </a:moveTo>
                  <a:cubicBezTo>
                    <a:pt x="7489" y="851"/>
                    <a:pt x="7501" y="1125"/>
                    <a:pt x="7501" y="1399"/>
                  </a:cubicBezTo>
                  <a:cubicBezTo>
                    <a:pt x="7251" y="1625"/>
                    <a:pt x="7025" y="1863"/>
                    <a:pt x="6787" y="2101"/>
                  </a:cubicBezTo>
                  <a:cubicBezTo>
                    <a:pt x="6668" y="2208"/>
                    <a:pt x="6549" y="2328"/>
                    <a:pt x="6430" y="2435"/>
                  </a:cubicBezTo>
                  <a:cubicBezTo>
                    <a:pt x="6382" y="2482"/>
                    <a:pt x="6334" y="2518"/>
                    <a:pt x="6287" y="2566"/>
                  </a:cubicBezTo>
                  <a:cubicBezTo>
                    <a:pt x="6275" y="2316"/>
                    <a:pt x="6263" y="2054"/>
                    <a:pt x="6251" y="1804"/>
                  </a:cubicBezTo>
                  <a:cubicBezTo>
                    <a:pt x="6251" y="1756"/>
                    <a:pt x="6239" y="1720"/>
                    <a:pt x="6215" y="1685"/>
                  </a:cubicBezTo>
                  <a:cubicBezTo>
                    <a:pt x="6275" y="1649"/>
                    <a:pt x="6323" y="1613"/>
                    <a:pt x="6370" y="1577"/>
                  </a:cubicBezTo>
                  <a:cubicBezTo>
                    <a:pt x="6525" y="1446"/>
                    <a:pt x="6692" y="1304"/>
                    <a:pt x="6846" y="1161"/>
                  </a:cubicBezTo>
                  <a:cubicBezTo>
                    <a:pt x="7061" y="970"/>
                    <a:pt x="7287" y="780"/>
                    <a:pt x="7489" y="565"/>
                  </a:cubicBezTo>
                  <a:close/>
                  <a:moveTo>
                    <a:pt x="7501" y="1554"/>
                  </a:moveTo>
                  <a:cubicBezTo>
                    <a:pt x="7513" y="1923"/>
                    <a:pt x="7525" y="2280"/>
                    <a:pt x="7525" y="2649"/>
                  </a:cubicBezTo>
                  <a:cubicBezTo>
                    <a:pt x="7096" y="2970"/>
                    <a:pt x="6692" y="3363"/>
                    <a:pt x="6334" y="3780"/>
                  </a:cubicBezTo>
                  <a:cubicBezTo>
                    <a:pt x="6323" y="3411"/>
                    <a:pt x="6311" y="3054"/>
                    <a:pt x="6299" y="2685"/>
                  </a:cubicBezTo>
                  <a:cubicBezTo>
                    <a:pt x="6727" y="2363"/>
                    <a:pt x="7144" y="1947"/>
                    <a:pt x="7501" y="1554"/>
                  </a:cubicBezTo>
                  <a:close/>
                  <a:moveTo>
                    <a:pt x="7537" y="2780"/>
                  </a:moveTo>
                  <a:cubicBezTo>
                    <a:pt x="7537" y="3125"/>
                    <a:pt x="7549" y="3482"/>
                    <a:pt x="7561" y="3840"/>
                  </a:cubicBezTo>
                  <a:cubicBezTo>
                    <a:pt x="7358" y="4042"/>
                    <a:pt x="7180" y="4268"/>
                    <a:pt x="6977" y="4459"/>
                  </a:cubicBezTo>
                  <a:cubicBezTo>
                    <a:pt x="6787" y="4649"/>
                    <a:pt x="6584" y="4828"/>
                    <a:pt x="6382" y="5006"/>
                  </a:cubicBezTo>
                  <a:cubicBezTo>
                    <a:pt x="6370" y="4625"/>
                    <a:pt x="6358" y="4244"/>
                    <a:pt x="6346" y="3852"/>
                  </a:cubicBezTo>
                  <a:cubicBezTo>
                    <a:pt x="6704" y="3459"/>
                    <a:pt x="7108" y="3101"/>
                    <a:pt x="7537" y="2780"/>
                  </a:cubicBezTo>
                  <a:close/>
                  <a:moveTo>
                    <a:pt x="7561" y="4006"/>
                  </a:moveTo>
                  <a:cubicBezTo>
                    <a:pt x="7573" y="4375"/>
                    <a:pt x="7585" y="4744"/>
                    <a:pt x="7596" y="5114"/>
                  </a:cubicBezTo>
                  <a:cubicBezTo>
                    <a:pt x="7418" y="5280"/>
                    <a:pt x="7263" y="5459"/>
                    <a:pt x="7096" y="5637"/>
                  </a:cubicBezTo>
                  <a:cubicBezTo>
                    <a:pt x="6882" y="5852"/>
                    <a:pt x="6668" y="6078"/>
                    <a:pt x="6477" y="6316"/>
                  </a:cubicBezTo>
                  <a:cubicBezTo>
                    <a:pt x="6458" y="6345"/>
                    <a:pt x="6478" y="6382"/>
                    <a:pt x="6505" y="6382"/>
                  </a:cubicBezTo>
                  <a:cubicBezTo>
                    <a:pt x="6512" y="6382"/>
                    <a:pt x="6518" y="6380"/>
                    <a:pt x="6525" y="6376"/>
                  </a:cubicBezTo>
                  <a:cubicBezTo>
                    <a:pt x="6573" y="6364"/>
                    <a:pt x="6608" y="6352"/>
                    <a:pt x="6656" y="6340"/>
                  </a:cubicBezTo>
                  <a:cubicBezTo>
                    <a:pt x="6668" y="6328"/>
                    <a:pt x="6668" y="6304"/>
                    <a:pt x="6644" y="6304"/>
                  </a:cubicBezTo>
                  <a:lnTo>
                    <a:pt x="6608" y="6304"/>
                  </a:lnTo>
                  <a:cubicBezTo>
                    <a:pt x="6799" y="6114"/>
                    <a:pt x="6989" y="5911"/>
                    <a:pt x="7192" y="5721"/>
                  </a:cubicBezTo>
                  <a:cubicBezTo>
                    <a:pt x="7323" y="5590"/>
                    <a:pt x="7466" y="5459"/>
                    <a:pt x="7596" y="5316"/>
                  </a:cubicBezTo>
                  <a:cubicBezTo>
                    <a:pt x="7608" y="5649"/>
                    <a:pt x="7620" y="5971"/>
                    <a:pt x="7632" y="6304"/>
                  </a:cubicBezTo>
                  <a:cubicBezTo>
                    <a:pt x="7466" y="6471"/>
                    <a:pt x="7311" y="6649"/>
                    <a:pt x="7144" y="6816"/>
                  </a:cubicBezTo>
                  <a:cubicBezTo>
                    <a:pt x="7025" y="6935"/>
                    <a:pt x="6918" y="7066"/>
                    <a:pt x="6799" y="7185"/>
                  </a:cubicBezTo>
                  <a:cubicBezTo>
                    <a:pt x="6715" y="7281"/>
                    <a:pt x="6608" y="7423"/>
                    <a:pt x="6477" y="7519"/>
                  </a:cubicBezTo>
                  <a:cubicBezTo>
                    <a:pt x="6453" y="6709"/>
                    <a:pt x="6418" y="5899"/>
                    <a:pt x="6394" y="5090"/>
                  </a:cubicBezTo>
                  <a:cubicBezTo>
                    <a:pt x="6811" y="4792"/>
                    <a:pt x="7227" y="4411"/>
                    <a:pt x="7561" y="4006"/>
                  </a:cubicBezTo>
                  <a:close/>
                  <a:moveTo>
                    <a:pt x="7632" y="6495"/>
                  </a:moveTo>
                  <a:cubicBezTo>
                    <a:pt x="7644" y="6852"/>
                    <a:pt x="7656" y="7209"/>
                    <a:pt x="7656" y="7578"/>
                  </a:cubicBezTo>
                  <a:cubicBezTo>
                    <a:pt x="7263" y="7971"/>
                    <a:pt x="6894" y="8423"/>
                    <a:pt x="6537" y="8840"/>
                  </a:cubicBezTo>
                  <a:cubicBezTo>
                    <a:pt x="6513" y="8435"/>
                    <a:pt x="6501" y="8031"/>
                    <a:pt x="6489" y="7626"/>
                  </a:cubicBezTo>
                  <a:cubicBezTo>
                    <a:pt x="6692" y="7519"/>
                    <a:pt x="6858" y="7269"/>
                    <a:pt x="7001" y="7126"/>
                  </a:cubicBezTo>
                  <a:cubicBezTo>
                    <a:pt x="7204" y="6911"/>
                    <a:pt x="7430" y="6709"/>
                    <a:pt x="7632" y="6495"/>
                  </a:cubicBezTo>
                  <a:close/>
                  <a:moveTo>
                    <a:pt x="7668" y="7792"/>
                  </a:moveTo>
                  <a:cubicBezTo>
                    <a:pt x="7680" y="8126"/>
                    <a:pt x="7680" y="8447"/>
                    <a:pt x="7692" y="8769"/>
                  </a:cubicBezTo>
                  <a:cubicBezTo>
                    <a:pt x="7513" y="8971"/>
                    <a:pt x="7346" y="9174"/>
                    <a:pt x="7180" y="9364"/>
                  </a:cubicBezTo>
                  <a:cubicBezTo>
                    <a:pt x="6989" y="9590"/>
                    <a:pt x="6799" y="9852"/>
                    <a:pt x="6584" y="10055"/>
                  </a:cubicBezTo>
                  <a:cubicBezTo>
                    <a:pt x="6561" y="9697"/>
                    <a:pt x="6549" y="9328"/>
                    <a:pt x="6537" y="8959"/>
                  </a:cubicBezTo>
                  <a:cubicBezTo>
                    <a:pt x="6906" y="8578"/>
                    <a:pt x="7311" y="8197"/>
                    <a:pt x="7668" y="7792"/>
                  </a:cubicBezTo>
                  <a:close/>
                  <a:moveTo>
                    <a:pt x="7692" y="8959"/>
                  </a:moveTo>
                  <a:cubicBezTo>
                    <a:pt x="7704" y="9293"/>
                    <a:pt x="7704" y="9626"/>
                    <a:pt x="7716" y="9947"/>
                  </a:cubicBezTo>
                  <a:cubicBezTo>
                    <a:pt x="7525" y="10150"/>
                    <a:pt x="7346" y="10376"/>
                    <a:pt x="7180" y="10590"/>
                  </a:cubicBezTo>
                  <a:cubicBezTo>
                    <a:pt x="6989" y="10817"/>
                    <a:pt x="6811" y="11031"/>
                    <a:pt x="6620" y="11257"/>
                  </a:cubicBezTo>
                  <a:cubicBezTo>
                    <a:pt x="6608" y="10900"/>
                    <a:pt x="6596" y="10543"/>
                    <a:pt x="6584" y="10186"/>
                  </a:cubicBezTo>
                  <a:cubicBezTo>
                    <a:pt x="6620" y="10150"/>
                    <a:pt x="6644" y="10114"/>
                    <a:pt x="6680" y="10078"/>
                  </a:cubicBezTo>
                  <a:cubicBezTo>
                    <a:pt x="6846" y="9900"/>
                    <a:pt x="7001" y="9721"/>
                    <a:pt x="7168" y="9543"/>
                  </a:cubicBezTo>
                  <a:cubicBezTo>
                    <a:pt x="7335" y="9352"/>
                    <a:pt x="7525" y="9162"/>
                    <a:pt x="7692" y="8959"/>
                  </a:cubicBezTo>
                  <a:close/>
                  <a:moveTo>
                    <a:pt x="7716" y="10138"/>
                  </a:moveTo>
                  <a:cubicBezTo>
                    <a:pt x="7727" y="10257"/>
                    <a:pt x="7727" y="10376"/>
                    <a:pt x="7727" y="10495"/>
                  </a:cubicBezTo>
                  <a:cubicBezTo>
                    <a:pt x="7739" y="10817"/>
                    <a:pt x="7739" y="11138"/>
                    <a:pt x="7751" y="11460"/>
                  </a:cubicBezTo>
                  <a:cubicBezTo>
                    <a:pt x="7335" y="11817"/>
                    <a:pt x="6977" y="12317"/>
                    <a:pt x="6680" y="12793"/>
                  </a:cubicBezTo>
                  <a:cubicBezTo>
                    <a:pt x="6668" y="12531"/>
                    <a:pt x="6668" y="12269"/>
                    <a:pt x="6656" y="11995"/>
                  </a:cubicBezTo>
                  <a:cubicBezTo>
                    <a:pt x="6644" y="11793"/>
                    <a:pt x="6632" y="11579"/>
                    <a:pt x="6632" y="11364"/>
                  </a:cubicBezTo>
                  <a:cubicBezTo>
                    <a:pt x="6846" y="11114"/>
                    <a:pt x="7073" y="10864"/>
                    <a:pt x="7287" y="10626"/>
                  </a:cubicBezTo>
                  <a:cubicBezTo>
                    <a:pt x="7430" y="10459"/>
                    <a:pt x="7585" y="10305"/>
                    <a:pt x="7716" y="10138"/>
                  </a:cubicBezTo>
                  <a:close/>
                  <a:moveTo>
                    <a:pt x="7751" y="11626"/>
                  </a:moveTo>
                  <a:cubicBezTo>
                    <a:pt x="7763" y="11972"/>
                    <a:pt x="7763" y="12329"/>
                    <a:pt x="7775" y="12674"/>
                  </a:cubicBezTo>
                  <a:cubicBezTo>
                    <a:pt x="7620" y="12876"/>
                    <a:pt x="7477" y="13067"/>
                    <a:pt x="7323" y="13257"/>
                  </a:cubicBezTo>
                  <a:cubicBezTo>
                    <a:pt x="7239" y="13388"/>
                    <a:pt x="7144" y="13507"/>
                    <a:pt x="7049" y="13627"/>
                  </a:cubicBezTo>
                  <a:cubicBezTo>
                    <a:pt x="7025" y="13662"/>
                    <a:pt x="6858" y="13853"/>
                    <a:pt x="6727" y="13996"/>
                  </a:cubicBezTo>
                  <a:cubicBezTo>
                    <a:pt x="6715" y="13638"/>
                    <a:pt x="6704" y="13281"/>
                    <a:pt x="6692" y="12936"/>
                  </a:cubicBezTo>
                  <a:cubicBezTo>
                    <a:pt x="6870" y="12674"/>
                    <a:pt x="7061" y="12424"/>
                    <a:pt x="7263" y="12174"/>
                  </a:cubicBezTo>
                  <a:cubicBezTo>
                    <a:pt x="7430" y="11983"/>
                    <a:pt x="7596" y="11817"/>
                    <a:pt x="7751" y="11626"/>
                  </a:cubicBezTo>
                  <a:close/>
                  <a:moveTo>
                    <a:pt x="7775" y="12865"/>
                  </a:moveTo>
                  <a:cubicBezTo>
                    <a:pt x="7787" y="13186"/>
                    <a:pt x="7799" y="13507"/>
                    <a:pt x="7799" y="13829"/>
                  </a:cubicBezTo>
                  <a:cubicBezTo>
                    <a:pt x="7466" y="14281"/>
                    <a:pt x="7132" y="14734"/>
                    <a:pt x="6763" y="15162"/>
                  </a:cubicBezTo>
                  <a:cubicBezTo>
                    <a:pt x="6751" y="14829"/>
                    <a:pt x="6739" y="14508"/>
                    <a:pt x="6727" y="14174"/>
                  </a:cubicBezTo>
                  <a:cubicBezTo>
                    <a:pt x="6989" y="13948"/>
                    <a:pt x="7204" y="13591"/>
                    <a:pt x="7406" y="13329"/>
                  </a:cubicBezTo>
                  <a:cubicBezTo>
                    <a:pt x="7525" y="13174"/>
                    <a:pt x="7656" y="13019"/>
                    <a:pt x="7775" y="12865"/>
                  </a:cubicBezTo>
                  <a:close/>
                  <a:moveTo>
                    <a:pt x="7811" y="14031"/>
                  </a:moveTo>
                  <a:cubicBezTo>
                    <a:pt x="7811" y="14543"/>
                    <a:pt x="7823" y="15067"/>
                    <a:pt x="7835" y="15579"/>
                  </a:cubicBezTo>
                  <a:cubicBezTo>
                    <a:pt x="7847" y="15913"/>
                    <a:pt x="7847" y="16246"/>
                    <a:pt x="7847" y="16567"/>
                  </a:cubicBezTo>
                  <a:cubicBezTo>
                    <a:pt x="7704" y="16734"/>
                    <a:pt x="7561" y="16901"/>
                    <a:pt x="7418" y="17056"/>
                  </a:cubicBezTo>
                  <a:cubicBezTo>
                    <a:pt x="7239" y="17258"/>
                    <a:pt x="7049" y="17460"/>
                    <a:pt x="6858" y="17663"/>
                  </a:cubicBezTo>
                  <a:cubicBezTo>
                    <a:pt x="6846" y="17425"/>
                    <a:pt x="6834" y="17186"/>
                    <a:pt x="6834" y="16948"/>
                  </a:cubicBezTo>
                  <a:cubicBezTo>
                    <a:pt x="6823" y="16794"/>
                    <a:pt x="6823" y="16651"/>
                    <a:pt x="6811" y="16496"/>
                  </a:cubicBezTo>
                  <a:cubicBezTo>
                    <a:pt x="7156" y="16103"/>
                    <a:pt x="7513" y="15722"/>
                    <a:pt x="7811" y="15305"/>
                  </a:cubicBezTo>
                  <a:cubicBezTo>
                    <a:pt x="7829" y="15277"/>
                    <a:pt x="7797" y="15235"/>
                    <a:pt x="7765" y="15235"/>
                  </a:cubicBezTo>
                  <a:cubicBezTo>
                    <a:pt x="7756" y="15235"/>
                    <a:pt x="7747" y="15238"/>
                    <a:pt x="7739" y="15246"/>
                  </a:cubicBezTo>
                  <a:cubicBezTo>
                    <a:pt x="7406" y="15591"/>
                    <a:pt x="7108" y="15984"/>
                    <a:pt x="6811" y="16377"/>
                  </a:cubicBezTo>
                  <a:cubicBezTo>
                    <a:pt x="6799" y="16008"/>
                    <a:pt x="6787" y="15651"/>
                    <a:pt x="6775" y="15281"/>
                  </a:cubicBezTo>
                  <a:cubicBezTo>
                    <a:pt x="7144" y="14900"/>
                    <a:pt x="7513" y="14484"/>
                    <a:pt x="7811" y="14031"/>
                  </a:cubicBezTo>
                  <a:close/>
                  <a:moveTo>
                    <a:pt x="7847" y="16746"/>
                  </a:moveTo>
                  <a:cubicBezTo>
                    <a:pt x="7858" y="17139"/>
                    <a:pt x="7858" y="17532"/>
                    <a:pt x="7858" y="17925"/>
                  </a:cubicBezTo>
                  <a:cubicBezTo>
                    <a:pt x="7704" y="18079"/>
                    <a:pt x="7573" y="18258"/>
                    <a:pt x="7430" y="18425"/>
                  </a:cubicBezTo>
                  <a:cubicBezTo>
                    <a:pt x="7251" y="18639"/>
                    <a:pt x="7073" y="18853"/>
                    <a:pt x="6894" y="19068"/>
                  </a:cubicBezTo>
                  <a:cubicBezTo>
                    <a:pt x="6882" y="18627"/>
                    <a:pt x="6870" y="18187"/>
                    <a:pt x="6858" y="17746"/>
                  </a:cubicBezTo>
                  <a:cubicBezTo>
                    <a:pt x="7085" y="17532"/>
                    <a:pt x="7311" y="17306"/>
                    <a:pt x="7525" y="17079"/>
                  </a:cubicBezTo>
                  <a:cubicBezTo>
                    <a:pt x="7632" y="16972"/>
                    <a:pt x="7739" y="16865"/>
                    <a:pt x="7847" y="16746"/>
                  </a:cubicBezTo>
                  <a:close/>
                  <a:moveTo>
                    <a:pt x="7858" y="18103"/>
                  </a:moveTo>
                  <a:cubicBezTo>
                    <a:pt x="7870" y="18460"/>
                    <a:pt x="7870" y="18818"/>
                    <a:pt x="7894" y="19175"/>
                  </a:cubicBezTo>
                  <a:cubicBezTo>
                    <a:pt x="7537" y="19556"/>
                    <a:pt x="7215" y="19973"/>
                    <a:pt x="6906" y="20377"/>
                  </a:cubicBezTo>
                  <a:cubicBezTo>
                    <a:pt x="6918" y="19973"/>
                    <a:pt x="6906" y="19556"/>
                    <a:pt x="6906" y="19139"/>
                  </a:cubicBezTo>
                  <a:cubicBezTo>
                    <a:pt x="6906" y="19139"/>
                    <a:pt x="6906" y="19139"/>
                    <a:pt x="6918" y="19127"/>
                  </a:cubicBezTo>
                  <a:cubicBezTo>
                    <a:pt x="7227" y="18806"/>
                    <a:pt x="7573" y="18460"/>
                    <a:pt x="7858" y="18103"/>
                  </a:cubicBezTo>
                  <a:close/>
                  <a:moveTo>
                    <a:pt x="7906" y="19365"/>
                  </a:moveTo>
                  <a:cubicBezTo>
                    <a:pt x="7918" y="19734"/>
                    <a:pt x="7954" y="20104"/>
                    <a:pt x="7989" y="20473"/>
                  </a:cubicBezTo>
                  <a:cubicBezTo>
                    <a:pt x="7966" y="20473"/>
                    <a:pt x="7930" y="20485"/>
                    <a:pt x="7906" y="20508"/>
                  </a:cubicBezTo>
                  <a:cubicBezTo>
                    <a:pt x="7632" y="20770"/>
                    <a:pt x="7442" y="21127"/>
                    <a:pt x="7168" y="21401"/>
                  </a:cubicBezTo>
                  <a:cubicBezTo>
                    <a:pt x="7085" y="21485"/>
                    <a:pt x="6965" y="21580"/>
                    <a:pt x="6846" y="21687"/>
                  </a:cubicBezTo>
                  <a:cubicBezTo>
                    <a:pt x="6882" y="21294"/>
                    <a:pt x="6894" y="20913"/>
                    <a:pt x="6906" y="20532"/>
                  </a:cubicBezTo>
                  <a:cubicBezTo>
                    <a:pt x="7239" y="20163"/>
                    <a:pt x="7596" y="19770"/>
                    <a:pt x="7906" y="19365"/>
                  </a:cubicBezTo>
                  <a:close/>
                  <a:moveTo>
                    <a:pt x="5799" y="1923"/>
                  </a:moveTo>
                  <a:cubicBezTo>
                    <a:pt x="5906" y="5280"/>
                    <a:pt x="6061" y="8638"/>
                    <a:pt x="6192" y="11995"/>
                  </a:cubicBezTo>
                  <a:cubicBezTo>
                    <a:pt x="6263" y="13650"/>
                    <a:pt x="6334" y="15305"/>
                    <a:pt x="6394" y="16948"/>
                  </a:cubicBezTo>
                  <a:cubicBezTo>
                    <a:pt x="6465" y="18615"/>
                    <a:pt x="6418" y="20306"/>
                    <a:pt x="6525" y="21973"/>
                  </a:cubicBezTo>
                  <a:cubicBezTo>
                    <a:pt x="6501" y="21973"/>
                    <a:pt x="6489" y="21961"/>
                    <a:pt x="6465" y="21961"/>
                  </a:cubicBezTo>
                  <a:cubicBezTo>
                    <a:pt x="5289" y="21872"/>
                    <a:pt x="4057" y="21784"/>
                    <a:pt x="2838" y="21784"/>
                  </a:cubicBezTo>
                  <a:cubicBezTo>
                    <a:pt x="2256" y="21784"/>
                    <a:pt x="1677" y="21804"/>
                    <a:pt x="1108" y="21854"/>
                  </a:cubicBezTo>
                  <a:cubicBezTo>
                    <a:pt x="1167" y="18603"/>
                    <a:pt x="917" y="15341"/>
                    <a:pt x="810" y="12103"/>
                  </a:cubicBezTo>
                  <a:cubicBezTo>
                    <a:pt x="715" y="8840"/>
                    <a:pt x="786" y="5506"/>
                    <a:pt x="465" y="2256"/>
                  </a:cubicBezTo>
                  <a:cubicBezTo>
                    <a:pt x="465" y="2232"/>
                    <a:pt x="453" y="2220"/>
                    <a:pt x="453" y="2197"/>
                  </a:cubicBezTo>
                  <a:lnTo>
                    <a:pt x="453" y="2197"/>
                  </a:lnTo>
                  <a:cubicBezTo>
                    <a:pt x="746" y="2247"/>
                    <a:pt x="1048" y="2265"/>
                    <a:pt x="1353" y="2265"/>
                  </a:cubicBezTo>
                  <a:cubicBezTo>
                    <a:pt x="1903" y="2265"/>
                    <a:pt x="2464" y="2208"/>
                    <a:pt x="3001" y="2185"/>
                  </a:cubicBezTo>
                  <a:cubicBezTo>
                    <a:pt x="3941" y="2137"/>
                    <a:pt x="4870" y="2054"/>
                    <a:pt x="5799" y="1923"/>
                  </a:cubicBezTo>
                  <a:close/>
                  <a:moveTo>
                    <a:pt x="7655" y="1"/>
                  </a:moveTo>
                  <a:cubicBezTo>
                    <a:pt x="7640" y="1"/>
                    <a:pt x="7624" y="2"/>
                    <a:pt x="7608" y="6"/>
                  </a:cubicBezTo>
                  <a:cubicBezTo>
                    <a:pt x="7599" y="3"/>
                    <a:pt x="7588" y="1"/>
                    <a:pt x="7577" y="1"/>
                  </a:cubicBezTo>
                  <a:cubicBezTo>
                    <a:pt x="7547" y="1"/>
                    <a:pt x="7512" y="12"/>
                    <a:pt x="7477" y="30"/>
                  </a:cubicBezTo>
                  <a:cubicBezTo>
                    <a:pt x="7466" y="42"/>
                    <a:pt x="7454" y="53"/>
                    <a:pt x="7430" y="65"/>
                  </a:cubicBezTo>
                  <a:cubicBezTo>
                    <a:pt x="7393" y="65"/>
                    <a:pt x="7356" y="65"/>
                    <a:pt x="7319" y="65"/>
                  </a:cubicBezTo>
                  <a:cubicBezTo>
                    <a:pt x="6426" y="65"/>
                    <a:pt x="5523" y="198"/>
                    <a:pt x="4620" y="232"/>
                  </a:cubicBezTo>
                  <a:cubicBezTo>
                    <a:pt x="3703" y="268"/>
                    <a:pt x="2763" y="208"/>
                    <a:pt x="1846" y="315"/>
                  </a:cubicBezTo>
                  <a:cubicBezTo>
                    <a:pt x="1810" y="280"/>
                    <a:pt x="1762" y="257"/>
                    <a:pt x="1714" y="257"/>
                  </a:cubicBezTo>
                  <a:cubicBezTo>
                    <a:pt x="1681" y="257"/>
                    <a:pt x="1648" y="268"/>
                    <a:pt x="1620" y="292"/>
                  </a:cubicBezTo>
                  <a:cubicBezTo>
                    <a:pt x="1334" y="494"/>
                    <a:pt x="1108" y="792"/>
                    <a:pt x="869" y="1065"/>
                  </a:cubicBezTo>
                  <a:cubicBezTo>
                    <a:pt x="631" y="1327"/>
                    <a:pt x="405" y="1601"/>
                    <a:pt x="191" y="1899"/>
                  </a:cubicBezTo>
                  <a:cubicBezTo>
                    <a:pt x="191" y="1911"/>
                    <a:pt x="179" y="1923"/>
                    <a:pt x="179" y="1947"/>
                  </a:cubicBezTo>
                  <a:cubicBezTo>
                    <a:pt x="96" y="1982"/>
                    <a:pt x="84" y="2125"/>
                    <a:pt x="191" y="2149"/>
                  </a:cubicBezTo>
                  <a:cubicBezTo>
                    <a:pt x="167" y="2173"/>
                    <a:pt x="155" y="2208"/>
                    <a:pt x="143" y="2256"/>
                  </a:cubicBezTo>
                  <a:cubicBezTo>
                    <a:pt x="0" y="5518"/>
                    <a:pt x="286" y="8840"/>
                    <a:pt x="393" y="12103"/>
                  </a:cubicBezTo>
                  <a:cubicBezTo>
                    <a:pt x="500" y="15353"/>
                    <a:pt x="477" y="18639"/>
                    <a:pt x="750" y="21878"/>
                  </a:cubicBezTo>
                  <a:cubicBezTo>
                    <a:pt x="750" y="21889"/>
                    <a:pt x="750" y="21901"/>
                    <a:pt x="762" y="21913"/>
                  </a:cubicBezTo>
                  <a:cubicBezTo>
                    <a:pt x="703" y="21985"/>
                    <a:pt x="738" y="22092"/>
                    <a:pt x="846" y="22104"/>
                  </a:cubicBezTo>
                  <a:cubicBezTo>
                    <a:pt x="2691" y="22342"/>
                    <a:pt x="4620" y="22342"/>
                    <a:pt x="6465" y="22390"/>
                  </a:cubicBezTo>
                  <a:cubicBezTo>
                    <a:pt x="6573" y="22390"/>
                    <a:pt x="6632" y="22330"/>
                    <a:pt x="6668" y="22259"/>
                  </a:cubicBezTo>
                  <a:lnTo>
                    <a:pt x="6727" y="22259"/>
                  </a:lnTo>
                  <a:cubicBezTo>
                    <a:pt x="6739" y="22259"/>
                    <a:pt x="6763" y="22247"/>
                    <a:pt x="6787" y="22223"/>
                  </a:cubicBezTo>
                  <a:cubicBezTo>
                    <a:pt x="6870" y="22175"/>
                    <a:pt x="6942" y="22092"/>
                    <a:pt x="7013" y="22044"/>
                  </a:cubicBezTo>
                  <a:cubicBezTo>
                    <a:pt x="7180" y="21913"/>
                    <a:pt x="7335" y="21782"/>
                    <a:pt x="7477" y="21628"/>
                  </a:cubicBezTo>
                  <a:cubicBezTo>
                    <a:pt x="7751" y="21366"/>
                    <a:pt x="8061" y="21044"/>
                    <a:pt x="8192" y="20675"/>
                  </a:cubicBezTo>
                  <a:cubicBezTo>
                    <a:pt x="8192" y="20663"/>
                    <a:pt x="8192" y="20639"/>
                    <a:pt x="8192" y="20627"/>
                  </a:cubicBezTo>
                  <a:cubicBezTo>
                    <a:pt x="8204" y="20615"/>
                    <a:pt x="8204" y="20604"/>
                    <a:pt x="8204" y="20580"/>
                  </a:cubicBezTo>
                  <a:cubicBezTo>
                    <a:pt x="8347" y="18937"/>
                    <a:pt x="8192" y="17234"/>
                    <a:pt x="8156" y="15579"/>
                  </a:cubicBezTo>
                  <a:cubicBezTo>
                    <a:pt x="8132" y="14543"/>
                    <a:pt x="8108" y="13507"/>
                    <a:pt x="8085" y="12472"/>
                  </a:cubicBezTo>
                  <a:cubicBezTo>
                    <a:pt x="8120" y="12424"/>
                    <a:pt x="8156" y="12376"/>
                    <a:pt x="8192" y="12329"/>
                  </a:cubicBezTo>
                  <a:cubicBezTo>
                    <a:pt x="8218" y="12293"/>
                    <a:pt x="8186" y="12252"/>
                    <a:pt x="8148" y="12252"/>
                  </a:cubicBezTo>
                  <a:cubicBezTo>
                    <a:pt x="8135" y="12252"/>
                    <a:pt x="8121" y="12257"/>
                    <a:pt x="8108" y="12269"/>
                  </a:cubicBezTo>
                  <a:cubicBezTo>
                    <a:pt x="8108" y="12281"/>
                    <a:pt x="8097" y="12293"/>
                    <a:pt x="8085" y="12305"/>
                  </a:cubicBezTo>
                  <a:cubicBezTo>
                    <a:pt x="8073" y="11698"/>
                    <a:pt x="8061" y="11102"/>
                    <a:pt x="8037" y="10495"/>
                  </a:cubicBezTo>
                  <a:cubicBezTo>
                    <a:pt x="8025" y="9864"/>
                    <a:pt x="8013" y="9233"/>
                    <a:pt x="8001" y="8602"/>
                  </a:cubicBezTo>
                  <a:cubicBezTo>
                    <a:pt x="8013" y="8578"/>
                    <a:pt x="8025" y="8554"/>
                    <a:pt x="8049" y="8543"/>
                  </a:cubicBezTo>
                  <a:cubicBezTo>
                    <a:pt x="8070" y="8511"/>
                    <a:pt x="8044" y="8469"/>
                    <a:pt x="8013" y="8469"/>
                  </a:cubicBezTo>
                  <a:cubicBezTo>
                    <a:pt x="8009" y="8469"/>
                    <a:pt x="8005" y="8470"/>
                    <a:pt x="8001" y="8471"/>
                  </a:cubicBezTo>
                  <a:cubicBezTo>
                    <a:pt x="7989" y="8114"/>
                    <a:pt x="7977" y="7769"/>
                    <a:pt x="7977" y="7411"/>
                  </a:cubicBezTo>
                  <a:cubicBezTo>
                    <a:pt x="8001" y="7388"/>
                    <a:pt x="7989" y="7364"/>
                    <a:pt x="7977" y="7352"/>
                  </a:cubicBezTo>
                  <a:cubicBezTo>
                    <a:pt x="7966" y="6947"/>
                    <a:pt x="7966" y="6542"/>
                    <a:pt x="7954" y="6138"/>
                  </a:cubicBezTo>
                  <a:cubicBezTo>
                    <a:pt x="7954" y="6126"/>
                    <a:pt x="7966" y="6126"/>
                    <a:pt x="7966" y="6126"/>
                  </a:cubicBezTo>
                  <a:cubicBezTo>
                    <a:pt x="7989" y="6090"/>
                    <a:pt x="7977" y="6054"/>
                    <a:pt x="7954" y="6042"/>
                  </a:cubicBezTo>
                  <a:cubicBezTo>
                    <a:pt x="7918" y="4090"/>
                    <a:pt x="7894" y="2125"/>
                    <a:pt x="7835" y="172"/>
                  </a:cubicBezTo>
                  <a:cubicBezTo>
                    <a:pt x="7835" y="60"/>
                    <a:pt x="7747" y="1"/>
                    <a:pt x="76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53"/>
            <p:cNvSpPr/>
            <p:nvPr/>
          </p:nvSpPr>
          <p:spPr>
            <a:xfrm>
              <a:off x="3674850" y="2373725"/>
              <a:ext cx="225650" cy="708650"/>
            </a:xfrm>
            <a:custGeom>
              <a:rect b="b" l="l" r="r" t="t"/>
              <a:pathLst>
                <a:path extrusionOk="0" h="28346" w="9026">
                  <a:moveTo>
                    <a:pt x="2132" y="414"/>
                  </a:moveTo>
                  <a:cubicBezTo>
                    <a:pt x="2376" y="431"/>
                    <a:pt x="2620" y="442"/>
                    <a:pt x="2864" y="442"/>
                  </a:cubicBezTo>
                  <a:cubicBezTo>
                    <a:pt x="2953" y="442"/>
                    <a:pt x="3043" y="441"/>
                    <a:pt x="3132" y="437"/>
                  </a:cubicBezTo>
                  <a:lnTo>
                    <a:pt x="3132" y="437"/>
                  </a:lnTo>
                  <a:cubicBezTo>
                    <a:pt x="2656" y="866"/>
                    <a:pt x="2191" y="1271"/>
                    <a:pt x="1656" y="1628"/>
                  </a:cubicBezTo>
                  <a:lnTo>
                    <a:pt x="763" y="1628"/>
                  </a:lnTo>
                  <a:cubicBezTo>
                    <a:pt x="1251" y="1295"/>
                    <a:pt x="1739" y="866"/>
                    <a:pt x="2120" y="437"/>
                  </a:cubicBezTo>
                  <a:cubicBezTo>
                    <a:pt x="2132" y="426"/>
                    <a:pt x="2132" y="426"/>
                    <a:pt x="2132" y="414"/>
                  </a:cubicBezTo>
                  <a:close/>
                  <a:moveTo>
                    <a:pt x="4287" y="414"/>
                  </a:moveTo>
                  <a:cubicBezTo>
                    <a:pt x="4120" y="568"/>
                    <a:pt x="3953" y="759"/>
                    <a:pt x="3787" y="926"/>
                  </a:cubicBezTo>
                  <a:cubicBezTo>
                    <a:pt x="3572" y="1152"/>
                    <a:pt x="3346" y="1390"/>
                    <a:pt x="3156" y="1640"/>
                  </a:cubicBezTo>
                  <a:cubicBezTo>
                    <a:pt x="2715" y="1640"/>
                    <a:pt x="2275" y="1628"/>
                    <a:pt x="1834" y="1628"/>
                  </a:cubicBezTo>
                  <a:cubicBezTo>
                    <a:pt x="2358" y="1295"/>
                    <a:pt x="2870" y="902"/>
                    <a:pt x="3287" y="437"/>
                  </a:cubicBezTo>
                  <a:cubicBezTo>
                    <a:pt x="3620" y="437"/>
                    <a:pt x="3953" y="414"/>
                    <a:pt x="4287" y="414"/>
                  </a:cubicBezTo>
                  <a:close/>
                  <a:moveTo>
                    <a:pt x="5025" y="402"/>
                  </a:moveTo>
                  <a:cubicBezTo>
                    <a:pt x="5227" y="402"/>
                    <a:pt x="5442" y="402"/>
                    <a:pt x="5656" y="414"/>
                  </a:cubicBezTo>
                  <a:cubicBezTo>
                    <a:pt x="5168" y="759"/>
                    <a:pt x="4739" y="1223"/>
                    <a:pt x="4323" y="1652"/>
                  </a:cubicBezTo>
                  <a:lnTo>
                    <a:pt x="3751" y="1652"/>
                  </a:lnTo>
                  <a:cubicBezTo>
                    <a:pt x="3584" y="1652"/>
                    <a:pt x="3430" y="1652"/>
                    <a:pt x="3263" y="1640"/>
                  </a:cubicBezTo>
                  <a:cubicBezTo>
                    <a:pt x="3465" y="1438"/>
                    <a:pt x="3668" y="1211"/>
                    <a:pt x="3870" y="1009"/>
                  </a:cubicBezTo>
                  <a:cubicBezTo>
                    <a:pt x="4073" y="795"/>
                    <a:pt x="4287" y="616"/>
                    <a:pt x="4489" y="402"/>
                  </a:cubicBezTo>
                  <a:close/>
                  <a:moveTo>
                    <a:pt x="5775" y="414"/>
                  </a:moveTo>
                  <a:cubicBezTo>
                    <a:pt x="6108" y="426"/>
                    <a:pt x="6442" y="449"/>
                    <a:pt x="6775" y="461"/>
                  </a:cubicBezTo>
                  <a:cubicBezTo>
                    <a:pt x="6311" y="842"/>
                    <a:pt x="5882" y="1259"/>
                    <a:pt x="5442" y="1652"/>
                  </a:cubicBezTo>
                  <a:lnTo>
                    <a:pt x="4454" y="1652"/>
                  </a:lnTo>
                  <a:cubicBezTo>
                    <a:pt x="4620" y="1497"/>
                    <a:pt x="4799" y="1342"/>
                    <a:pt x="4965" y="1176"/>
                  </a:cubicBezTo>
                  <a:cubicBezTo>
                    <a:pt x="5227" y="938"/>
                    <a:pt x="5537" y="711"/>
                    <a:pt x="5763" y="437"/>
                  </a:cubicBezTo>
                  <a:cubicBezTo>
                    <a:pt x="5775" y="426"/>
                    <a:pt x="5775" y="426"/>
                    <a:pt x="5775" y="414"/>
                  </a:cubicBezTo>
                  <a:close/>
                  <a:moveTo>
                    <a:pt x="6942" y="473"/>
                  </a:moveTo>
                  <a:cubicBezTo>
                    <a:pt x="7216" y="485"/>
                    <a:pt x="7490" y="497"/>
                    <a:pt x="7775" y="497"/>
                  </a:cubicBezTo>
                  <a:cubicBezTo>
                    <a:pt x="7585" y="664"/>
                    <a:pt x="7430" y="878"/>
                    <a:pt x="7263" y="1045"/>
                  </a:cubicBezTo>
                  <a:cubicBezTo>
                    <a:pt x="7061" y="1259"/>
                    <a:pt x="6823" y="1485"/>
                    <a:pt x="6668" y="1735"/>
                  </a:cubicBezTo>
                  <a:cubicBezTo>
                    <a:pt x="6299" y="1688"/>
                    <a:pt x="5942" y="1664"/>
                    <a:pt x="5573" y="1652"/>
                  </a:cubicBezTo>
                  <a:cubicBezTo>
                    <a:pt x="6049" y="1295"/>
                    <a:pt x="6537" y="914"/>
                    <a:pt x="6942" y="473"/>
                  </a:cubicBezTo>
                  <a:close/>
                  <a:moveTo>
                    <a:pt x="8204" y="699"/>
                  </a:moveTo>
                  <a:lnTo>
                    <a:pt x="8204" y="699"/>
                  </a:lnTo>
                  <a:cubicBezTo>
                    <a:pt x="8192" y="818"/>
                    <a:pt x="8168" y="926"/>
                    <a:pt x="8168" y="1033"/>
                  </a:cubicBezTo>
                  <a:cubicBezTo>
                    <a:pt x="8156" y="1271"/>
                    <a:pt x="8156" y="1521"/>
                    <a:pt x="8168" y="1759"/>
                  </a:cubicBezTo>
                  <a:cubicBezTo>
                    <a:pt x="7966" y="1926"/>
                    <a:pt x="7787" y="2128"/>
                    <a:pt x="7609" y="2307"/>
                  </a:cubicBezTo>
                  <a:cubicBezTo>
                    <a:pt x="7454" y="2462"/>
                    <a:pt x="7299" y="2616"/>
                    <a:pt x="7156" y="2783"/>
                  </a:cubicBezTo>
                  <a:cubicBezTo>
                    <a:pt x="7168" y="2450"/>
                    <a:pt x="7168" y="2116"/>
                    <a:pt x="7180" y="1783"/>
                  </a:cubicBezTo>
                  <a:cubicBezTo>
                    <a:pt x="7311" y="1664"/>
                    <a:pt x="7442" y="1521"/>
                    <a:pt x="7549" y="1402"/>
                  </a:cubicBezTo>
                  <a:cubicBezTo>
                    <a:pt x="7763" y="1199"/>
                    <a:pt x="8049" y="961"/>
                    <a:pt x="8204" y="699"/>
                  </a:cubicBezTo>
                  <a:close/>
                  <a:moveTo>
                    <a:pt x="8168" y="1938"/>
                  </a:moveTo>
                  <a:cubicBezTo>
                    <a:pt x="8168" y="2295"/>
                    <a:pt x="8168" y="2640"/>
                    <a:pt x="8168" y="2997"/>
                  </a:cubicBezTo>
                  <a:cubicBezTo>
                    <a:pt x="7787" y="3307"/>
                    <a:pt x="7442" y="3712"/>
                    <a:pt x="7132" y="4093"/>
                  </a:cubicBezTo>
                  <a:cubicBezTo>
                    <a:pt x="7132" y="3700"/>
                    <a:pt x="7144" y="3319"/>
                    <a:pt x="7156" y="2938"/>
                  </a:cubicBezTo>
                  <a:cubicBezTo>
                    <a:pt x="7335" y="2747"/>
                    <a:pt x="7502" y="2557"/>
                    <a:pt x="7680" y="2390"/>
                  </a:cubicBezTo>
                  <a:cubicBezTo>
                    <a:pt x="7835" y="2235"/>
                    <a:pt x="8002" y="2092"/>
                    <a:pt x="8168" y="1938"/>
                  </a:cubicBezTo>
                  <a:close/>
                  <a:moveTo>
                    <a:pt x="8168" y="3140"/>
                  </a:moveTo>
                  <a:cubicBezTo>
                    <a:pt x="8168" y="3295"/>
                    <a:pt x="8168" y="3450"/>
                    <a:pt x="8168" y="3605"/>
                  </a:cubicBezTo>
                  <a:cubicBezTo>
                    <a:pt x="8168" y="3652"/>
                    <a:pt x="8180" y="3700"/>
                    <a:pt x="8216" y="3724"/>
                  </a:cubicBezTo>
                  <a:cubicBezTo>
                    <a:pt x="8204" y="3843"/>
                    <a:pt x="8192" y="3962"/>
                    <a:pt x="8192" y="4093"/>
                  </a:cubicBezTo>
                  <a:cubicBezTo>
                    <a:pt x="8013" y="4271"/>
                    <a:pt x="7847" y="4497"/>
                    <a:pt x="7692" y="4688"/>
                  </a:cubicBezTo>
                  <a:cubicBezTo>
                    <a:pt x="7597" y="4795"/>
                    <a:pt x="7502" y="4914"/>
                    <a:pt x="7406" y="5021"/>
                  </a:cubicBezTo>
                  <a:cubicBezTo>
                    <a:pt x="7382" y="5057"/>
                    <a:pt x="7180" y="5343"/>
                    <a:pt x="7132" y="5379"/>
                  </a:cubicBezTo>
                  <a:cubicBezTo>
                    <a:pt x="7132" y="5379"/>
                    <a:pt x="7132" y="5367"/>
                    <a:pt x="7121" y="5355"/>
                  </a:cubicBezTo>
                  <a:lnTo>
                    <a:pt x="7109" y="5355"/>
                  </a:lnTo>
                  <a:cubicBezTo>
                    <a:pt x="7109" y="4974"/>
                    <a:pt x="7121" y="4581"/>
                    <a:pt x="7132" y="4200"/>
                  </a:cubicBezTo>
                  <a:cubicBezTo>
                    <a:pt x="7311" y="4009"/>
                    <a:pt x="7490" y="3807"/>
                    <a:pt x="7680" y="3616"/>
                  </a:cubicBezTo>
                  <a:cubicBezTo>
                    <a:pt x="7835" y="3450"/>
                    <a:pt x="8002" y="3307"/>
                    <a:pt x="8168" y="3140"/>
                  </a:cubicBezTo>
                  <a:close/>
                  <a:moveTo>
                    <a:pt x="8168" y="4331"/>
                  </a:moveTo>
                  <a:cubicBezTo>
                    <a:pt x="8156" y="4736"/>
                    <a:pt x="8144" y="5129"/>
                    <a:pt x="8144" y="5533"/>
                  </a:cubicBezTo>
                  <a:cubicBezTo>
                    <a:pt x="7775" y="5926"/>
                    <a:pt x="7382" y="6343"/>
                    <a:pt x="7085" y="6795"/>
                  </a:cubicBezTo>
                  <a:cubicBezTo>
                    <a:pt x="7085" y="6343"/>
                    <a:pt x="7097" y="5891"/>
                    <a:pt x="7109" y="5438"/>
                  </a:cubicBezTo>
                  <a:cubicBezTo>
                    <a:pt x="7112" y="5440"/>
                    <a:pt x="7116" y="5440"/>
                    <a:pt x="7121" y="5440"/>
                  </a:cubicBezTo>
                  <a:cubicBezTo>
                    <a:pt x="7185" y="5440"/>
                    <a:pt x="7310" y="5283"/>
                    <a:pt x="7299" y="5283"/>
                  </a:cubicBezTo>
                  <a:cubicBezTo>
                    <a:pt x="7585" y="4974"/>
                    <a:pt x="7906" y="4664"/>
                    <a:pt x="8168" y="4331"/>
                  </a:cubicBezTo>
                  <a:close/>
                  <a:moveTo>
                    <a:pt x="8144" y="5712"/>
                  </a:moveTo>
                  <a:cubicBezTo>
                    <a:pt x="8144" y="6105"/>
                    <a:pt x="8156" y="6486"/>
                    <a:pt x="8168" y="6867"/>
                  </a:cubicBezTo>
                  <a:cubicBezTo>
                    <a:pt x="7752" y="7248"/>
                    <a:pt x="7394" y="7724"/>
                    <a:pt x="7061" y="8177"/>
                  </a:cubicBezTo>
                  <a:cubicBezTo>
                    <a:pt x="7073" y="7736"/>
                    <a:pt x="7073" y="7295"/>
                    <a:pt x="7085" y="6843"/>
                  </a:cubicBezTo>
                  <a:lnTo>
                    <a:pt x="7097" y="6843"/>
                  </a:lnTo>
                  <a:cubicBezTo>
                    <a:pt x="7478" y="6510"/>
                    <a:pt x="7811" y="6105"/>
                    <a:pt x="8144" y="5712"/>
                  </a:cubicBezTo>
                  <a:close/>
                  <a:moveTo>
                    <a:pt x="8180" y="7045"/>
                  </a:moveTo>
                  <a:cubicBezTo>
                    <a:pt x="8180" y="7415"/>
                    <a:pt x="8204" y="7772"/>
                    <a:pt x="8204" y="8141"/>
                  </a:cubicBezTo>
                  <a:cubicBezTo>
                    <a:pt x="8002" y="8391"/>
                    <a:pt x="7835" y="8665"/>
                    <a:pt x="7621" y="8903"/>
                  </a:cubicBezTo>
                  <a:cubicBezTo>
                    <a:pt x="7442" y="9117"/>
                    <a:pt x="7251" y="9320"/>
                    <a:pt x="7049" y="9522"/>
                  </a:cubicBezTo>
                  <a:cubicBezTo>
                    <a:pt x="7049" y="9105"/>
                    <a:pt x="7061" y="8700"/>
                    <a:pt x="7061" y="8296"/>
                  </a:cubicBezTo>
                  <a:cubicBezTo>
                    <a:pt x="7406" y="7843"/>
                    <a:pt x="7799" y="7462"/>
                    <a:pt x="8180" y="7045"/>
                  </a:cubicBezTo>
                  <a:close/>
                  <a:moveTo>
                    <a:pt x="8216" y="8319"/>
                  </a:moveTo>
                  <a:cubicBezTo>
                    <a:pt x="8216" y="8510"/>
                    <a:pt x="8228" y="8688"/>
                    <a:pt x="8228" y="8879"/>
                  </a:cubicBezTo>
                  <a:cubicBezTo>
                    <a:pt x="8240" y="9117"/>
                    <a:pt x="8240" y="9355"/>
                    <a:pt x="8240" y="9593"/>
                  </a:cubicBezTo>
                  <a:cubicBezTo>
                    <a:pt x="7787" y="10046"/>
                    <a:pt x="7394" y="10593"/>
                    <a:pt x="7037" y="11129"/>
                  </a:cubicBezTo>
                  <a:cubicBezTo>
                    <a:pt x="7037" y="10629"/>
                    <a:pt x="7037" y="10117"/>
                    <a:pt x="7049" y="9617"/>
                  </a:cubicBezTo>
                  <a:cubicBezTo>
                    <a:pt x="7478" y="9248"/>
                    <a:pt x="7918" y="8808"/>
                    <a:pt x="8216" y="8319"/>
                  </a:cubicBezTo>
                  <a:close/>
                  <a:moveTo>
                    <a:pt x="8252" y="9760"/>
                  </a:moveTo>
                  <a:cubicBezTo>
                    <a:pt x="8252" y="10117"/>
                    <a:pt x="8252" y="10486"/>
                    <a:pt x="8264" y="10844"/>
                  </a:cubicBezTo>
                  <a:cubicBezTo>
                    <a:pt x="7811" y="11344"/>
                    <a:pt x="7406" y="11903"/>
                    <a:pt x="7025" y="12463"/>
                  </a:cubicBezTo>
                  <a:cubicBezTo>
                    <a:pt x="7037" y="12058"/>
                    <a:pt x="7037" y="11653"/>
                    <a:pt x="7037" y="11248"/>
                  </a:cubicBezTo>
                  <a:cubicBezTo>
                    <a:pt x="7430" y="10736"/>
                    <a:pt x="7859" y="10260"/>
                    <a:pt x="8252" y="9760"/>
                  </a:cubicBezTo>
                  <a:close/>
                  <a:moveTo>
                    <a:pt x="8264" y="11022"/>
                  </a:moveTo>
                  <a:cubicBezTo>
                    <a:pt x="8264" y="11463"/>
                    <a:pt x="8275" y="11903"/>
                    <a:pt x="8275" y="12332"/>
                  </a:cubicBezTo>
                  <a:cubicBezTo>
                    <a:pt x="7847" y="12844"/>
                    <a:pt x="7430" y="13356"/>
                    <a:pt x="7037" y="13891"/>
                  </a:cubicBezTo>
                  <a:cubicBezTo>
                    <a:pt x="7025" y="13451"/>
                    <a:pt x="7025" y="13022"/>
                    <a:pt x="7025" y="12582"/>
                  </a:cubicBezTo>
                  <a:cubicBezTo>
                    <a:pt x="7418" y="12046"/>
                    <a:pt x="7847" y="11534"/>
                    <a:pt x="8264" y="11022"/>
                  </a:cubicBezTo>
                  <a:close/>
                  <a:moveTo>
                    <a:pt x="8275" y="12522"/>
                  </a:moveTo>
                  <a:cubicBezTo>
                    <a:pt x="8287" y="12963"/>
                    <a:pt x="8287" y="13415"/>
                    <a:pt x="8299" y="13856"/>
                  </a:cubicBezTo>
                  <a:cubicBezTo>
                    <a:pt x="8037" y="14142"/>
                    <a:pt x="7811" y="14451"/>
                    <a:pt x="7573" y="14749"/>
                  </a:cubicBezTo>
                  <a:cubicBezTo>
                    <a:pt x="7394" y="14951"/>
                    <a:pt x="7204" y="15154"/>
                    <a:pt x="7037" y="15356"/>
                  </a:cubicBezTo>
                  <a:cubicBezTo>
                    <a:pt x="7037" y="15201"/>
                    <a:pt x="7037" y="15046"/>
                    <a:pt x="7037" y="14892"/>
                  </a:cubicBezTo>
                  <a:cubicBezTo>
                    <a:pt x="7025" y="14606"/>
                    <a:pt x="7037" y="14308"/>
                    <a:pt x="7037" y="14011"/>
                  </a:cubicBezTo>
                  <a:cubicBezTo>
                    <a:pt x="7454" y="13522"/>
                    <a:pt x="7871" y="13022"/>
                    <a:pt x="8275" y="12522"/>
                  </a:cubicBezTo>
                  <a:close/>
                  <a:moveTo>
                    <a:pt x="8299" y="14022"/>
                  </a:moveTo>
                  <a:cubicBezTo>
                    <a:pt x="8299" y="14249"/>
                    <a:pt x="8311" y="14463"/>
                    <a:pt x="8311" y="14689"/>
                  </a:cubicBezTo>
                  <a:cubicBezTo>
                    <a:pt x="8311" y="14915"/>
                    <a:pt x="8323" y="15130"/>
                    <a:pt x="8323" y="15356"/>
                  </a:cubicBezTo>
                  <a:cubicBezTo>
                    <a:pt x="8085" y="15570"/>
                    <a:pt x="7871" y="15832"/>
                    <a:pt x="7656" y="16070"/>
                  </a:cubicBezTo>
                  <a:cubicBezTo>
                    <a:pt x="7454" y="16297"/>
                    <a:pt x="7251" y="16523"/>
                    <a:pt x="7037" y="16749"/>
                  </a:cubicBezTo>
                  <a:cubicBezTo>
                    <a:pt x="7037" y="16332"/>
                    <a:pt x="7037" y="15904"/>
                    <a:pt x="7037" y="15475"/>
                  </a:cubicBezTo>
                  <a:cubicBezTo>
                    <a:pt x="7287" y="15249"/>
                    <a:pt x="7502" y="14987"/>
                    <a:pt x="7728" y="14737"/>
                  </a:cubicBezTo>
                  <a:cubicBezTo>
                    <a:pt x="7918" y="14499"/>
                    <a:pt x="8133" y="14272"/>
                    <a:pt x="8299" y="14022"/>
                  </a:cubicBezTo>
                  <a:close/>
                  <a:moveTo>
                    <a:pt x="8323" y="15535"/>
                  </a:moveTo>
                  <a:cubicBezTo>
                    <a:pt x="8335" y="15856"/>
                    <a:pt x="8335" y="16177"/>
                    <a:pt x="8347" y="16499"/>
                  </a:cubicBezTo>
                  <a:cubicBezTo>
                    <a:pt x="7871" y="16999"/>
                    <a:pt x="7454" y="17582"/>
                    <a:pt x="7049" y="18154"/>
                  </a:cubicBezTo>
                  <a:cubicBezTo>
                    <a:pt x="7049" y="17725"/>
                    <a:pt x="7049" y="17297"/>
                    <a:pt x="7037" y="16868"/>
                  </a:cubicBezTo>
                  <a:cubicBezTo>
                    <a:pt x="7287" y="16618"/>
                    <a:pt x="7537" y="16356"/>
                    <a:pt x="7775" y="16106"/>
                  </a:cubicBezTo>
                  <a:cubicBezTo>
                    <a:pt x="7954" y="15916"/>
                    <a:pt x="8156" y="15737"/>
                    <a:pt x="8323" y="15535"/>
                  </a:cubicBezTo>
                  <a:close/>
                  <a:moveTo>
                    <a:pt x="8347" y="16666"/>
                  </a:moveTo>
                  <a:cubicBezTo>
                    <a:pt x="8359" y="17237"/>
                    <a:pt x="8371" y="17797"/>
                    <a:pt x="8383" y="18368"/>
                  </a:cubicBezTo>
                  <a:cubicBezTo>
                    <a:pt x="8371" y="18368"/>
                    <a:pt x="8359" y="18368"/>
                    <a:pt x="8347" y="18380"/>
                  </a:cubicBezTo>
                  <a:cubicBezTo>
                    <a:pt x="7894" y="18749"/>
                    <a:pt x="7478" y="19214"/>
                    <a:pt x="7061" y="19642"/>
                  </a:cubicBezTo>
                  <a:cubicBezTo>
                    <a:pt x="7049" y="19190"/>
                    <a:pt x="7049" y="18749"/>
                    <a:pt x="7049" y="18297"/>
                  </a:cubicBezTo>
                  <a:cubicBezTo>
                    <a:pt x="7502" y="17773"/>
                    <a:pt x="7966" y="17237"/>
                    <a:pt x="8347" y="16666"/>
                  </a:cubicBezTo>
                  <a:close/>
                  <a:moveTo>
                    <a:pt x="8394" y="18475"/>
                  </a:moveTo>
                  <a:cubicBezTo>
                    <a:pt x="8394" y="18833"/>
                    <a:pt x="8406" y="19190"/>
                    <a:pt x="8418" y="19547"/>
                  </a:cubicBezTo>
                  <a:lnTo>
                    <a:pt x="8406" y="19547"/>
                  </a:lnTo>
                  <a:cubicBezTo>
                    <a:pt x="8121" y="19809"/>
                    <a:pt x="7883" y="20142"/>
                    <a:pt x="7644" y="20452"/>
                  </a:cubicBezTo>
                  <a:cubicBezTo>
                    <a:pt x="7442" y="20678"/>
                    <a:pt x="7251" y="20904"/>
                    <a:pt x="7061" y="21142"/>
                  </a:cubicBezTo>
                  <a:cubicBezTo>
                    <a:pt x="7061" y="20678"/>
                    <a:pt x="7061" y="20202"/>
                    <a:pt x="7061" y="19737"/>
                  </a:cubicBezTo>
                  <a:cubicBezTo>
                    <a:pt x="7502" y="19333"/>
                    <a:pt x="7990" y="18928"/>
                    <a:pt x="8394" y="18475"/>
                  </a:cubicBezTo>
                  <a:close/>
                  <a:moveTo>
                    <a:pt x="8418" y="19678"/>
                  </a:moveTo>
                  <a:cubicBezTo>
                    <a:pt x="8430" y="20071"/>
                    <a:pt x="8442" y="20464"/>
                    <a:pt x="8454" y="20857"/>
                  </a:cubicBezTo>
                  <a:cubicBezTo>
                    <a:pt x="7978" y="21392"/>
                    <a:pt x="7490" y="21916"/>
                    <a:pt x="7085" y="22488"/>
                  </a:cubicBezTo>
                  <a:cubicBezTo>
                    <a:pt x="7073" y="22107"/>
                    <a:pt x="7073" y="21726"/>
                    <a:pt x="7061" y="21333"/>
                  </a:cubicBezTo>
                  <a:cubicBezTo>
                    <a:pt x="7061" y="21321"/>
                    <a:pt x="7061" y="21297"/>
                    <a:pt x="7061" y="21285"/>
                  </a:cubicBezTo>
                  <a:cubicBezTo>
                    <a:pt x="7323" y="21000"/>
                    <a:pt x="7561" y="20714"/>
                    <a:pt x="7799" y="20428"/>
                  </a:cubicBezTo>
                  <a:cubicBezTo>
                    <a:pt x="8013" y="20178"/>
                    <a:pt x="8240" y="19952"/>
                    <a:pt x="8418" y="19678"/>
                  </a:cubicBezTo>
                  <a:close/>
                  <a:moveTo>
                    <a:pt x="8454" y="21035"/>
                  </a:moveTo>
                  <a:cubicBezTo>
                    <a:pt x="8466" y="21452"/>
                    <a:pt x="8478" y="21869"/>
                    <a:pt x="8490" y="22297"/>
                  </a:cubicBezTo>
                  <a:cubicBezTo>
                    <a:pt x="8476" y="22277"/>
                    <a:pt x="8454" y="22264"/>
                    <a:pt x="8433" y="22264"/>
                  </a:cubicBezTo>
                  <a:cubicBezTo>
                    <a:pt x="8419" y="22264"/>
                    <a:pt x="8404" y="22270"/>
                    <a:pt x="8394" y="22285"/>
                  </a:cubicBezTo>
                  <a:cubicBezTo>
                    <a:pt x="7978" y="22809"/>
                    <a:pt x="7537" y="23309"/>
                    <a:pt x="7109" y="23809"/>
                  </a:cubicBezTo>
                  <a:cubicBezTo>
                    <a:pt x="7097" y="23405"/>
                    <a:pt x="7097" y="23000"/>
                    <a:pt x="7085" y="22595"/>
                  </a:cubicBezTo>
                  <a:cubicBezTo>
                    <a:pt x="7573" y="22107"/>
                    <a:pt x="8002" y="21559"/>
                    <a:pt x="8454" y="21035"/>
                  </a:cubicBezTo>
                  <a:close/>
                  <a:moveTo>
                    <a:pt x="8490" y="22369"/>
                  </a:moveTo>
                  <a:cubicBezTo>
                    <a:pt x="8502" y="22821"/>
                    <a:pt x="8514" y="23274"/>
                    <a:pt x="8525" y="23726"/>
                  </a:cubicBezTo>
                  <a:cubicBezTo>
                    <a:pt x="8511" y="23711"/>
                    <a:pt x="8491" y="23701"/>
                    <a:pt x="8470" y="23701"/>
                  </a:cubicBezTo>
                  <a:cubicBezTo>
                    <a:pt x="8457" y="23701"/>
                    <a:pt x="8444" y="23705"/>
                    <a:pt x="8430" y="23714"/>
                  </a:cubicBezTo>
                  <a:cubicBezTo>
                    <a:pt x="7966" y="24119"/>
                    <a:pt x="7525" y="24559"/>
                    <a:pt x="7132" y="25024"/>
                  </a:cubicBezTo>
                  <a:cubicBezTo>
                    <a:pt x="7121" y="24667"/>
                    <a:pt x="7121" y="24309"/>
                    <a:pt x="7109" y="23952"/>
                  </a:cubicBezTo>
                  <a:cubicBezTo>
                    <a:pt x="7585" y="23440"/>
                    <a:pt x="8025" y="22905"/>
                    <a:pt x="8490" y="22381"/>
                  </a:cubicBezTo>
                  <a:cubicBezTo>
                    <a:pt x="8490" y="22381"/>
                    <a:pt x="8490" y="22381"/>
                    <a:pt x="8490" y="22369"/>
                  </a:cubicBezTo>
                  <a:close/>
                  <a:moveTo>
                    <a:pt x="8525" y="23786"/>
                  </a:moveTo>
                  <a:cubicBezTo>
                    <a:pt x="8537" y="24167"/>
                    <a:pt x="8537" y="24536"/>
                    <a:pt x="8549" y="24905"/>
                  </a:cubicBezTo>
                  <a:cubicBezTo>
                    <a:pt x="8061" y="25441"/>
                    <a:pt x="7585" y="26000"/>
                    <a:pt x="7132" y="26560"/>
                  </a:cubicBezTo>
                  <a:cubicBezTo>
                    <a:pt x="7132" y="26076"/>
                    <a:pt x="7132" y="25603"/>
                    <a:pt x="7132" y="25119"/>
                  </a:cubicBezTo>
                  <a:cubicBezTo>
                    <a:pt x="7585" y="24667"/>
                    <a:pt x="8049" y="24238"/>
                    <a:pt x="8514" y="23797"/>
                  </a:cubicBezTo>
                  <a:cubicBezTo>
                    <a:pt x="8514" y="23797"/>
                    <a:pt x="8525" y="23797"/>
                    <a:pt x="8525" y="23786"/>
                  </a:cubicBezTo>
                  <a:close/>
                  <a:moveTo>
                    <a:pt x="8549" y="25119"/>
                  </a:moveTo>
                  <a:cubicBezTo>
                    <a:pt x="8561" y="25405"/>
                    <a:pt x="8573" y="25702"/>
                    <a:pt x="8573" y="25988"/>
                  </a:cubicBezTo>
                  <a:cubicBezTo>
                    <a:pt x="8275" y="26274"/>
                    <a:pt x="8002" y="26572"/>
                    <a:pt x="7704" y="26869"/>
                  </a:cubicBezTo>
                  <a:cubicBezTo>
                    <a:pt x="7537" y="27036"/>
                    <a:pt x="7287" y="27203"/>
                    <a:pt x="7109" y="27393"/>
                  </a:cubicBezTo>
                  <a:cubicBezTo>
                    <a:pt x="7121" y="27143"/>
                    <a:pt x="7121" y="26881"/>
                    <a:pt x="7121" y="26619"/>
                  </a:cubicBezTo>
                  <a:cubicBezTo>
                    <a:pt x="7135" y="26634"/>
                    <a:pt x="7150" y="26644"/>
                    <a:pt x="7165" y="26644"/>
                  </a:cubicBezTo>
                  <a:cubicBezTo>
                    <a:pt x="7174" y="26644"/>
                    <a:pt x="7183" y="26640"/>
                    <a:pt x="7192" y="26631"/>
                  </a:cubicBezTo>
                  <a:cubicBezTo>
                    <a:pt x="7656" y="26143"/>
                    <a:pt x="8121" y="25631"/>
                    <a:pt x="8549" y="25119"/>
                  </a:cubicBezTo>
                  <a:close/>
                  <a:moveTo>
                    <a:pt x="560" y="2033"/>
                  </a:moveTo>
                  <a:cubicBezTo>
                    <a:pt x="1560" y="2057"/>
                    <a:pt x="2572" y="2057"/>
                    <a:pt x="3584" y="2069"/>
                  </a:cubicBezTo>
                  <a:cubicBezTo>
                    <a:pt x="4307" y="2077"/>
                    <a:pt x="5041" y="2132"/>
                    <a:pt x="5766" y="2132"/>
                  </a:cubicBezTo>
                  <a:cubicBezTo>
                    <a:pt x="6081" y="2132"/>
                    <a:pt x="6394" y="2121"/>
                    <a:pt x="6704" y="2092"/>
                  </a:cubicBezTo>
                  <a:lnTo>
                    <a:pt x="6704" y="2092"/>
                  </a:lnTo>
                  <a:cubicBezTo>
                    <a:pt x="6644" y="6367"/>
                    <a:pt x="6656" y="10629"/>
                    <a:pt x="6656" y="14892"/>
                  </a:cubicBezTo>
                  <a:cubicBezTo>
                    <a:pt x="6656" y="17047"/>
                    <a:pt x="6692" y="19190"/>
                    <a:pt x="6716" y="21333"/>
                  </a:cubicBezTo>
                  <a:cubicBezTo>
                    <a:pt x="6740" y="23476"/>
                    <a:pt x="6668" y="25643"/>
                    <a:pt x="6799" y="27786"/>
                  </a:cubicBezTo>
                  <a:cubicBezTo>
                    <a:pt x="4751" y="27822"/>
                    <a:pt x="2572" y="27727"/>
                    <a:pt x="548" y="28072"/>
                  </a:cubicBezTo>
                  <a:cubicBezTo>
                    <a:pt x="727" y="23809"/>
                    <a:pt x="548" y="19499"/>
                    <a:pt x="536" y="15225"/>
                  </a:cubicBezTo>
                  <a:cubicBezTo>
                    <a:pt x="524" y="10915"/>
                    <a:pt x="572" y="6617"/>
                    <a:pt x="703" y="2319"/>
                  </a:cubicBezTo>
                  <a:cubicBezTo>
                    <a:pt x="715" y="2200"/>
                    <a:pt x="644" y="2128"/>
                    <a:pt x="548" y="2092"/>
                  </a:cubicBezTo>
                  <a:cubicBezTo>
                    <a:pt x="548" y="2081"/>
                    <a:pt x="548" y="2057"/>
                    <a:pt x="560" y="2033"/>
                  </a:cubicBezTo>
                  <a:close/>
                  <a:moveTo>
                    <a:pt x="4175" y="1"/>
                  </a:moveTo>
                  <a:cubicBezTo>
                    <a:pt x="3470" y="1"/>
                    <a:pt x="2759" y="28"/>
                    <a:pt x="2072" y="164"/>
                  </a:cubicBezTo>
                  <a:cubicBezTo>
                    <a:pt x="2054" y="146"/>
                    <a:pt x="2031" y="137"/>
                    <a:pt x="2004" y="137"/>
                  </a:cubicBezTo>
                  <a:cubicBezTo>
                    <a:pt x="1977" y="137"/>
                    <a:pt x="1947" y="146"/>
                    <a:pt x="1917" y="164"/>
                  </a:cubicBezTo>
                  <a:cubicBezTo>
                    <a:pt x="1358" y="557"/>
                    <a:pt x="786" y="1092"/>
                    <a:pt x="370" y="1628"/>
                  </a:cubicBezTo>
                  <a:cubicBezTo>
                    <a:pt x="358" y="1640"/>
                    <a:pt x="358" y="1640"/>
                    <a:pt x="358" y="1640"/>
                  </a:cubicBezTo>
                  <a:cubicBezTo>
                    <a:pt x="263" y="1652"/>
                    <a:pt x="179" y="1735"/>
                    <a:pt x="179" y="1830"/>
                  </a:cubicBezTo>
                  <a:cubicBezTo>
                    <a:pt x="191" y="1985"/>
                    <a:pt x="203" y="2140"/>
                    <a:pt x="239" y="2283"/>
                  </a:cubicBezTo>
                  <a:cubicBezTo>
                    <a:pt x="227" y="2295"/>
                    <a:pt x="227" y="2307"/>
                    <a:pt x="227" y="2319"/>
                  </a:cubicBezTo>
                  <a:cubicBezTo>
                    <a:pt x="203" y="6617"/>
                    <a:pt x="155" y="10927"/>
                    <a:pt x="143" y="15225"/>
                  </a:cubicBezTo>
                  <a:cubicBezTo>
                    <a:pt x="120" y="19511"/>
                    <a:pt x="1" y="23857"/>
                    <a:pt x="322" y="28143"/>
                  </a:cubicBezTo>
                  <a:cubicBezTo>
                    <a:pt x="322" y="28179"/>
                    <a:pt x="346" y="28203"/>
                    <a:pt x="358" y="28227"/>
                  </a:cubicBezTo>
                  <a:cubicBezTo>
                    <a:pt x="382" y="28262"/>
                    <a:pt x="417" y="28298"/>
                    <a:pt x="465" y="28310"/>
                  </a:cubicBezTo>
                  <a:cubicBezTo>
                    <a:pt x="868" y="28335"/>
                    <a:pt x="1273" y="28345"/>
                    <a:pt x="1680" y="28345"/>
                  </a:cubicBezTo>
                  <a:cubicBezTo>
                    <a:pt x="3391" y="28345"/>
                    <a:pt x="5132" y="28165"/>
                    <a:pt x="6835" y="28155"/>
                  </a:cubicBezTo>
                  <a:cubicBezTo>
                    <a:pt x="6930" y="28155"/>
                    <a:pt x="6978" y="28096"/>
                    <a:pt x="7001" y="28024"/>
                  </a:cubicBezTo>
                  <a:cubicBezTo>
                    <a:pt x="7049" y="28000"/>
                    <a:pt x="7085" y="27965"/>
                    <a:pt x="7097" y="27893"/>
                  </a:cubicBezTo>
                  <a:cubicBezTo>
                    <a:pt x="7097" y="27869"/>
                    <a:pt x="7097" y="27834"/>
                    <a:pt x="7097" y="27810"/>
                  </a:cubicBezTo>
                  <a:cubicBezTo>
                    <a:pt x="7418" y="27727"/>
                    <a:pt x="7692" y="27393"/>
                    <a:pt x="7918" y="27179"/>
                  </a:cubicBezTo>
                  <a:cubicBezTo>
                    <a:pt x="8216" y="26905"/>
                    <a:pt x="8514" y="26619"/>
                    <a:pt x="8799" y="26334"/>
                  </a:cubicBezTo>
                  <a:cubicBezTo>
                    <a:pt x="8895" y="26334"/>
                    <a:pt x="8990" y="26274"/>
                    <a:pt x="8990" y="26143"/>
                  </a:cubicBezTo>
                  <a:cubicBezTo>
                    <a:pt x="8990" y="26131"/>
                    <a:pt x="8990" y="26131"/>
                    <a:pt x="8990" y="26131"/>
                  </a:cubicBezTo>
                  <a:cubicBezTo>
                    <a:pt x="9026" y="26060"/>
                    <a:pt x="9014" y="26000"/>
                    <a:pt x="8990" y="25941"/>
                  </a:cubicBezTo>
                  <a:cubicBezTo>
                    <a:pt x="8847" y="22143"/>
                    <a:pt x="8787" y="18333"/>
                    <a:pt x="8704" y="14523"/>
                  </a:cubicBezTo>
                  <a:cubicBezTo>
                    <a:pt x="8656" y="12641"/>
                    <a:pt x="8609" y="10760"/>
                    <a:pt x="8609" y="8879"/>
                  </a:cubicBezTo>
                  <a:cubicBezTo>
                    <a:pt x="8597" y="7117"/>
                    <a:pt x="8692" y="5319"/>
                    <a:pt x="8502" y="3569"/>
                  </a:cubicBezTo>
                  <a:cubicBezTo>
                    <a:pt x="8502" y="2807"/>
                    <a:pt x="8514" y="2045"/>
                    <a:pt x="8514" y="1295"/>
                  </a:cubicBezTo>
                  <a:cubicBezTo>
                    <a:pt x="8502" y="949"/>
                    <a:pt x="8597" y="461"/>
                    <a:pt x="8299" y="235"/>
                  </a:cubicBezTo>
                  <a:cubicBezTo>
                    <a:pt x="8275" y="223"/>
                    <a:pt x="8264" y="223"/>
                    <a:pt x="8240" y="223"/>
                  </a:cubicBezTo>
                  <a:cubicBezTo>
                    <a:pt x="8216" y="187"/>
                    <a:pt x="8180" y="164"/>
                    <a:pt x="8133" y="152"/>
                  </a:cubicBezTo>
                  <a:cubicBezTo>
                    <a:pt x="7109" y="9"/>
                    <a:pt x="6061" y="9"/>
                    <a:pt x="5025" y="9"/>
                  </a:cubicBezTo>
                  <a:cubicBezTo>
                    <a:pt x="4744" y="5"/>
                    <a:pt x="4460" y="1"/>
                    <a:pt x="4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6" name="Google Shape;1246;p53"/>
          <p:cNvSpPr/>
          <p:nvPr/>
        </p:nvSpPr>
        <p:spPr>
          <a:xfrm>
            <a:off x="2139308" y="2643467"/>
            <a:ext cx="289870" cy="397264"/>
          </a:xfrm>
          <a:custGeom>
            <a:rect b="b" l="l" r="r" t="t"/>
            <a:pathLst>
              <a:path extrusionOk="0" h="15503" w="11312">
                <a:moveTo>
                  <a:pt x="4239" y="297"/>
                </a:moveTo>
                <a:lnTo>
                  <a:pt x="4239" y="297"/>
                </a:lnTo>
                <a:cubicBezTo>
                  <a:pt x="4311" y="333"/>
                  <a:pt x="4382" y="357"/>
                  <a:pt x="4430" y="381"/>
                </a:cubicBezTo>
                <a:cubicBezTo>
                  <a:pt x="4704" y="488"/>
                  <a:pt x="5037" y="678"/>
                  <a:pt x="5335" y="690"/>
                </a:cubicBezTo>
                <a:cubicBezTo>
                  <a:pt x="5347" y="833"/>
                  <a:pt x="5359" y="988"/>
                  <a:pt x="5382" y="1143"/>
                </a:cubicBezTo>
                <a:cubicBezTo>
                  <a:pt x="5382" y="1178"/>
                  <a:pt x="5394" y="1226"/>
                  <a:pt x="5394" y="1262"/>
                </a:cubicBezTo>
                <a:cubicBezTo>
                  <a:pt x="5120" y="1047"/>
                  <a:pt x="4728" y="905"/>
                  <a:pt x="4394" y="797"/>
                </a:cubicBezTo>
                <a:cubicBezTo>
                  <a:pt x="4347" y="631"/>
                  <a:pt x="4287" y="464"/>
                  <a:pt x="4239" y="297"/>
                </a:cubicBezTo>
                <a:close/>
                <a:moveTo>
                  <a:pt x="4418" y="893"/>
                </a:moveTo>
                <a:cubicBezTo>
                  <a:pt x="4597" y="976"/>
                  <a:pt x="4775" y="1047"/>
                  <a:pt x="4942" y="1143"/>
                </a:cubicBezTo>
                <a:cubicBezTo>
                  <a:pt x="5109" y="1226"/>
                  <a:pt x="5251" y="1345"/>
                  <a:pt x="5430" y="1416"/>
                </a:cubicBezTo>
                <a:cubicBezTo>
                  <a:pt x="5430" y="1452"/>
                  <a:pt x="5442" y="1476"/>
                  <a:pt x="5454" y="1512"/>
                </a:cubicBezTo>
                <a:cubicBezTo>
                  <a:pt x="5371" y="1524"/>
                  <a:pt x="5299" y="1547"/>
                  <a:pt x="5216" y="1571"/>
                </a:cubicBezTo>
                <a:cubicBezTo>
                  <a:pt x="5109" y="1512"/>
                  <a:pt x="5001" y="1464"/>
                  <a:pt x="4894" y="1405"/>
                </a:cubicBezTo>
                <a:cubicBezTo>
                  <a:pt x="4775" y="1345"/>
                  <a:pt x="4644" y="1285"/>
                  <a:pt x="4525" y="1226"/>
                </a:cubicBezTo>
                <a:cubicBezTo>
                  <a:pt x="4489" y="1107"/>
                  <a:pt x="4454" y="1000"/>
                  <a:pt x="4418" y="893"/>
                </a:cubicBezTo>
                <a:close/>
                <a:moveTo>
                  <a:pt x="4573" y="1357"/>
                </a:moveTo>
                <a:lnTo>
                  <a:pt x="4573" y="1357"/>
                </a:lnTo>
                <a:cubicBezTo>
                  <a:pt x="4656" y="1416"/>
                  <a:pt x="4739" y="1464"/>
                  <a:pt x="4835" y="1512"/>
                </a:cubicBezTo>
                <a:cubicBezTo>
                  <a:pt x="4894" y="1547"/>
                  <a:pt x="4966" y="1583"/>
                  <a:pt x="5025" y="1619"/>
                </a:cubicBezTo>
                <a:cubicBezTo>
                  <a:pt x="4906" y="1655"/>
                  <a:pt x="4787" y="1690"/>
                  <a:pt x="4680" y="1738"/>
                </a:cubicBezTo>
                <a:cubicBezTo>
                  <a:pt x="4644" y="1607"/>
                  <a:pt x="4609" y="1488"/>
                  <a:pt x="4573" y="1357"/>
                </a:cubicBezTo>
                <a:close/>
                <a:moveTo>
                  <a:pt x="7228" y="2047"/>
                </a:moveTo>
                <a:cubicBezTo>
                  <a:pt x="7430" y="2298"/>
                  <a:pt x="7668" y="2512"/>
                  <a:pt x="7907" y="2714"/>
                </a:cubicBezTo>
                <a:cubicBezTo>
                  <a:pt x="7918" y="2726"/>
                  <a:pt x="7930" y="2738"/>
                  <a:pt x="7954" y="2738"/>
                </a:cubicBezTo>
                <a:cubicBezTo>
                  <a:pt x="7942" y="2893"/>
                  <a:pt x="7942" y="3036"/>
                  <a:pt x="7930" y="3190"/>
                </a:cubicBezTo>
                <a:cubicBezTo>
                  <a:pt x="7835" y="3107"/>
                  <a:pt x="7728" y="3036"/>
                  <a:pt x="7621" y="2952"/>
                </a:cubicBezTo>
                <a:cubicBezTo>
                  <a:pt x="7502" y="2857"/>
                  <a:pt x="7371" y="2774"/>
                  <a:pt x="7252" y="2679"/>
                </a:cubicBezTo>
                <a:cubicBezTo>
                  <a:pt x="7252" y="2464"/>
                  <a:pt x="7252" y="2250"/>
                  <a:pt x="7228" y="2047"/>
                </a:cubicBezTo>
                <a:close/>
                <a:moveTo>
                  <a:pt x="7252" y="2809"/>
                </a:moveTo>
                <a:cubicBezTo>
                  <a:pt x="7347" y="2893"/>
                  <a:pt x="7442" y="2976"/>
                  <a:pt x="7549" y="3060"/>
                </a:cubicBezTo>
                <a:cubicBezTo>
                  <a:pt x="7668" y="3155"/>
                  <a:pt x="7799" y="3274"/>
                  <a:pt x="7930" y="3369"/>
                </a:cubicBezTo>
                <a:cubicBezTo>
                  <a:pt x="7930" y="3560"/>
                  <a:pt x="7918" y="3750"/>
                  <a:pt x="7918" y="3941"/>
                </a:cubicBezTo>
                <a:cubicBezTo>
                  <a:pt x="7823" y="3869"/>
                  <a:pt x="7716" y="3798"/>
                  <a:pt x="7609" y="3714"/>
                </a:cubicBezTo>
                <a:cubicBezTo>
                  <a:pt x="7478" y="3619"/>
                  <a:pt x="7347" y="3524"/>
                  <a:pt x="7216" y="3429"/>
                </a:cubicBezTo>
                <a:cubicBezTo>
                  <a:pt x="7228" y="3226"/>
                  <a:pt x="7240" y="3012"/>
                  <a:pt x="7252" y="2809"/>
                </a:cubicBezTo>
                <a:close/>
                <a:moveTo>
                  <a:pt x="5871" y="4131"/>
                </a:moveTo>
                <a:cubicBezTo>
                  <a:pt x="5871" y="4143"/>
                  <a:pt x="5871" y="4143"/>
                  <a:pt x="5882" y="4143"/>
                </a:cubicBezTo>
                <a:cubicBezTo>
                  <a:pt x="6049" y="4214"/>
                  <a:pt x="6204" y="4310"/>
                  <a:pt x="6347" y="4417"/>
                </a:cubicBezTo>
                <a:cubicBezTo>
                  <a:pt x="6299" y="4414"/>
                  <a:pt x="6251" y="4413"/>
                  <a:pt x="6204" y="4413"/>
                </a:cubicBezTo>
                <a:cubicBezTo>
                  <a:pt x="6050" y="4413"/>
                  <a:pt x="5897" y="4428"/>
                  <a:pt x="5752" y="4464"/>
                </a:cubicBezTo>
                <a:cubicBezTo>
                  <a:pt x="5597" y="4381"/>
                  <a:pt x="5430" y="4310"/>
                  <a:pt x="5263" y="4238"/>
                </a:cubicBezTo>
                <a:cubicBezTo>
                  <a:pt x="5466" y="4191"/>
                  <a:pt x="5668" y="4167"/>
                  <a:pt x="5871" y="4131"/>
                </a:cubicBezTo>
                <a:close/>
                <a:moveTo>
                  <a:pt x="7061" y="4024"/>
                </a:moveTo>
                <a:cubicBezTo>
                  <a:pt x="7180" y="4179"/>
                  <a:pt x="7311" y="4310"/>
                  <a:pt x="7454" y="4441"/>
                </a:cubicBezTo>
                <a:cubicBezTo>
                  <a:pt x="7490" y="4476"/>
                  <a:pt x="7537" y="4512"/>
                  <a:pt x="7573" y="4560"/>
                </a:cubicBezTo>
                <a:cubicBezTo>
                  <a:pt x="7264" y="4500"/>
                  <a:pt x="6918" y="4441"/>
                  <a:pt x="6573" y="4417"/>
                </a:cubicBezTo>
                <a:cubicBezTo>
                  <a:pt x="6418" y="4298"/>
                  <a:pt x="6240" y="4191"/>
                  <a:pt x="6061" y="4119"/>
                </a:cubicBezTo>
                <a:cubicBezTo>
                  <a:pt x="6383" y="4083"/>
                  <a:pt x="6704" y="4072"/>
                  <a:pt x="7002" y="4048"/>
                </a:cubicBezTo>
                <a:cubicBezTo>
                  <a:pt x="7025" y="4048"/>
                  <a:pt x="7037" y="4036"/>
                  <a:pt x="7061" y="4024"/>
                </a:cubicBezTo>
                <a:close/>
                <a:moveTo>
                  <a:pt x="7216" y="3548"/>
                </a:moveTo>
                <a:cubicBezTo>
                  <a:pt x="7323" y="3643"/>
                  <a:pt x="7430" y="3726"/>
                  <a:pt x="7537" y="3810"/>
                </a:cubicBezTo>
                <a:cubicBezTo>
                  <a:pt x="7668" y="3905"/>
                  <a:pt x="7787" y="4024"/>
                  <a:pt x="7918" y="4119"/>
                </a:cubicBezTo>
                <a:cubicBezTo>
                  <a:pt x="7918" y="4286"/>
                  <a:pt x="7918" y="4453"/>
                  <a:pt x="7930" y="4619"/>
                </a:cubicBezTo>
                <a:cubicBezTo>
                  <a:pt x="7918" y="4607"/>
                  <a:pt x="7907" y="4607"/>
                  <a:pt x="7895" y="4607"/>
                </a:cubicBezTo>
                <a:cubicBezTo>
                  <a:pt x="7776" y="4500"/>
                  <a:pt x="7621" y="4393"/>
                  <a:pt x="7502" y="4286"/>
                </a:cubicBezTo>
                <a:cubicBezTo>
                  <a:pt x="7371" y="4179"/>
                  <a:pt x="7252" y="4060"/>
                  <a:pt x="7133" y="3929"/>
                </a:cubicBezTo>
                <a:cubicBezTo>
                  <a:pt x="7133" y="3929"/>
                  <a:pt x="7133" y="3929"/>
                  <a:pt x="7133" y="3917"/>
                </a:cubicBezTo>
                <a:cubicBezTo>
                  <a:pt x="7156" y="3893"/>
                  <a:pt x="7180" y="3857"/>
                  <a:pt x="7192" y="3810"/>
                </a:cubicBezTo>
                <a:cubicBezTo>
                  <a:pt x="7192" y="3726"/>
                  <a:pt x="7204" y="3643"/>
                  <a:pt x="7216" y="3548"/>
                </a:cubicBezTo>
                <a:close/>
                <a:moveTo>
                  <a:pt x="5073" y="4298"/>
                </a:moveTo>
                <a:cubicBezTo>
                  <a:pt x="5228" y="4369"/>
                  <a:pt x="5394" y="4453"/>
                  <a:pt x="5549" y="4524"/>
                </a:cubicBezTo>
                <a:cubicBezTo>
                  <a:pt x="5406" y="4572"/>
                  <a:pt x="5263" y="4643"/>
                  <a:pt x="5144" y="4738"/>
                </a:cubicBezTo>
                <a:cubicBezTo>
                  <a:pt x="4954" y="4643"/>
                  <a:pt x="4751" y="4572"/>
                  <a:pt x="4549" y="4512"/>
                </a:cubicBezTo>
                <a:cubicBezTo>
                  <a:pt x="4716" y="4417"/>
                  <a:pt x="4894" y="4345"/>
                  <a:pt x="5073" y="4298"/>
                </a:cubicBezTo>
                <a:close/>
                <a:moveTo>
                  <a:pt x="4430" y="4572"/>
                </a:moveTo>
                <a:cubicBezTo>
                  <a:pt x="4632" y="4667"/>
                  <a:pt x="4847" y="4750"/>
                  <a:pt x="5049" y="4822"/>
                </a:cubicBezTo>
                <a:cubicBezTo>
                  <a:pt x="4930" y="4941"/>
                  <a:pt x="4835" y="5084"/>
                  <a:pt x="4775" y="5226"/>
                </a:cubicBezTo>
                <a:cubicBezTo>
                  <a:pt x="4644" y="5167"/>
                  <a:pt x="4489" y="5107"/>
                  <a:pt x="4358" y="5048"/>
                </a:cubicBezTo>
                <a:cubicBezTo>
                  <a:pt x="4251" y="5000"/>
                  <a:pt x="4144" y="4953"/>
                  <a:pt x="4025" y="4917"/>
                </a:cubicBezTo>
                <a:cubicBezTo>
                  <a:pt x="4132" y="4786"/>
                  <a:pt x="4251" y="4679"/>
                  <a:pt x="4406" y="4595"/>
                </a:cubicBezTo>
                <a:cubicBezTo>
                  <a:pt x="4406" y="4584"/>
                  <a:pt x="4418" y="4584"/>
                  <a:pt x="4430" y="4572"/>
                </a:cubicBezTo>
                <a:close/>
                <a:moveTo>
                  <a:pt x="3989" y="4976"/>
                </a:moveTo>
                <a:cubicBezTo>
                  <a:pt x="4120" y="5048"/>
                  <a:pt x="4251" y="5107"/>
                  <a:pt x="4394" y="5179"/>
                </a:cubicBezTo>
                <a:cubicBezTo>
                  <a:pt x="4501" y="5226"/>
                  <a:pt x="4620" y="5298"/>
                  <a:pt x="4739" y="5346"/>
                </a:cubicBezTo>
                <a:cubicBezTo>
                  <a:pt x="4692" y="5560"/>
                  <a:pt x="4716" y="5774"/>
                  <a:pt x="4811" y="5965"/>
                </a:cubicBezTo>
                <a:cubicBezTo>
                  <a:pt x="4668" y="5905"/>
                  <a:pt x="4525" y="5869"/>
                  <a:pt x="4382" y="5810"/>
                </a:cubicBezTo>
                <a:cubicBezTo>
                  <a:pt x="4216" y="5750"/>
                  <a:pt x="4061" y="5679"/>
                  <a:pt x="3906" y="5607"/>
                </a:cubicBezTo>
                <a:cubicBezTo>
                  <a:pt x="3870" y="5524"/>
                  <a:pt x="3847" y="5429"/>
                  <a:pt x="3823" y="5322"/>
                </a:cubicBezTo>
                <a:cubicBezTo>
                  <a:pt x="3858" y="5191"/>
                  <a:pt x="3918" y="5084"/>
                  <a:pt x="3989" y="4976"/>
                </a:cubicBezTo>
                <a:close/>
                <a:moveTo>
                  <a:pt x="3966" y="5774"/>
                </a:moveTo>
                <a:lnTo>
                  <a:pt x="3966" y="5774"/>
                </a:lnTo>
                <a:cubicBezTo>
                  <a:pt x="4275" y="5929"/>
                  <a:pt x="4609" y="6084"/>
                  <a:pt x="4918" y="6143"/>
                </a:cubicBezTo>
                <a:cubicBezTo>
                  <a:pt x="4954" y="6179"/>
                  <a:pt x="4990" y="6215"/>
                  <a:pt x="5037" y="6250"/>
                </a:cubicBezTo>
                <a:cubicBezTo>
                  <a:pt x="4978" y="6250"/>
                  <a:pt x="4918" y="6250"/>
                  <a:pt x="4859" y="6238"/>
                </a:cubicBezTo>
                <a:cubicBezTo>
                  <a:pt x="4788" y="6253"/>
                  <a:pt x="4720" y="6260"/>
                  <a:pt x="4656" y="6260"/>
                </a:cubicBezTo>
                <a:cubicBezTo>
                  <a:pt x="4353" y="6260"/>
                  <a:pt x="4123" y="6098"/>
                  <a:pt x="3966" y="5774"/>
                </a:cubicBezTo>
                <a:close/>
                <a:moveTo>
                  <a:pt x="9407" y="7441"/>
                </a:moveTo>
                <a:lnTo>
                  <a:pt x="9407" y="7441"/>
                </a:lnTo>
                <a:cubicBezTo>
                  <a:pt x="9657" y="7715"/>
                  <a:pt x="9871" y="8013"/>
                  <a:pt x="10050" y="8346"/>
                </a:cubicBezTo>
                <a:cubicBezTo>
                  <a:pt x="9919" y="8286"/>
                  <a:pt x="9776" y="8251"/>
                  <a:pt x="9645" y="8215"/>
                </a:cubicBezTo>
                <a:cubicBezTo>
                  <a:pt x="9597" y="7953"/>
                  <a:pt x="9514" y="7679"/>
                  <a:pt x="9407" y="7441"/>
                </a:cubicBezTo>
                <a:close/>
                <a:moveTo>
                  <a:pt x="9669" y="8334"/>
                </a:moveTo>
                <a:lnTo>
                  <a:pt x="9669" y="8334"/>
                </a:lnTo>
                <a:cubicBezTo>
                  <a:pt x="9812" y="8405"/>
                  <a:pt x="9978" y="8477"/>
                  <a:pt x="10133" y="8513"/>
                </a:cubicBezTo>
                <a:cubicBezTo>
                  <a:pt x="10216" y="8691"/>
                  <a:pt x="10276" y="8882"/>
                  <a:pt x="10335" y="9072"/>
                </a:cubicBezTo>
                <a:cubicBezTo>
                  <a:pt x="10133" y="8989"/>
                  <a:pt x="9943" y="8917"/>
                  <a:pt x="9740" y="8846"/>
                </a:cubicBezTo>
                <a:cubicBezTo>
                  <a:pt x="9728" y="8679"/>
                  <a:pt x="9704" y="8513"/>
                  <a:pt x="9669" y="8334"/>
                </a:cubicBezTo>
                <a:close/>
                <a:moveTo>
                  <a:pt x="9752" y="8953"/>
                </a:moveTo>
                <a:cubicBezTo>
                  <a:pt x="9954" y="9036"/>
                  <a:pt x="10157" y="9132"/>
                  <a:pt x="10371" y="9215"/>
                </a:cubicBezTo>
                <a:cubicBezTo>
                  <a:pt x="10371" y="9227"/>
                  <a:pt x="10371" y="9239"/>
                  <a:pt x="10371" y="9251"/>
                </a:cubicBezTo>
                <a:cubicBezTo>
                  <a:pt x="10419" y="9465"/>
                  <a:pt x="10443" y="9667"/>
                  <a:pt x="10443" y="9870"/>
                </a:cubicBezTo>
                <a:cubicBezTo>
                  <a:pt x="10228" y="9763"/>
                  <a:pt x="9990" y="9667"/>
                  <a:pt x="9764" y="9572"/>
                </a:cubicBezTo>
                <a:cubicBezTo>
                  <a:pt x="9764" y="9370"/>
                  <a:pt x="9764" y="9156"/>
                  <a:pt x="9752" y="8953"/>
                </a:cubicBezTo>
                <a:close/>
                <a:moveTo>
                  <a:pt x="9764" y="9667"/>
                </a:moveTo>
                <a:cubicBezTo>
                  <a:pt x="9990" y="9775"/>
                  <a:pt x="10216" y="9894"/>
                  <a:pt x="10443" y="9989"/>
                </a:cubicBezTo>
                <a:cubicBezTo>
                  <a:pt x="10443" y="10179"/>
                  <a:pt x="10431" y="10370"/>
                  <a:pt x="10395" y="10549"/>
                </a:cubicBezTo>
                <a:cubicBezTo>
                  <a:pt x="10181" y="10429"/>
                  <a:pt x="9943" y="10346"/>
                  <a:pt x="9716" y="10251"/>
                </a:cubicBezTo>
                <a:cubicBezTo>
                  <a:pt x="9740" y="10060"/>
                  <a:pt x="9752" y="9870"/>
                  <a:pt x="9764" y="9667"/>
                </a:cubicBezTo>
                <a:close/>
                <a:moveTo>
                  <a:pt x="9704" y="10358"/>
                </a:moveTo>
                <a:cubicBezTo>
                  <a:pt x="9919" y="10477"/>
                  <a:pt x="10145" y="10596"/>
                  <a:pt x="10371" y="10680"/>
                </a:cubicBezTo>
                <a:cubicBezTo>
                  <a:pt x="10335" y="10882"/>
                  <a:pt x="10276" y="11072"/>
                  <a:pt x="10204" y="11263"/>
                </a:cubicBezTo>
                <a:cubicBezTo>
                  <a:pt x="10026" y="11144"/>
                  <a:pt x="9800" y="11061"/>
                  <a:pt x="9585" y="10989"/>
                </a:cubicBezTo>
                <a:cubicBezTo>
                  <a:pt x="9633" y="10834"/>
                  <a:pt x="9669" y="10680"/>
                  <a:pt x="9692" y="10513"/>
                </a:cubicBezTo>
                <a:cubicBezTo>
                  <a:pt x="9692" y="10465"/>
                  <a:pt x="9704" y="10418"/>
                  <a:pt x="9704" y="10358"/>
                </a:cubicBezTo>
                <a:close/>
                <a:moveTo>
                  <a:pt x="9562" y="11096"/>
                </a:moveTo>
                <a:cubicBezTo>
                  <a:pt x="9764" y="11180"/>
                  <a:pt x="9954" y="11287"/>
                  <a:pt x="10169" y="11358"/>
                </a:cubicBezTo>
                <a:cubicBezTo>
                  <a:pt x="10085" y="11561"/>
                  <a:pt x="9990" y="11751"/>
                  <a:pt x="9883" y="11942"/>
                </a:cubicBezTo>
                <a:cubicBezTo>
                  <a:pt x="9704" y="11846"/>
                  <a:pt x="9502" y="11775"/>
                  <a:pt x="9311" y="11703"/>
                </a:cubicBezTo>
                <a:cubicBezTo>
                  <a:pt x="9407" y="11513"/>
                  <a:pt x="9490" y="11299"/>
                  <a:pt x="9562" y="11096"/>
                </a:cubicBezTo>
                <a:close/>
                <a:moveTo>
                  <a:pt x="9252" y="11799"/>
                </a:moveTo>
                <a:cubicBezTo>
                  <a:pt x="9442" y="11882"/>
                  <a:pt x="9633" y="11977"/>
                  <a:pt x="9823" y="12037"/>
                </a:cubicBezTo>
                <a:cubicBezTo>
                  <a:pt x="9728" y="12204"/>
                  <a:pt x="9621" y="12358"/>
                  <a:pt x="9502" y="12513"/>
                </a:cubicBezTo>
                <a:cubicBezTo>
                  <a:pt x="9311" y="12418"/>
                  <a:pt x="9097" y="12334"/>
                  <a:pt x="8895" y="12263"/>
                </a:cubicBezTo>
                <a:cubicBezTo>
                  <a:pt x="9026" y="12120"/>
                  <a:pt x="9145" y="11965"/>
                  <a:pt x="9252" y="11799"/>
                </a:cubicBezTo>
                <a:close/>
                <a:moveTo>
                  <a:pt x="8800" y="12334"/>
                </a:moveTo>
                <a:cubicBezTo>
                  <a:pt x="9002" y="12442"/>
                  <a:pt x="9216" y="12549"/>
                  <a:pt x="9419" y="12632"/>
                </a:cubicBezTo>
                <a:cubicBezTo>
                  <a:pt x="9335" y="12739"/>
                  <a:pt x="9252" y="12846"/>
                  <a:pt x="9157" y="12942"/>
                </a:cubicBezTo>
                <a:cubicBezTo>
                  <a:pt x="9133" y="12966"/>
                  <a:pt x="9133" y="12989"/>
                  <a:pt x="9133" y="13013"/>
                </a:cubicBezTo>
                <a:cubicBezTo>
                  <a:pt x="9002" y="12942"/>
                  <a:pt x="8859" y="12894"/>
                  <a:pt x="8740" y="12835"/>
                </a:cubicBezTo>
                <a:cubicBezTo>
                  <a:pt x="8597" y="12763"/>
                  <a:pt x="8466" y="12704"/>
                  <a:pt x="8335" y="12644"/>
                </a:cubicBezTo>
                <a:cubicBezTo>
                  <a:pt x="8502" y="12561"/>
                  <a:pt x="8669" y="12465"/>
                  <a:pt x="8800" y="12334"/>
                </a:cubicBezTo>
                <a:close/>
                <a:moveTo>
                  <a:pt x="5752" y="13287"/>
                </a:moveTo>
                <a:cubicBezTo>
                  <a:pt x="5787" y="13394"/>
                  <a:pt x="5835" y="13501"/>
                  <a:pt x="5882" y="13620"/>
                </a:cubicBezTo>
                <a:cubicBezTo>
                  <a:pt x="5847" y="13597"/>
                  <a:pt x="5811" y="13573"/>
                  <a:pt x="5787" y="13549"/>
                </a:cubicBezTo>
                <a:cubicBezTo>
                  <a:pt x="5692" y="13477"/>
                  <a:pt x="5597" y="13406"/>
                  <a:pt x="5513" y="13347"/>
                </a:cubicBezTo>
                <a:cubicBezTo>
                  <a:pt x="5585" y="13323"/>
                  <a:pt x="5656" y="13311"/>
                  <a:pt x="5740" y="13287"/>
                </a:cubicBezTo>
                <a:close/>
                <a:moveTo>
                  <a:pt x="8216" y="12680"/>
                </a:moveTo>
                <a:lnTo>
                  <a:pt x="8216" y="12680"/>
                </a:lnTo>
                <a:cubicBezTo>
                  <a:pt x="8383" y="12775"/>
                  <a:pt x="8549" y="12858"/>
                  <a:pt x="8728" y="12954"/>
                </a:cubicBezTo>
                <a:cubicBezTo>
                  <a:pt x="8847" y="13013"/>
                  <a:pt x="8966" y="13085"/>
                  <a:pt x="9097" y="13144"/>
                </a:cubicBezTo>
                <a:cubicBezTo>
                  <a:pt x="9097" y="13156"/>
                  <a:pt x="9097" y="13156"/>
                  <a:pt x="9109" y="13168"/>
                </a:cubicBezTo>
                <a:cubicBezTo>
                  <a:pt x="9192" y="13358"/>
                  <a:pt x="9323" y="13573"/>
                  <a:pt x="9395" y="13799"/>
                </a:cubicBezTo>
                <a:cubicBezTo>
                  <a:pt x="9061" y="13573"/>
                  <a:pt x="8704" y="13382"/>
                  <a:pt x="8371" y="13156"/>
                </a:cubicBezTo>
                <a:cubicBezTo>
                  <a:pt x="8323" y="13001"/>
                  <a:pt x="8276" y="12846"/>
                  <a:pt x="8216" y="12680"/>
                </a:cubicBezTo>
                <a:close/>
                <a:moveTo>
                  <a:pt x="5371" y="13370"/>
                </a:moveTo>
                <a:cubicBezTo>
                  <a:pt x="5490" y="13454"/>
                  <a:pt x="5597" y="13549"/>
                  <a:pt x="5716" y="13632"/>
                </a:cubicBezTo>
                <a:cubicBezTo>
                  <a:pt x="5811" y="13716"/>
                  <a:pt x="5894" y="13799"/>
                  <a:pt x="5990" y="13870"/>
                </a:cubicBezTo>
                <a:cubicBezTo>
                  <a:pt x="6013" y="13918"/>
                  <a:pt x="6037" y="13966"/>
                  <a:pt x="6061" y="14001"/>
                </a:cubicBezTo>
                <a:cubicBezTo>
                  <a:pt x="5894" y="14049"/>
                  <a:pt x="5728" y="14097"/>
                  <a:pt x="5549" y="14132"/>
                </a:cubicBezTo>
                <a:cubicBezTo>
                  <a:pt x="5418" y="14037"/>
                  <a:pt x="5299" y="13942"/>
                  <a:pt x="5168" y="13835"/>
                </a:cubicBezTo>
                <a:cubicBezTo>
                  <a:pt x="5013" y="13716"/>
                  <a:pt x="4870" y="13585"/>
                  <a:pt x="4728" y="13442"/>
                </a:cubicBezTo>
                <a:cubicBezTo>
                  <a:pt x="4942" y="13430"/>
                  <a:pt x="5156" y="13406"/>
                  <a:pt x="5371" y="13370"/>
                </a:cubicBezTo>
                <a:close/>
                <a:moveTo>
                  <a:pt x="3251" y="13430"/>
                </a:moveTo>
                <a:lnTo>
                  <a:pt x="3251" y="13430"/>
                </a:lnTo>
                <a:cubicBezTo>
                  <a:pt x="3466" y="13442"/>
                  <a:pt x="3680" y="13466"/>
                  <a:pt x="3894" y="13466"/>
                </a:cubicBezTo>
                <a:cubicBezTo>
                  <a:pt x="4037" y="13644"/>
                  <a:pt x="4192" y="13811"/>
                  <a:pt x="4358" y="13966"/>
                </a:cubicBezTo>
                <a:cubicBezTo>
                  <a:pt x="4442" y="14049"/>
                  <a:pt x="4525" y="14132"/>
                  <a:pt x="4620" y="14204"/>
                </a:cubicBezTo>
                <a:lnTo>
                  <a:pt x="4501" y="14204"/>
                </a:lnTo>
                <a:cubicBezTo>
                  <a:pt x="4013" y="14132"/>
                  <a:pt x="3620" y="13751"/>
                  <a:pt x="3251" y="13430"/>
                </a:cubicBezTo>
                <a:close/>
                <a:moveTo>
                  <a:pt x="4632" y="13454"/>
                </a:moveTo>
                <a:cubicBezTo>
                  <a:pt x="4859" y="13692"/>
                  <a:pt x="5097" y="13954"/>
                  <a:pt x="5359" y="14168"/>
                </a:cubicBezTo>
                <a:cubicBezTo>
                  <a:pt x="5192" y="14192"/>
                  <a:pt x="5025" y="14216"/>
                  <a:pt x="4859" y="14216"/>
                </a:cubicBezTo>
                <a:cubicBezTo>
                  <a:pt x="4716" y="14097"/>
                  <a:pt x="4549" y="13978"/>
                  <a:pt x="4418" y="13847"/>
                </a:cubicBezTo>
                <a:cubicBezTo>
                  <a:pt x="4275" y="13728"/>
                  <a:pt x="4144" y="13597"/>
                  <a:pt x="4013" y="13466"/>
                </a:cubicBezTo>
                <a:lnTo>
                  <a:pt x="4013" y="13466"/>
                </a:lnTo>
                <a:cubicBezTo>
                  <a:pt x="4072" y="13469"/>
                  <a:pt x="4133" y="13470"/>
                  <a:pt x="4194" y="13470"/>
                </a:cubicBezTo>
                <a:cubicBezTo>
                  <a:pt x="4340" y="13470"/>
                  <a:pt x="4489" y="13462"/>
                  <a:pt x="4632" y="13454"/>
                </a:cubicBezTo>
                <a:close/>
                <a:moveTo>
                  <a:pt x="8419" y="13323"/>
                </a:moveTo>
                <a:lnTo>
                  <a:pt x="8419" y="13323"/>
                </a:lnTo>
                <a:cubicBezTo>
                  <a:pt x="8740" y="13585"/>
                  <a:pt x="9085" y="13823"/>
                  <a:pt x="9442" y="14001"/>
                </a:cubicBezTo>
                <a:cubicBezTo>
                  <a:pt x="9466" y="14109"/>
                  <a:pt x="9466" y="14228"/>
                  <a:pt x="9419" y="14335"/>
                </a:cubicBezTo>
                <a:cubicBezTo>
                  <a:pt x="9407" y="14359"/>
                  <a:pt x="9407" y="14370"/>
                  <a:pt x="9395" y="14394"/>
                </a:cubicBezTo>
                <a:cubicBezTo>
                  <a:pt x="9157" y="14251"/>
                  <a:pt x="8895" y="14144"/>
                  <a:pt x="8633" y="14037"/>
                </a:cubicBezTo>
                <a:cubicBezTo>
                  <a:pt x="8633" y="14025"/>
                  <a:pt x="8633" y="14025"/>
                  <a:pt x="8633" y="14013"/>
                </a:cubicBezTo>
                <a:cubicBezTo>
                  <a:pt x="8561" y="13787"/>
                  <a:pt x="8490" y="13561"/>
                  <a:pt x="8419" y="13323"/>
                </a:cubicBezTo>
                <a:close/>
                <a:moveTo>
                  <a:pt x="3930" y="404"/>
                </a:moveTo>
                <a:cubicBezTo>
                  <a:pt x="4085" y="881"/>
                  <a:pt x="4239" y="1369"/>
                  <a:pt x="4394" y="1845"/>
                </a:cubicBezTo>
                <a:cubicBezTo>
                  <a:pt x="4417" y="1922"/>
                  <a:pt x="4481" y="1955"/>
                  <a:pt x="4542" y="1955"/>
                </a:cubicBezTo>
                <a:cubicBezTo>
                  <a:pt x="4575" y="1955"/>
                  <a:pt x="4607" y="1945"/>
                  <a:pt x="4632" y="1928"/>
                </a:cubicBezTo>
                <a:cubicBezTo>
                  <a:pt x="5049" y="1869"/>
                  <a:pt x="5478" y="1821"/>
                  <a:pt x="5894" y="1809"/>
                </a:cubicBezTo>
                <a:cubicBezTo>
                  <a:pt x="6190" y="1809"/>
                  <a:pt x="6504" y="1862"/>
                  <a:pt x="6812" y="1862"/>
                </a:cubicBezTo>
                <a:cubicBezTo>
                  <a:pt x="6864" y="1862"/>
                  <a:pt x="6915" y="1860"/>
                  <a:pt x="6966" y="1857"/>
                </a:cubicBezTo>
                <a:lnTo>
                  <a:pt x="6966" y="1857"/>
                </a:lnTo>
                <a:cubicBezTo>
                  <a:pt x="6871" y="2488"/>
                  <a:pt x="6871" y="3155"/>
                  <a:pt x="6895" y="3774"/>
                </a:cubicBezTo>
                <a:cubicBezTo>
                  <a:pt x="6710" y="3755"/>
                  <a:pt x="6511" y="3745"/>
                  <a:pt x="6306" y="3745"/>
                </a:cubicBezTo>
                <a:cubicBezTo>
                  <a:pt x="5331" y="3745"/>
                  <a:pt x="4199" y="3985"/>
                  <a:pt x="3668" y="4762"/>
                </a:cubicBezTo>
                <a:cubicBezTo>
                  <a:pt x="3215" y="5417"/>
                  <a:pt x="3394" y="6405"/>
                  <a:pt x="4239" y="6608"/>
                </a:cubicBezTo>
                <a:cubicBezTo>
                  <a:pt x="4381" y="6641"/>
                  <a:pt x="4530" y="6654"/>
                  <a:pt x="4683" y="6654"/>
                </a:cubicBezTo>
                <a:cubicBezTo>
                  <a:pt x="5238" y="6654"/>
                  <a:pt x="5848" y="6478"/>
                  <a:pt x="6371" y="6441"/>
                </a:cubicBezTo>
                <a:cubicBezTo>
                  <a:pt x="6521" y="6429"/>
                  <a:pt x="6673" y="6422"/>
                  <a:pt x="6825" y="6422"/>
                </a:cubicBezTo>
                <a:cubicBezTo>
                  <a:pt x="7616" y="6422"/>
                  <a:pt x="8408" y="6608"/>
                  <a:pt x="8907" y="7286"/>
                </a:cubicBezTo>
                <a:cubicBezTo>
                  <a:pt x="9431" y="8001"/>
                  <a:pt x="9454" y="9072"/>
                  <a:pt x="9407" y="9941"/>
                </a:cubicBezTo>
                <a:cubicBezTo>
                  <a:pt x="9335" y="11037"/>
                  <a:pt x="8895" y="11834"/>
                  <a:pt x="8002" y="12454"/>
                </a:cubicBezTo>
                <a:cubicBezTo>
                  <a:pt x="7990" y="12454"/>
                  <a:pt x="7978" y="12465"/>
                  <a:pt x="7978" y="12477"/>
                </a:cubicBezTo>
                <a:cubicBezTo>
                  <a:pt x="7883" y="12489"/>
                  <a:pt x="7811" y="12573"/>
                  <a:pt x="7847" y="12692"/>
                </a:cubicBezTo>
                <a:cubicBezTo>
                  <a:pt x="7954" y="13120"/>
                  <a:pt x="8085" y="13549"/>
                  <a:pt x="8216" y="13978"/>
                </a:cubicBezTo>
                <a:cubicBezTo>
                  <a:pt x="8049" y="14061"/>
                  <a:pt x="7883" y="14144"/>
                  <a:pt x="7716" y="14216"/>
                </a:cubicBezTo>
                <a:cubicBezTo>
                  <a:pt x="7538" y="14299"/>
                  <a:pt x="7159" y="14502"/>
                  <a:pt x="6924" y="14502"/>
                </a:cubicBezTo>
                <a:cubicBezTo>
                  <a:pt x="6891" y="14502"/>
                  <a:pt x="6861" y="14498"/>
                  <a:pt x="6835" y="14490"/>
                </a:cubicBezTo>
                <a:cubicBezTo>
                  <a:pt x="6633" y="14430"/>
                  <a:pt x="6514" y="14037"/>
                  <a:pt x="6406" y="13847"/>
                </a:cubicBezTo>
                <a:cubicBezTo>
                  <a:pt x="6252" y="13585"/>
                  <a:pt x="6097" y="13323"/>
                  <a:pt x="5918" y="13085"/>
                </a:cubicBezTo>
                <a:cubicBezTo>
                  <a:pt x="5894" y="13061"/>
                  <a:pt x="5871" y="13049"/>
                  <a:pt x="5847" y="13037"/>
                </a:cubicBezTo>
                <a:cubicBezTo>
                  <a:pt x="5825" y="12983"/>
                  <a:pt x="5783" y="12928"/>
                  <a:pt x="5713" y="12928"/>
                </a:cubicBezTo>
                <a:cubicBezTo>
                  <a:pt x="5706" y="12928"/>
                  <a:pt x="5699" y="12929"/>
                  <a:pt x="5692" y="12930"/>
                </a:cubicBezTo>
                <a:cubicBezTo>
                  <a:pt x="5115" y="13002"/>
                  <a:pt x="4555" y="13052"/>
                  <a:pt x="3989" y="13052"/>
                </a:cubicBezTo>
                <a:cubicBezTo>
                  <a:pt x="3713" y="13052"/>
                  <a:pt x="3437" y="13040"/>
                  <a:pt x="3156" y="13013"/>
                </a:cubicBezTo>
                <a:cubicBezTo>
                  <a:pt x="3096" y="12715"/>
                  <a:pt x="3037" y="12418"/>
                  <a:pt x="2989" y="12120"/>
                </a:cubicBezTo>
                <a:cubicBezTo>
                  <a:pt x="2989" y="12037"/>
                  <a:pt x="2894" y="11632"/>
                  <a:pt x="2894" y="11394"/>
                </a:cubicBezTo>
                <a:cubicBezTo>
                  <a:pt x="3775" y="11382"/>
                  <a:pt x="4680" y="11394"/>
                  <a:pt x="5573" y="11322"/>
                </a:cubicBezTo>
                <a:cubicBezTo>
                  <a:pt x="6121" y="11275"/>
                  <a:pt x="6692" y="11144"/>
                  <a:pt x="7109" y="10763"/>
                </a:cubicBezTo>
                <a:cubicBezTo>
                  <a:pt x="7883" y="10025"/>
                  <a:pt x="7597" y="8917"/>
                  <a:pt x="6633" y="8524"/>
                </a:cubicBezTo>
                <a:cubicBezTo>
                  <a:pt x="6337" y="8407"/>
                  <a:pt x="6022" y="8374"/>
                  <a:pt x="5703" y="8374"/>
                </a:cubicBezTo>
                <a:cubicBezTo>
                  <a:pt x="5342" y="8374"/>
                  <a:pt x="4974" y="8417"/>
                  <a:pt x="4620" y="8429"/>
                </a:cubicBezTo>
                <a:cubicBezTo>
                  <a:pt x="4491" y="8436"/>
                  <a:pt x="4360" y="8440"/>
                  <a:pt x="4229" y="8440"/>
                </a:cubicBezTo>
                <a:cubicBezTo>
                  <a:pt x="3415" y="8440"/>
                  <a:pt x="2577" y="8292"/>
                  <a:pt x="1942" y="7739"/>
                </a:cubicBezTo>
                <a:cubicBezTo>
                  <a:pt x="1156" y="7060"/>
                  <a:pt x="941" y="5941"/>
                  <a:pt x="1215" y="4965"/>
                </a:cubicBezTo>
                <a:cubicBezTo>
                  <a:pt x="1501" y="3964"/>
                  <a:pt x="2227" y="3405"/>
                  <a:pt x="2882" y="2667"/>
                </a:cubicBezTo>
                <a:lnTo>
                  <a:pt x="2894" y="2667"/>
                </a:lnTo>
                <a:cubicBezTo>
                  <a:pt x="2906" y="2643"/>
                  <a:pt x="2918" y="2619"/>
                  <a:pt x="2918" y="2571"/>
                </a:cubicBezTo>
                <a:cubicBezTo>
                  <a:pt x="2882" y="2309"/>
                  <a:pt x="2823" y="2059"/>
                  <a:pt x="2763" y="1797"/>
                </a:cubicBezTo>
                <a:cubicBezTo>
                  <a:pt x="2727" y="1655"/>
                  <a:pt x="2525" y="1131"/>
                  <a:pt x="2596" y="1000"/>
                </a:cubicBezTo>
                <a:cubicBezTo>
                  <a:pt x="2656" y="857"/>
                  <a:pt x="3132" y="750"/>
                  <a:pt x="3275" y="678"/>
                </a:cubicBezTo>
                <a:cubicBezTo>
                  <a:pt x="3501" y="595"/>
                  <a:pt x="3716" y="500"/>
                  <a:pt x="3930" y="404"/>
                </a:cubicBezTo>
                <a:close/>
                <a:moveTo>
                  <a:pt x="8621" y="14156"/>
                </a:moveTo>
                <a:cubicBezTo>
                  <a:pt x="8847" y="14275"/>
                  <a:pt x="9073" y="14406"/>
                  <a:pt x="9311" y="14501"/>
                </a:cubicBezTo>
                <a:cubicBezTo>
                  <a:pt x="9192" y="14609"/>
                  <a:pt x="9038" y="14692"/>
                  <a:pt x="8883" y="14763"/>
                </a:cubicBezTo>
                <a:cubicBezTo>
                  <a:pt x="8788" y="14704"/>
                  <a:pt x="8692" y="14656"/>
                  <a:pt x="8597" y="14609"/>
                </a:cubicBezTo>
                <a:cubicBezTo>
                  <a:pt x="8478" y="14537"/>
                  <a:pt x="8359" y="14466"/>
                  <a:pt x="8228" y="14406"/>
                </a:cubicBezTo>
                <a:cubicBezTo>
                  <a:pt x="8335" y="14347"/>
                  <a:pt x="8442" y="14299"/>
                  <a:pt x="8549" y="14239"/>
                </a:cubicBezTo>
                <a:cubicBezTo>
                  <a:pt x="8585" y="14216"/>
                  <a:pt x="8609" y="14192"/>
                  <a:pt x="8621" y="14156"/>
                </a:cubicBezTo>
                <a:close/>
                <a:moveTo>
                  <a:pt x="8145" y="14454"/>
                </a:moveTo>
                <a:cubicBezTo>
                  <a:pt x="8276" y="14525"/>
                  <a:pt x="8419" y="14609"/>
                  <a:pt x="8549" y="14692"/>
                </a:cubicBezTo>
                <a:cubicBezTo>
                  <a:pt x="8621" y="14728"/>
                  <a:pt x="8680" y="14775"/>
                  <a:pt x="8752" y="14811"/>
                </a:cubicBezTo>
                <a:cubicBezTo>
                  <a:pt x="8633" y="14859"/>
                  <a:pt x="8526" y="14906"/>
                  <a:pt x="8430" y="14942"/>
                </a:cubicBezTo>
                <a:cubicBezTo>
                  <a:pt x="8383" y="14966"/>
                  <a:pt x="8335" y="14978"/>
                  <a:pt x="8299" y="15001"/>
                </a:cubicBezTo>
                <a:cubicBezTo>
                  <a:pt x="8085" y="14882"/>
                  <a:pt x="7859" y="14775"/>
                  <a:pt x="7633" y="14680"/>
                </a:cubicBezTo>
                <a:cubicBezTo>
                  <a:pt x="7799" y="14609"/>
                  <a:pt x="7978" y="14537"/>
                  <a:pt x="8145" y="14454"/>
                </a:cubicBezTo>
                <a:close/>
                <a:moveTo>
                  <a:pt x="7514" y="14728"/>
                </a:moveTo>
                <a:cubicBezTo>
                  <a:pt x="7716" y="14835"/>
                  <a:pt x="7930" y="14954"/>
                  <a:pt x="8133" y="15073"/>
                </a:cubicBezTo>
                <a:cubicBezTo>
                  <a:pt x="8008" y="15121"/>
                  <a:pt x="7901" y="15150"/>
                  <a:pt x="7783" y="15150"/>
                </a:cubicBezTo>
                <a:cubicBezTo>
                  <a:pt x="7665" y="15150"/>
                  <a:pt x="7537" y="15121"/>
                  <a:pt x="7371" y="15049"/>
                </a:cubicBezTo>
                <a:cubicBezTo>
                  <a:pt x="7264" y="15001"/>
                  <a:pt x="7145" y="14954"/>
                  <a:pt x="7037" y="14906"/>
                </a:cubicBezTo>
                <a:cubicBezTo>
                  <a:pt x="7204" y="14859"/>
                  <a:pt x="7371" y="14787"/>
                  <a:pt x="7514" y="14728"/>
                </a:cubicBezTo>
                <a:close/>
                <a:moveTo>
                  <a:pt x="4153" y="1"/>
                </a:moveTo>
                <a:cubicBezTo>
                  <a:pt x="4129" y="1"/>
                  <a:pt x="4101" y="13"/>
                  <a:pt x="4085" y="35"/>
                </a:cubicBezTo>
                <a:cubicBezTo>
                  <a:pt x="4071" y="21"/>
                  <a:pt x="4053" y="16"/>
                  <a:pt x="4033" y="16"/>
                </a:cubicBezTo>
                <a:cubicBezTo>
                  <a:pt x="4019" y="16"/>
                  <a:pt x="4004" y="19"/>
                  <a:pt x="3989" y="23"/>
                </a:cubicBezTo>
                <a:cubicBezTo>
                  <a:pt x="3596" y="190"/>
                  <a:pt x="3204" y="357"/>
                  <a:pt x="2811" y="524"/>
                </a:cubicBezTo>
                <a:cubicBezTo>
                  <a:pt x="2656" y="583"/>
                  <a:pt x="2346" y="654"/>
                  <a:pt x="2263" y="833"/>
                </a:cubicBezTo>
                <a:cubicBezTo>
                  <a:pt x="2168" y="1012"/>
                  <a:pt x="2299" y="1285"/>
                  <a:pt x="2346" y="1452"/>
                </a:cubicBezTo>
                <a:cubicBezTo>
                  <a:pt x="2453" y="1833"/>
                  <a:pt x="2573" y="2214"/>
                  <a:pt x="2715" y="2583"/>
                </a:cubicBezTo>
                <a:cubicBezTo>
                  <a:pt x="703" y="3536"/>
                  <a:pt x="1" y="6786"/>
                  <a:pt x="1930" y="8167"/>
                </a:cubicBezTo>
                <a:cubicBezTo>
                  <a:pt x="2598" y="8654"/>
                  <a:pt x="3327" y="8747"/>
                  <a:pt x="4078" y="8747"/>
                </a:cubicBezTo>
                <a:cubicBezTo>
                  <a:pt x="4540" y="8747"/>
                  <a:pt x="5010" y="8712"/>
                  <a:pt x="5480" y="8712"/>
                </a:cubicBezTo>
                <a:cubicBezTo>
                  <a:pt x="5555" y="8712"/>
                  <a:pt x="5629" y="8713"/>
                  <a:pt x="5704" y="8715"/>
                </a:cubicBezTo>
                <a:cubicBezTo>
                  <a:pt x="6025" y="8727"/>
                  <a:pt x="6383" y="8763"/>
                  <a:pt x="6680" y="8917"/>
                </a:cubicBezTo>
                <a:cubicBezTo>
                  <a:pt x="7049" y="9132"/>
                  <a:pt x="7264" y="9798"/>
                  <a:pt x="7145" y="10203"/>
                </a:cubicBezTo>
                <a:cubicBezTo>
                  <a:pt x="6978" y="10763"/>
                  <a:pt x="6049" y="10918"/>
                  <a:pt x="5573" y="10953"/>
                </a:cubicBezTo>
                <a:cubicBezTo>
                  <a:pt x="4668" y="11037"/>
                  <a:pt x="3751" y="11001"/>
                  <a:pt x="2858" y="11025"/>
                </a:cubicBezTo>
                <a:cubicBezTo>
                  <a:pt x="2763" y="11025"/>
                  <a:pt x="2704" y="11096"/>
                  <a:pt x="2680" y="11168"/>
                </a:cubicBezTo>
                <a:cubicBezTo>
                  <a:pt x="2382" y="11501"/>
                  <a:pt x="2739" y="12989"/>
                  <a:pt x="2799" y="13251"/>
                </a:cubicBezTo>
                <a:cubicBezTo>
                  <a:pt x="2811" y="13311"/>
                  <a:pt x="2846" y="13347"/>
                  <a:pt x="2894" y="13370"/>
                </a:cubicBezTo>
                <a:cubicBezTo>
                  <a:pt x="2906" y="13370"/>
                  <a:pt x="2906" y="13382"/>
                  <a:pt x="2906" y="13382"/>
                </a:cubicBezTo>
                <a:cubicBezTo>
                  <a:pt x="3287" y="13763"/>
                  <a:pt x="3763" y="14394"/>
                  <a:pt x="4335" y="14490"/>
                </a:cubicBezTo>
                <a:cubicBezTo>
                  <a:pt x="4455" y="14511"/>
                  <a:pt x="4586" y="14521"/>
                  <a:pt x="4723" y="14521"/>
                </a:cubicBezTo>
                <a:cubicBezTo>
                  <a:pt x="5031" y="14521"/>
                  <a:pt x="5370" y="14472"/>
                  <a:pt x="5692" y="14406"/>
                </a:cubicBezTo>
                <a:cubicBezTo>
                  <a:pt x="5716" y="14418"/>
                  <a:pt x="5740" y="14430"/>
                  <a:pt x="5763" y="14442"/>
                </a:cubicBezTo>
                <a:cubicBezTo>
                  <a:pt x="5774" y="14449"/>
                  <a:pt x="5784" y="14453"/>
                  <a:pt x="5793" y="14453"/>
                </a:cubicBezTo>
                <a:cubicBezTo>
                  <a:pt x="5828" y="14453"/>
                  <a:pt x="5854" y="14408"/>
                  <a:pt x="5835" y="14370"/>
                </a:cubicBezTo>
                <a:cubicBezTo>
                  <a:pt x="5954" y="14347"/>
                  <a:pt x="6073" y="14311"/>
                  <a:pt x="6192" y="14275"/>
                </a:cubicBezTo>
                <a:cubicBezTo>
                  <a:pt x="6192" y="14287"/>
                  <a:pt x="6204" y="14299"/>
                  <a:pt x="6204" y="14311"/>
                </a:cubicBezTo>
                <a:cubicBezTo>
                  <a:pt x="6287" y="14466"/>
                  <a:pt x="6359" y="14644"/>
                  <a:pt x="6466" y="14775"/>
                </a:cubicBezTo>
                <a:cubicBezTo>
                  <a:pt x="6454" y="14823"/>
                  <a:pt x="6454" y="14882"/>
                  <a:pt x="6502" y="14906"/>
                </a:cubicBezTo>
                <a:cubicBezTo>
                  <a:pt x="6859" y="15109"/>
                  <a:pt x="7323" y="15490"/>
                  <a:pt x="7752" y="15502"/>
                </a:cubicBezTo>
                <a:cubicBezTo>
                  <a:pt x="7765" y="15502"/>
                  <a:pt x="7779" y="15503"/>
                  <a:pt x="7793" y="15503"/>
                </a:cubicBezTo>
                <a:cubicBezTo>
                  <a:pt x="8170" y="15503"/>
                  <a:pt x="8669" y="15198"/>
                  <a:pt x="9002" y="15037"/>
                </a:cubicBezTo>
                <a:cubicBezTo>
                  <a:pt x="9252" y="14918"/>
                  <a:pt x="9800" y="14775"/>
                  <a:pt x="9883" y="14466"/>
                </a:cubicBezTo>
                <a:cubicBezTo>
                  <a:pt x="9978" y="14097"/>
                  <a:pt x="9538" y="13394"/>
                  <a:pt x="9359" y="13061"/>
                </a:cubicBezTo>
                <a:cubicBezTo>
                  <a:pt x="9478" y="12966"/>
                  <a:pt x="9597" y="12846"/>
                  <a:pt x="9704" y="12727"/>
                </a:cubicBezTo>
                <a:cubicBezTo>
                  <a:pt x="9711" y="12729"/>
                  <a:pt x="9717" y="12730"/>
                  <a:pt x="9722" y="12730"/>
                </a:cubicBezTo>
                <a:cubicBezTo>
                  <a:pt x="9758" y="12730"/>
                  <a:pt x="9774" y="12699"/>
                  <a:pt x="9764" y="12668"/>
                </a:cubicBezTo>
                <a:cubicBezTo>
                  <a:pt x="11312" y="10882"/>
                  <a:pt x="11026" y="7489"/>
                  <a:pt x="8692" y="6536"/>
                </a:cubicBezTo>
                <a:cubicBezTo>
                  <a:pt x="8160" y="6167"/>
                  <a:pt x="7480" y="6052"/>
                  <a:pt x="6816" y="6052"/>
                </a:cubicBezTo>
                <a:cubicBezTo>
                  <a:pt x="6558" y="6052"/>
                  <a:pt x="6304" y="6069"/>
                  <a:pt x="6061" y="6096"/>
                </a:cubicBezTo>
                <a:cubicBezTo>
                  <a:pt x="5799" y="6119"/>
                  <a:pt x="5501" y="6203"/>
                  <a:pt x="5228" y="6238"/>
                </a:cubicBezTo>
                <a:cubicBezTo>
                  <a:pt x="5228" y="6227"/>
                  <a:pt x="5228" y="6227"/>
                  <a:pt x="5216" y="6215"/>
                </a:cubicBezTo>
                <a:cubicBezTo>
                  <a:pt x="4579" y="5054"/>
                  <a:pt x="5506" y="4807"/>
                  <a:pt x="6497" y="4807"/>
                </a:cubicBezTo>
                <a:cubicBezTo>
                  <a:pt x="7083" y="4807"/>
                  <a:pt x="7691" y="4893"/>
                  <a:pt x="8014" y="4929"/>
                </a:cubicBezTo>
                <a:cubicBezTo>
                  <a:pt x="8021" y="4930"/>
                  <a:pt x="8029" y="4930"/>
                  <a:pt x="8036" y="4930"/>
                </a:cubicBezTo>
                <a:cubicBezTo>
                  <a:pt x="8137" y="4930"/>
                  <a:pt x="8168" y="4851"/>
                  <a:pt x="8157" y="4762"/>
                </a:cubicBezTo>
                <a:cubicBezTo>
                  <a:pt x="8288" y="4060"/>
                  <a:pt x="8264" y="3345"/>
                  <a:pt x="8157" y="2643"/>
                </a:cubicBezTo>
                <a:cubicBezTo>
                  <a:pt x="8180" y="2595"/>
                  <a:pt x="8168" y="2548"/>
                  <a:pt x="8121" y="2500"/>
                </a:cubicBezTo>
                <a:cubicBezTo>
                  <a:pt x="7776" y="2214"/>
                  <a:pt x="7478" y="1881"/>
                  <a:pt x="7145" y="1595"/>
                </a:cubicBezTo>
                <a:cubicBezTo>
                  <a:pt x="7124" y="1581"/>
                  <a:pt x="7103" y="1575"/>
                  <a:pt x="7082" y="1575"/>
                </a:cubicBezTo>
                <a:cubicBezTo>
                  <a:pt x="7067" y="1575"/>
                  <a:pt x="7052" y="1578"/>
                  <a:pt x="7037" y="1583"/>
                </a:cubicBezTo>
                <a:cubicBezTo>
                  <a:pt x="6781" y="1479"/>
                  <a:pt x="6492" y="1434"/>
                  <a:pt x="6196" y="1434"/>
                </a:cubicBezTo>
                <a:cubicBezTo>
                  <a:pt x="6052" y="1434"/>
                  <a:pt x="5907" y="1445"/>
                  <a:pt x="5763" y="1464"/>
                </a:cubicBezTo>
                <a:cubicBezTo>
                  <a:pt x="5763" y="1345"/>
                  <a:pt x="5716" y="1214"/>
                  <a:pt x="5692" y="1095"/>
                </a:cubicBezTo>
                <a:cubicBezTo>
                  <a:pt x="5644" y="905"/>
                  <a:pt x="5585" y="726"/>
                  <a:pt x="5513" y="535"/>
                </a:cubicBezTo>
                <a:cubicBezTo>
                  <a:pt x="5501" y="512"/>
                  <a:pt x="5478" y="488"/>
                  <a:pt x="5454" y="476"/>
                </a:cubicBezTo>
                <a:cubicBezTo>
                  <a:pt x="5299" y="357"/>
                  <a:pt x="5097" y="321"/>
                  <a:pt x="4906" y="262"/>
                </a:cubicBezTo>
                <a:cubicBezTo>
                  <a:pt x="4811" y="238"/>
                  <a:pt x="4228" y="143"/>
                  <a:pt x="4204" y="47"/>
                </a:cubicBezTo>
                <a:cubicBezTo>
                  <a:pt x="4204" y="16"/>
                  <a:pt x="4180" y="1"/>
                  <a:pt x="415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7" name="Google Shape;1247;p53"/>
          <p:cNvGrpSpPr/>
          <p:nvPr/>
        </p:nvGrpSpPr>
        <p:grpSpPr>
          <a:xfrm>
            <a:off x="2626581" y="3474929"/>
            <a:ext cx="1206028" cy="335152"/>
            <a:chOff x="1493625" y="3539300"/>
            <a:chExt cx="1378475" cy="383075"/>
          </a:xfrm>
        </p:grpSpPr>
        <p:sp>
          <p:nvSpPr>
            <p:cNvPr id="1248" name="Google Shape;1248;p53"/>
            <p:cNvSpPr/>
            <p:nvPr/>
          </p:nvSpPr>
          <p:spPr>
            <a:xfrm>
              <a:off x="1493625" y="3573250"/>
              <a:ext cx="196175" cy="344600"/>
            </a:xfrm>
            <a:custGeom>
              <a:rect b="b" l="l" r="r" t="t"/>
              <a:pathLst>
                <a:path extrusionOk="0" h="13784" w="7847">
                  <a:moveTo>
                    <a:pt x="5263" y="534"/>
                  </a:moveTo>
                  <a:lnTo>
                    <a:pt x="5263" y="534"/>
                  </a:lnTo>
                  <a:cubicBezTo>
                    <a:pt x="5454" y="605"/>
                    <a:pt x="5644" y="689"/>
                    <a:pt x="5835" y="796"/>
                  </a:cubicBezTo>
                  <a:cubicBezTo>
                    <a:pt x="6597" y="1236"/>
                    <a:pt x="7537" y="2165"/>
                    <a:pt x="6978" y="3058"/>
                  </a:cubicBezTo>
                  <a:cubicBezTo>
                    <a:pt x="6775" y="3201"/>
                    <a:pt x="6609" y="3320"/>
                    <a:pt x="6347" y="3320"/>
                  </a:cubicBezTo>
                  <a:cubicBezTo>
                    <a:pt x="6204" y="3320"/>
                    <a:pt x="6061" y="3272"/>
                    <a:pt x="5942" y="3201"/>
                  </a:cubicBezTo>
                  <a:cubicBezTo>
                    <a:pt x="6311" y="3189"/>
                    <a:pt x="6680" y="2832"/>
                    <a:pt x="6597" y="2391"/>
                  </a:cubicBezTo>
                  <a:cubicBezTo>
                    <a:pt x="6430" y="1546"/>
                    <a:pt x="5930" y="915"/>
                    <a:pt x="5263" y="534"/>
                  </a:cubicBezTo>
                  <a:close/>
                  <a:moveTo>
                    <a:pt x="3547" y="1560"/>
                  </a:moveTo>
                  <a:cubicBezTo>
                    <a:pt x="3910" y="1560"/>
                    <a:pt x="4274" y="1693"/>
                    <a:pt x="4596" y="1915"/>
                  </a:cubicBezTo>
                  <a:cubicBezTo>
                    <a:pt x="3180" y="1998"/>
                    <a:pt x="2537" y="3618"/>
                    <a:pt x="2358" y="4915"/>
                  </a:cubicBezTo>
                  <a:cubicBezTo>
                    <a:pt x="2084" y="7047"/>
                    <a:pt x="2322" y="9237"/>
                    <a:pt x="2810" y="11321"/>
                  </a:cubicBezTo>
                  <a:cubicBezTo>
                    <a:pt x="1513" y="10630"/>
                    <a:pt x="1572" y="8547"/>
                    <a:pt x="1536" y="7273"/>
                  </a:cubicBezTo>
                  <a:cubicBezTo>
                    <a:pt x="1513" y="6427"/>
                    <a:pt x="1548" y="5582"/>
                    <a:pt x="1644" y="4749"/>
                  </a:cubicBezTo>
                  <a:cubicBezTo>
                    <a:pt x="1739" y="3975"/>
                    <a:pt x="1810" y="2927"/>
                    <a:pt x="2275" y="2272"/>
                  </a:cubicBezTo>
                  <a:cubicBezTo>
                    <a:pt x="2639" y="1769"/>
                    <a:pt x="3092" y="1560"/>
                    <a:pt x="3547" y="1560"/>
                  </a:cubicBezTo>
                  <a:close/>
                  <a:moveTo>
                    <a:pt x="7061" y="9035"/>
                  </a:moveTo>
                  <a:lnTo>
                    <a:pt x="7061" y="9035"/>
                  </a:lnTo>
                  <a:cubicBezTo>
                    <a:pt x="7847" y="10416"/>
                    <a:pt x="6751" y="12511"/>
                    <a:pt x="5442" y="13214"/>
                  </a:cubicBezTo>
                  <a:cubicBezTo>
                    <a:pt x="4994" y="13453"/>
                    <a:pt x="4542" y="13559"/>
                    <a:pt x="4104" y="13559"/>
                  </a:cubicBezTo>
                  <a:cubicBezTo>
                    <a:pt x="3141" y="13559"/>
                    <a:pt x="2242" y="13046"/>
                    <a:pt x="1596" y="12285"/>
                  </a:cubicBezTo>
                  <a:lnTo>
                    <a:pt x="1596" y="12285"/>
                  </a:lnTo>
                  <a:cubicBezTo>
                    <a:pt x="2037" y="12666"/>
                    <a:pt x="2596" y="12928"/>
                    <a:pt x="3334" y="13000"/>
                  </a:cubicBezTo>
                  <a:cubicBezTo>
                    <a:pt x="3460" y="13013"/>
                    <a:pt x="3584" y="13020"/>
                    <a:pt x="3705" y="13020"/>
                  </a:cubicBezTo>
                  <a:cubicBezTo>
                    <a:pt x="5797" y="13020"/>
                    <a:pt x="7174" y="11038"/>
                    <a:pt x="7061" y="9035"/>
                  </a:cubicBezTo>
                  <a:close/>
                  <a:moveTo>
                    <a:pt x="3799" y="1"/>
                  </a:moveTo>
                  <a:cubicBezTo>
                    <a:pt x="3670" y="1"/>
                    <a:pt x="3543" y="8"/>
                    <a:pt x="3418" y="22"/>
                  </a:cubicBezTo>
                  <a:cubicBezTo>
                    <a:pt x="3358" y="22"/>
                    <a:pt x="3322" y="69"/>
                    <a:pt x="3322" y="117"/>
                  </a:cubicBezTo>
                  <a:cubicBezTo>
                    <a:pt x="2834" y="165"/>
                    <a:pt x="2334" y="319"/>
                    <a:pt x="1906" y="605"/>
                  </a:cubicBezTo>
                  <a:cubicBezTo>
                    <a:pt x="870" y="1296"/>
                    <a:pt x="513" y="2451"/>
                    <a:pt x="322" y="3618"/>
                  </a:cubicBezTo>
                  <a:cubicBezTo>
                    <a:pt x="96" y="4975"/>
                    <a:pt x="1" y="6368"/>
                    <a:pt x="72" y="7749"/>
                  </a:cubicBezTo>
                  <a:cubicBezTo>
                    <a:pt x="120" y="8821"/>
                    <a:pt x="251" y="10011"/>
                    <a:pt x="679" y="10987"/>
                  </a:cubicBezTo>
                  <a:cubicBezTo>
                    <a:pt x="1025" y="12608"/>
                    <a:pt x="2541" y="13783"/>
                    <a:pt x="4119" y="13783"/>
                  </a:cubicBezTo>
                  <a:cubicBezTo>
                    <a:pt x="4604" y="13783"/>
                    <a:pt x="5096" y="13672"/>
                    <a:pt x="5561" y="13428"/>
                  </a:cubicBezTo>
                  <a:cubicBezTo>
                    <a:pt x="6561" y="12904"/>
                    <a:pt x="7240" y="11869"/>
                    <a:pt x="7466" y="10773"/>
                  </a:cubicBezTo>
                  <a:cubicBezTo>
                    <a:pt x="7632" y="9999"/>
                    <a:pt x="7597" y="8916"/>
                    <a:pt x="6906" y="8428"/>
                  </a:cubicBezTo>
                  <a:cubicBezTo>
                    <a:pt x="6774" y="8281"/>
                    <a:pt x="6564" y="8208"/>
                    <a:pt x="6354" y="8208"/>
                  </a:cubicBezTo>
                  <a:cubicBezTo>
                    <a:pt x="6036" y="8208"/>
                    <a:pt x="5718" y="8376"/>
                    <a:pt x="5668" y="8713"/>
                  </a:cubicBezTo>
                  <a:cubicBezTo>
                    <a:pt x="5561" y="9452"/>
                    <a:pt x="5597" y="10261"/>
                    <a:pt x="5073" y="10868"/>
                  </a:cubicBezTo>
                  <a:cubicBezTo>
                    <a:pt x="4722" y="11293"/>
                    <a:pt x="4185" y="11539"/>
                    <a:pt x="3645" y="11539"/>
                  </a:cubicBezTo>
                  <a:cubicBezTo>
                    <a:pt x="3488" y="11539"/>
                    <a:pt x="3332" y="11518"/>
                    <a:pt x="3180" y="11476"/>
                  </a:cubicBezTo>
                  <a:cubicBezTo>
                    <a:pt x="3108" y="11452"/>
                    <a:pt x="3049" y="11428"/>
                    <a:pt x="2977" y="11404"/>
                  </a:cubicBezTo>
                  <a:cubicBezTo>
                    <a:pt x="2703" y="9785"/>
                    <a:pt x="2441" y="8178"/>
                    <a:pt x="2477" y="6535"/>
                  </a:cubicBezTo>
                  <a:cubicBezTo>
                    <a:pt x="2500" y="5036"/>
                    <a:pt x="2713" y="2155"/>
                    <a:pt x="4691" y="2155"/>
                  </a:cubicBezTo>
                  <a:cubicBezTo>
                    <a:pt x="4757" y="2155"/>
                    <a:pt x="4824" y="2158"/>
                    <a:pt x="4894" y="2165"/>
                  </a:cubicBezTo>
                  <a:cubicBezTo>
                    <a:pt x="5108" y="2367"/>
                    <a:pt x="5299" y="2617"/>
                    <a:pt x="5430" y="2879"/>
                  </a:cubicBezTo>
                  <a:cubicBezTo>
                    <a:pt x="5477" y="2963"/>
                    <a:pt x="5525" y="3034"/>
                    <a:pt x="5573" y="3082"/>
                  </a:cubicBezTo>
                  <a:cubicBezTo>
                    <a:pt x="5769" y="3350"/>
                    <a:pt x="6116" y="3517"/>
                    <a:pt x="6448" y="3517"/>
                  </a:cubicBezTo>
                  <a:cubicBezTo>
                    <a:pt x="6721" y="3517"/>
                    <a:pt x="6983" y="3404"/>
                    <a:pt x="7144" y="3141"/>
                  </a:cubicBezTo>
                  <a:cubicBezTo>
                    <a:pt x="7144" y="3117"/>
                    <a:pt x="7156" y="3106"/>
                    <a:pt x="7144" y="3082"/>
                  </a:cubicBezTo>
                  <a:cubicBezTo>
                    <a:pt x="7573" y="2486"/>
                    <a:pt x="7240" y="1689"/>
                    <a:pt x="6716" y="1189"/>
                  </a:cubicBezTo>
                  <a:cubicBezTo>
                    <a:pt x="5973" y="467"/>
                    <a:pt x="4851" y="1"/>
                    <a:pt x="3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53"/>
            <p:cNvSpPr/>
            <p:nvPr/>
          </p:nvSpPr>
          <p:spPr>
            <a:xfrm>
              <a:off x="1712700" y="3564025"/>
              <a:ext cx="203025" cy="340825"/>
            </a:xfrm>
            <a:custGeom>
              <a:rect b="b" l="l" r="r" t="t"/>
              <a:pathLst>
                <a:path extrusionOk="0" h="13633" w="8121">
                  <a:moveTo>
                    <a:pt x="2687" y="1504"/>
                  </a:moveTo>
                  <a:cubicBezTo>
                    <a:pt x="3462" y="1504"/>
                    <a:pt x="4158" y="1864"/>
                    <a:pt x="4608" y="2427"/>
                  </a:cubicBezTo>
                  <a:cubicBezTo>
                    <a:pt x="4310" y="2271"/>
                    <a:pt x="3897" y="2148"/>
                    <a:pt x="3532" y="2148"/>
                  </a:cubicBezTo>
                  <a:cubicBezTo>
                    <a:pt x="3285" y="2148"/>
                    <a:pt x="3059" y="2204"/>
                    <a:pt x="2906" y="2343"/>
                  </a:cubicBezTo>
                  <a:cubicBezTo>
                    <a:pt x="2882" y="2343"/>
                    <a:pt x="2858" y="2355"/>
                    <a:pt x="2834" y="2379"/>
                  </a:cubicBezTo>
                  <a:cubicBezTo>
                    <a:pt x="2477" y="2760"/>
                    <a:pt x="2513" y="3236"/>
                    <a:pt x="2513" y="3748"/>
                  </a:cubicBezTo>
                  <a:cubicBezTo>
                    <a:pt x="2501" y="4606"/>
                    <a:pt x="2501" y="5475"/>
                    <a:pt x="2549" y="6344"/>
                  </a:cubicBezTo>
                  <a:cubicBezTo>
                    <a:pt x="2263" y="6344"/>
                    <a:pt x="1977" y="6296"/>
                    <a:pt x="1703" y="6225"/>
                  </a:cubicBezTo>
                  <a:cubicBezTo>
                    <a:pt x="1715" y="5487"/>
                    <a:pt x="1727" y="4749"/>
                    <a:pt x="1751" y="4010"/>
                  </a:cubicBezTo>
                  <a:cubicBezTo>
                    <a:pt x="1763" y="3463"/>
                    <a:pt x="1763" y="2927"/>
                    <a:pt x="1775" y="2391"/>
                  </a:cubicBezTo>
                  <a:cubicBezTo>
                    <a:pt x="1787" y="1867"/>
                    <a:pt x="1715" y="1617"/>
                    <a:pt x="2298" y="1534"/>
                  </a:cubicBezTo>
                  <a:cubicBezTo>
                    <a:pt x="2430" y="1514"/>
                    <a:pt x="2559" y="1504"/>
                    <a:pt x="2687" y="1504"/>
                  </a:cubicBezTo>
                  <a:close/>
                  <a:moveTo>
                    <a:pt x="3513" y="2385"/>
                  </a:moveTo>
                  <a:cubicBezTo>
                    <a:pt x="3946" y="2385"/>
                    <a:pt x="4452" y="2609"/>
                    <a:pt x="4739" y="2772"/>
                  </a:cubicBezTo>
                  <a:cubicBezTo>
                    <a:pt x="4757" y="2778"/>
                    <a:pt x="4775" y="2781"/>
                    <a:pt x="4793" y="2781"/>
                  </a:cubicBezTo>
                  <a:cubicBezTo>
                    <a:pt x="4811" y="2781"/>
                    <a:pt x="4829" y="2778"/>
                    <a:pt x="4846" y="2772"/>
                  </a:cubicBezTo>
                  <a:cubicBezTo>
                    <a:pt x="5085" y="3189"/>
                    <a:pt x="5192" y="3689"/>
                    <a:pt x="5144" y="4225"/>
                  </a:cubicBezTo>
                  <a:cubicBezTo>
                    <a:pt x="4989" y="5606"/>
                    <a:pt x="3906" y="6308"/>
                    <a:pt x="2715" y="6344"/>
                  </a:cubicBezTo>
                  <a:cubicBezTo>
                    <a:pt x="2739" y="5737"/>
                    <a:pt x="2751" y="5118"/>
                    <a:pt x="2751" y="4510"/>
                  </a:cubicBezTo>
                  <a:cubicBezTo>
                    <a:pt x="2751" y="3927"/>
                    <a:pt x="2644" y="3153"/>
                    <a:pt x="2930" y="2617"/>
                  </a:cubicBezTo>
                  <a:cubicBezTo>
                    <a:pt x="3074" y="2448"/>
                    <a:pt x="3283" y="2385"/>
                    <a:pt x="3513" y="2385"/>
                  </a:cubicBezTo>
                  <a:close/>
                  <a:moveTo>
                    <a:pt x="6180" y="2117"/>
                  </a:moveTo>
                  <a:cubicBezTo>
                    <a:pt x="6537" y="2558"/>
                    <a:pt x="6787" y="3082"/>
                    <a:pt x="6894" y="3725"/>
                  </a:cubicBezTo>
                  <a:cubicBezTo>
                    <a:pt x="7180" y="5451"/>
                    <a:pt x="6251" y="7404"/>
                    <a:pt x="4549" y="7975"/>
                  </a:cubicBezTo>
                  <a:cubicBezTo>
                    <a:pt x="4454" y="8011"/>
                    <a:pt x="4465" y="8118"/>
                    <a:pt x="4525" y="8154"/>
                  </a:cubicBezTo>
                  <a:cubicBezTo>
                    <a:pt x="4513" y="8189"/>
                    <a:pt x="4513" y="8237"/>
                    <a:pt x="4549" y="8273"/>
                  </a:cubicBezTo>
                  <a:cubicBezTo>
                    <a:pt x="5382" y="9285"/>
                    <a:pt x="6478" y="10642"/>
                    <a:pt x="6859" y="11952"/>
                  </a:cubicBezTo>
                  <a:cubicBezTo>
                    <a:pt x="6847" y="11964"/>
                    <a:pt x="6847" y="11987"/>
                    <a:pt x="6847" y="12011"/>
                  </a:cubicBezTo>
                  <a:cubicBezTo>
                    <a:pt x="6930" y="12440"/>
                    <a:pt x="6787" y="12916"/>
                    <a:pt x="6347" y="13071"/>
                  </a:cubicBezTo>
                  <a:cubicBezTo>
                    <a:pt x="6257" y="13106"/>
                    <a:pt x="6165" y="13122"/>
                    <a:pt x="6074" y="13122"/>
                  </a:cubicBezTo>
                  <a:cubicBezTo>
                    <a:pt x="5947" y="13122"/>
                    <a:pt x="5821" y="13091"/>
                    <a:pt x="5704" y="13035"/>
                  </a:cubicBezTo>
                  <a:cubicBezTo>
                    <a:pt x="6013" y="13035"/>
                    <a:pt x="6287" y="12809"/>
                    <a:pt x="6311" y="12440"/>
                  </a:cubicBezTo>
                  <a:cubicBezTo>
                    <a:pt x="6406" y="11392"/>
                    <a:pt x="5358" y="10094"/>
                    <a:pt x="4763" y="9297"/>
                  </a:cubicBezTo>
                  <a:cubicBezTo>
                    <a:pt x="4370" y="8761"/>
                    <a:pt x="3942" y="8249"/>
                    <a:pt x="3453" y="7797"/>
                  </a:cubicBezTo>
                  <a:cubicBezTo>
                    <a:pt x="4715" y="7558"/>
                    <a:pt x="5847" y="6725"/>
                    <a:pt x="6359" y="5475"/>
                  </a:cubicBezTo>
                  <a:cubicBezTo>
                    <a:pt x="6811" y="4332"/>
                    <a:pt x="6716" y="3117"/>
                    <a:pt x="6180" y="2117"/>
                  </a:cubicBezTo>
                  <a:close/>
                  <a:moveTo>
                    <a:pt x="1679" y="7844"/>
                  </a:moveTo>
                  <a:cubicBezTo>
                    <a:pt x="1822" y="8011"/>
                    <a:pt x="1965" y="8178"/>
                    <a:pt x="2108" y="8344"/>
                  </a:cubicBezTo>
                  <a:cubicBezTo>
                    <a:pt x="2096" y="8356"/>
                    <a:pt x="2096" y="8368"/>
                    <a:pt x="2096" y="8380"/>
                  </a:cubicBezTo>
                  <a:cubicBezTo>
                    <a:pt x="2084" y="9130"/>
                    <a:pt x="2108" y="9880"/>
                    <a:pt x="2096" y="10630"/>
                  </a:cubicBezTo>
                  <a:cubicBezTo>
                    <a:pt x="2096" y="11154"/>
                    <a:pt x="2298" y="12976"/>
                    <a:pt x="1763" y="13273"/>
                  </a:cubicBezTo>
                  <a:cubicBezTo>
                    <a:pt x="1563" y="13343"/>
                    <a:pt x="1382" y="13412"/>
                    <a:pt x="1183" y="13412"/>
                  </a:cubicBezTo>
                  <a:cubicBezTo>
                    <a:pt x="1109" y="13412"/>
                    <a:pt x="1033" y="13403"/>
                    <a:pt x="953" y="13381"/>
                  </a:cubicBezTo>
                  <a:cubicBezTo>
                    <a:pt x="667" y="13297"/>
                    <a:pt x="477" y="13083"/>
                    <a:pt x="393" y="12809"/>
                  </a:cubicBezTo>
                  <a:lnTo>
                    <a:pt x="393" y="12809"/>
                  </a:lnTo>
                  <a:cubicBezTo>
                    <a:pt x="539" y="12965"/>
                    <a:pt x="747" y="13058"/>
                    <a:pt x="941" y="13058"/>
                  </a:cubicBezTo>
                  <a:cubicBezTo>
                    <a:pt x="1176" y="13058"/>
                    <a:pt x="1389" y="12921"/>
                    <a:pt x="1441" y="12595"/>
                  </a:cubicBezTo>
                  <a:cubicBezTo>
                    <a:pt x="1715" y="11047"/>
                    <a:pt x="1679" y="9428"/>
                    <a:pt x="1679" y="7844"/>
                  </a:cubicBezTo>
                  <a:close/>
                  <a:moveTo>
                    <a:pt x="2623" y="1"/>
                  </a:moveTo>
                  <a:cubicBezTo>
                    <a:pt x="2111" y="1"/>
                    <a:pt x="1602" y="99"/>
                    <a:pt x="1155" y="319"/>
                  </a:cubicBezTo>
                  <a:cubicBezTo>
                    <a:pt x="12" y="879"/>
                    <a:pt x="286" y="2284"/>
                    <a:pt x="263" y="3355"/>
                  </a:cubicBezTo>
                  <a:cubicBezTo>
                    <a:pt x="239" y="4868"/>
                    <a:pt x="203" y="6380"/>
                    <a:pt x="179" y="7892"/>
                  </a:cubicBezTo>
                  <a:cubicBezTo>
                    <a:pt x="155" y="9392"/>
                    <a:pt x="1" y="10952"/>
                    <a:pt x="191" y="12428"/>
                  </a:cubicBezTo>
                  <a:cubicBezTo>
                    <a:pt x="203" y="12476"/>
                    <a:pt x="215" y="12511"/>
                    <a:pt x="227" y="12547"/>
                  </a:cubicBezTo>
                  <a:cubicBezTo>
                    <a:pt x="110" y="13189"/>
                    <a:pt x="694" y="13632"/>
                    <a:pt x="1266" y="13632"/>
                  </a:cubicBezTo>
                  <a:cubicBezTo>
                    <a:pt x="1512" y="13632"/>
                    <a:pt x="1756" y="13551"/>
                    <a:pt x="1941" y="13369"/>
                  </a:cubicBezTo>
                  <a:cubicBezTo>
                    <a:pt x="1965" y="13357"/>
                    <a:pt x="1965" y="13333"/>
                    <a:pt x="1965" y="13309"/>
                  </a:cubicBezTo>
                  <a:cubicBezTo>
                    <a:pt x="2346" y="13083"/>
                    <a:pt x="2298" y="12511"/>
                    <a:pt x="2310" y="12083"/>
                  </a:cubicBezTo>
                  <a:cubicBezTo>
                    <a:pt x="2358" y="10916"/>
                    <a:pt x="2358" y="9737"/>
                    <a:pt x="2298" y="8570"/>
                  </a:cubicBezTo>
                  <a:lnTo>
                    <a:pt x="2298" y="8570"/>
                  </a:lnTo>
                  <a:cubicBezTo>
                    <a:pt x="2775" y="9106"/>
                    <a:pt x="3251" y="9654"/>
                    <a:pt x="3656" y="10249"/>
                  </a:cubicBezTo>
                  <a:cubicBezTo>
                    <a:pt x="3965" y="10690"/>
                    <a:pt x="4239" y="11142"/>
                    <a:pt x="4489" y="11607"/>
                  </a:cubicBezTo>
                  <a:cubicBezTo>
                    <a:pt x="4727" y="12047"/>
                    <a:pt x="4870" y="12547"/>
                    <a:pt x="5263" y="12869"/>
                  </a:cubicBezTo>
                  <a:cubicBezTo>
                    <a:pt x="5263" y="12880"/>
                    <a:pt x="5275" y="12880"/>
                    <a:pt x="5275" y="12880"/>
                  </a:cubicBezTo>
                  <a:cubicBezTo>
                    <a:pt x="5456" y="13152"/>
                    <a:pt x="5769" y="13328"/>
                    <a:pt x="6096" y="13328"/>
                  </a:cubicBezTo>
                  <a:cubicBezTo>
                    <a:pt x="6199" y="13328"/>
                    <a:pt x="6304" y="13310"/>
                    <a:pt x="6406" y="13273"/>
                  </a:cubicBezTo>
                  <a:cubicBezTo>
                    <a:pt x="6906" y="13095"/>
                    <a:pt x="7240" y="12464"/>
                    <a:pt x="7025" y="11964"/>
                  </a:cubicBezTo>
                  <a:cubicBezTo>
                    <a:pt x="7025" y="11964"/>
                    <a:pt x="7013" y="11952"/>
                    <a:pt x="7001" y="11940"/>
                  </a:cubicBezTo>
                  <a:cubicBezTo>
                    <a:pt x="6894" y="11309"/>
                    <a:pt x="6513" y="10714"/>
                    <a:pt x="6180" y="10166"/>
                  </a:cubicBezTo>
                  <a:cubicBezTo>
                    <a:pt x="5751" y="9451"/>
                    <a:pt x="5251" y="8773"/>
                    <a:pt x="4715" y="8130"/>
                  </a:cubicBezTo>
                  <a:cubicBezTo>
                    <a:pt x="8121" y="7201"/>
                    <a:pt x="7799" y="1677"/>
                    <a:pt x="4704" y="558"/>
                  </a:cubicBezTo>
                  <a:cubicBezTo>
                    <a:pt x="4513" y="450"/>
                    <a:pt x="4311" y="355"/>
                    <a:pt x="4108" y="272"/>
                  </a:cubicBezTo>
                  <a:cubicBezTo>
                    <a:pt x="3650" y="99"/>
                    <a:pt x="3135" y="1"/>
                    <a:pt x="26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53"/>
            <p:cNvSpPr/>
            <p:nvPr/>
          </p:nvSpPr>
          <p:spPr>
            <a:xfrm>
              <a:off x="1912125" y="3577000"/>
              <a:ext cx="143800" cy="345375"/>
            </a:xfrm>
            <a:custGeom>
              <a:rect b="b" l="l" r="r" t="t"/>
              <a:pathLst>
                <a:path extrusionOk="0" h="13815" w="5752">
                  <a:moveTo>
                    <a:pt x="5025" y="646"/>
                  </a:moveTo>
                  <a:lnTo>
                    <a:pt x="5025" y="646"/>
                  </a:lnTo>
                  <a:cubicBezTo>
                    <a:pt x="5168" y="777"/>
                    <a:pt x="5263" y="955"/>
                    <a:pt x="5263" y="1182"/>
                  </a:cubicBezTo>
                  <a:cubicBezTo>
                    <a:pt x="5251" y="1670"/>
                    <a:pt x="4751" y="1944"/>
                    <a:pt x="4335" y="2039"/>
                  </a:cubicBezTo>
                  <a:cubicBezTo>
                    <a:pt x="3787" y="2158"/>
                    <a:pt x="3204" y="2051"/>
                    <a:pt x="2668" y="2194"/>
                  </a:cubicBezTo>
                  <a:cubicBezTo>
                    <a:pt x="2632" y="2205"/>
                    <a:pt x="2620" y="2241"/>
                    <a:pt x="2644" y="2265"/>
                  </a:cubicBezTo>
                  <a:cubicBezTo>
                    <a:pt x="2584" y="2265"/>
                    <a:pt x="2525" y="2301"/>
                    <a:pt x="2525" y="2384"/>
                  </a:cubicBezTo>
                  <a:cubicBezTo>
                    <a:pt x="2501" y="3991"/>
                    <a:pt x="2406" y="5623"/>
                    <a:pt x="2513" y="7218"/>
                  </a:cubicBezTo>
                  <a:cubicBezTo>
                    <a:pt x="2295" y="7235"/>
                    <a:pt x="2084" y="7246"/>
                    <a:pt x="1874" y="7246"/>
                  </a:cubicBezTo>
                  <a:cubicBezTo>
                    <a:pt x="1797" y="7246"/>
                    <a:pt x="1720" y="7245"/>
                    <a:pt x="1644" y="7242"/>
                  </a:cubicBezTo>
                  <a:cubicBezTo>
                    <a:pt x="1632" y="6920"/>
                    <a:pt x="1632" y="6611"/>
                    <a:pt x="1632" y="6289"/>
                  </a:cubicBezTo>
                  <a:cubicBezTo>
                    <a:pt x="1620" y="4646"/>
                    <a:pt x="1691" y="2979"/>
                    <a:pt x="1584" y="1324"/>
                  </a:cubicBezTo>
                  <a:lnTo>
                    <a:pt x="1584" y="1324"/>
                  </a:lnTo>
                  <a:cubicBezTo>
                    <a:pt x="2001" y="1420"/>
                    <a:pt x="2442" y="1455"/>
                    <a:pt x="2870" y="1479"/>
                  </a:cubicBezTo>
                  <a:cubicBezTo>
                    <a:pt x="3188" y="1499"/>
                    <a:pt x="3524" y="1547"/>
                    <a:pt x="3852" y="1547"/>
                  </a:cubicBezTo>
                  <a:cubicBezTo>
                    <a:pt x="4102" y="1547"/>
                    <a:pt x="4346" y="1519"/>
                    <a:pt x="4573" y="1432"/>
                  </a:cubicBezTo>
                  <a:cubicBezTo>
                    <a:pt x="4882" y="1312"/>
                    <a:pt x="5085" y="943"/>
                    <a:pt x="5025" y="646"/>
                  </a:cubicBezTo>
                  <a:close/>
                  <a:moveTo>
                    <a:pt x="3477" y="7480"/>
                  </a:moveTo>
                  <a:lnTo>
                    <a:pt x="3477" y="7480"/>
                  </a:lnTo>
                  <a:cubicBezTo>
                    <a:pt x="3977" y="7623"/>
                    <a:pt x="4394" y="8099"/>
                    <a:pt x="4239" y="8647"/>
                  </a:cubicBezTo>
                  <a:cubicBezTo>
                    <a:pt x="4120" y="9052"/>
                    <a:pt x="3811" y="9087"/>
                    <a:pt x="3454" y="9087"/>
                  </a:cubicBezTo>
                  <a:cubicBezTo>
                    <a:pt x="3144" y="9087"/>
                    <a:pt x="2834" y="9099"/>
                    <a:pt x="2537" y="9123"/>
                  </a:cubicBezTo>
                  <a:cubicBezTo>
                    <a:pt x="2521" y="9114"/>
                    <a:pt x="2503" y="9109"/>
                    <a:pt x="2485" y="9109"/>
                  </a:cubicBezTo>
                  <a:cubicBezTo>
                    <a:pt x="2434" y="9109"/>
                    <a:pt x="2382" y="9145"/>
                    <a:pt x="2382" y="9206"/>
                  </a:cubicBezTo>
                  <a:cubicBezTo>
                    <a:pt x="2370" y="9623"/>
                    <a:pt x="2418" y="10040"/>
                    <a:pt x="2418" y="10456"/>
                  </a:cubicBezTo>
                  <a:cubicBezTo>
                    <a:pt x="2406" y="10814"/>
                    <a:pt x="2358" y="11195"/>
                    <a:pt x="2382" y="11564"/>
                  </a:cubicBezTo>
                  <a:cubicBezTo>
                    <a:pt x="2334" y="11564"/>
                    <a:pt x="2287" y="11564"/>
                    <a:pt x="2239" y="11552"/>
                  </a:cubicBezTo>
                  <a:cubicBezTo>
                    <a:pt x="2108" y="11552"/>
                    <a:pt x="1977" y="11540"/>
                    <a:pt x="1846" y="11528"/>
                  </a:cubicBezTo>
                  <a:cubicBezTo>
                    <a:pt x="1799" y="11397"/>
                    <a:pt x="1727" y="11302"/>
                    <a:pt x="1644" y="11230"/>
                  </a:cubicBezTo>
                  <a:cubicBezTo>
                    <a:pt x="1656" y="11207"/>
                    <a:pt x="1656" y="11195"/>
                    <a:pt x="1656" y="11171"/>
                  </a:cubicBezTo>
                  <a:cubicBezTo>
                    <a:pt x="1680" y="10957"/>
                    <a:pt x="1656" y="10730"/>
                    <a:pt x="1656" y="10516"/>
                  </a:cubicBezTo>
                  <a:cubicBezTo>
                    <a:pt x="1656" y="10028"/>
                    <a:pt x="1656" y="9540"/>
                    <a:pt x="1644" y="9052"/>
                  </a:cubicBezTo>
                  <a:cubicBezTo>
                    <a:pt x="1644" y="8861"/>
                    <a:pt x="1644" y="8682"/>
                    <a:pt x="1644" y="8492"/>
                  </a:cubicBezTo>
                  <a:cubicBezTo>
                    <a:pt x="2061" y="8575"/>
                    <a:pt x="2489" y="8635"/>
                    <a:pt x="2918" y="8647"/>
                  </a:cubicBezTo>
                  <a:cubicBezTo>
                    <a:pt x="3156" y="8647"/>
                    <a:pt x="3418" y="8504"/>
                    <a:pt x="3537" y="8290"/>
                  </a:cubicBezTo>
                  <a:lnTo>
                    <a:pt x="3585" y="8218"/>
                  </a:lnTo>
                  <a:cubicBezTo>
                    <a:pt x="3680" y="8028"/>
                    <a:pt x="3704" y="7789"/>
                    <a:pt x="3585" y="7611"/>
                  </a:cubicBezTo>
                  <a:cubicBezTo>
                    <a:pt x="3561" y="7599"/>
                    <a:pt x="3549" y="7575"/>
                    <a:pt x="3537" y="7551"/>
                  </a:cubicBezTo>
                  <a:cubicBezTo>
                    <a:pt x="3525" y="7528"/>
                    <a:pt x="3501" y="7504"/>
                    <a:pt x="3477" y="7480"/>
                  </a:cubicBezTo>
                  <a:close/>
                  <a:moveTo>
                    <a:pt x="4347" y="11683"/>
                  </a:moveTo>
                  <a:lnTo>
                    <a:pt x="4347" y="11683"/>
                  </a:lnTo>
                  <a:cubicBezTo>
                    <a:pt x="4585" y="11695"/>
                    <a:pt x="4799" y="11730"/>
                    <a:pt x="5013" y="11933"/>
                  </a:cubicBezTo>
                  <a:cubicBezTo>
                    <a:pt x="5251" y="12135"/>
                    <a:pt x="5359" y="12433"/>
                    <a:pt x="5370" y="12742"/>
                  </a:cubicBezTo>
                  <a:cubicBezTo>
                    <a:pt x="5347" y="12754"/>
                    <a:pt x="5335" y="12778"/>
                    <a:pt x="5323" y="12814"/>
                  </a:cubicBezTo>
                  <a:cubicBezTo>
                    <a:pt x="5246" y="13483"/>
                    <a:pt x="4143" y="13608"/>
                    <a:pt x="3274" y="13608"/>
                  </a:cubicBezTo>
                  <a:cubicBezTo>
                    <a:pt x="2937" y="13608"/>
                    <a:pt x="2635" y="13589"/>
                    <a:pt x="2442" y="13576"/>
                  </a:cubicBezTo>
                  <a:cubicBezTo>
                    <a:pt x="1525" y="13516"/>
                    <a:pt x="1215" y="13100"/>
                    <a:pt x="822" y="12540"/>
                  </a:cubicBezTo>
                  <a:lnTo>
                    <a:pt x="822" y="12540"/>
                  </a:lnTo>
                  <a:cubicBezTo>
                    <a:pt x="882" y="12552"/>
                    <a:pt x="929" y="12564"/>
                    <a:pt x="977" y="12576"/>
                  </a:cubicBezTo>
                  <a:cubicBezTo>
                    <a:pt x="1363" y="12956"/>
                    <a:pt x="1986" y="13067"/>
                    <a:pt x="2616" y="13067"/>
                  </a:cubicBezTo>
                  <a:cubicBezTo>
                    <a:pt x="3151" y="13067"/>
                    <a:pt x="3692" y="12987"/>
                    <a:pt x="4097" y="12921"/>
                  </a:cubicBezTo>
                  <a:cubicBezTo>
                    <a:pt x="4763" y="12814"/>
                    <a:pt x="4739" y="12052"/>
                    <a:pt x="4347" y="11683"/>
                  </a:cubicBezTo>
                  <a:close/>
                  <a:moveTo>
                    <a:pt x="2405" y="1"/>
                  </a:moveTo>
                  <a:cubicBezTo>
                    <a:pt x="1991" y="1"/>
                    <a:pt x="1583" y="29"/>
                    <a:pt x="1179" y="134"/>
                  </a:cubicBezTo>
                  <a:cubicBezTo>
                    <a:pt x="1156" y="134"/>
                    <a:pt x="1132" y="146"/>
                    <a:pt x="1108" y="158"/>
                  </a:cubicBezTo>
                  <a:cubicBezTo>
                    <a:pt x="1029" y="128"/>
                    <a:pt x="946" y="113"/>
                    <a:pt x="864" y="113"/>
                  </a:cubicBezTo>
                  <a:cubicBezTo>
                    <a:pt x="548" y="113"/>
                    <a:pt x="241" y="330"/>
                    <a:pt x="203" y="765"/>
                  </a:cubicBezTo>
                  <a:cubicBezTo>
                    <a:pt x="25" y="2753"/>
                    <a:pt x="144" y="4789"/>
                    <a:pt x="156" y="6777"/>
                  </a:cubicBezTo>
                  <a:cubicBezTo>
                    <a:pt x="156" y="7754"/>
                    <a:pt x="156" y="8730"/>
                    <a:pt x="156" y="9706"/>
                  </a:cubicBezTo>
                  <a:cubicBezTo>
                    <a:pt x="167" y="10385"/>
                    <a:pt x="1" y="11326"/>
                    <a:pt x="275" y="11992"/>
                  </a:cubicBezTo>
                  <a:cubicBezTo>
                    <a:pt x="275" y="11992"/>
                    <a:pt x="275" y="11992"/>
                    <a:pt x="275" y="12004"/>
                  </a:cubicBezTo>
                  <a:cubicBezTo>
                    <a:pt x="429" y="12528"/>
                    <a:pt x="798" y="13076"/>
                    <a:pt x="1227" y="13445"/>
                  </a:cubicBezTo>
                  <a:cubicBezTo>
                    <a:pt x="1581" y="13752"/>
                    <a:pt x="1950" y="13812"/>
                    <a:pt x="2372" y="13812"/>
                  </a:cubicBezTo>
                  <a:cubicBezTo>
                    <a:pt x="2490" y="13812"/>
                    <a:pt x="2612" y="13807"/>
                    <a:pt x="2739" y="13802"/>
                  </a:cubicBezTo>
                  <a:cubicBezTo>
                    <a:pt x="2772" y="13801"/>
                    <a:pt x="2807" y="13801"/>
                    <a:pt x="2845" y="13801"/>
                  </a:cubicBezTo>
                  <a:cubicBezTo>
                    <a:pt x="3055" y="13801"/>
                    <a:pt x="3345" y="13815"/>
                    <a:pt x="3657" y="13815"/>
                  </a:cubicBezTo>
                  <a:cubicBezTo>
                    <a:pt x="4512" y="13815"/>
                    <a:pt x="5534" y="13708"/>
                    <a:pt x="5525" y="12909"/>
                  </a:cubicBezTo>
                  <a:cubicBezTo>
                    <a:pt x="5621" y="12516"/>
                    <a:pt x="5525" y="12088"/>
                    <a:pt x="5228" y="11790"/>
                  </a:cubicBezTo>
                  <a:cubicBezTo>
                    <a:pt x="5017" y="11571"/>
                    <a:pt x="4646" y="11388"/>
                    <a:pt x="4311" y="11388"/>
                  </a:cubicBezTo>
                  <a:cubicBezTo>
                    <a:pt x="4173" y="11388"/>
                    <a:pt x="4041" y="11419"/>
                    <a:pt x="3930" y="11492"/>
                  </a:cubicBezTo>
                  <a:cubicBezTo>
                    <a:pt x="3894" y="11486"/>
                    <a:pt x="3855" y="11483"/>
                    <a:pt x="3817" y="11483"/>
                  </a:cubicBezTo>
                  <a:cubicBezTo>
                    <a:pt x="3778" y="11483"/>
                    <a:pt x="3739" y="11486"/>
                    <a:pt x="3704" y="11492"/>
                  </a:cubicBezTo>
                  <a:cubicBezTo>
                    <a:pt x="3386" y="11548"/>
                    <a:pt x="3083" y="11568"/>
                    <a:pt x="2777" y="11568"/>
                  </a:cubicBezTo>
                  <a:cubicBezTo>
                    <a:pt x="2693" y="11568"/>
                    <a:pt x="2609" y="11566"/>
                    <a:pt x="2525" y="11564"/>
                  </a:cubicBezTo>
                  <a:cubicBezTo>
                    <a:pt x="2715" y="10885"/>
                    <a:pt x="2692" y="9980"/>
                    <a:pt x="2584" y="9290"/>
                  </a:cubicBezTo>
                  <a:lnTo>
                    <a:pt x="2584" y="9290"/>
                  </a:lnTo>
                  <a:cubicBezTo>
                    <a:pt x="2819" y="9317"/>
                    <a:pt x="3090" y="9350"/>
                    <a:pt x="3353" y="9350"/>
                  </a:cubicBezTo>
                  <a:cubicBezTo>
                    <a:pt x="3904" y="9350"/>
                    <a:pt x="4421" y="9204"/>
                    <a:pt x="4501" y="8551"/>
                  </a:cubicBezTo>
                  <a:cubicBezTo>
                    <a:pt x="4595" y="7827"/>
                    <a:pt x="3919" y="7194"/>
                    <a:pt x="3218" y="7194"/>
                  </a:cubicBezTo>
                  <a:cubicBezTo>
                    <a:pt x="3205" y="7194"/>
                    <a:pt x="3193" y="7194"/>
                    <a:pt x="3180" y="7194"/>
                  </a:cubicBezTo>
                  <a:cubicBezTo>
                    <a:pt x="3156" y="7206"/>
                    <a:pt x="3132" y="7206"/>
                    <a:pt x="3120" y="7218"/>
                  </a:cubicBezTo>
                  <a:cubicBezTo>
                    <a:pt x="3049" y="7206"/>
                    <a:pt x="2989" y="7194"/>
                    <a:pt x="2918" y="7194"/>
                  </a:cubicBezTo>
                  <a:cubicBezTo>
                    <a:pt x="2834" y="7206"/>
                    <a:pt x="2763" y="7206"/>
                    <a:pt x="2692" y="7206"/>
                  </a:cubicBezTo>
                  <a:cubicBezTo>
                    <a:pt x="2692" y="7194"/>
                    <a:pt x="2680" y="7182"/>
                    <a:pt x="2656" y="7182"/>
                  </a:cubicBezTo>
                  <a:cubicBezTo>
                    <a:pt x="2894" y="7135"/>
                    <a:pt x="2763" y="2789"/>
                    <a:pt x="2763" y="2384"/>
                  </a:cubicBezTo>
                  <a:cubicBezTo>
                    <a:pt x="2763" y="2348"/>
                    <a:pt x="2751" y="2325"/>
                    <a:pt x="2727" y="2301"/>
                  </a:cubicBezTo>
                  <a:lnTo>
                    <a:pt x="2727" y="2301"/>
                  </a:lnTo>
                  <a:cubicBezTo>
                    <a:pt x="2926" y="2359"/>
                    <a:pt x="3142" y="2381"/>
                    <a:pt x="3363" y="2381"/>
                  </a:cubicBezTo>
                  <a:cubicBezTo>
                    <a:pt x="3684" y="2381"/>
                    <a:pt x="4014" y="2333"/>
                    <a:pt x="4311" y="2277"/>
                  </a:cubicBezTo>
                  <a:cubicBezTo>
                    <a:pt x="4739" y="2194"/>
                    <a:pt x="5168" y="2015"/>
                    <a:pt x="5382" y="1610"/>
                  </a:cubicBezTo>
                  <a:cubicBezTo>
                    <a:pt x="5751" y="920"/>
                    <a:pt x="5156" y="146"/>
                    <a:pt x="4442" y="146"/>
                  </a:cubicBezTo>
                  <a:cubicBezTo>
                    <a:pt x="3977" y="3"/>
                    <a:pt x="3489" y="39"/>
                    <a:pt x="3001" y="15"/>
                  </a:cubicBezTo>
                  <a:cubicBezTo>
                    <a:pt x="2801" y="7"/>
                    <a:pt x="2603" y="1"/>
                    <a:pt x="2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53"/>
            <p:cNvSpPr/>
            <p:nvPr/>
          </p:nvSpPr>
          <p:spPr>
            <a:xfrm>
              <a:off x="2060075" y="3559100"/>
              <a:ext cx="187550" cy="359100"/>
            </a:xfrm>
            <a:custGeom>
              <a:rect b="b" l="l" r="r" t="t"/>
              <a:pathLst>
                <a:path extrusionOk="0" h="14364" w="7502">
                  <a:moveTo>
                    <a:pt x="4187" y="2366"/>
                  </a:moveTo>
                  <a:cubicBezTo>
                    <a:pt x="4365" y="2366"/>
                    <a:pt x="4574" y="2427"/>
                    <a:pt x="4822" y="2564"/>
                  </a:cubicBezTo>
                  <a:cubicBezTo>
                    <a:pt x="5275" y="3683"/>
                    <a:pt x="5060" y="5386"/>
                    <a:pt x="5025" y="6279"/>
                  </a:cubicBezTo>
                  <a:cubicBezTo>
                    <a:pt x="5001" y="6862"/>
                    <a:pt x="4977" y="7434"/>
                    <a:pt x="4953" y="8017"/>
                  </a:cubicBezTo>
                  <a:cubicBezTo>
                    <a:pt x="4731" y="7967"/>
                    <a:pt x="4501" y="7950"/>
                    <a:pt x="4270" y="7950"/>
                  </a:cubicBezTo>
                  <a:cubicBezTo>
                    <a:pt x="3894" y="7950"/>
                    <a:pt x="3512" y="7995"/>
                    <a:pt x="3143" y="8017"/>
                  </a:cubicBezTo>
                  <a:cubicBezTo>
                    <a:pt x="3060" y="8017"/>
                    <a:pt x="2977" y="8029"/>
                    <a:pt x="2881" y="8029"/>
                  </a:cubicBezTo>
                  <a:cubicBezTo>
                    <a:pt x="3096" y="7112"/>
                    <a:pt x="3084" y="6112"/>
                    <a:pt x="3143" y="5160"/>
                  </a:cubicBezTo>
                  <a:cubicBezTo>
                    <a:pt x="3204" y="4251"/>
                    <a:pt x="3196" y="2366"/>
                    <a:pt x="4187" y="2366"/>
                  </a:cubicBezTo>
                  <a:close/>
                  <a:moveTo>
                    <a:pt x="3376" y="1486"/>
                  </a:moveTo>
                  <a:cubicBezTo>
                    <a:pt x="3416" y="1486"/>
                    <a:pt x="3458" y="1488"/>
                    <a:pt x="3501" y="1493"/>
                  </a:cubicBezTo>
                  <a:cubicBezTo>
                    <a:pt x="4036" y="1552"/>
                    <a:pt x="4405" y="1826"/>
                    <a:pt x="4644" y="2207"/>
                  </a:cubicBezTo>
                  <a:cubicBezTo>
                    <a:pt x="4486" y="2148"/>
                    <a:pt x="4328" y="2117"/>
                    <a:pt x="4176" y="2117"/>
                  </a:cubicBezTo>
                  <a:cubicBezTo>
                    <a:pt x="3716" y="2117"/>
                    <a:pt x="3307" y="2394"/>
                    <a:pt x="3120" y="2993"/>
                  </a:cubicBezTo>
                  <a:cubicBezTo>
                    <a:pt x="2893" y="3672"/>
                    <a:pt x="2953" y="4457"/>
                    <a:pt x="2905" y="5160"/>
                  </a:cubicBezTo>
                  <a:cubicBezTo>
                    <a:pt x="2846" y="6100"/>
                    <a:pt x="2703" y="7089"/>
                    <a:pt x="2786" y="8029"/>
                  </a:cubicBezTo>
                  <a:cubicBezTo>
                    <a:pt x="2798" y="8029"/>
                    <a:pt x="2798" y="8041"/>
                    <a:pt x="2798" y="8041"/>
                  </a:cubicBezTo>
                  <a:cubicBezTo>
                    <a:pt x="2500" y="8065"/>
                    <a:pt x="2215" y="8089"/>
                    <a:pt x="1917" y="8124"/>
                  </a:cubicBezTo>
                  <a:cubicBezTo>
                    <a:pt x="1917" y="7505"/>
                    <a:pt x="1929" y="6886"/>
                    <a:pt x="1965" y="6267"/>
                  </a:cubicBezTo>
                  <a:cubicBezTo>
                    <a:pt x="2024" y="5255"/>
                    <a:pt x="2048" y="4219"/>
                    <a:pt x="2191" y="3219"/>
                  </a:cubicBezTo>
                  <a:cubicBezTo>
                    <a:pt x="2282" y="2537"/>
                    <a:pt x="2525" y="1486"/>
                    <a:pt x="3376" y="1486"/>
                  </a:cubicBezTo>
                  <a:close/>
                  <a:moveTo>
                    <a:pt x="5251" y="719"/>
                  </a:moveTo>
                  <a:lnTo>
                    <a:pt x="5251" y="719"/>
                  </a:lnTo>
                  <a:cubicBezTo>
                    <a:pt x="6942" y="1707"/>
                    <a:pt x="7168" y="4279"/>
                    <a:pt x="7156" y="6196"/>
                  </a:cubicBezTo>
                  <a:cubicBezTo>
                    <a:pt x="7132" y="8601"/>
                    <a:pt x="6906" y="10970"/>
                    <a:pt x="6787" y="13363"/>
                  </a:cubicBezTo>
                  <a:cubicBezTo>
                    <a:pt x="6775" y="13375"/>
                    <a:pt x="6763" y="13387"/>
                    <a:pt x="6763" y="13399"/>
                  </a:cubicBezTo>
                  <a:cubicBezTo>
                    <a:pt x="6688" y="13814"/>
                    <a:pt x="6344" y="14027"/>
                    <a:pt x="5967" y="14027"/>
                  </a:cubicBezTo>
                  <a:cubicBezTo>
                    <a:pt x="5868" y="14027"/>
                    <a:pt x="5767" y="14012"/>
                    <a:pt x="5668" y="13982"/>
                  </a:cubicBezTo>
                  <a:cubicBezTo>
                    <a:pt x="5465" y="13923"/>
                    <a:pt x="5298" y="13804"/>
                    <a:pt x="5179" y="13661"/>
                  </a:cubicBezTo>
                  <a:lnTo>
                    <a:pt x="5179" y="13661"/>
                  </a:lnTo>
                  <a:cubicBezTo>
                    <a:pt x="5295" y="13715"/>
                    <a:pt x="5424" y="13744"/>
                    <a:pt x="5550" y="13744"/>
                  </a:cubicBezTo>
                  <a:cubicBezTo>
                    <a:pt x="5842" y="13744"/>
                    <a:pt x="6118" y="13589"/>
                    <a:pt x="6168" y="13232"/>
                  </a:cubicBezTo>
                  <a:cubicBezTo>
                    <a:pt x="6394" y="11804"/>
                    <a:pt x="6346" y="10303"/>
                    <a:pt x="6406" y="8851"/>
                  </a:cubicBezTo>
                  <a:cubicBezTo>
                    <a:pt x="6465" y="7493"/>
                    <a:pt x="6549" y="6124"/>
                    <a:pt x="6572" y="4755"/>
                  </a:cubicBezTo>
                  <a:cubicBezTo>
                    <a:pt x="6608" y="3374"/>
                    <a:pt x="6275" y="1659"/>
                    <a:pt x="5251" y="719"/>
                  </a:cubicBezTo>
                  <a:close/>
                  <a:moveTo>
                    <a:pt x="1941" y="9339"/>
                  </a:moveTo>
                  <a:cubicBezTo>
                    <a:pt x="2393" y="9375"/>
                    <a:pt x="2834" y="9398"/>
                    <a:pt x="3286" y="9410"/>
                  </a:cubicBezTo>
                  <a:cubicBezTo>
                    <a:pt x="3569" y="9423"/>
                    <a:pt x="3865" y="9446"/>
                    <a:pt x="4159" y="9446"/>
                  </a:cubicBezTo>
                  <a:cubicBezTo>
                    <a:pt x="4409" y="9446"/>
                    <a:pt x="4658" y="9429"/>
                    <a:pt x="4894" y="9375"/>
                  </a:cubicBezTo>
                  <a:lnTo>
                    <a:pt x="4894" y="9375"/>
                  </a:lnTo>
                  <a:lnTo>
                    <a:pt x="4882" y="9660"/>
                  </a:lnTo>
                  <a:cubicBezTo>
                    <a:pt x="4882" y="9815"/>
                    <a:pt x="4870" y="9970"/>
                    <a:pt x="4858" y="10137"/>
                  </a:cubicBezTo>
                  <a:cubicBezTo>
                    <a:pt x="4550" y="10131"/>
                    <a:pt x="4239" y="10124"/>
                    <a:pt x="3928" y="10124"/>
                  </a:cubicBezTo>
                  <a:cubicBezTo>
                    <a:pt x="3519" y="10124"/>
                    <a:pt x="3109" y="10137"/>
                    <a:pt x="2703" y="10184"/>
                  </a:cubicBezTo>
                  <a:cubicBezTo>
                    <a:pt x="2643" y="10184"/>
                    <a:pt x="2620" y="10256"/>
                    <a:pt x="2643" y="10291"/>
                  </a:cubicBezTo>
                  <a:cubicBezTo>
                    <a:pt x="2584" y="11101"/>
                    <a:pt x="2631" y="11934"/>
                    <a:pt x="2631" y="12744"/>
                  </a:cubicBezTo>
                  <a:cubicBezTo>
                    <a:pt x="2631" y="12923"/>
                    <a:pt x="2631" y="13101"/>
                    <a:pt x="2608" y="13268"/>
                  </a:cubicBezTo>
                  <a:cubicBezTo>
                    <a:pt x="2548" y="13685"/>
                    <a:pt x="2536" y="13768"/>
                    <a:pt x="2119" y="13923"/>
                  </a:cubicBezTo>
                  <a:cubicBezTo>
                    <a:pt x="2008" y="14014"/>
                    <a:pt x="1906" y="14060"/>
                    <a:pt x="1811" y="14060"/>
                  </a:cubicBezTo>
                  <a:cubicBezTo>
                    <a:pt x="1682" y="14060"/>
                    <a:pt x="1567" y="13975"/>
                    <a:pt x="1465" y="13804"/>
                  </a:cubicBezTo>
                  <a:cubicBezTo>
                    <a:pt x="1322" y="13732"/>
                    <a:pt x="1227" y="13637"/>
                    <a:pt x="1155" y="13506"/>
                  </a:cubicBezTo>
                  <a:lnTo>
                    <a:pt x="1155" y="13506"/>
                  </a:lnTo>
                  <a:cubicBezTo>
                    <a:pt x="1224" y="13532"/>
                    <a:pt x="1298" y="13545"/>
                    <a:pt x="1373" y="13545"/>
                  </a:cubicBezTo>
                  <a:cubicBezTo>
                    <a:pt x="1672" y="13545"/>
                    <a:pt x="1977" y="13339"/>
                    <a:pt x="1977" y="12958"/>
                  </a:cubicBezTo>
                  <a:cubicBezTo>
                    <a:pt x="2012" y="11744"/>
                    <a:pt x="1965" y="10541"/>
                    <a:pt x="1941" y="9339"/>
                  </a:cubicBezTo>
                  <a:close/>
                  <a:moveTo>
                    <a:pt x="3338" y="1"/>
                  </a:moveTo>
                  <a:cubicBezTo>
                    <a:pt x="1034" y="1"/>
                    <a:pt x="712" y="2686"/>
                    <a:pt x="595" y="4457"/>
                  </a:cubicBezTo>
                  <a:cubicBezTo>
                    <a:pt x="405" y="7232"/>
                    <a:pt x="0" y="10410"/>
                    <a:pt x="798" y="13125"/>
                  </a:cubicBezTo>
                  <a:cubicBezTo>
                    <a:pt x="822" y="13197"/>
                    <a:pt x="857" y="13268"/>
                    <a:pt x="905" y="13327"/>
                  </a:cubicBezTo>
                  <a:cubicBezTo>
                    <a:pt x="1088" y="13849"/>
                    <a:pt x="1425" y="14363"/>
                    <a:pt x="1912" y="14363"/>
                  </a:cubicBezTo>
                  <a:cubicBezTo>
                    <a:pt x="2059" y="14363"/>
                    <a:pt x="2219" y="14316"/>
                    <a:pt x="2393" y="14209"/>
                  </a:cubicBezTo>
                  <a:cubicBezTo>
                    <a:pt x="2774" y="13970"/>
                    <a:pt x="2846" y="13494"/>
                    <a:pt x="2870" y="13089"/>
                  </a:cubicBezTo>
                  <a:cubicBezTo>
                    <a:pt x="2929" y="12196"/>
                    <a:pt x="2929" y="11232"/>
                    <a:pt x="2846" y="10339"/>
                  </a:cubicBezTo>
                  <a:lnTo>
                    <a:pt x="2846" y="10339"/>
                  </a:lnTo>
                  <a:cubicBezTo>
                    <a:pt x="3346" y="10393"/>
                    <a:pt x="3846" y="10399"/>
                    <a:pt x="4346" y="10399"/>
                  </a:cubicBezTo>
                  <a:cubicBezTo>
                    <a:pt x="4513" y="10399"/>
                    <a:pt x="4679" y="10399"/>
                    <a:pt x="4846" y="10399"/>
                  </a:cubicBezTo>
                  <a:cubicBezTo>
                    <a:pt x="4786" y="11268"/>
                    <a:pt x="4727" y="12149"/>
                    <a:pt x="4775" y="13006"/>
                  </a:cubicBezTo>
                  <a:cubicBezTo>
                    <a:pt x="4775" y="13018"/>
                    <a:pt x="4786" y="13030"/>
                    <a:pt x="4786" y="13042"/>
                  </a:cubicBezTo>
                  <a:cubicBezTo>
                    <a:pt x="4751" y="13197"/>
                    <a:pt x="4786" y="13387"/>
                    <a:pt x="4834" y="13530"/>
                  </a:cubicBezTo>
                  <a:cubicBezTo>
                    <a:pt x="4965" y="13863"/>
                    <a:pt x="5263" y="14101"/>
                    <a:pt x="5596" y="14197"/>
                  </a:cubicBezTo>
                  <a:cubicBezTo>
                    <a:pt x="5680" y="14222"/>
                    <a:pt x="5787" y="14234"/>
                    <a:pt x="5905" y="14234"/>
                  </a:cubicBezTo>
                  <a:cubicBezTo>
                    <a:pt x="6407" y="14234"/>
                    <a:pt x="7098" y="14001"/>
                    <a:pt x="6953" y="13470"/>
                  </a:cubicBezTo>
                  <a:cubicBezTo>
                    <a:pt x="7168" y="12077"/>
                    <a:pt x="7251" y="10672"/>
                    <a:pt x="7323" y="9256"/>
                  </a:cubicBezTo>
                  <a:cubicBezTo>
                    <a:pt x="7406" y="7708"/>
                    <a:pt x="7501" y="6112"/>
                    <a:pt x="7382" y="4553"/>
                  </a:cubicBezTo>
                  <a:cubicBezTo>
                    <a:pt x="7239" y="2612"/>
                    <a:pt x="6227" y="52"/>
                    <a:pt x="3929" y="52"/>
                  </a:cubicBezTo>
                  <a:cubicBezTo>
                    <a:pt x="3798" y="28"/>
                    <a:pt x="3643" y="4"/>
                    <a:pt x="3489" y="4"/>
                  </a:cubicBezTo>
                  <a:cubicBezTo>
                    <a:pt x="3438" y="2"/>
                    <a:pt x="3387" y="1"/>
                    <a:pt x="3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53"/>
            <p:cNvSpPr/>
            <p:nvPr/>
          </p:nvSpPr>
          <p:spPr>
            <a:xfrm>
              <a:off x="2241050" y="3567525"/>
              <a:ext cx="145875" cy="346350"/>
            </a:xfrm>
            <a:custGeom>
              <a:rect b="b" l="l" r="r" t="t"/>
              <a:pathLst>
                <a:path extrusionOk="0" h="13854" w="5835">
                  <a:moveTo>
                    <a:pt x="572" y="1430"/>
                  </a:moveTo>
                  <a:lnTo>
                    <a:pt x="572" y="1430"/>
                  </a:lnTo>
                  <a:cubicBezTo>
                    <a:pt x="932" y="1500"/>
                    <a:pt x="1293" y="1518"/>
                    <a:pt x="1658" y="1518"/>
                  </a:cubicBezTo>
                  <a:cubicBezTo>
                    <a:pt x="1788" y="1518"/>
                    <a:pt x="1917" y="1516"/>
                    <a:pt x="2048" y="1513"/>
                  </a:cubicBezTo>
                  <a:lnTo>
                    <a:pt x="2048" y="1513"/>
                  </a:lnTo>
                  <a:cubicBezTo>
                    <a:pt x="2036" y="1691"/>
                    <a:pt x="2024" y="1858"/>
                    <a:pt x="2012" y="2025"/>
                  </a:cubicBezTo>
                  <a:cubicBezTo>
                    <a:pt x="1738" y="2001"/>
                    <a:pt x="1453" y="2001"/>
                    <a:pt x="1179" y="2001"/>
                  </a:cubicBezTo>
                  <a:cubicBezTo>
                    <a:pt x="941" y="1882"/>
                    <a:pt x="750" y="1703"/>
                    <a:pt x="595" y="1489"/>
                  </a:cubicBezTo>
                  <a:cubicBezTo>
                    <a:pt x="584" y="1465"/>
                    <a:pt x="584" y="1453"/>
                    <a:pt x="572" y="1430"/>
                  </a:cubicBezTo>
                  <a:close/>
                  <a:moveTo>
                    <a:pt x="4989" y="751"/>
                  </a:moveTo>
                  <a:cubicBezTo>
                    <a:pt x="5310" y="929"/>
                    <a:pt x="5560" y="1203"/>
                    <a:pt x="5358" y="1584"/>
                  </a:cubicBezTo>
                  <a:cubicBezTo>
                    <a:pt x="5144" y="1977"/>
                    <a:pt x="4548" y="2108"/>
                    <a:pt x="4132" y="2132"/>
                  </a:cubicBezTo>
                  <a:cubicBezTo>
                    <a:pt x="4060" y="2132"/>
                    <a:pt x="4036" y="2192"/>
                    <a:pt x="4060" y="2239"/>
                  </a:cubicBezTo>
                  <a:cubicBezTo>
                    <a:pt x="4036" y="2263"/>
                    <a:pt x="4013" y="2299"/>
                    <a:pt x="4013" y="2346"/>
                  </a:cubicBezTo>
                  <a:cubicBezTo>
                    <a:pt x="3953" y="4156"/>
                    <a:pt x="3929" y="5954"/>
                    <a:pt x="3882" y="7764"/>
                  </a:cubicBezTo>
                  <a:cubicBezTo>
                    <a:pt x="3822" y="9490"/>
                    <a:pt x="3691" y="11216"/>
                    <a:pt x="3727" y="12943"/>
                  </a:cubicBezTo>
                  <a:cubicBezTo>
                    <a:pt x="3657" y="13312"/>
                    <a:pt x="3437" y="13623"/>
                    <a:pt x="3066" y="13623"/>
                  </a:cubicBezTo>
                  <a:cubicBezTo>
                    <a:pt x="2994" y="13623"/>
                    <a:pt x="2917" y="13611"/>
                    <a:pt x="2834" y="13586"/>
                  </a:cubicBezTo>
                  <a:cubicBezTo>
                    <a:pt x="2679" y="13550"/>
                    <a:pt x="2560" y="13467"/>
                    <a:pt x="2453" y="13360"/>
                  </a:cubicBezTo>
                  <a:lnTo>
                    <a:pt x="2453" y="13360"/>
                  </a:lnTo>
                  <a:cubicBezTo>
                    <a:pt x="2472" y="13361"/>
                    <a:pt x="2492" y="13362"/>
                    <a:pt x="2512" y="13362"/>
                  </a:cubicBezTo>
                  <a:cubicBezTo>
                    <a:pt x="2770" y="13362"/>
                    <a:pt x="3040" y="13219"/>
                    <a:pt x="3084" y="12943"/>
                  </a:cubicBezTo>
                  <a:cubicBezTo>
                    <a:pt x="3382" y="11026"/>
                    <a:pt x="3310" y="9050"/>
                    <a:pt x="3358" y="7121"/>
                  </a:cubicBezTo>
                  <a:cubicBezTo>
                    <a:pt x="3393" y="5275"/>
                    <a:pt x="3513" y="3418"/>
                    <a:pt x="3536" y="1572"/>
                  </a:cubicBezTo>
                  <a:cubicBezTo>
                    <a:pt x="3615" y="1577"/>
                    <a:pt x="3693" y="1580"/>
                    <a:pt x="3771" y="1580"/>
                  </a:cubicBezTo>
                  <a:cubicBezTo>
                    <a:pt x="4096" y="1580"/>
                    <a:pt x="4415" y="1531"/>
                    <a:pt x="4703" y="1358"/>
                  </a:cubicBezTo>
                  <a:cubicBezTo>
                    <a:pt x="4906" y="1251"/>
                    <a:pt x="5025" y="977"/>
                    <a:pt x="4989" y="751"/>
                  </a:cubicBezTo>
                  <a:close/>
                  <a:moveTo>
                    <a:pt x="1959" y="20"/>
                  </a:moveTo>
                  <a:cubicBezTo>
                    <a:pt x="1487" y="20"/>
                    <a:pt x="1014" y="49"/>
                    <a:pt x="572" y="179"/>
                  </a:cubicBezTo>
                  <a:cubicBezTo>
                    <a:pt x="143" y="310"/>
                    <a:pt x="0" y="846"/>
                    <a:pt x="203" y="1180"/>
                  </a:cubicBezTo>
                  <a:cubicBezTo>
                    <a:pt x="298" y="1620"/>
                    <a:pt x="715" y="2025"/>
                    <a:pt x="1072" y="2227"/>
                  </a:cubicBezTo>
                  <a:cubicBezTo>
                    <a:pt x="1093" y="2236"/>
                    <a:pt x="1112" y="2240"/>
                    <a:pt x="1131" y="2240"/>
                  </a:cubicBezTo>
                  <a:cubicBezTo>
                    <a:pt x="1164" y="2240"/>
                    <a:pt x="1192" y="2227"/>
                    <a:pt x="1215" y="2203"/>
                  </a:cubicBezTo>
                  <a:cubicBezTo>
                    <a:pt x="1477" y="2251"/>
                    <a:pt x="1738" y="2275"/>
                    <a:pt x="2000" y="2299"/>
                  </a:cubicBezTo>
                  <a:cubicBezTo>
                    <a:pt x="1917" y="3906"/>
                    <a:pt x="1905" y="5513"/>
                    <a:pt x="1869" y="7121"/>
                  </a:cubicBezTo>
                  <a:cubicBezTo>
                    <a:pt x="1822" y="9050"/>
                    <a:pt x="1691" y="11026"/>
                    <a:pt x="1965" y="12943"/>
                  </a:cubicBezTo>
                  <a:cubicBezTo>
                    <a:pt x="1977" y="13050"/>
                    <a:pt x="2024" y="13145"/>
                    <a:pt x="2096" y="13205"/>
                  </a:cubicBezTo>
                  <a:cubicBezTo>
                    <a:pt x="2239" y="13550"/>
                    <a:pt x="2548" y="13812"/>
                    <a:pt x="2965" y="13848"/>
                  </a:cubicBezTo>
                  <a:cubicBezTo>
                    <a:pt x="2995" y="13851"/>
                    <a:pt x="3026" y="13853"/>
                    <a:pt x="3057" y="13853"/>
                  </a:cubicBezTo>
                  <a:cubicBezTo>
                    <a:pt x="3535" y="13853"/>
                    <a:pt x="4052" y="13433"/>
                    <a:pt x="3929" y="12907"/>
                  </a:cubicBezTo>
                  <a:cubicBezTo>
                    <a:pt x="4096" y="11205"/>
                    <a:pt x="4096" y="9478"/>
                    <a:pt x="4144" y="7764"/>
                  </a:cubicBezTo>
                  <a:cubicBezTo>
                    <a:pt x="4191" y="5954"/>
                    <a:pt x="4251" y="4156"/>
                    <a:pt x="4275" y="2346"/>
                  </a:cubicBezTo>
                  <a:cubicBezTo>
                    <a:pt x="4275" y="2323"/>
                    <a:pt x="4263" y="2311"/>
                    <a:pt x="4263" y="2299"/>
                  </a:cubicBezTo>
                  <a:lnTo>
                    <a:pt x="4263" y="2299"/>
                  </a:lnTo>
                  <a:cubicBezTo>
                    <a:pt x="4291" y="2300"/>
                    <a:pt x="4321" y="2301"/>
                    <a:pt x="4350" y="2301"/>
                  </a:cubicBezTo>
                  <a:cubicBezTo>
                    <a:pt x="4894" y="2301"/>
                    <a:pt x="5544" y="2088"/>
                    <a:pt x="5679" y="1501"/>
                  </a:cubicBezTo>
                  <a:cubicBezTo>
                    <a:pt x="5834" y="822"/>
                    <a:pt x="5108" y="441"/>
                    <a:pt x="4584" y="275"/>
                  </a:cubicBezTo>
                  <a:cubicBezTo>
                    <a:pt x="4572" y="275"/>
                    <a:pt x="4560" y="275"/>
                    <a:pt x="4548" y="263"/>
                  </a:cubicBezTo>
                  <a:cubicBezTo>
                    <a:pt x="4036" y="1"/>
                    <a:pt x="3477" y="48"/>
                    <a:pt x="2858" y="37"/>
                  </a:cubicBezTo>
                  <a:cubicBezTo>
                    <a:pt x="2564" y="32"/>
                    <a:pt x="2262" y="20"/>
                    <a:pt x="1959" y="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53"/>
            <p:cNvSpPr/>
            <p:nvPr/>
          </p:nvSpPr>
          <p:spPr>
            <a:xfrm>
              <a:off x="2414275" y="3568650"/>
              <a:ext cx="60450" cy="344100"/>
            </a:xfrm>
            <a:custGeom>
              <a:rect b="b" l="l" r="r" t="t"/>
              <a:pathLst>
                <a:path extrusionOk="0" h="13764" w="2418">
                  <a:moveTo>
                    <a:pt x="1525" y="646"/>
                  </a:moveTo>
                  <a:lnTo>
                    <a:pt x="1525" y="646"/>
                  </a:lnTo>
                  <a:cubicBezTo>
                    <a:pt x="1822" y="992"/>
                    <a:pt x="1918" y="1468"/>
                    <a:pt x="1929" y="2016"/>
                  </a:cubicBezTo>
                  <a:cubicBezTo>
                    <a:pt x="1929" y="2575"/>
                    <a:pt x="1941" y="3123"/>
                    <a:pt x="1953" y="3671"/>
                  </a:cubicBezTo>
                  <a:lnTo>
                    <a:pt x="2025" y="6969"/>
                  </a:lnTo>
                  <a:cubicBezTo>
                    <a:pt x="2037" y="8004"/>
                    <a:pt x="2060" y="9052"/>
                    <a:pt x="2084" y="10100"/>
                  </a:cubicBezTo>
                  <a:cubicBezTo>
                    <a:pt x="2096" y="10648"/>
                    <a:pt x="2108" y="11195"/>
                    <a:pt x="2120" y="11743"/>
                  </a:cubicBezTo>
                  <a:cubicBezTo>
                    <a:pt x="2120" y="11957"/>
                    <a:pt x="2132" y="12172"/>
                    <a:pt x="2120" y="12386"/>
                  </a:cubicBezTo>
                  <a:cubicBezTo>
                    <a:pt x="2064" y="12972"/>
                    <a:pt x="1529" y="13421"/>
                    <a:pt x="1048" y="13421"/>
                  </a:cubicBezTo>
                  <a:cubicBezTo>
                    <a:pt x="805" y="13421"/>
                    <a:pt x="577" y="13308"/>
                    <a:pt x="429" y="13041"/>
                  </a:cubicBezTo>
                  <a:lnTo>
                    <a:pt x="429" y="13041"/>
                  </a:lnTo>
                  <a:cubicBezTo>
                    <a:pt x="551" y="13110"/>
                    <a:pt x="692" y="13155"/>
                    <a:pt x="843" y="13155"/>
                  </a:cubicBezTo>
                  <a:cubicBezTo>
                    <a:pt x="899" y="13155"/>
                    <a:pt x="955" y="13149"/>
                    <a:pt x="1013" y="13136"/>
                  </a:cubicBezTo>
                  <a:cubicBezTo>
                    <a:pt x="1132" y="13112"/>
                    <a:pt x="1239" y="13076"/>
                    <a:pt x="1346" y="13017"/>
                  </a:cubicBezTo>
                  <a:cubicBezTo>
                    <a:pt x="1441" y="12850"/>
                    <a:pt x="1513" y="12684"/>
                    <a:pt x="1572" y="12493"/>
                  </a:cubicBezTo>
                  <a:cubicBezTo>
                    <a:pt x="1477" y="11517"/>
                    <a:pt x="1429" y="10505"/>
                    <a:pt x="1537" y="9528"/>
                  </a:cubicBezTo>
                  <a:cubicBezTo>
                    <a:pt x="1501" y="6599"/>
                    <a:pt x="1441" y="3659"/>
                    <a:pt x="1537" y="742"/>
                  </a:cubicBezTo>
                  <a:cubicBezTo>
                    <a:pt x="1537" y="706"/>
                    <a:pt x="1525" y="670"/>
                    <a:pt x="1525" y="646"/>
                  </a:cubicBezTo>
                  <a:close/>
                  <a:moveTo>
                    <a:pt x="946" y="0"/>
                  </a:moveTo>
                  <a:cubicBezTo>
                    <a:pt x="901" y="0"/>
                    <a:pt x="866" y="22"/>
                    <a:pt x="846" y="51"/>
                  </a:cubicBezTo>
                  <a:cubicBezTo>
                    <a:pt x="816" y="48"/>
                    <a:pt x="786" y="46"/>
                    <a:pt x="756" y="46"/>
                  </a:cubicBezTo>
                  <a:cubicBezTo>
                    <a:pt x="465" y="46"/>
                    <a:pt x="186" y="206"/>
                    <a:pt x="132" y="551"/>
                  </a:cubicBezTo>
                  <a:cubicBezTo>
                    <a:pt x="1" y="1420"/>
                    <a:pt x="72" y="2325"/>
                    <a:pt x="72" y="3206"/>
                  </a:cubicBezTo>
                  <a:cubicBezTo>
                    <a:pt x="72" y="4254"/>
                    <a:pt x="60" y="5290"/>
                    <a:pt x="60" y="6338"/>
                  </a:cubicBezTo>
                  <a:cubicBezTo>
                    <a:pt x="60" y="8362"/>
                    <a:pt x="72" y="10398"/>
                    <a:pt x="72" y="12422"/>
                  </a:cubicBezTo>
                  <a:cubicBezTo>
                    <a:pt x="72" y="12564"/>
                    <a:pt x="108" y="12684"/>
                    <a:pt x="167" y="12791"/>
                  </a:cubicBezTo>
                  <a:cubicBezTo>
                    <a:pt x="260" y="13336"/>
                    <a:pt x="719" y="13764"/>
                    <a:pt x="1237" y="13764"/>
                  </a:cubicBezTo>
                  <a:cubicBezTo>
                    <a:pt x="1453" y="13764"/>
                    <a:pt x="1680" y="13689"/>
                    <a:pt x="1894" y="13517"/>
                  </a:cubicBezTo>
                  <a:cubicBezTo>
                    <a:pt x="2263" y="13207"/>
                    <a:pt x="2346" y="12707"/>
                    <a:pt x="2358" y="12267"/>
                  </a:cubicBezTo>
                  <a:cubicBezTo>
                    <a:pt x="2418" y="11267"/>
                    <a:pt x="2334" y="10267"/>
                    <a:pt x="2322" y="9266"/>
                  </a:cubicBezTo>
                  <a:lnTo>
                    <a:pt x="2203" y="3337"/>
                  </a:lnTo>
                  <a:cubicBezTo>
                    <a:pt x="2191" y="2575"/>
                    <a:pt x="2382" y="1492"/>
                    <a:pt x="2072" y="777"/>
                  </a:cubicBezTo>
                  <a:cubicBezTo>
                    <a:pt x="1882" y="325"/>
                    <a:pt x="1406" y="146"/>
                    <a:pt x="977" y="3"/>
                  </a:cubicBezTo>
                  <a:cubicBezTo>
                    <a:pt x="966" y="1"/>
                    <a:pt x="956" y="0"/>
                    <a:pt x="9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53"/>
            <p:cNvSpPr/>
            <p:nvPr/>
          </p:nvSpPr>
          <p:spPr>
            <a:xfrm>
              <a:off x="2491375" y="3549250"/>
              <a:ext cx="188150" cy="362300"/>
            </a:xfrm>
            <a:custGeom>
              <a:rect b="b" l="l" r="r" t="t"/>
              <a:pathLst>
                <a:path extrusionOk="0" h="14492" w="7526">
                  <a:moveTo>
                    <a:pt x="893" y="1065"/>
                  </a:moveTo>
                  <a:lnTo>
                    <a:pt x="893" y="1065"/>
                  </a:lnTo>
                  <a:cubicBezTo>
                    <a:pt x="1893" y="1410"/>
                    <a:pt x="2417" y="4208"/>
                    <a:pt x="2644" y="4935"/>
                  </a:cubicBezTo>
                  <a:cubicBezTo>
                    <a:pt x="3001" y="6149"/>
                    <a:pt x="3334" y="7364"/>
                    <a:pt x="3679" y="8578"/>
                  </a:cubicBezTo>
                  <a:lnTo>
                    <a:pt x="3441" y="9888"/>
                  </a:lnTo>
                  <a:cubicBezTo>
                    <a:pt x="3191" y="8935"/>
                    <a:pt x="2953" y="7983"/>
                    <a:pt x="2703" y="7018"/>
                  </a:cubicBezTo>
                  <a:cubicBezTo>
                    <a:pt x="2215" y="5089"/>
                    <a:pt x="1882" y="2911"/>
                    <a:pt x="941" y="1125"/>
                  </a:cubicBezTo>
                  <a:cubicBezTo>
                    <a:pt x="917" y="1101"/>
                    <a:pt x="905" y="1089"/>
                    <a:pt x="893" y="1065"/>
                  </a:cubicBezTo>
                  <a:close/>
                  <a:moveTo>
                    <a:pt x="6358" y="291"/>
                  </a:moveTo>
                  <a:lnTo>
                    <a:pt x="6358" y="291"/>
                  </a:lnTo>
                  <a:cubicBezTo>
                    <a:pt x="7418" y="648"/>
                    <a:pt x="6727" y="3863"/>
                    <a:pt x="6632" y="4435"/>
                  </a:cubicBezTo>
                  <a:cubicBezTo>
                    <a:pt x="6442" y="5554"/>
                    <a:pt x="6192" y="6661"/>
                    <a:pt x="5942" y="7768"/>
                  </a:cubicBezTo>
                  <a:cubicBezTo>
                    <a:pt x="5703" y="8876"/>
                    <a:pt x="5441" y="9983"/>
                    <a:pt x="5251" y="11102"/>
                  </a:cubicBezTo>
                  <a:cubicBezTo>
                    <a:pt x="5180" y="11519"/>
                    <a:pt x="5120" y="11936"/>
                    <a:pt x="5060" y="12352"/>
                  </a:cubicBezTo>
                  <a:cubicBezTo>
                    <a:pt x="5013" y="12686"/>
                    <a:pt x="4977" y="13043"/>
                    <a:pt x="4870" y="13364"/>
                  </a:cubicBezTo>
                  <a:cubicBezTo>
                    <a:pt x="4799" y="13507"/>
                    <a:pt x="4739" y="13638"/>
                    <a:pt x="4668" y="13781"/>
                  </a:cubicBezTo>
                  <a:cubicBezTo>
                    <a:pt x="4476" y="14088"/>
                    <a:pt x="4259" y="14242"/>
                    <a:pt x="4017" y="14242"/>
                  </a:cubicBezTo>
                  <a:cubicBezTo>
                    <a:pt x="3884" y="14242"/>
                    <a:pt x="3744" y="14195"/>
                    <a:pt x="3596" y="14102"/>
                  </a:cubicBezTo>
                  <a:cubicBezTo>
                    <a:pt x="3906" y="14102"/>
                    <a:pt x="4215" y="13936"/>
                    <a:pt x="4275" y="13579"/>
                  </a:cubicBezTo>
                  <a:cubicBezTo>
                    <a:pt x="4679" y="11352"/>
                    <a:pt x="5084" y="9126"/>
                    <a:pt x="5489" y="6911"/>
                  </a:cubicBezTo>
                  <a:cubicBezTo>
                    <a:pt x="5692" y="5828"/>
                    <a:pt x="5882" y="4744"/>
                    <a:pt x="6084" y="3649"/>
                  </a:cubicBezTo>
                  <a:cubicBezTo>
                    <a:pt x="6263" y="2661"/>
                    <a:pt x="6668" y="1530"/>
                    <a:pt x="6465" y="529"/>
                  </a:cubicBezTo>
                  <a:cubicBezTo>
                    <a:pt x="6454" y="434"/>
                    <a:pt x="6418" y="363"/>
                    <a:pt x="6358" y="291"/>
                  </a:cubicBezTo>
                  <a:close/>
                  <a:moveTo>
                    <a:pt x="6203" y="1"/>
                  </a:moveTo>
                  <a:cubicBezTo>
                    <a:pt x="6119" y="1"/>
                    <a:pt x="6028" y="10"/>
                    <a:pt x="5930" y="29"/>
                  </a:cubicBezTo>
                  <a:cubicBezTo>
                    <a:pt x="5894" y="41"/>
                    <a:pt x="5870" y="65"/>
                    <a:pt x="5858" y="89"/>
                  </a:cubicBezTo>
                  <a:cubicBezTo>
                    <a:pt x="5644" y="89"/>
                    <a:pt x="5441" y="196"/>
                    <a:pt x="5334" y="375"/>
                  </a:cubicBezTo>
                  <a:cubicBezTo>
                    <a:pt x="4810" y="1208"/>
                    <a:pt x="4787" y="2458"/>
                    <a:pt x="4620" y="3423"/>
                  </a:cubicBezTo>
                  <a:cubicBezTo>
                    <a:pt x="4418" y="4506"/>
                    <a:pt x="4215" y="5590"/>
                    <a:pt x="4025" y="6673"/>
                  </a:cubicBezTo>
                  <a:cubicBezTo>
                    <a:pt x="3941" y="7102"/>
                    <a:pt x="3870" y="7542"/>
                    <a:pt x="3787" y="7983"/>
                  </a:cubicBezTo>
                  <a:cubicBezTo>
                    <a:pt x="3334" y="6256"/>
                    <a:pt x="2822" y="4554"/>
                    <a:pt x="2274" y="2863"/>
                  </a:cubicBezTo>
                  <a:cubicBezTo>
                    <a:pt x="2056" y="2167"/>
                    <a:pt x="1720" y="792"/>
                    <a:pt x="864" y="792"/>
                  </a:cubicBezTo>
                  <a:cubicBezTo>
                    <a:pt x="738" y="792"/>
                    <a:pt x="602" y="821"/>
                    <a:pt x="453" y="887"/>
                  </a:cubicBezTo>
                  <a:cubicBezTo>
                    <a:pt x="227" y="922"/>
                    <a:pt x="0" y="1113"/>
                    <a:pt x="0" y="1387"/>
                  </a:cubicBezTo>
                  <a:cubicBezTo>
                    <a:pt x="24" y="3399"/>
                    <a:pt x="786" y="5470"/>
                    <a:pt x="1274" y="7423"/>
                  </a:cubicBezTo>
                  <a:cubicBezTo>
                    <a:pt x="1798" y="9471"/>
                    <a:pt x="2322" y="11519"/>
                    <a:pt x="2846" y="13579"/>
                  </a:cubicBezTo>
                  <a:cubicBezTo>
                    <a:pt x="2870" y="13686"/>
                    <a:pt x="2917" y="13769"/>
                    <a:pt x="2989" y="13852"/>
                  </a:cubicBezTo>
                  <a:cubicBezTo>
                    <a:pt x="3028" y="14290"/>
                    <a:pt x="3390" y="14491"/>
                    <a:pt x="3793" y="14491"/>
                  </a:cubicBezTo>
                  <a:cubicBezTo>
                    <a:pt x="4124" y="14491"/>
                    <a:pt x="4484" y="14355"/>
                    <a:pt x="4715" y="14102"/>
                  </a:cubicBezTo>
                  <a:cubicBezTo>
                    <a:pt x="5215" y="13567"/>
                    <a:pt x="5239" y="12769"/>
                    <a:pt x="5346" y="12078"/>
                  </a:cubicBezTo>
                  <a:cubicBezTo>
                    <a:pt x="5501" y="11007"/>
                    <a:pt x="5715" y="9947"/>
                    <a:pt x="5953" y="8888"/>
                  </a:cubicBezTo>
                  <a:cubicBezTo>
                    <a:pt x="6370" y="6971"/>
                    <a:pt x="6835" y="5054"/>
                    <a:pt x="7073" y="3101"/>
                  </a:cubicBezTo>
                  <a:cubicBezTo>
                    <a:pt x="7162" y="2262"/>
                    <a:pt x="7525" y="1"/>
                    <a:pt x="6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53"/>
            <p:cNvSpPr/>
            <p:nvPr/>
          </p:nvSpPr>
          <p:spPr>
            <a:xfrm>
              <a:off x="2695575" y="3539300"/>
              <a:ext cx="176525" cy="375250"/>
            </a:xfrm>
            <a:custGeom>
              <a:rect b="b" l="l" r="r" t="t"/>
              <a:pathLst>
                <a:path extrusionOk="0" h="15010" w="7061">
                  <a:moveTo>
                    <a:pt x="5751" y="618"/>
                  </a:moveTo>
                  <a:lnTo>
                    <a:pt x="5751" y="618"/>
                  </a:lnTo>
                  <a:cubicBezTo>
                    <a:pt x="6084" y="975"/>
                    <a:pt x="6144" y="1499"/>
                    <a:pt x="5572" y="1844"/>
                  </a:cubicBezTo>
                  <a:cubicBezTo>
                    <a:pt x="5358" y="1978"/>
                    <a:pt x="5010" y="1985"/>
                    <a:pt x="4713" y="1985"/>
                  </a:cubicBezTo>
                  <a:cubicBezTo>
                    <a:pt x="4680" y="1985"/>
                    <a:pt x="4648" y="1985"/>
                    <a:pt x="4617" y="1985"/>
                  </a:cubicBezTo>
                  <a:cubicBezTo>
                    <a:pt x="4554" y="1985"/>
                    <a:pt x="4495" y="1985"/>
                    <a:pt x="4441" y="1987"/>
                  </a:cubicBezTo>
                  <a:cubicBezTo>
                    <a:pt x="3762" y="2011"/>
                    <a:pt x="3084" y="2023"/>
                    <a:pt x="2417" y="2082"/>
                  </a:cubicBezTo>
                  <a:cubicBezTo>
                    <a:pt x="2381" y="2094"/>
                    <a:pt x="2357" y="2106"/>
                    <a:pt x="2346" y="2142"/>
                  </a:cubicBezTo>
                  <a:cubicBezTo>
                    <a:pt x="2310" y="2142"/>
                    <a:pt x="2274" y="2178"/>
                    <a:pt x="2262" y="2225"/>
                  </a:cubicBezTo>
                  <a:cubicBezTo>
                    <a:pt x="2155" y="3737"/>
                    <a:pt x="2381" y="5392"/>
                    <a:pt x="2607" y="6892"/>
                  </a:cubicBezTo>
                  <a:cubicBezTo>
                    <a:pt x="2453" y="6892"/>
                    <a:pt x="2298" y="6904"/>
                    <a:pt x="2143" y="6928"/>
                  </a:cubicBezTo>
                  <a:cubicBezTo>
                    <a:pt x="2048" y="6940"/>
                    <a:pt x="1929" y="6964"/>
                    <a:pt x="1822" y="7011"/>
                  </a:cubicBezTo>
                  <a:cubicBezTo>
                    <a:pt x="1750" y="5166"/>
                    <a:pt x="1822" y="3225"/>
                    <a:pt x="1500" y="1404"/>
                  </a:cubicBezTo>
                  <a:lnTo>
                    <a:pt x="1500" y="1404"/>
                  </a:lnTo>
                  <a:cubicBezTo>
                    <a:pt x="1845" y="1475"/>
                    <a:pt x="2226" y="1475"/>
                    <a:pt x="2596" y="1487"/>
                  </a:cubicBezTo>
                  <a:cubicBezTo>
                    <a:pt x="3040" y="1500"/>
                    <a:pt x="3491" y="1510"/>
                    <a:pt x="3942" y="1510"/>
                  </a:cubicBezTo>
                  <a:cubicBezTo>
                    <a:pt x="4312" y="1510"/>
                    <a:pt x="4683" y="1503"/>
                    <a:pt x="5048" y="1487"/>
                  </a:cubicBezTo>
                  <a:cubicBezTo>
                    <a:pt x="5584" y="1463"/>
                    <a:pt x="5810" y="1011"/>
                    <a:pt x="5751" y="618"/>
                  </a:cubicBezTo>
                  <a:close/>
                  <a:moveTo>
                    <a:pt x="3941" y="7464"/>
                  </a:moveTo>
                  <a:lnTo>
                    <a:pt x="3941" y="7464"/>
                  </a:lnTo>
                  <a:cubicBezTo>
                    <a:pt x="3977" y="7476"/>
                    <a:pt x="4001" y="7500"/>
                    <a:pt x="4024" y="7535"/>
                  </a:cubicBezTo>
                  <a:cubicBezTo>
                    <a:pt x="4239" y="7762"/>
                    <a:pt x="4382" y="8154"/>
                    <a:pt x="4215" y="8452"/>
                  </a:cubicBezTo>
                  <a:cubicBezTo>
                    <a:pt x="3941" y="8952"/>
                    <a:pt x="3215" y="8750"/>
                    <a:pt x="2810" y="9024"/>
                  </a:cubicBezTo>
                  <a:cubicBezTo>
                    <a:pt x="2798" y="9036"/>
                    <a:pt x="2798" y="9036"/>
                    <a:pt x="2798" y="9047"/>
                  </a:cubicBezTo>
                  <a:cubicBezTo>
                    <a:pt x="2779" y="9013"/>
                    <a:pt x="2743" y="8997"/>
                    <a:pt x="2709" y="8997"/>
                  </a:cubicBezTo>
                  <a:cubicBezTo>
                    <a:pt x="2660" y="8997"/>
                    <a:pt x="2612" y="9032"/>
                    <a:pt x="2619" y="9095"/>
                  </a:cubicBezTo>
                  <a:cubicBezTo>
                    <a:pt x="2703" y="10274"/>
                    <a:pt x="2572" y="11536"/>
                    <a:pt x="2798" y="12703"/>
                  </a:cubicBezTo>
                  <a:lnTo>
                    <a:pt x="2048" y="12762"/>
                  </a:lnTo>
                  <a:cubicBezTo>
                    <a:pt x="1988" y="11238"/>
                    <a:pt x="1929" y="9714"/>
                    <a:pt x="1869" y="8190"/>
                  </a:cubicBezTo>
                  <a:lnTo>
                    <a:pt x="1869" y="8190"/>
                  </a:lnTo>
                  <a:cubicBezTo>
                    <a:pt x="1965" y="8226"/>
                    <a:pt x="2072" y="8250"/>
                    <a:pt x="2179" y="8274"/>
                  </a:cubicBezTo>
                  <a:cubicBezTo>
                    <a:pt x="2433" y="8319"/>
                    <a:pt x="2728" y="8357"/>
                    <a:pt x="3007" y="8357"/>
                  </a:cubicBezTo>
                  <a:cubicBezTo>
                    <a:pt x="3094" y="8357"/>
                    <a:pt x="3180" y="8354"/>
                    <a:pt x="3262" y="8345"/>
                  </a:cubicBezTo>
                  <a:cubicBezTo>
                    <a:pt x="3608" y="8309"/>
                    <a:pt x="3917" y="8107"/>
                    <a:pt x="3965" y="7726"/>
                  </a:cubicBezTo>
                  <a:cubicBezTo>
                    <a:pt x="3977" y="7643"/>
                    <a:pt x="3965" y="7547"/>
                    <a:pt x="3941" y="7464"/>
                  </a:cubicBezTo>
                  <a:close/>
                  <a:moveTo>
                    <a:pt x="5989" y="12905"/>
                  </a:moveTo>
                  <a:cubicBezTo>
                    <a:pt x="6358" y="12976"/>
                    <a:pt x="6656" y="13215"/>
                    <a:pt x="6751" y="13619"/>
                  </a:cubicBezTo>
                  <a:cubicBezTo>
                    <a:pt x="6846" y="14012"/>
                    <a:pt x="6644" y="14453"/>
                    <a:pt x="6275" y="14584"/>
                  </a:cubicBezTo>
                  <a:cubicBezTo>
                    <a:pt x="6251" y="14572"/>
                    <a:pt x="6227" y="14560"/>
                    <a:pt x="6191" y="14560"/>
                  </a:cubicBezTo>
                  <a:cubicBezTo>
                    <a:pt x="5322" y="14631"/>
                    <a:pt x="4465" y="14703"/>
                    <a:pt x="3596" y="14727"/>
                  </a:cubicBezTo>
                  <a:cubicBezTo>
                    <a:pt x="3338" y="14734"/>
                    <a:pt x="3064" y="14748"/>
                    <a:pt x="2791" y="14748"/>
                  </a:cubicBezTo>
                  <a:cubicBezTo>
                    <a:pt x="2168" y="14748"/>
                    <a:pt x="1549" y="14675"/>
                    <a:pt x="1143" y="14286"/>
                  </a:cubicBezTo>
                  <a:lnTo>
                    <a:pt x="1143" y="14286"/>
                  </a:lnTo>
                  <a:cubicBezTo>
                    <a:pt x="1203" y="14298"/>
                    <a:pt x="1274" y="14298"/>
                    <a:pt x="1334" y="14298"/>
                  </a:cubicBezTo>
                  <a:cubicBezTo>
                    <a:pt x="2667" y="14215"/>
                    <a:pt x="4179" y="14298"/>
                    <a:pt x="5465" y="13977"/>
                  </a:cubicBezTo>
                  <a:cubicBezTo>
                    <a:pt x="5715" y="13917"/>
                    <a:pt x="5929" y="13703"/>
                    <a:pt x="5989" y="13453"/>
                  </a:cubicBezTo>
                  <a:cubicBezTo>
                    <a:pt x="6036" y="13250"/>
                    <a:pt x="6036" y="13096"/>
                    <a:pt x="5989" y="12905"/>
                  </a:cubicBezTo>
                  <a:close/>
                  <a:moveTo>
                    <a:pt x="4024" y="1"/>
                  </a:moveTo>
                  <a:cubicBezTo>
                    <a:pt x="3545" y="1"/>
                    <a:pt x="3066" y="14"/>
                    <a:pt x="2596" y="34"/>
                  </a:cubicBezTo>
                  <a:cubicBezTo>
                    <a:pt x="2000" y="46"/>
                    <a:pt x="1334" y="11"/>
                    <a:pt x="869" y="404"/>
                  </a:cubicBezTo>
                  <a:cubicBezTo>
                    <a:pt x="848" y="402"/>
                    <a:pt x="828" y="401"/>
                    <a:pt x="807" y="401"/>
                  </a:cubicBezTo>
                  <a:cubicBezTo>
                    <a:pt x="579" y="401"/>
                    <a:pt x="365" y="522"/>
                    <a:pt x="321" y="785"/>
                  </a:cubicBezTo>
                  <a:cubicBezTo>
                    <a:pt x="0" y="2832"/>
                    <a:pt x="274" y="5011"/>
                    <a:pt x="345" y="7071"/>
                  </a:cubicBezTo>
                  <a:cubicBezTo>
                    <a:pt x="429" y="9238"/>
                    <a:pt x="500" y="11393"/>
                    <a:pt x="583" y="13548"/>
                  </a:cubicBezTo>
                  <a:cubicBezTo>
                    <a:pt x="595" y="13703"/>
                    <a:pt x="643" y="13846"/>
                    <a:pt x="726" y="13965"/>
                  </a:cubicBezTo>
                  <a:cubicBezTo>
                    <a:pt x="857" y="14560"/>
                    <a:pt x="1250" y="14893"/>
                    <a:pt x="1953" y="14953"/>
                  </a:cubicBezTo>
                  <a:cubicBezTo>
                    <a:pt x="2334" y="14993"/>
                    <a:pt x="2727" y="15009"/>
                    <a:pt x="3125" y="15009"/>
                  </a:cubicBezTo>
                  <a:cubicBezTo>
                    <a:pt x="4153" y="15009"/>
                    <a:pt x="5212" y="14898"/>
                    <a:pt x="6191" y="14786"/>
                  </a:cubicBezTo>
                  <a:cubicBezTo>
                    <a:pt x="6215" y="14786"/>
                    <a:pt x="6239" y="14774"/>
                    <a:pt x="6251" y="14762"/>
                  </a:cubicBezTo>
                  <a:cubicBezTo>
                    <a:pt x="6739" y="14739"/>
                    <a:pt x="7060" y="14215"/>
                    <a:pt x="7001" y="13703"/>
                  </a:cubicBezTo>
                  <a:cubicBezTo>
                    <a:pt x="6929" y="13096"/>
                    <a:pt x="6441" y="12679"/>
                    <a:pt x="5870" y="12631"/>
                  </a:cubicBezTo>
                  <a:cubicBezTo>
                    <a:pt x="5777" y="12531"/>
                    <a:pt x="5645" y="12486"/>
                    <a:pt x="5504" y="12486"/>
                  </a:cubicBezTo>
                  <a:cubicBezTo>
                    <a:pt x="5428" y="12486"/>
                    <a:pt x="5350" y="12499"/>
                    <a:pt x="5274" y="12524"/>
                  </a:cubicBezTo>
                  <a:cubicBezTo>
                    <a:pt x="5212" y="12520"/>
                    <a:pt x="5149" y="12518"/>
                    <a:pt x="5086" y="12518"/>
                  </a:cubicBezTo>
                  <a:cubicBezTo>
                    <a:pt x="4616" y="12518"/>
                    <a:pt x="4120" y="12622"/>
                    <a:pt x="3679" y="12643"/>
                  </a:cubicBezTo>
                  <a:lnTo>
                    <a:pt x="2953" y="12691"/>
                  </a:lnTo>
                  <a:cubicBezTo>
                    <a:pt x="2977" y="11524"/>
                    <a:pt x="3096" y="10238"/>
                    <a:pt x="2822" y="9095"/>
                  </a:cubicBezTo>
                  <a:lnTo>
                    <a:pt x="2822" y="9095"/>
                  </a:lnTo>
                  <a:cubicBezTo>
                    <a:pt x="2915" y="9138"/>
                    <a:pt x="3023" y="9155"/>
                    <a:pt x="3137" y="9155"/>
                  </a:cubicBezTo>
                  <a:cubicBezTo>
                    <a:pt x="3403" y="9155"/>
                    <a:pt x="3701" y="9063"/>
                    <a:pt x="3917" y="8988"/>
                  </a:cubicBezTo>
                  <a:cubicBezTo>
                    <a:pt x="4215" y="8869"/>
                    <a:pt x="4465" y="8678"/>
                    <a:pt x="4524" y="8345"/>
                  </a:cubicBezTo>
                  <a:cubicBezTo>
                    <a:pt x="4632" y="7821"/>
                    <a:pt x="4191" y="7071"/>
                    <a:pt x="3620" y="7011"/>
                  </a:cubicBezTo>
                  <a:cubicBezTo>
                    <a:pt x="3572" y="6976"/>
                    <a:pt x="3512" y="6952"/>
                    <a:pt x="3453" y="6940"/>
                  </a:cubicBezTo>
                  <a:cubicBezTo>
                    <a:pt x="3227" y="6892"/>
                    <a:pt x="2988" y="6881"/>
                    <a:pt x="2750" y="6881"/>
                  </a:cubicBezTo>
                  <a:cubicBezTo>
                    <a:pt x="2715" y="5345"/>
                    <a:pt x="2584" y="3785"/>
                    <a:pt x="2465" y="2249"/>
                  </a:cubicBezTo>
                  <a:lnTo>
                    <a:pt x="2465" y="2249"/>
                  </a:lnTo>
                  <a:cubicBezTo>
                    <a:pt x="2830" y="2275"/>
                    <a:pt x="3200" y="2287"/>
                    <a:pt x="3569" y="2287"/>
                  </a:cubicBezTo>
                  <a:cubicBezTo>
                    <a:pt x="4055" y="2287"/>
                    <a:pt x="4539" y="2266"/>
                    <a:pt x="5013" y="2225"/>
                  </a:cubicBezTo>
                  <a:cubicBezTo>
                    <a:pt x="5465" y="2189"/>
                    <a:pt x="5846" y="2082"/>
                    <a:pt x="6096" y="1689"/>
                  </a:cubicBezTo>
                  <a:cubicBezTo>
                    <a:pt x="6537" y="975"/>
                    <a:pt x="6036" y="118"/>
                    <a:pt x="5251" y="58"/>
                  </a:cubicBezTo>
                  <a:cubicBezTo>
                    <a:pt x="5191" y="46"/>
                    <a:pt x="5132" y="34"/>
                    <a:pt x="5060" y="23"/>
                  </a:cubicBezTo>
                  <a:cubicBezTo>
                    <a:pt x="4716" y="8"/>
                    <a:pt x="4370" y="1"/>
                    <a:pt x="40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6" name="Google Shape;1256;p53"/>
          <p:cNvSpPr/>
          <p:nvPr/>
        </p:nvSpPr>
        <p:spPr>
          <a:xfrm>
            <a:off x="715450" y="1374281"/>
            <a:ext cx="424231" cy="765578"/>
          </a:xfrm>
          <a:custGeom>
            <a:rect b="b" l="l" r="r" t="t"/>
            <a:pathLst>
              <a:path extrusionOk="0" h="37769" w="20929">
                <a:moveTo>
                  <a:pt x="14583" y="6451"/>
                </a:moveTo>
                <a:cubicBezTo>
                  <a:pt x="14854" y="6451"/>
                  <a:pt x="15132" y="6524"/>
                  <a:pt x="15416" y="6698"/>
                </a:cubicBezTo>
                <a:cubicBezTo>
                  <a:pt x="15428" y="6698"/>
                  <a:pt x="15440" y="6710"/>
                  <a:pt x="15452" y="6710"/>
                </a:cubicBezTo>
                <a:cubicBezTo>
                  <a:pt x="15523" y="6805"/>
                  <a:pt x="15571" y="6912"/>
                  <a:pt x="15595" y="7019"/>
                </a:cubicBezTo>
                <a:cubicBezTo>
                  <a:pt x="15357" y="7555"/>
                  <a:pt x="14999" y="7948"/>
                  <a:pt x="14547" y="8341"/>
                </a:cubicBezTo>
                <a:cubicBezTo>
                  <a:pt x="14345" y="8521"/>
                  <a:pt x="14144" y="8653"/>
                  <a:pt x="13929" y="8653"/>
                </a:cubicBezTo>
                <a:cubicBezTo>
                  <a:pt x="13789" y="8653"/>
                  <a:pt x="13643" y="8596"/>
                  <a:pt x="13487" y="8460"/>
                </a:cubicBezTo>
                <a:cubicBezTo>
                  <a:pt x="13249" y="8258"/>
                  <a:pt x="12797" y="7638"/>
                  <a:pt x="12904" y="7269"/>
                </a:cubicBezTo>
                <a:cubicBezTo>
                  <a:pt x="13413" y="6817"/>
                  <a:pt x="13980" y="6451"/>
                  <a:pt x="14583" y="6451"/>
                </a:cubicBezTo>
                <a:close/>
                <a:moveTo>
                  <a:pt x="13023" y="12699"/>
                </a:moveTo>
                <a:cubicBezTo>
                  <a:pt x="13059" y="12782"/>
                  <a:pt x="13094" y="12853"/>
                  <a:pt x="13118" y="12889"/>
                </a:cubicBezTo>
                <a:cubicBezTo>
                  <a:pt x="13154" y="12949"/>
                  <a:pt x="13202" y="13008"/>
                  <a:pt x="13249" y="13068"/>
                </a:cubicBezTo>
                <a:cubicBezTo>
                  <a:pt x="13130" y="13163"/>
                  <a:pt x="13023" y="13282"/>
                  <a:pt x="12928" y="13413"/>
                </a:cubicBezTo>
                <a:cubicBezTo>
                  <a:pt x="12975" y="13175"/>
                  <a:pt x="13011" y="12925"/>
                  <a:pt x="13023" y="12699"/>
                </a:cubicBezTo>
                <a:close/>
                <a:moveTo>
                  <a:pt x="14904" y="9686"/>
                </a:moveTo>
                <a:cubicBezTo>
                  <a:pt x="15464" y="10246"/>
                  <a:pt x="15880" y="10889"/>
                  <a:pt x="16130" y="11579"/>
                </a:cubicBezTo>
                <a:cubicBezTo>
                  <a:pt x="16130" y="11627"/>
                  <a:pt x="16142" y="11687"/>
                  <a:pt x="16166" y="11722"/>
                </a:cubicBezTo>
                <a:cubicBezTo>
                  <a:pt x="16428" y="12556"/>
                  <a:pt x="16440" y="13449"/>
                  <a:pt x="16130" y="14377"/>
                </a:cubicBezTo>
                <a:cubicBezTo>
                  <a:pt x="15988" y="14782"/>
                  <a:pt x="15797" y="15175"/>
                  <a:pt x="15583" y="15556"/>
                </a:cubicBezTo>
                <a:cubicBezTo>
                  <a:pt x="15300" y="15001"/>
                  <a:pt x="14499" y="14286"/>
                  <a:pt x="13836" y="14286"/>
                </a:cubicBezTo>
                <a:cubicBezTo>
                  <a:pt x="13774" y="14286"/>
                  <a:pt x="13713" y="14293"/>
                  <a:pt x="13654" y="14306"/>
                </a:cubicBezTo>
                <a:cubicBezTo>
                  <a:pt x="13225" y="14401"/>
                  <a:pt x="12880" y="15032"/>
                  <a:pt x="12654" y="15366"/>
                </a:cubicBezTo>
                <a:cubicBezTo>
                  <a:pt x="12344" y="15830"/>
                  <a:pt x="12070" y="16330"/>
                  <a:pt x="11892" y="16866"/>
                </a:cubicBezTo>
                <a:cubicBezTo>
                  <a:pt x="11868" y="16806"/>
                  <a:pt x="11856" y="16735"/>
                  <a:pt x="11856" y="16651"/>
                </a:cubicBezTo>
                <a:cubicBezTo>
                  <a:pt x="11856" y="16640"/>
                  <a:pt x="11844" y="16628"/>
                  <a:pt x="11832" y="16628"/>
                </a:cubicBezTo>
                <a:cubicBezTo>
                  <a:pt x="12201" y="15937"/>
                  <a:pt x="12487" y="15175"/>
                  <a:pt x="12678" y="14437"/>
                </a:cubicBezTo>
                <a:cubicBezTo>
                  <a:pt x="12713" y="14306"/>
                  <a:pt x="12749" y="14163"/>
                  <a:pt x="12797" y="14008"/>
                </a:cubicBezTo>
                <a:cubicBezTo>
                  <a:pt x="12832" y="13901"/>
                  <a:pt x="12880" y="13794"/>
                  <a:pt x="12952" y="13687"/>
                </a:cubicBezTo>
                <a:cubicBezTo>
                  <a:pt x="13059" y="13496"/>
                  <a:pt x="13202" y="13330"/>
                  <a:pt x="13344" y="13163"/>
                </a:cubicBezTo>
                <a:cubicBezTo>
                  <a:pt x="13542" y="13361"/>
                  <a:pt x="13797" y="13517"/>
                  <a:pt x="14055" y="13517"/>
                </a:cubicBezTo>
                <a:cubicBezTo>
                  <a:pt x="14108" y="13517"/>
                  <a:pt x="14161" y="13511"/>
                  <a:pt x="14214" y="13496"/>
                </a:cubicBezTo>
                <a:cubicBezTo>
                  <a:pt x="14309" y="13473"/>
                  <a:pt x="14333" y="13330"/>
                  <a:pt x="14237" y="13282"/>
                </a:cubicBezTo>
                <a:cubicBezTo>
                  <a:pt x="13975" y="13163"/>
                  <a:pt x="13725" y="13115"/>
                  <a:pt x="13511" y="12901"/>
                </a:cubicBezTo>
                <a:cubicBezTo>
                  <a:pt x="13428" y="12818"/>
                  <a:pt x="13023" y="12222"/>
                  <a:pt x="13213" y="12127"/>
                </a:cubicBezTo>
                <a:cubicBezTo>
                  <a:pt x="13261" y="12103"/>
                  <a:pt x="13249" y="12056"/>
                  <a:pt x="13202" y="12032"/>
                </a:cubicBezTo>
                <a:cubicBezTo>
                  <a:pt x="13785" y="11270"/>
                  <a:pt x="14368" y="10484"/>
                  <a:pt x="14904" y="9686"/>
                </a:cubicBezTo>
                <a:close/>
                <a:moveTo>
                  <a:pt x="11785" y="16723"/>
                </a:moveTo>
                <a:lnTo>
                  <a:pt x="11785" y="16723"/>
                </a:lnTo>
                <a:cubicBezTo>
                  <a:pt x="11761" y="16878"/>
                  <a:pt x="11773" y="17021"/>
                  <a:pt x="11797" y="17152"/>
                </a:cubicBezTo>
                <a:cubicBezTo>
                  <a:pt x="11797" y="17163"/>
                  <a:pt x="11809" y="17187"/>
                  <a:pt x="11820" y="17199"/>
                </a:cubicBezTo>
                <a:cubicBezTo>
                  <a:pt x="11832" y="17235"/>
                  <a:pt x="11844" y="17271"/>
                  <a:pt x="11856" y="17306"/>
                </a:cubicBezTo>
                <a:cubicBezTo>
                  <a:pt x="11761" y="17223"/>
                  <a:pt x="11666" y="17152"/>
                  <a:pt x="11570" y="17080"/>
                </a:cubicBezTo>
                <a:cubicBezTo>
                  <a:pt x="11642" y="16973"/>
                  <a:pt x="11713" y="16842"/>
                  <a:pt x="11785" y="16723"/>
                </a:cubicBezTo>
                <a:close/>
                <a:moveTo>
                  <a:pt x="13902" y="14679"/>
                </a:moveTo>
                <a:cubicBezTo>
                  <a:pt x="14478" y="14679"/>
                  <a:pt x="15012" y="15367"/>
                  <a:pt x="15440" y="15794"/>
                </a:cubicBezTo>
                <a:cubicBezTo>
                  <a:pt x="15273" y="16056"/>
                  <a:pt x="15095" y="16294"/>
                  <a:pt x="14916" y="16532"/>
                </a:cubicBezTo>
                <a:cubicBezTo>
                  <a:pt x="14761" y="16663"/>
                  <a:pt x="14630" y="16842"/>
                  <a:pt x="14511" y="17009"/>
                </a:cubicBezTo>
                <a:cubicBezTo>
                  <a:pt x="14285" y="17247"/>
                  <a:pt x="14035" y="17461"/>
                  <a:pt x="13725" y="17604"/>
                </a:cubicBezTo>
                <a:cubicBezTo>
                  <a:pt x="13507" y="17701"/>
                  <a:pt x="13277" y="17750"/>
                  <a:pt x="13056" y="17750"/>
                </a:cubicBezTo>
                <a:cubicBezTo>
                  <a:pt x="12603" y="17750"/>
                  <a:pt x="12187" y="17544"/>
                  <a:pt x="11987" y="17128"/>
                </a:cubicBezTo>
                <a:cubicBezTo>
                  <a:pt x="12332" y="16390"/>
                  <a:pt x="12701" y="15520"/>
                  <a:pt x="13309" y="14949"/>
                </a:cubicBezTo>
                <a:cubicBezTo>
                  <a:pt x="13510" y="14757"/>
                  <a:pt x="13708" y="14679"/>
                  <a:pt x="13902" y="14679"/>
                </a:cubicBezTo>
                <a:close/>
                <a:moveTo>
                  <a:pt x="16523" y="11782"/>
                </a:moveTo>
                <a:cubicBezTo>
                  <a:pt x="18988" y="11949"/>
                  <a:pt x="18702" y="15247"/>
                  <a:pt x="17916" y="16866"/>
                </a:cubicBezTo>
                <a:cubicBezTo>
                  <a:pt x="17726" y="17271"/>
                  <a:pt x="17488" y="17663"/>
                  <a:pt x="17214" y="18021"/>
                </a:cubicBezTo>
                <a:cubicBezTo>
                  <a:pt x="16981" y="17437"/>
                  <a:pt x="16244" y="16305"/>
                  <a:pt x="15475" y="16305"/>
                </a:cubicBezTo>
                <a:cubicBezTo>
                  <a:pt x="15459" y="16305"/>
                  <a:pt x="15444" y="16305"/>
                  <a:pt x="15428" y="16306"/>
                </a:cubicBezTo>
                <a:cubicBezTo>
                  <a:pt x="15488" y="16235"/>
                  <a:pt x="15535" y="16151"/>
                  <a:pt x="15583" y="16068"/>
                </a:cubicBezTo>
                <a:cubicBezTo>
                  <a:pt x="16071" y="15330"/>
                  <a:pt x="16404" y="14473"/>
                  <a:pt x="16547" y="13603"/>
                </a:cubicBezTo>
                <a:cubicBezTo>
                  <a:pt x="16669" y="13693"/>
                  <a:pt x="16829" y="13754"/>
                  <a:pt x="16976" y="13754"/>
                </a:cubicBezTo>
                <a:cubicBezTo>
                  <a:pt x="17044" y="13754"/>
                  <a:pt x="17109" y="13741"/>
                  <a:pt x="17166" y="13711"/>
                </a:cubicBezTo>
                <a:cubicBezTo>
                  <a:pt x="17273" y="13651"/>
                  <a:pt x="17250" y="13473"/>
                  <a:pt x="17131" y="13449"/>
                </a:cubicBezTo>
                <a:cubicBezTo>
                  <a:pt x="17083" y="13437"/>
                  <a:pt x="17035" y="13437"/>
                  <a:pt x="16989" y="13437"/>
                </a:cubicBezTo>
                <a:cubicBezTo>
                  <a:pt x="16943" y="13437"/>
                  <a:pt x="16898" y="13437"/>
                  <a:pt x="16857" y="13425"/>
                </a:cubicBezTo>
                <a:cubicBezTo>
                  <a:pt x="16750" y="13413"/>
                  <a:pt x="16678" y="13365"/>
                  <a:pt x="16595" y="13318"/>
                </a:cubicBezTo>
                <a:cubicBezTo>
                  <a:pt x="16642" y="12794"/>
                  <a:pt x="16631" y="12282"/>
                  <a:pt x="16523" y="11782"/>
                </a:cubicBezTo>
                <a:close/>
                <a:moveTo>
                  <a:pt x="14095" y="17723"/>
                </a:moveTo>
                <a:lnTo>
                  <a:pt x="14095" y="17723"/>
                </a:lnTo>
                <a:cubicBezTo>
                  <a:pt x="13964" y="17961"/>
                  <a:pt x="13821" y="18271"/>
                  <a:pt x="13725" y="18509"/>
                </a:cubicBezTo>
                <a:cubicBezTo>
                  <a:pt x="13737" y="18306"/>
                  <a:pt x="13797" y="18104"/>
                  <a:pt x="13928" y="17902"/>
                </a:cubicBezTo>
                <a:cubicBezTo>
                  <a:pt x="13940" y="17878"/>
                  <a:pt x="13940" y="17842"/>
                  <a:pt x="13916" y="17830"/>
                </a:cubicBezTo>
                <a:cubicBezTo>
                  <a:pt x="13975" y="17794"/>
                  <a:pt x="14035" y="17759"/>
                  <a:pt x="14095" y="17723"/>
                </a:cubicBezTo>
                <a:close/>
                <a:moveTo>
                  <a:pt x="12344" y="17842"/>
                </a:moveTo>
                <a:lnTo>
                  <a:pt x="12344" y="17842"/>
                </a:lnTo>
                <a:cubicBezTo>
                  <a:pt x="12547" y="17961"/>
                  <a:pt x="12797" y="18033"/>
                  <a:pt x="13047" y="18033"/>
                </a:cubicBezTo>
                <a:cubicBezTo>
                  <a:pt x="13071" y="18034"/>
                  <a:pt x="13096" y="18034"/>
                  <a:pt x="13120" y="18034"/>
                </a:cubicBezTo>
                <a:cubicBezTo>
                  <a:pt x="13329" y="18034"/>
                  <a:pt x="13520" y="17989"/>
                  <a:pt x="13702" y="17925"/>
                </a:cubicBezTo>
                <a:lnTo>
                  <a:pt x="13702" y="17925"/>
                </a:lnTo>
                <a:cubicBezTo>
                  <a:pt x="13392" y="18211"/>
                  <a:pt x="13344" y="18616"/>
                  <a:pt x="13463" y="18973"/>
                </a:cubicBezTo>
                <a:cubicBezTo>
                  <a:pt x="13297" y="19021"/>
                  <a:pt x="13130" y="19057"/>
                  <a:pt x="12963" y="19104"/>
                </a:cubicBezTo>
                <a:cubicBezTo>
                  <a:pt x="12952" y="19104"/>
                  <a:pt x="12952" y="19116"/>
                  <a:pt x="12952" y="19116"/>
                </a:cubicBezTo>
                <a:cubicBezTo>
                  <a:pt x="12880" y="18878"/>
                  <a:pt x="12797" y="18664"/>
                  <a:pt x="12701" y="18449"/>
                </a:cubicBezTo>
                <a:cubicBezTo>
                  <a:pt x="12952" y="18366"/>
                  <a:pt x="13213" y="18283"/>
                  <a:pt x="13452" y="18164"/>
                </a:cubicBezTo>
                <a:cubicBezTo>
                  <a:pt x="13496" y="18153"/>
                  <a:pt x="13468" y="18091"/>
                  <a:pt x="13436" y="18091"/>
                </a:cubicBezTo>
                <a:cubicBezTo>
                  <a:pt x="13433" y="18091"/>
                  <a:pt x="13430" y="18091"/>
                  <a:pt x="13428" y="18092"/>
                </a:cubicBezTo>
                <a:cubicBezTo>
                  <a:pt x="13166" y="18164"/>
                  <a:pt x="12916" y="18271"/>
                  <a:pt x="12666" y="18378"/>
                </a:cubicBezTo>
                <a:cubicBezTo>
                  <a:pt x="12571" y="18187"/>
                  <a:pt x="12463" y="18009"/>
                  <a:pt x="12344" y="17842"/>
                </a:cubicBezTo>
                <a:close/>
                <a:moveTo>
                  <a:pt x="18893" y="13889"/>
                </a:moveTo>
                <a:cubicBezTo>
                  <a:pt x="20548" y="14485"/>
                  <a:pt x="20643" y="16449"/>
                  <a:pt x="20024" y="17854"/>
                </a:cubicBezTo>
                <a:cubicBezTo>
                  <a:pt x="19810" y="18354"/>
                  <a:pt x="19536" y="18830"/>
                  <a:pt x="19226" y="19271"/>
                </a:cubicBezTo>
                <a:cubicBezTo>
                  <a:pt x="19190" y="18926"/>
                  <a:pt x="18988" y="18580"/>
                  <a:pt x="18738" y="18366"/>
                </a:cubicBezTo>
                <a:cubicBezTo>
                  <a:pt x="18495" y="18159"/>
                  <a:pt x="18192" y="18061"/>
                  <a:pt x="17884" y="18061"/>
                </a:cubicBezTo>
                <a:cubicBezTo>
                  <a:pt x="17783" y="18061"/>
                  <a:pt x="17682" y="18072"/>
                  <a:pt x="17583" y="18092"/>
                </a:cubicBezTo>
                <a:cubicBezTo>
                  <a:pt x="18416" y="16925"/>
                  <a:pt x="19071" y="15354"/>
                  <a:pt x="18893" y="13901"/>
                </a:cubicBezTo>
                <a:cubicBezTo>
                  <a:pt x="18893" y="13901"/>
                  <a:pt x="18893" y="13901"/>
                  <a:pt x="18893" y="13889"/>
                </a:cubicBezTo>
                <a:close/>
                <a:moveTo>
                  <a:pt x="15470" y="16678"/>
                </a:moveTo>
                <a:cubicBezTo>
                  <a:pt x="16099" y="16678"/>
                  <a:pt x="16757" y="17667"/>
                  <a:pt x="17000" y="18152"/>
                </a:cubicBezTo>
                <a:cubicBezTo>
                  <a:pt x="17012" y="18187"/>
                  <a:pt x="17047" y="18199"/>
                  <a:pt x="17083" y="18211"/>
                </a:cubicBezTo>
                <a:cubicBezTo>
                  <a:pt x="16892" y="18449"/>
                  <a:pt x="16678" y="18676"/>
                  <a:pt x="16464" y="18878"/>
                </a:cubicBezTo>
                <a:cubicBezTo>
                  <a:pt x="16047" y="19259"/>
                  <a:pt x="15535" y="19604"/>
                  <a:pt x="14964" y="19628"/>
                </a:cubicBezTo>
                <a:cubicBezTo>
                  <a:pt x="14939" y="19629"/>
                  <a:pt x="14914" y="19630"/>
                  <a:pt x="14890" y="19630"/>
                </a:cubicBezTo>
                <a:cubicBezTo>
                  <a:pt x="14460" y="19630"/>
                  <a:pt x="14119" y="19433"/>
                  <a:pt x="13916" y="19140"/>
                </a:cubicBezTo>
                <a:cubicBezTo>
                  <a:pt x="13928" y="19116"/>
                  <a:pt x="13928" y="19092"/>
                  <a:pt x="13940" y="19068"/>
                </a:cubicBezTo>
                <a:cubicBezTo>
                  <a:pt x="13964" y="18997"/>
                  <a:pt x="13916" y="18961"/>
                  <a:pt x="13856" y="18961"/>
                </a:cubicBezTo>
                <a:cubicBezTo>
                  <a:pt x="14142" y="18259"/>
                  <a:pt x="14416" y="17592"/>
                  <a:pt x="14916" y="16985"/>
                </a:cubicBezTo>
                <a:cubicBezTo>
                  <a:pt x="14928" y="16973"/>
                  <a:pt x="14940" y="16961"/>
                  <a:pt x="14964" y="16937"/>
                </a:cubicBezTo>
                <a:cubicBezTo>
                  <a:pt x="15124" y="16754"/>
                  <a:pt x="15296" y="16678"/>
                  <a:pt x="15470" y="16678"/>
                </a:cubicBezTo>
                <a:close/>
                <a:moveTo>
                  <a:pt x="17476" y="18235"/>
                </a:moveTo>
                <a:cubicBezTo>
                  <a:pt x="17488" y="18271"/>
                  <a:pt x="17512" y="18283"/>
                  <a:pt x="17547" y="18283"/>
                </a:cubicBezTo>
                <a:cubicBezTo>
                  <a:pt x="17916" y="18283"/>
                  <a:pt x="18262" y="18390"/>
                  <a:pt x="18524" y="18652"/>
                </a:cubicBezTo>
                <a:cubicBezTo>
                  <a:pt x="18797" y="18902"/>
                  <a:pt x="18833" y="19211"/>
                  <a:pt x="18917" y="19545"/>
                </a:cubicBezTo>
                <a:cubicBezTo>
                  <a:pt x="18917" y="19580"/>
                  <a:pt x="18940" y="19604"/>
                  <a:pt x="18964" y="19616"/>
                </a:cubicBezTo>
                <a:cubicBezTo>
                  <a:pt x="18940" y="19652"/>
                  <a:pt x="18905" y="19688"/>
                  <a:pt x="18881" y="19711"/>
                </a:cubicBezTo>
                <a:cubicBezTo>
                  <a:pt x="18631" y="20033"/>
                  <a:pt x="18345" y="20354"/>
                  <a:pt x="17964" y="20533"/>
                </a:cubicBezTo>
                <a:cubicBezTo>
                  <a:pt x="17742" y="20641"/>
                  <a:pt x="17502" y="20696"/>
                  <a:pt x="17274" y="20696"/>
                </a:cubicBezTo>
                <a:cubicBezTo>
                  <a:pt x="16697" y="20696"/>
                  <a:pt x="16195" y="20340"/>
                  <a:pt x="16238" y="19580"/>
                </a:cubicBezTo>
                <a:cubicBezTo>
                  <a:pt x="16238" y="19557"/>
                  <a:pt x="16226" y="19533"/>
                  <a:pt x="16214" y="19509"/>
                </a:cubicBezTo>
                <a:cubicBezTo>
                  <a:pt x="16714" y="19176"/>
                  <a:pt x="17143" y="18687"/>
                  <a:pt x="17476" y="18235"/>
                </a:cubicBezTo>
                <a:close/>
                <a:moveTo>
                  <a:pt x="14774" y="216"/>
                </a:moveTo>
                <a:cubicBezTo>
                  <a:pt x="15098" y="216"/>
                  <a:pt x="15408" y="367"/>
                  <a:pt x="15678" y="745"/>
                </a:cubicBezTo>
                <a:cubicBezTo>
                  <a:pt x="15857" y="1209"/>
                  <a:pt x="15809" y="1745"/>
                  <a:pt x="15654" y="2293"/>
                </a:cubicBezTo>
                <a:cubicBezTo>
                  <a:pt x="15428" y="2340"/>
                  <a:pt x="15190" y="2447"/>
                  <a:pt x="14987" y="2566"/>
                </a:cubicBezTo>
                <a:cubicBezTo>
                  <a:pt x="14967" y="2577"/>
                  <a:pt x="14973" y="2605"/>
                  <a:pt x="14990" y="2605"/>
                </a:cubicBezTo>
                <a:cubicBezTo>
                  <a:pt x="14993" y="2605"/>
                  <a:pt x="14996" y="2604"/>
                  <a:pt x="14999" y="2602"/>
                </a:cubicBezTo>
                <a:cubicBezTo>
                  <a:pt x="15214" y="2531"/>
                  <a:pt x="15416" y="2459"/>
                  <a:pt x="15630" y="2400"/>
                </a:cubicBezTo>
                <a:lnTo>
                  <a:pt x="15630" y="2400"/>
                </a:lnTo>
                <a:cubicBezTo>
                  <a:pt x="15559" y="2626"/>
                  <a:pt x="15476" y="2840"/>
                  <a:pt x="15368" y="3066"/>
                </a:cubicBezTo>
                <a:cubicBezTo>
                  <a:pt x="15083" y="3174"/>
                  <a:pt x="14809" y="3328"/>
                  <a:pt x="14559" y="3519"/>
                </a:cubicBezTo>
                <a:cubicBezTo>
                  <a:pt x="14538" y="3529"/>
                  <a:pt x="14553" y="3557"/>
                  <a:pt x="14573" y="3557"/>
                </a:cubicBezTo>
                <a:cubicBezTo>
                  <a:pt x="14576" y="3557"/>
                  <a:pt x="14579" y="3556"/>
                  <a:pt x="14583" y="3555"/>
                </a:cubicBezTo>
                <a:cubicBezTo>
                  <a:pt x="14833" y="3412"/>
                  <a:pt x="15083" y="3293"/>
                  <a:pt x="15333" y="3162"/>
                </a:cubicBezTo>
                <a:lnTo>
                  <a:pt x="15333" y="3162"/>
                </a:lnTo>
                <a:cubicBezTo>
                  <a:pt x="15214" y="3412"/>
                  <a:pt x="15083" y="3662"/>
                  <a:pt x="14964" y="3876"/>
                </a:cubicBezTo>
                <a:cubicBezTo>
                  <a:pt x="14547" y="4055"/>
                  <a:pt x="14142" y="4293"/>
                  <a:pt x="13749" y="4507"/>
                </a:cubicBezTo>
                <a:cubicBezTo>
                  <a:pt x="13729" y="4517"/>
                  <a:pt x="13735" y="4545"/>
                  <a:pt x="13759" y="4545"/>
                </a:cubicBezTo>
                <a:cubicBezTo>
                  <a:pt x="13764" y="4545"/>
                  <a:pt x="13768" y="4544"/>
                  <a:pt x="13773" y="4543"/>
                </a:cubicBezTo>
                <a:cubicBezTo>
                  <a:pt x="14142" y="4364"/>
                  <a:pt x="14535" y="4198"/>
                  <a:pt x="14904" y="3983"/>
                </a:cubicBezTo>
                <a:lnTo>
                  <a:pt x="14904" y="3983"/>
                </a:lnTo>
                <a:cubicBezTo>
                  <a:pt x="14833" y="4126"/>
                  <a:pt x="14749" y="4245"/>
                  <a:pt x="14678" y="4364"/>
                </a:cubicBezTo>
                <a:cubicBezTo>
                  <a:pt x="14511" y="4638"/>
                  <a:pt x="14333" y="4912"/>
                  <a:pt x="14130" y="5174"/>
                </a:cubicBezTo>
                <a:cubicBezTo>
                  <a:pt x="13678" y="5376"/>
                  <a:pt x="13249" y="5614"/>
                  <a:pt x="12785" y="5793"/>
                </a:cubicBezTo>
                <a:cubicBezTo>
                  <a:pt x="12753" y="5804"/>
                  <a:pt x="12759" y="5843"/>
                  <a:pt x="12786" y="5843"/>
                </a:cubicBezTo>
                <a:cubicBezTo>
                  <a:pt x="12789" y="5843"/>
                  <a:pt x="12793" y="5842"/>
                  <a:pt x="12797" y="5841"/>
                </a:cubicBezTo>
                <a:cubicBezTo>
                  <a:pt x="13202" y="5733"/>
                  <a:pt x="13654" y="5567"/>
                  <a:pt x="14023" y="5329"/>
                </a:cubicBezTo>
                <a:lnTo>
                  <a:pt x="14023" y="5329"/>
                </a:lnTo>
                <a:cubicBezTo>
                  <a:pt x="13797" y="5638"/>
                  <a:pt x="13547" y="5936"/>
                  <a:pt x="13309" y="6245"/>
                </a:cubicBezTo>
                <a:cubicBezTo>
                  <a:pt x="12678" y="6519"/>
                  <a:pt x="12082" y="6876"/>
                  <a:pt x="11523" y="7246"/>
                </a:cubicBezTo>
                <a:cubicBezTo>
                  <a:pt x="11502" y="7256"/>
                  <a:pt x="11508" y="7284"/>
                  <a:pt x="11525" y="7284"/>
                </a:cubicBezTo>
                <a:cubicBezTo>
                  <a:pt x="11528" y="7284"/>
                  <a:pt x="11531" y="7283"/>
                  <a:pt x="11535" y="7281"/>
                </a:cubicBezTo>
                <a:cubicBezTo>
                  <a:pt x="12070" y="6960"/>
                  <a:pt x="12618" y="6686"/>
                  <a:pt x="13178" y="6412"/>
                </a:cubicBezTo>
                <a:lnTo>
                  <a:pt x="13178" y="6412"/>
                </a:lnTo>
                <a:cubicBezTo>
                  <a:pt x="13011" y="6626"/>
                  <a:pt x="12844" y="6841"/>
                  <a:pt x="12678" y="7055"/>
                </a:cubicBezTo>
                <a:cubicBezTo>
                  <a:pt x="12678" y="7067"/>
                  <a:pt x="12678" y="7079"/>
                  <a:pt x="12666" y="7091"/>
                </a:cubicBezTo>
                <a:cubicBezTo>
                  <a:pt x="12463" y="7257"/>
                  <a:pt x="12273" y="7436"/>
                  <a:pt x="12082" y="7627"/>
                </a:cubicBezTo>
                <a:cubicBezTo>
                  <a:pt x="11320" y="8019"/>
                  <a:pt x="10570" y="8460"/>
                  <a:pt x="9832" y="8889"/>
                </a:cubicBezTo>
                <a:cubicBezTo>
                  <a:pt x="9808" y="8901"/>
                  <a:pt x="9820" y="8924"/>
                  <a:pt x="9844" y="8924"/>
                </a:cubicBezTo>
                <a:cubicBezTo>
                  <a:pt x="10523" y="8555"/>
                  <a:pt x="11213" y="8198"/>
                  <a:pt x="11880" y="7829"/>
                </a:cubicBezTo>
                <a:lnTo>
                  <a:pt x="11880" y="7829"/>
                </a:lnTo>
                <a:cubicBezTo>
                  <a:pt x="11201" y="8508"/>
                  <a:pt x="10570" y="9270"/>
                  <a:pt x="9999" y="9996"/>
                </a:cubicBezTo>
                <a:cubicBezTo>
                  <a:pt x="9820" y="10210"/>
                  <a:pt x="9653" y="10436"/>
                  <a:pt x="9487" y="10651"/>
                </a:cubicBezTo>
                <a:cubicBezTo>
                  <a:pt x="8963" y="10960"/>
                  <a:pt x="8451" y="11282"/>
                  <a:pt x="7927" y="11591"/>
                </a:cubicBezTo>
                <a:cubicBezTo>
                  <a:pt x="7898" y="11601"/>
                  <a:pt x="7908" y="11634"/>
                  <a:pt x="7932" y="11634"/>
                </a:cubicBezTo>
                <a:cubicBezTo>
                  <a:pt x="7937" y="11634"/>
                  <a:pt x="7944" y="11632"/>
                  <a:pt x="7951" y="11627"/>
                </a:cubicBezTo>
                <a:cubicBezTo>
                  <a:pt x="8415" y="11377"/>
                  <a:pt x="8880" y="11127"/>
                  <a:pt x="9344" y="10853"/>
                </a:cubicBezTo>
                <a:lnTo>
                  <a:pt x="9344" y="10853"/>
                </a:lnTo>
                <a:cubicBezTo>
                  <a:pt x="9070" y="11234"/>
                  <a:pt x="8796" y="11615"/>
                  <a:pt x="8546" y="12008"/>
                </a:cubicBezTo>
                <a:cubicBezTo>
                  <a:pt x="8034" y="12341"/>
                  <a:pt x="7522" y="12687"/>
                  <a:pt x="7010" y="13032"/>
                </a:cubicBezTo>
                <a:cubicBezTo>
                  <a:pt x="6991" y="13042"/>
                  <a:pt x="7003" y="13059"/>
                  <a:pt x="7014" y="13059"/>
                </a:cubicBezTo>
                <a:cubicBezTo>
                  <a:pt x="7017" y="13059"/>
                  <a:pt x="7020" y="13058"/>
                  <a:pt x="7022" y="13056"/>
                </a:cubicBezTo>
                <a:cubicBezTo>
                  <a:pt x="7510" y="12746"/>
                  <a:pt x="7987" y="12437"/>
                  <a:pt x="8463" y="12127"/>
                </a:cubicBezTo>
                <a:lnTo>
                  <a:pt x="8463" y="12127"/>
                </a:lnTo>
                <a:cubicBezTo>
                  <a:pt x="8237" y="12472"/>
                  <a:pt x="8022" y="12818"/>
                  <a:pt x="7820" y="13175"/>
                </a:cubicBezTo>
                <a:cubicBezTo>
                  <a:pt x="7284" y="13603"/>
                  <a:pt x="6748" y="14032"/>
                  <a:pt x="6236" y="14473"/>
                </a:cubicBezTo>
                <a:cubicBezTo>
                  <a:pt x="6218" y="14482"/>
                  <a:pt x="6228" y="14504"/>
                  <a:pt x="6244" y="14504"/>
                </a:cubicBezTo>
                <a:cubicBezTo>
                  <a:pt x="6249" y="14504"/>
                  <a:pt x="6254" y="14502"/>
                  <a:pt x="6260" y="14496"/>
                </a:cubicBezTo>
                <a:cubicBezTo>
                  <a:pt x="6760" y="14115"/>
                  <a:pt x="7248" y="13711"/>
                  <a:pt x="7737" y="13306"/>
                </a:cubicBezTo>
                <a:lnTo>
                  <a:pt x="7737" y="13306"/>
                </a:lnTo>
                <a:cubicBezTo>
                  <a:pt x="7689" y="13377"/>
                  <a:pt x="7653" y="13437"/>
                  <a:pt x="7618" y="13508"/>
                </a:cubicBezTo>
                <a:cubicBezTo>
                  <a:pt x="7439" y="13818"/>
                  <a:pt x="7237" y="14151"/>
                  <a:pt x="7046" y="14508"/>
                </a:cubicBezTo>
                <a:cubicBezTo>
                  <a:pt x="6701" y="14806"/>
                  <a:pt x="6355" y="15104"/>
                  <a:pt x="5986" y="15366"/>
                </a:cubicBezTo>
                <a:cubicBezTo>
                  <a:pt x="5966" y="15376"/>
                  <a:pt x="5972" y="15404"/>
                  <a:pt x="5989" y="15404"/>
                </a:cubicBezTo>
                <a:cubicBezTo>
                  <a:pt x="5992" y="15404"/>
                  <a:pt x="5995" y="15403"/>
                  <a:pt x="5998" y="15401"/>
                </a:cubicBezTo>
                <a:cubicBezTo>
                  <a:pt x="6332" y="15187"/>
                  <a:pt x="6653" y="14949"/>
                  <a:pt x="6951" y="14675"/>
                </a:cubicBezTo>
                <a:lnTo>
                  <a:pt x="6951" y="14675"/>
                </a:lnTo>
                <a:cubicBezTo>
                  <a:pt x="6475" y="15544"/>
                  <a:pt x="6046" y="16473"/>
                  <a:pt x="6010" y="17378"/>
                </a:cubicBezTo>
                <a:cubicBezTo>
                  <a:pt x="6010" y="17407"/>
                  <a:pt x="6037" y="17428"/>
                  <a:pt x="6064" y="17428"/>
                </a:cubicBezTo>
                <a:cubicBezTo>
                  <a:pt x="6080" y="17428"/>
                  <a:pt x="6096" y="17420"/>
                  <a:pt x="6105" y="17402"/>
                </a:cubicBezTo>
                <a:cubicBezTo>
                  <a:pt x="6975" y="15401"/>
                  <a:pt x="7879" y="13496"/>
                  <a:pt x="9118" y="11698"/>
                </a:cubicBezTo>
                <a:cubicBezTo>
                  <a:pt x="9130" y="11698"/>
                  <a:pt x="9142" y="11687"/>
                  <a:pt x="9153" y="11675"/>
                </a:cubicBezTo>
                <a:cubicBezTo>
                  <a:pt x="9165" y="11663"/>
                  <a:pt x="9165" y="11651"/>
                  <a:pt x="9153" y="11639"/>
                </a:cubicBezTo>
                <a:cubicBezTo>
                  <a:pt x="9261" y="11484"/>
                  <a:pt x="9368" y="11341"/>
                  <a:pt x="9475" y="11187"/>
                </a:cubicBezTo>
                <a:cubicBezTo>
                  <a:pt x="9665" y="10925"/>
                  <a:pt x="9868" y="10663"/>
                  <a:pt x="10070" y="10413"/>
                </a:cubicBezTo>
                <a:cubicBezTo>
                  <a:pt x="10118" y="10377"/>
                  <a:pt x="10165" y="10341"/>
                  <a:pt x="10213" y="10305"/>
                </a:cubicBezTo>
                <a:cubicBezTo>
                  <a:pt x="10249" y="10294"/>
                  <a:pt x="10225" y="10246"/>
                  <a:pt x="10201" y="10246"/>
                </a:cubicBezTo>
                <a:cubicBezTo>
                  <a:pt x="10701" y="9615"/>
                  <a:pt x="11225" y="9008"/>
                  <a:pt x="11773" y="8424"/>
                </a:cubicBezTo>
                <a:cubicBezTo>
                  <a:pt x="12047" y="8139"/>
                  <a:pt x="12344" y="7805"/>
                  <a:pt x="12678" y="7484"/>
                </a:cubicBezTo>
                <a:lnTo>
                  <a:pt x="12678" y="7484"/>
                </a:lnTo>
                <a:cubicBezTo>
                  <a:pt x="12630" y="8103"/>
                  <a:pt x="13392" y="8960"/>
                  <a:pt x="13928" y="8996"/>
                </a:cubicBezTo>
                <a:cubicBezTo>
                  <a:pt x="13940" y="8997"/>
                  <a:pt x="13952" y="8997"/>
                  <a:pt x="13964" y="8997"/>
                </a:cubicBezTo>
                <a:cubicBezTo>
                  <a:pt x="14330" y="8997"/>
                  <a:pt x="14651" y="8655"/>
                  <a:pt x="14916" y="8436"/>
                </a:cubicBezTo>
                <a:cubicBezTo>
                  <a:pt x="15190" y="8198"/>
                  <a:pt x="15452" y="7924"/>
                  <a:pt x="15654" y="7615"/>
                </a:cubicBezTo>
                <a:lnTo>
                  <a:pt x="15654" y="7615"/>
                </a:lnTo>
                <a:cubicBezTo>
                  <a:pt x="15559" y="8412"/>
                  <a:pt x="14868" y="9234"/>
                  <a:pt x="14428" y="9841"/>
                </a:cubicBezTo>
                <a:cubicBezTo>
                  <a:pt x="13928" y="10555"/>
                  <a:pt x="13356" y="11234"/>
                  <a:pt x="12987" y="12032"/>
                </a:cubicBezTo>
                <a:cubicBezTo>
                  <a:pt x="12940" y="11806"/>
                  <a:pt x="12856" y="11603"/>
                  <a:pt x="12713" y="11448"/>
                </a:cubicBezTo>
                <a:cubicBezTo>
                  <a:pt x="12704" y="11436"/>
                  <a:pt x="12694" y="11431"/>
                  <a:pt x="12684" y="11431"/>
                </a:cubicBezTo>
                <a:cubicBezTo>
                  <a:pt x="12657" y="11431"/>
                  <a:pt x="12633" y="11470"/>
                  <a:pt x="12642" y="11496"/>
                </a:cubicBezTo>
                <a:cubicBezTo>
                  <a:pt x="13059" y="12472"/>
                  <a:pt x="12594" y="13949"/>
                  <a:pt x="12285" y="14901"/>
                </a:cubicBezTo>
                <a:cubicBezTo>
                  <a:pt x="11939" y="15925"/>
                  <a:pt x="11392" y="16782"/>
                  <a:pt x="10820" y="17699"/>
                </a:cubicBezTo>
                <a:cubicBezTo>
                  <a:pt x="10767" y="17787"/>
                  <a:pt x="10851" y="17882"/>
                  <a:pt x="10937" y="17882"/>
                </a:cubicBezTo>
                <a:cubicBezTo>
                  <a:pt x="10967" y="17882"/>
                  <a:pt x="10998" y="17870"/>
                  <a:pt x="11023" y="17842"/>
                </a:cubicBezTo>
                <a:cubicBezTo>
                  <a:pt x="11177" y="17663"/>
                  <a:pt x="11308" y="17473"/>
                  <a:pt x="11451" y="17271"/>
                </a:cubicBezTo>
                <a:cubicBezTo>
                  <a:pt x="12868" y="18854"/>
                  <a:pt x="12975" y="20604"/>
                  <a:pt x="12713" y="22676"/>
                </a:cubicBezTo>
                <a:cubicBezTo>
                  <a:pt x="12707" y="22761"/>
                  <a:pt x="12776" y="22807"/>
                  <a:pt x="12845" y="22807"/>
                </a:cubicBezTo>
                <a:cubicBezTo>
                  <a:pt x="12902" y="22807"/>
                  <a:pt x="12959" y="22776"/>
                  <a:pt x="12975" y="22712"/>
                </a:cubicBezTo>
                <a:cubicBezTo>
                  <a:pt x="13035" y="22450"/>
                  <a:pt x="13082" y="22176"/>
                  <a:pt x="13118" y="21902"/>
                </a:cubicBezTo>
                <a:cubicBezTo>
                  <a:pt x="13475" y="21771"/>
                  <a:pt x="13809" y="21616"/>
                  <a:pt x="14130" y="21414"/>
                </a:cubicBezTo>
                <a:cubicBezTo>
                  <a:pt x="14159" y="21395"/>
                  <a:pt x="14149" y="21360"/>
                  <a:pt x="14125" y="21360"/>
                </a:cubicBezTo>
                <a:cubicBezTo>
                  <a:pt x="14120" y="21360"/>
                  <a:pt x="14113" y="21362"/>
                  <a:pt x="14106" y="21366"/>
                </a:cubicBezTo>
                <a:cubicBezTo>
                  <a:pt x="13785" y="21533"/>
                  <a:pt x="13463" y="21688"/>
                  <a:pt x="13130" y="21831"/>
                </a:cubicBezTo>
                <a:cubicBezTo>
                  <a:pt x="13154" y="21593"/>
                  <a:pt x="13178" y="21343"/>
                  <a:pt x="13190" y="21092"/>
                </a:cubicBezTo>
                <a:cubicBezTo>
                  <a:pt x="13535" y="20973"/>
                  <a:pt x="13868" y="20831"/>
                  <a:pt x="14178" y="20628"/>
                </a:cubicBezTo>
                <a:cubicBezTo>
                  <a:pt x="14207" y="20609"/>
                  <a:pt x="14189" y="20574"/>
                  <a:pt x="14162" y="20574"/>
                </a:cubicBezTo>
                <a:cubicBezTo>
                  <a:pt x="14156" y="20574"/>
                  <a:pt x="14149" y="20576"/>
                  <a:pt x="14142" y="20581"/>
                </a:cubicBezTo>
                <a:cubicBezTo>
                  <a:pt x="13844" y="20759"/>
                  <a:pt x="13523" y="20926"/>
                  <a:pt x="13190" y="21045"/>
                </a:cubicBezTo>
                <a:cubicBezTo>
                  <a:pt x="13190" y="20831"/>
                  <a:pt x="13190" y="20628"/>
                  <a:pt x="13178" y="20426"/>
                </a:cubicBezTo>
                <a:cubicBezTo>
                  <a:pt x="13404" y="20295"/>
                  <a:pt x="13642" y="20211"/>
                  <a:pt x="13892" y="20128"/>
                </a:cubicBezTo>
                <a:cubicBezTo>
                  <a:pt x="13928" y="20116"/>
                  <a:pt x="13916" y="20069"/>
                  <a:pt x="13880" y="20069"/>
                </a:cubicBezTo>
                <a:cubicBezTo>
                  <a:pt x="13630" y="20140"/>
                  <a:pt x="13392" y="20247"/>
                  <a:pt x="13166" y="20378"/>
                </a:cubicBezTo>
                <a:cubicBezTo>
                  <a:pt x="13142" y="19961"/>
                  <a:pt x="13082" y="19557"/>
                  <a:pt x="12963" y="19164"/>
                </a:cubicBezTo>
                <a:lnTo>
                  <a:pt x="12975" y="19164"/>
                </a:lnTo>
                <a:cubicBezTo>
                  <a:pt x="13142" y="19128"/>
                  <a:pt x="13321" y="19080"/>
                  <a:pt x="13487" y="19045"/>
                </a:cubicBezTo>
                <a:cubicBezTo>
                  <a:pt x="13547" y="19199"/>
                  <a:pt x="13642" y="19342"/>
                  <a:pt x="13761" y="19473"/>
                </a:cubicBezTo>
                <a:lnTo>
                  <a:pt x="13142" y="19652"/>
                </a:lnTo>
                <a:cubicBezTo>
                  <a:pt x="13121" y="19662"/>
                  <a:pt x="13128" y="19701"/>
                  <a:pt x="13147" y="19701"/>
                </a:cubicBezTo>
                <a:cubicBezTo>
                  <a:pt x="13149" y="19701"/>
                  <a:pt x="13151" y="19701"/>
                  <a:pt x="13154" y="19699"/>
                </a:cubicBezTo>
                <a:cubicBezTo>
                  <a:pt x="13368" y="19640"/>
                  <a:pt x="13583" y="19580"/>
                  <a:pt x="13797" y="19521"/>
                </a:cubicBezTo>
                <a:cubicBezTo>
                  <a:pt x="13952" y="19664"/>
                  <a:pt x="14118" y="19783"/>
                  <a:pt x="14321" y="19854"/>
                </a:cubicBezTo>
                <a:cubicBezTo>
                  <a:pt x="14525" y="19928"/>
                  <a:pt x="14725" y="19961"/>
                  <a:pt x="14920" y="19961"/>
                </a:cubicBezTo>
                <a:cubicBezTo>
                  <a:pt x="15294" y="19961"/>
                  <a:pt x="15651" y="19840"/>
                  <a:pt x="15988" y="19652"/>
                </a:cubicBezTo>
                <a:lnTo>
                  <a:pt x="15988" y="19652"/>
                </a:lnTo>
                <a:cubicBezTo>
                  <a:pt x="15799" y="20454"/>
                  <a:pt x="16499" y="21093"/>
                  <a:pt x="17287" y="21093"/>
                </a:cubicBezTo>
                <a:cubicBezTo>
                  <a:pt x="17295" y="21093"/>
                  <a:pt x="17302" y="21093"/>
                  <a:pt x="17309" y="21092"/>
                </a:cubicBezTo>
                <a:cubicBezTo>
                  <a:pt x="18500" y="21081"/>
                  <a:pt x="19250" y="19914"/>
                  <a:pt x="19810" y="19021"/>
                </a:cubicBezTo>
                <a:cubicBezTo>
                  <a:pt x="19881" y="18902"/>
                  <a:pt x="19964" y="18771"/>
                  <a:pt x="20036" y="18640"/>
                </a:cubicBezTo>
                <a:lnTo>
                  <a:pt x="20036" y="18640"/>
                </a:lnTo>
                <a:cubicBezTo>
                  <a:pt x="20024" y="21414"/>
                  <a:pt x="18155" y="23390"/>
                  <a:pt x="16381" y="25331"/>
                </a:cubicBezTo>
                <a:cubicBezTo>
                  <a:pt x="15499" y="26307"/>
                  <a:pt x="14606" y="27272"/>
                  <a:pt x="13737" y="28236"/>
                </a:cubicBezTo>
                <a:cubicBezTo>
                  <a:pt x="13011" y="29046"/>
                  <a:pt x="12309" y="29855"/>
                  <a:pt x="11928" y="30891"/>
                </a:cubicBezTo>
                <a:cubicBezTo>
                  <a:pt x="11928" y="30903"/>
                  <a:pt x="11928" y="30903"/>
                  <a:pt x="11928" y="30915"/>
                </a:cubicBezTo>
                <a:cubicBezTo>
                  <a:pt x="11666" y="30653"/>
                  <a:pt x="11392" y="30415"/>
                  <a:pt x="11118" y="30177"/>
                </a:cubicBezTo>
                <a:cubicBezTo>
                  <a:pt x="11297" y="30105"/>
                  <a:pt x="11463" y="30046"/>
                  <a:pt x="11642" y="29975"/>
                </a:cubicBezTo>
                <a:cubicBezTo>
                  <a:pt x="11695" y="29953"/>
                  <a:pt x="11681" y="29864"/>
                  <a:pt x="11635" y="29864"/>
                </a:cubicBezTo>
                <a:cubicBezTo>
                  <a:pt x="11629" y="29864"/>
                  <a:pt x="11624" y="29865"/>
                  <a:pt x="11618" y="29867"/>
                </a:cubicBezTo>
                <a:cubicBezTo>
                  <a:pt x="11439" y="29927"/>
                  <a:pt x="11273" y="29998"/>
                  <a:pt x="11094" y="30058"/>
                </a:cubicBezTo>
                <a:cubicBezTo>
                  <a:pt x="11070" y="30070"/>
                  <a:pt x="11047" y="30082"/>
                  <a:pt x="11011" y="30094"/>
                </a:cubicBezTo>
                <a:cubicBezTo>
                  <a:pt x="10749" y="29867"/>
                  <a:pt x="10475" y="29665"/>
                  <a:pt x="10201" y="29463"/>
                </a:cubicBezTo>
                <a:cubicBezTo>
                  <a:pt x="10546" y="29320"/>
                  <a:pt x="10880" y="29153"/>
                  <a:pt x="11189" y="28951"/>
                </a:cubicBezTo>
                <a:cubicBezTo>
                  <a:pt x="11240" y="28920"/>
                  <a:pt x="11213" y="28847"/>
                  <a:pt x="11168" y="28847"/>
                </a:cubicBezTo>
                <a:cubicBezTo>
                  <a:pt x="11160" y="28847"/>
                  <a:pt x="11151" y="28850"/>
                  <a:pt x="11142" y="28855"/>
                </a:cubicBezTo>
                <a:cubicBezTo>
                  <a:pt x="10808" y="29058"/>
                  <a:pt x="10451" y="29236"/>
                  <a:pt x="10094" y="29379"/>
                </a:cubicBezTo>
                <a:cubicBezTo>
                  <a:pt x="9761" y="29141"/>
                  <a:pt x="9427" y="28915"/>
                  <a:pt x="9094" y="28689"/>
                </a:cubicBezTo>
                <a:cubicBezTo>
                  <a:pt x="9463" y="28605"/>
                  <a:pt x="9808" y="28451"/>
                  <a:pt x="10130" y="28248"/>
                </a:cubicBezTo>
                <a:cubicBezTo>
                  <a:pt x="10168" y="28219"/>
                  <a:pt x="10144" y="28167"/>
                  <a:pt x="10109" y="28167"/>
                </a:cubicBezTo>
                <a:cubicBezTo>
                  <a:pt x="10100" y="28167"/>
                  <a:pt x="10091" y="28170"/>
                  <a:pt x="10082" y="28177"/>
                </a:cubicBezTo>
                <a:cubicBezTo>
                  <a:pt x="9749" y="28379"/>
                  <a:pt x="9392" y="28534"/>
                  <a:pt x="9011" y="28641"/>
                </a:cubicBezTo>
                <a:cubicBezTo>
                  <a:pt x="8761" y="28486"/>
                  <a:pt x="8510" y="28320"/>
                  <a:pt x="8272" y="28177"/>
                </a:cubicBezTo>
                <a:cubicBezTo>
                  <a:pt x="8141" y="28093"/>
                  <a:pt x="8010" y="28010"/>
                  <a:pt x="7879" y="27927"/>
                </a:cubicBezTo>
                <a:cubicBezTo>
                  <a:pt x="8249" y="27796"/>
                  <a:pt x="8594" y="27629"/>
                  <a:pt x="8927" y="27427"/>
                </a:cubicBezTo>
                <a:cubicBezTo>
                  <a:pt x="8977" y="27397"/>
                  <a:pt x="8952" y="27335"/>
                  <a:pt x="8908" y="27335"/>
                </a:cubicBezTo>
                <a:cubicBezTo>
                  <a:pt x="8899" y="27335"/>
                  <a:pt x="8890" y="27337"/>
                  <a:pt x="8880" y="27343"/>
                </a:cubicBezTo>
                <a:cubicBezTo>
                  <a:pt x="8546" y="27534"/>
                  <a:pt x="8201" y="27712"/>
                  <a:pt x="7844" y="27855"/>
                </a:cubicBezTo>
                <a:cubicBezTo>
                  <a:pt x="7820" y="27867"/>
                  <a:pt x="7808" y="27879"/>
                  <a:pt x="7808" y="27891"/>
                </a:cubicBezTo>
                <a:cubicBezTo>
                  <a:pt x="7546" y="27724"/>
                  <a:pt x="7272" y="27558"/>
                  <a:pt x="6986" y="27391"/>
                </a:cubicBezTo>
                <a:cubicBezTo>
                  <a:pt x="7296" y="27248"/>
                  <a:pt x="7582" y="27093"/>
                  <a:pt x="7868" y="26915"/>
                </a:cubicBezTo>
                <a:cubicBezTo>
                  <a:pt x="7909" y="26884"/>
                  <a:pt x="7888" y="26827"/>
                  <a:pt x="7843" y="26827"/>
                </a:cubicBezTo>
                <a:cubicBezTo>
                  <a:pt x="7836" y="26827"/>
                  <a:pt x="7828" y="26828"/>
                  <a:pt x="7820" y="26831"/>
                </a:cubicBezTo>
                <a:cubicBezTo>
                  <a:pt x="7522" y="27022"/>
                  <a:pt x="7213" y="27188"/>
                  <a:pt x="6903" y="27331"/>
                </a:cubicBezTo>
                <a:cubicBezTo>
                  <a:pt x="6582" y="27141"/>
                  <a:pt x="6260" y="26962"/>
                  <a:pt x="5939" y="26796"/>
                </a:cubicBezTo>
                <a:cubicBezTo>
                  <a:pt x="6391" y="26653"/>
                  <a:pt x="6808" y="26450"/>
                  <a:pt x="7213" y="26212"/>
                </a:cubicBezTo>
                <a:cubicBezTo>
                  <a:pt x="7254" y="26192"/>
                  <a:pt x="7233" y="26136"/>
                  <a:pt x="7196" y="26136"/>
                </a:cubicBezTo>
                <a:cubicBezTo>
                  <a:pt x="7190" y="26136"/>
                  <a:pt x="7184" y="26137"/>
                  <a:pt x="7177" y="26141"/>
                </a:cubicBezTo>
                <a:cubicBezTo>
                  <a:pt x="6748" y="26379"/>
                  <a:pt x="6296" y="26581"/>
                  <a:pt x="5832" y="26736"/>
                </a:cubicBezTo>
                <a:cubicBezTo>
                  <a:pt x="5558" y="26593"/>
                  <a:pt x="5284" y="26474"/>
                  <a:pt x="4998" y="26367"/>
                </a:cubicBezTo>
                <a:cubicBezTo>
                  <a:pt x="5105" y="26307"/>
                  <a:pt x="5201" y="26236"/>
                  <a:pt x="5272" y="26200"/>
                </a:cubicBezTo>
                <a:cubicBezTo>
                  <a:pt x="5629" y="26010"/>
                  <a:pt x="5963" y="25807"/>
                  <a:pt x="6296" y="25569"/>
                </a:cubicBezTo>
                <a:cubicBezTo>
                  <a:pt x="6334" y="25540"/>
                  <a:pt x="6311" y="25488"/>
                  <a:pt x="6275" y="25488"/>
                </a:cubicBezTo>
                <a:cubicBezTo>
                  <a:pt x="6266" y="25488"/>
                  <a:pt x="6257" y="25491"/>
                  <a:pt x="6248" y="25498"/>
                </a:cubicBezTo>
                <a:cubicBezTo>
                  <a:pt x="5998" y="25664"/>
                  <a:pt x="5748" y="25819"/>
                  <a:pt x="5486" y="25974"/>
                </a:cubicBezTo>
                <a:cubicBezTo>
                  <a:pt x="5284" y="26093"/>
                  <a:pt x="5058" y="26188"/>
                  <a:pt x="4843" y="26307"/>
                </a:cubicBezTo>
                <a:cubicBezTo>
                  <a:pt x="4808" y="26296"/>
                  <a:pt x="4784" y="26284"/>
                  <a:pt x="4748" y="26272"/>
                </a:cubicBezTo>
                <a:cubicBezTo>
                  <a:pt x="4772" y="26081"/>
                  <a:pt x="4784" y="25891"/>
                  <a:pt x="4796" y="25712"/>
                </a:cubicBezTo>
                <a:cubicBezTo>
                  <a:pt x="5165" y="25438"/>
                  <a:pt x="5546" y="25176"/>
                  <a:pt x="5939" y="24926"/>
                </a:cubicBezTo>
                <a:cubicBezTo>
                  <a:pt x="5968" y="24907"/>
                  <a:pt x="5950" y="24857"/>
                  <a:pt x="5917" y="24857"/>
                </a:cubicBezTo>
                <a:cubicBezTo>
                  <a:pt x="5909" y="24857"/>
                  <a:pt x="5900" y="24860"/>
                  <a:pt x="5891" y="24867"/>
                </a:cubicBezTo>
                <a:cubicBezTo>
                  <a:pt x="5510" y="25093"/>
                  <a:pt x="5153" y="25343"/>
                  <a:pt x="4796" y="25605"/>
                </a:cubicBezTo>
                <a:cubicBezTo>
                  <a:pt x="4808" y="25391"/>
                  <a:pt x="4820" y="25176"/>
                  <a:pt x="4820" y="24950"/>
                </a:cubicBezTo>
                <a:cubicBezTo>
                  <a:pt x="5058" y="24843"/>
                  <a:pt x="5272" y="24688"/>
                  <a:pt x="5462" y="24498"/>
                </a:cubicBezTo>
                <a:cubicBezTo>
                  <a:pt x="5489" y="24471"/>
                  <a:pt x="5469" y="24437"/>
                  <a:pt x="5442" y="24437"/>
                </a:cubicBezTo>
                <a:cubicBezTo>
                  <a:pt x="5433" y="24437"/>
                  <a:pt x="5424" y="24441"/>
                  <a:pt x="5415" y="24450"/>
                </a:cubicBezTo>
                <a:cubicBezTo>
                  <a:pt x="5236" y="24617"/>
                  <a:pt x="5046" y="24772"/>
                  <a:pt x="4820" y="24879"/>
                </a:cubicBezTo>
                <a:cubicBezTo>
                  <a:pt x="4820" y="24641"/>
                  <a:pt x="4820" y="24391"/>
                  <a:pt x="4820" y="24152"/>
                </a:cubicBezTo>
                <a:cubicBezTo>
                  <a:pt x="4820" y="24146"/>
                  <a:pt x="4820" y="24146"/>
                  <a:pt x="4821" y="24146"/>
                </a:cubicBezTo>
                <a:cubicBezTo>
                  <a:pt x="4823" y="24146"/>
                  <a:pt x="4825" y="24146"/>
                  <a:pt x="4831" y="24140"/>
                </a:cubicBezTo>
                <a:cubicBezTo>
                  <a:pt x="5034" y="23998"/>
                  <a:pt x="5236" y="23831"/>
                  <a:pt x="5427" y="23676"/>
                </a:cubicBezTo>
                <a:cubicBezTo>
                  <a:pt x="5447" y="23656"/>
                  <a:pt x="5425" y="23611"/>
                  <a:pt x="5403" y="23611"/>
                </a:cubicBezTo>
                <a:cubicBezTo>
                  <a:pt x="5399" y="23611"/>
                  <a:pt x="5395" y="23613"/>
                  <a:pt x="5391" y="23617"/>
                </a:cubicBezTo>
                <a:cubicBezTo>
                  <a:pt x="5189" y="23759"/>
                  <a:pt x="4998" y="23914"/>
                  <a:pt x="4820" y="24069"/>
                </a:cubicBezTo>
                <a:cubicBezTo>
                  <a:pt x="4820" y="23807"/>
                  <a:pt x="4808" y="23533"/>
                  <a:pt x="4796" y="23271"/>
                </a:cubicBezTo>
                <a:cubicBezTo>
                  <a:pt x="4808" y="23271"/>
                  <a:pt x="4808" y="23259"/>
                  <a:pt x="4820" y="23259"/>
                </a:cubicBezTo>
                <a:cubicBezTo>
                  <a:pt x="4839" y="23250"/>
                  <a:pt x="4827" y="23232"/>
                  <a:pt x="4815" y="23232"/>
                </a:cubicBezTo>
                <a:cubicBezTo>
                  <a:pt x="4814" y="23232"/>
                  <a:pt x="4813" y="23233"/>
                  <a:pt x="4812" y="23233"/>
                </a:cubicBezTo>
                <a:lnTo>
                  <a:pt x="4812" y="23233"/>
                </a:lnTo>
                <a:cubicBezTo>
                  <a:pt x="5012" y="23102"/>
                  <a:pt x="5190" y="22925"/>
                  <a:pt x="5332" y="22747"/>
                </a:cubicBezTo>
                <a:cubicBezTo>
                  <a:pt x="5358" y="22721"/>
                  <a:pt x="5338" y="22687"/>
                  <a:pt x="5311" y="22687"/>
                </a:cubicBezTo>
                <a:cubicBezTo>
                  <a:pt x="5302" y="22687"/>
                  <a:pt x="5293" y="22691"/>
                  <a:pt x="5284" y="22700"/>
                </a:cubicBezTo>
                <a:cubicBezTo>
                  <a:pt x="5129" y="22855"/>
                  <a:pt x="4962" y="22997"/>
                  <a:pt x="4784" y="23128"/>
                </a:cubicBezTo>
                <a:cubicBezTo>
                  <a:pt x="4772" y="22914"/>
                  <a:pt x="4760" y="22688"/>
                  <a:pt x="4748" y="22474"/>
                </a:cubicBezTo>
                <a:lnTo>
                  <a:pt x="4772" y="22474"/>
                </a:lnTo>
                <a:cubicBezTo>
                  <a:pt x="5070" y="22295"/>
                  <a:pt x="5367" y="22116"/>
                  <a:pt x="5653" y="21926"/>
                </a:cubicBezTo>
                <a:cubicBezTo>
                  <a:pt x="5693" y="21896"/>
                  <a:pt x="5666" y="21849"/>
                  <a:pt x="5628" y="21849"/>
                </a:cubicBezTo>
                <a:cubicBezTo>
                  <a:pt x="5621" y="21849"/>
                  <a:pt x="5613" y="21851"/>
                  <a:pt x="5605" y="21854"/>
                </a:cubicBezTo>
                <a:cubicBezTo>
                  <a:pt x="5320" y="22021"/>
                  <a:pt x="5034" y="22212"/>
                  <a:pt x="4748" y="22390"/>
                </a:cubicBezTo>
                <a:cubicBezTo>
                  <a:pt x="4736" y="22128"/>
                  <a:pt x="4712" y="21854"/>
                  <a:pt x="4700" y="21593"/>
                </a:cubicBezTo>
                <a:cubicBezTo>
                  <a:pt x="4903" y="21438"/>
                  <a:pt x="5117" y="21283"/>
                  <a:pt x="5320" y="21128"/>
                </a:cubicBezTo>
                <a:cubicBezTo>
                  <a:pt x="5350" y="21108"/>
                  <a:pt x="5329" y="21063"/>
                  <a:pt x="5301" y="21063"/>
                </a:cubicBezTo>
                <a:cubicBezTo>
                  <a:pt x="5295" y="21063"/>
                  <a:pt x="5290" y="21065"/>
                  <a:pt x="5284" y="21069"/>
                </a:cubicBezTo>
                <a:cubicBezTo>
                  <a:pt x="5081" y="21212"/>
                  <a:pt x="4891" y="21366"/>
                  <a:pt x="4689" y="21509"/>
                </a:cubicBezTo>
                <a:cubicBezTo>
                  <a:pt x="4629" y="20557"/>
                  <a:pt x="4581" y="19592"/>
                  <a:pt x="4581" y="18640"/>
                </a:cubicBezTo>
                <a:cubicBezTo>
                  <a:pt x="4593" y="15949"/>
                  <a:pt x="5093" y="13401"/>
                  <a:pt x="6284" y="10984"/>
                </a:cubicBezTo>
                <a:cubicBezTo>
                  <a:pt x="7320" y="8865"/>
                  <a:pt x="8725" y="6948"/>
                  <a:pt x="10118" y="5055"/>
                </a:cubicBezTo>
                <a:cubicBezTo>
                  <a:pt x="10856" y="4067"/>
                  <a:pt x="11582" y="3078"/>
                  <a:pt x="12320" y="2102"/>
                </a:cubicBezTo>
                <a:cubicBezTo>
                  <a:pt x="12822" y="1433"/>
                  <a:pt x="13852" y="216"/>
                  <a:pt x="14774" y="216"/>
                </a:cubicBezTo>
                <a:close/>
                <a:moveTo>
                  <a:pt x="14609" y="0"/>
                </a:moveTo>
                <a:cubicBezTo>
                  <a:pt x="14522" y="0"/>
                  <a:pt x="14433" y="6"/>
                  <a:pt x="14345" y="18"/>
                </a:cubicBezTo>
                <a:cubicBezTo>
                  <a:pt x="13285" y="173"/>
                  <a:pt x="12630" y="1138"/>
                  <a:pt x="12035" y="1935"/>
                </a:cubicBezTo>
                <a:cubicBezTo>
                  <a:pt x="10273" y="4305"/>
                  <a:pt x="8415" y="6650"/>
                  <a:pt x="6927" y="9198"/>
                </a:cubicBezTo>
                <a:cubicBezTo>
                  <a:pt x="5498" y="11627"/>
                  <a:pt x="4534" y="14223"/>
                  <a:pt x="4343" y="17044"/>
                </a:cubicBezTo>
                <a:cubicBezTo>
                  <a:pt x="4236" y="18640"/>
                  <a:pt x="4308" y="20235"/>
                  <a:pt x="4391" y="21831"/>
                </a:cubicBezTo>
                <a:cubicBezTo>
                  <a:pt x="4462" y="23283"/>
                  <a:pt x="4486" y="24748"/>
                  <a:pt x="4546" y="26200"/>
                </a:cubicBezTo>
                <a:cubicBezTo>
                  <a:pt x="4034" y="26045"/>
                  <a:pt x="3510" y="25962"/>
                  <a:pt x="2974" y="25962"/>
                </a:cubicBezTo>
                <a:cubicBezTo>
                  <a:pt x="2938" y="25974"/>
                  <a:pt x="2903" y="25998"/>
                  <a:pt x="2879" y="26034"/>
                </a:cubicBezTo>
                <a:cubicBezTo>
                  <a:pt x="2871" y="26032"/>
                  <a:pt x="2863" y="26031"/>
                  <a:pt x="2855" y="26031"/>
                </a:cubicBezTo>
                <a:cubicBezTo>
                  <a:pt x="2816" y="26031"/>
                  <a:pt x="2780" y="26055"/>
                  <a:pt x="2760" y="26105"/>
                </a:cubicBezTo>
                <a:cubicBezTo>
                  <a:pt x="2343" y="26903"/>
                  <a:pt x="2033" y="27724"/>
                  <a:pt x="1569" y="28498"/>
                </a:cubicBezTo>
                <a:cubicBezTo>
                  <a:pt x="1105" y="29272"/>
                  <a:pt x="521" y="29986"/>
                  <a:pt x="81" y="30760"/>
                </a:cubicBezTo>
                <a:cubicBezTo>
                  <a:pt x="0" y="30903"/>
                  <a:pt x="135" y="31073"/>
                  <a:pt x="267" y="31073"/>
                </a:cubicBezTo>
                <a:cubicBezTo>
                  <a:pt x="311" y="31073"/>
                  <a:pt x="355" y="31055"/>
                  <a:pt x="390" y="31010"/>
                </a:cubicBezTo>
                <a:cubicBezTo>
                  <a:pt x="1486" y="29748"/>
                  <a:pt x="2748" y="27915"/>
                  <a:pt x="3022" y="26236"/>
                </a:cubicBezTo>
                <a:cubicBezTo>
                  <a:pt x="3022" y="26224"/>
                  <a:pt x="3034" y="26212"/>
                  <a:pt x="3034" y="26212"/>
                </a:cubicBezTo>
                <a:cubicBezTo>
                  <a:pt x="3569" y="26319"/>
                  <a:pt x="4081" y="26486"/>
                  <a:pt x="4581" y="26688"/>
                </a:cubicBezTo>
                <a:cubicBezTo>
                  <a:pt x="4593" y="26700"/>
                  <a:pt x="4605" y="26700"/>
                  <a:pt x="4629" y="26700"/>
                </a:cubicBezTo>
                <a:cubicBezTo>
                  <a:pt x="5855" y="27212"/>
                  <a:pt x="7010" y="27939"/>
                  <a:pt x="8153" y="28641"/>
                </a:cubicBezTo>
                <a:cubicBezTo>
                  <a:pt x="9761" y="29641"/>
                  <a:pt x="11249" y="30748"/>
                  <a:pt x="12463" y="32225"/>
                </a:cubicBezTo>
                <a:cubicBezTo>
                  <a:pt x="12475" y="32237"/>
                  <a:pt x="12487" y="32249"/>
                  <a:pt x="12499" y="32261"/>
                </a:cubicBezTo>
                <a:cubicBezTo>
                  <a:pt x="11689" y="32927"/>
                  <a:pt x="11047" y="33868"/>
                  <a:pt x="10511" y="34761"/>
                </a:cubicBezTo>
                <a:cubicBezTo>
                  <a:pt x="10023" y="35594"/>
                  <a:pt x="9403" y="36630"/>
                  <a:pt x="9284" y="37606"/>
                </a:cubicBezTo>
                <a:cubicBezTo>
                  <a:pt x="9277" y="37713"/>
                  <a:pt x="9363" y="37768"/>
                  <a:pt x="9451" y="37768"/>
                </a:cubicBezTo>
                <a:cubicBezTo>
                  <a:pt x="9511" y="37768"/>
                  <a:pt x="9572" y="37743"/>
                  <a:pt x="9606" y="37690"/>
                </a:cubicBezTo>
                <a:cubicBezTo>
                  <a:pt x="10165" y="36833"/>
                  <a:pt x="10475" y="35773"/>
                  <a:pt x="10999" y="34880"/>
                </a:cubicBezTo>
                <a:cubicBezTo>
                  <a:pt x="11535" y="33975"/>
                  <a:pt x="12213" y="33177"/>
                  <a:pt x="12761" y="32296"/>
                </a:cubicBezTo>
                <a:cubicBezTo>
                  <a:pt x="12785" y="32272"/>
                  <a:pt x="12785" y="32249"/>
                  <a:pt x="12773" y="32225"/>
                </a:cubicBezTo>
                <a:cubicBezTo>
                  <a:pt x="12856" y="32141"/>
                  <a:pt x="12880" y="31999"/>
                  <a:pt x="12797" y="31891"/>
                </a:cubicBezTo>
                <a:cubicBezTo>
                  <a:pt x="12547" y="31570"/>
                  <a:pt x="12285" y="31272"/>
                  <a:pt x="11999" y="30998"/>
                </a:cubicBezTo>
                <a:cubicBezTo>
                  <a:pt x="12035" y="30998"/>
                  <a:pt x="12059" y="30987"/>
                  <a:pt x="12082" y="30951"/>
                </a:cubicBezTo>
                <a:cubicBezTo>
                  <a:pt x="12749" y="29736"/>
                  <a:pt x="13714" y="28772"/>
                  <a:pt x="14642" y="27760"/>
                </a:cubicBezTo>
                <a:cubicBezTo>
                  <a:pt x="15619" y="26700"/>
                  <a:pt x="16595" y="25653"/>
                  <a:pt x="17571" y="24581"/>
                </a:cubicBezTo>
                <a:cubicBezTo>
                  <a:pt x="19071" y="22914"/>
                  <a:pt x="20619" y="20902"/>
                  <a:pt x="20369" y="18521"/>
                </a:cubicBezTo>
                <a:cubicBezTo>
                  <a:pt x="20357" y="18414"/>
                  <a:pt x="20274" y="18354"/>
                  <a:pt x="20179" y="18354"/>
                </a:cubicBezTo>
                <a:cubicBezTo>
                  <a:pt x="20631" y="17497"/>
                  <a:pt x="20929" y="16532"/>
                  <a:pt x="20726" y="15568"/>
                </a:cubicBezTo>
                <a:cubicBezTo>
                  <a:pt x="20524" y="14592"/>
                  <a:pt x="19869" y="13770"/>
                  <a:pt x="18893" y="13532"/>
                </a:cubicBezTo>
                <a:cubicBezTo>
                  <a:pt x="18881" y="13526"/>
                  <a:pt x="18869" y="13523"/>
                  <a:pt x="18857" y="13523"/>
                </a:cubicBezTo>
                <a:cubicBezTo>
                  <a:pt x="18845" y="13523"/>
                  <a:pt x="18833" y="13526"/>
                  <a:pt x="18821" y="13532"/>
                </a:cubicBezTo>
                <a:cubicBezTo>
                  <a:pt x="18536" y="12389"/>
                  <a:pt x="17643" y="11460"/>
                  <a:pt x="16428" y="11413"/>
                </a:cubicBezTo>
                <a:cubicBezTo>
                  <a:pt x="16190" y="10675"/>
                  <a:pt x="15761" y="9996"/>
                  <a:pt x="15059" y="9448"/>
                </a:cubicBezTo>
                <a:cubicBezTo>
                  <a:pt x="15202" y="9222"/>
                  <a:pt x="15345" y="9008"/>
                  <a:pt x="15488" y="8781"/>
                </a:cubicBezTo>
                <a:cubicBezTo>
                  <a:pt x="15940" y="8019"/>
                  <a:pt x="16190" y="7174"/>
                  <a:pt x="15583" y="6436"/>
                </a:cubicBezTo>
                <a:cubicBezTo>
                  <a:pt x="15562" y="6408"/>
                  <a:pt x="15533" y="6396"/>
                  <a:pt x="15503" y="6396"/>
                </a:cubicBezTo>
                <a:cubicBezTo>
                  <a:pt x="15481" y="6396"/>
                  <a:pt x="15460" y="6402"/>
                  <a:pt x="15440" y="6412"/>
                </a:cubicBezTo>
                <a:cubicBezTo>
                  <a:pt x="15175" y="6232"/>
                  <a:pt x="14889" y="6156"/>
                  <a:pt x="14600" y="6156"/>
                </a:cubicBezTo>
                <a:cubicBezTo>
                  <a:pt x="14238" y="6156"/>
                  <a:pt x="13872" y="6275"/>
                  <a:pt x="13535" y="6460"/>
                </a:cubicBezTo>
                <a:cubicBezTo>
                  <a:pt x="14261" y="5519"/>
                  <a:pt x="14797" y="4448"/>
                  <a:pt x="15380" y="3412"/>
                </a:cubicBezTo>
                <a:cubicBezTo>
                  <a:pt x="15797" y="2685"/>
                  <a:pt x="16250" y="1757"/>
                  <a:pt x="15928" y="959"/>
                </a:cubicBezTo>
                <a:cubicBezTo>
                  <a:pt x="15952" y="935"/>
                  <a:pt x="15976" y="911"/>
                  <a:pt x="15964" y="864"/>
                </a:cubicBezTo>
                <a:cubicBezTo>
                  <a:pt x="15736" y="283"/>
                  <a:pt x="15200" y="0"/>
                  <a:pt x="1460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7" name="Google Shape;1257;p53"/>
          <p:cNvGrpSpPr/>
          <p:nvPr/>
        </p:nvGrpSpPr>
        <p:grpSpPr>
          <a:xfrm>
            <a:off x="2621658" y="2631375"/>
            <a:ext cx="430301" cy="421708"/>
            <a:chOff x="5166400" y="2627850"/>
            <a:chExt cx="323000" cy="316550"/>
          </a:xfrm>
        </p:grpSpPr>
        <p:sp>
          <p:nvSpPr>
            <p:cNvPr id="1258" name="Google Shape;1258;p53"/>
            <p:cNvSpPr/>
            <p:nvPr/>
          </p:nvSpPr>
          <p:spPr>
            <a:xfrm>
              <a:off x="5166400" y="2627850"/>
              <a:ext cx="323000" cy="316550"/>
            </a:xfrm>
            <a:custGeom>
              <a:rect b="b" l="l" r="r" t="t"/>
              <a:pathLst>
                <a:path extrusionOk="0" h="12662" w="12920">
                  <a:moveTo>
                    <a:pt x="6907" y="298"/>
                  </a:moveTo>
                  <a:cubicBezTo>
                    <a:pt x="7331" y="298"/>
                    <a:pt x="7756" y="301"/>
                    <a:pt x="8180" y="309"/>
                  </a:cubicBezTo>
                  <a:cubicBezTo>
                    <a:pt x="8788" y="321"/>
                    <a:pt x="9395" y="333"/>
                    <a:pt x="10014" y="369"/>
                  </a:cubicBezTo>
                  <a:cubicBezTo>
                    <a:pt x="10669" y="393"/>
                    <a:pt x="11562" y="309"/>
                    <a:pt x="12086" y="714"/>
                  </a:cubicBezTo>
                  <a:cubicBezTo>
                    <a:pt x="12633" y="1131"/>
                    <a:pt x="12526" y="1905"/>
                    <a:pt x="12526" y="2536"/>
                  </a:cubicBezTo>
                  <a:cubicBezTo>
                    <a:pt x="12514" y="3179"/>
                    <a:pt x="12514" y="3822"/>
                    <a:pt x="12514" y="4453"/>
                  </a:cubicBezTo>
                  <a:cubicBezTo>
                    <a:pt x="12514" y="5643"/>
                    <a:pt x="12574" y="6846"/>
                    <a:pt x="12502" y="8025"/>
                  </a:cubicBezTo>
                  <a:cubicBezTo>
                    <a:pt x="12467" y="8608"/>
                    <a:pt x="12300" y="8930"/>
                    <a:pt x="11717" y="9072"/>
                  </a:cubicBezTo>
                  <a:cubicBezTo>
                    <a:pt x="11555" y="9115"/>
                    <a:pt x="11381" y="9121"/>
                    <a:pt x="11213" y="9121"/>
                  </a:cubicBezTo>
                  <a:cubicBezTo>
                    <a:pt x="11145" y="9121"/>
                    <a:pt x="11079" y="9120"/>
                    <a:pt x="11014" y="9120"/>
                  </a:cubicBezTo>
                  <a:cubicBezTo>
                    <a:pt x="10347" y="9132"/>
                    <a:pt x="9692" y="9132"/>
                    <a:pt x="9038" y="9132"/>
                  </a:cubicBezTo>
                  <a:cubicBezTo>
                    <a:pt x="6514" y="9144"/>
                    <a:pt x="3977" y="9144"/>
                    <a:pt x="1441" y="9168"/>
                  </a:cubicBezTo>
                  <a:cubicBezTo>
                    <a:pt x="1343" y="9168"/>
                    <a:pt x="1244" y="9171"/>
                    <a:pt x="1148" y="9171"/>
                  </a:cubicBezTo>
                  <a:cubicBezTo>
                    <a:pt x="802" y="9171"/>
                    <a:pt x="485" y="9127"/>
                    <a:pt x="298" y="8727"/>
                  </a:cubicBezTo>
                  <a:cubicBezTo>
                    <a:pt x="179" y="8477"/>
                    <a:pt x="310" y="7906"/>
                    <a:pt x="310" y="7620"/>
                  </a:cubicBezTo>
                  <a:cubicBezTo>
                    <a:pt x="322" y="7286"/>
                    <a:pt x="322" y="6953"/>
                    <a:pt x="334" y="6620"/>
                  </a:cubicBezTo>
                  <a:cubicBezTo>
                    <a:pt x="1322" y="6739"/>
                    <a:pt x="2334" y="6766"/>
                    <a:pt x="3348" y="6766"/>
                  </a:cubicBezTo>
                  <a:cubicBezTo>
                    <a:pt x="4177" y="6766"/>
                    <a:pt x="5007" y="6748"/>
                    <a:pt x="5826" y="6748"/>
                  </a:cubicBezTo>
                  <a:cubicBezTo>
                    <a:pt x="6008" y="6748"/>
                    <a:pt x="6190" y="6749"/>
                    <a:pt x="6371" y="6751"/>
                  </a:cubicBezTo>
                  <a:cubicBezTo>
                    <a:pt x="7828" y="6759"/>
                    <a:pt x="9291" y="6818"/>
                    <a:pt x="10747" y="6818"/>
                  </a:cubicBezTo>
                  <a:cubicBezTo>
                    <a:pt x="11302" y="6818"/>
                    <a:pt x="11855" y="6809"/>
                    <a:pt x="12407" y="6786"/>
                  </a:cubicBezTo>
                  <a:cubicBezTo>
                    <a:pt x="12562" y="6774"/>
                    <a:pt x="12550" y="6560"/>
                    <a:pt x="12407" y="6548"/>
                  </a:cubicBezTo>
                  <a:cubicBezTo>
                    <a:pt x="11472" y="6498"/>
                    <a:pt x="10531" y="6487"/>
                    <a:pt x="9589" y="6487"/>
                  </a:cubicBezTo>
                  <a:cubicBezTo>
                    <a:pt x="8845" y="6487"/>
                    <a:pt x="8101" y="6494"/>
                    <a:pt x="7358" y="6494"/>
                  </a:cubicBezTo>
                  <a:cubicBezTo>
                    <a:pt x="7028" y="6494"/>
                    <a:pt x="6699" y="6493"/>
                    <a:pt x="6371" y="6489"/>
                  </a:cubicBezTo>
                  <a:cubicBezTo>
                    <a:pt x="5157" y="6481"/>
                    <a:pt x="3917" y="6421"/>
                    <a:pt x="2682" y="6421"/>
                  </a:cubicBezTo>
                  <a:cubicBezTo>
                    <a:pt x="1894" y="6421"/>
                    <a:pt x="1109" y="6446"/>
                    <a:pt x="334" y="6524"/>
                  </a:cubicBezTo>
                  <a:cubicBezTo>
                    <a:pt x="346" y="6191"/>
                    <a:pt x="346" y="5870"/>
                    <a:pt x="358" y="5536"/>
                  </a:cubicBezTo>
                  <a:cubicBezTo>
                    <a:pt x="382" y="4155"/>
                    <a:pt x="441" y="2786"/>
                    <a:pt x="406" y="1405"/>
                  </a:cubicBezTo>
                  <a:cubicBezTo>
                    <a:pt x="453" y="1381"/>
                    <a:pt x="477" y="1333"/>
                    <a:pt x="465" y="1274"/>
                  </a:cubicBezTo>
                  <a:cubicBezTo>
                    <a:pt x="263" y="417"/>
                    <a:pt x="1894" y="488"/>
                    <a:pt x="2394" y="452"/>
                  </a:cubicBezTo>
                  <a:cubicBezTo>
                    <a:pt x="3049" y="405"/>
                    <a:pt x="3704" y="369"/>
                    <a:pt x="4370" y="345"/>
                  </a:cubicBezTo>
                  <a:cubicBezTo>
                    <a:pt x="5212" y="313"/>
                    <a:pt x="6058" y="298"/>
                    <a:pt x="6907" y="298"/>
                  </a:cubicBezTo>
                  <a:close/>
                  <a:moveTo>
                    <a:pt x="7930" y="9453"/>
                  </a:moveTo>
                  <a:cubicBezTo>
                    <a:pt x="7621" y="10311"/>
                    <a:pt x="7895" y="11358"/>
                    <a:pt x="8633" y="11870"/>
                  </a:cubicBezTo>
                  <a:cubicBezTo>
                    <a:pt x="7957" y="11907"/>
                    <a:pt x="7287" y="11919"/>
                    <a:pt x="6617" y="11919"/>
                  </a:cubicBezTo>
                  <a:cubicBezTo>
                    <a:pt x="5775" y="11919"/>
                    <a:pt x="4933" y="11901"/>
                    <a:pt x="4085" y="11894"/>
                  </a:cubicBezTo>
                  <a:cubicBezTo>
                    <a:pt x="4347" y="11727"/>
                    <a:pt x="4549" y="11466"/>
                    <a:pt x="4668" y="11204"/>
                  </a:cubicBezTo>
                  <a:cubicBezTo>
                    <a:pt x="4942" y="10644"/>
                    <a:pt x="4906" y="10037"/>
                    <a:pt x="4811" y="9453"/>
                  </a:cubicBezTo>
                  <a:close/>
                  <a:moveTo>
                    <a:pt x="3739" y="12037"/>
                  </a:moveTo>
                  <a:cubicBezTo>
                    <a:pt x="4550" y="12149"/>
                    <a:pt x="5378" y="12192"/>
                    <a:pt x="6209" y="12192"/>
                  </a:cubicBezTo>
                  <a:cubicBezTo>
                    <a:pt x="7149" y="12192"/>
                    <a:pt x="8091" y="12137"/>
                    <a:pt x="9014" y="12061"/>
                  </a:cubicBezTo>
                  <a:cubicBezTo>
                    <a:pt x="9050" y="12073"/>
                    <a:pt x="9097" y="12097"/>
                    <a:pt x="9145" y="12108"/>
                  </a:cubicBezTo>
                  <a:cubicBezTo>
                    <a:pt x="9145" y="12120"/>
                    <a:pt x="9145" y="12132"/>
                    <a:pt x="9157" y="12144"/>
                  </a:cubicBezTo>
                  <a:cubicBezTo>
                    <a:pt x="9309" y="12359"/>
                    <a:pt x="8797" y="12385"/>
                    <a:pt x="8527" y="12385"/>
                  </a:cubicBezTo>
                  <a:cubicBezTo>
                    <a:pt x="8437" y="12385"/>
                    <a:pt x="8374" y="12382"/>
                    <a:pt x="8371" y="12382"/>
                  </a:cubicBezTo>
                  <a:cubicBezTo>
                    <a:pt x="8121" y="12382"/>
                    <a:pt x="7883" y="12382"/>
                    <a:pt x="7633" y="12370"/>
                  </a:cubicBezTo>
                  <a:cubicBezTo>
                    <a:pt x="7156" y="12370"/>
                    <a:pt x="6692" y="12370"/>
                    <a:pt x="6216" y="12359"/>
                  </a:cubicBezTo>
                  <a:cubicBezTo>
                    <a:pt x="5728" y="12359"/>
                    <a:pt x="5240" y="12347"/>
                    <a:pt x="4751" y="12347"/>
                  </a:cubicBezTo>
                  <a:cubicBezTo>
                    <a:pt x="4728" y="12345"/>
                    <a:pt x="4703" y="12345"/>
                    <a:pt x="4678" y="12345"/>
                  </a:cubicBezTo>
                  <a:cubicBezTo>
                    <a:pt x="4533" y="12345"/>
                    <a:pt x="4373" y="12362"/>
                    <a:pt x="4221" y="12362"/>
                  </a:cubicBezTo>
                  <a:cubicBezTo>
                    <a:pt x="4127" y="12362"/>
                    <a:pt x="4036" y="12355"/>
                    <a:pt x="3954" y="12335"/>
                  </a:cubicBezTo>
                  <a:cubicBezTo>
                    <a:pt x="3811" y="12299"/>
                    <a:pt x="3346" y="12263"/>
                    <a:pt x="3501" y="12061"/>
                  </a:cubicBezTo>
                  <a:cubicBezTo>
                    <a:pt x="3585" y="12061"/>
                    <a:pt x="3668" y="12061"/>
                    <a:pt x="3739" y="12037"/>
                  </a:cubicBezTo>
                  <a:close/>
                  <a:moveTo>
                    <a:pt x="7245" y="0"/>
                  </a:moveTo>
                  <a:cubicBezTo>
                    <a:pt x="5767" y="0"/>
                    <a:pt x="4291" y="52"/>
                    <a:pt x="2823" y="155"/>
                  </a:cubicBezTo>
                  <a:cubicBezTo>
                    <a:pt x="2156" y="190"/>
                    <a:pt x="25" y="59"/>
                    <a:pt x="215" y="1214"/>
                  </a:cubicBezTo>
                  <a:cubicBezTo>
                    <a:pt x="215" y="1214"/>
                    <a:pt x="203" y="1226"/>
                    <a:pt x="203" y="1238"/>
                  </a:cubicBezTo>
                  <a:cubicBezTo>
                    <a:pt x="96" y="2893"/>
                    <a:pt x="108" y="4572"/>
                    <a:pt x="84" y="6227"/>
                  </a:cubicBezTo>
                  <a:cubicBezTo>
                    <a:pt x="72" y="7060"/>
                    <a:pt x="1" y="7906"/>
                    <a:pt x="37" y="8727"/>
                  </a:cubicBezTo>
                  <a:cubicBezTo>
                    <a:pt x="48" y="9072"/>
                    <a:pt x="108" y="9299"/>
                    <a:pt x="453" y="9418"/>
                  </a:cubicBezTo>
                  <a:cubicBezTo>
                    <a:pt x="662" y="9483"/>
                    <a:pt x="905" y="9504"/>
                    <a:pt x="1157" y="9504"/>
                  </a:cubicBezTo>
                  <a:cubicBezTo>
                    <a:pt x="1594" y="9504"/>
                    <a:pt x="2060" y="9441"/>
                    <a:pt x="2430" y="9441"/>
                  </a:cubicBezTo>
                  <a:cubicBezTo>
                    <a:pt x="3156" y="9453"/>
                    <a:pt x="3894" y="9453"/>
                    <a:pt x="4632" y="9453"/>
                  </a:cubicBezTo>
                  <a:cubicBezTo>
                    <a:pt x="4644" y="10501"/>
                    <a:pt x="4573" y="11454"/>
                    <a:pt x="3418" y="11858"/>
                  </a:cubicBezTo>
                  <a:cubicBezTo>
                    <a:pt x="3370" y="11870"/>
                    <a:pt x="3346" y="11906"/>
                    <a:pt x="3346" y="11954"/>
                  </a:cubicBezTo>
                  <a:cubicBezTo>
                    <a:pt x="3156" y="12108"/>
                    <a:pt x="3096" y="12323"/>
                    <a:pt x="3370" y="12489"/>
                  </a:cubicBezTo>
                  <a:cubicBezTo>
                    <a:pt x="3508" y="12570"/>
                    <a:pt x="3701" y="12589"/>
                    <a:pt x="3898" y="12589"/>
                  </a:cubicBezTo>
                  <a:cubicBezTo>
                    <a:pt x="4085" y="12589"/>
                    <a:pt x="4277" y="12572"/>
                    <a:pt x="4429" y="12572"/>
                  </a:cubicBezTo>
                  <a:cubicBezTo>
                    <a:pt x="4450" y="12572"/>
                    <a:pt x="4470" y="12572"/>
                    <a:pt x="4489" y="12573"/>
                  </a:cubicBezTo>
                  <a:cubicBezTo>
                    <a:pt x="5013" y="12573"/>
                    <a:pt x="5549" y="12573"/>
                    <a:pt x="6085" y="12585"/>
                  </a:cubicBezTo>
                  <a:cubicBezTo>
                    <a:pt x="6597" y="12585"/>
                    <a:pt x="7121" y="12597"/>
                    <a:pt x="7633" y="12609"/>
                  </a:cubicBezTo>
                  <a:cubicBezTo>
                    <a:pt x="7926" y="12609"/>
                    <a:pt x="8278" y="12661"/>
                    <a:pt x="8604" y="12661"/>
                  </a:cubicBezTo>
                  <a:cubicBezTo>
                    <a:pt x="8766" y="12661"/>
                    <a:pt x="8923" y="12648"/>
                    <a:pt x="9061" y="12609"/>
                  </a:cubicBezTo>
                  <a:cubicBezTo>
                    <a:pt x="9323" y="12537"/>
                    <a:pt x="9502" y="12359"/>
                    <a:pt x="9395" y="12132"/>
                  </a:cubicBezTo>
                  <a:cubicBezTo>
                    <a:pt x="9466" y="12097"/>
                    <a:pt x="9502" y="11989"/>
                    <a:pt x="9407" y="11942"/>
                  </a:cubicBezTo>
                  <a:cubicBezTo>
                    <a:pt x="8942" y="11727"/>
                    <a:pt x="8549" y="11513"/>
                    <a:pt x="8276" y="11049"/>
                  </a:cubicBezTo>
                  <a:cubicBezTo>
                    <a:pt x="7990" y="10549"/>
                    <a:pt x="7966" y="9989"/>
                    <a:pt x="8121" y="9453"/>
                  </a:cubicBezTo>
                  <a:lnTo>
                    <a:pt x="10169" y="9453"/>
                  </a:lnTo>
                  <a:cubicBezTo>
                    <a:pt x="10414" y="9453"/>
                    <a:pt x="10705" y="9470"/>
                    <a:pt x="11002" y="9470"/>
                  </a:cubicBezTo>
                  <a:cubicBezTo>
                    <a:pt x="11800" y="9470"/>
                    <a:pt x="12647" y="9350"/>
                    <a:pt x="12812" y="8465"/>
                  </a:cubicBezTo>
                  <a:cubicBezTo>
                    <a:pt x="12919" y="7846"/>
                    <a:pt x="12836" y="7144"/>
                    <a:pt x="12836" y="6513"/>
                  </a:cubicBezTo>
                  <a:cubicBezTo>
                    <a:pt x="12836" y="5643"/>
                    <a:pt x="12836" y="4774"/>
                    <a:pt x="12836" y="3905"/>
                  </a:cubicBezTo>
                  <a:cubicBezTo>
                    <a:pt x="12836" y="3167"/>
                    <a:pt x="12871" y="2417"/>
                    <a:pt x="12836" y="1691"/>
                  </a:cubicBezTo>
                  <a:cubicBezTo>
                    <a:pt x="12812" y="1226"/>
                    <a:pt x="12717" y="726"/>
                    <a:pt x="12336" y="428"/>
                  </a:cubicBezTo>
                  <a:cubicBezTo>
                    <a:pt x="12002" y="167"/>
                    <a:pt x="11550" y="155"/>
                    <a:pt x="11133" y="119"/>
                  </a:cubicBezTo>
                  <a:cubicBezTo>
                    <a:pt x="10252" y="71"/>
                    <a:pt x="9347" y="36"/>
                    <a:pt x="8454" y="12"/>
                  </a:cubicBezTo>
                  <a:cubicBezTo>
                    <a:pt x="8051" y="4"/>
                    <a:pt x="7648" y="0"/>
                    <a:pt x="7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53"/>
            <p:cNvSpPr/>
            <p:nvPr/>
          </p:nvSpPr>
          <p:spPr>
            <a:xfrm>
              <a:off x="5186950" y="2650475"/>
              <a:ext cx="284875" cy="126025"/>
            </a:xfrm>
            <a:custGeom>
              <a:rect b="b" l="l" r="r" t="t"/>
              <a:pathLst>
                <a:path extrusionOk="0" h="5041" w="11395">
                  <a:moveTo>
                    <a:pt x="5703" y="1"/>
                  </a:moveTo>
                  <a:cubicBezTo>
                    <a:pt x="3910" y="1"/>
                    <a:pt x="2118" y="64"/>
                    <a:pt x="358" y="274"/>
                  </a:cubicBezTo>
                  <a:cubicBezTo>
                    <a:pt x="298" y="285"/>
                    <a:pt x="274" y="357"/>
                    <a:pt x="310" y="393"/>
                  </a:cubicBezTo>
                  <a:cubicBezTo>
                    <a:pt x="274" y="393"/>
                    <a:pt x="238" y="428"/>
                    <a:pt x="227" y="476"/>
                  </a:cubicBezTo>
                  <a:cubicBezTo>
                    <a:pt x="48" y="1857"/>
                    <a:pt x="0" y="3274"/>
                    <a:pt x="60" y="4667"/>
                  </a:cubicBezTo>
                  <a:cubicBezTo>
                    <a:pt x="60" y="4715"/>
                    <a:pt x="107" y="4750"/>
                    <a:pt x="143" y="4750"/>
                  </a:cubicBezTo>
                  <a:cubicBezTo>
                    <a:pt x="155" y="4774"/>
                    <a:pt x="179" y="4798"/>
                    <a:pt x="227" y="4798"/>
                  </a:cubicBezTo>
                  <a:cubicBezTo>
                    <a:pt x="1953" y="4917"/>
                    <a:pt x="3703" y="4905"/>
                    <a:pt x="5441" y="4929"/>
                  </a:cubicBezTo>
                  <a:cubicBezTo>
                    <a:pt x="6671" y="4954"/>
                    <a:pt x="7925" y="5040"/>
                    <a:pt x="9168" y="5040"/>
                  </a:cubicBezTo>
                  <a:cubicBezTo>
                    <a:pt x="9670" y="5040"/>
                    <a:pt x="10171" y="5026"/>
                    <a:pt x="10668" y="4988"/>
                  </a:cubicBezTo>
                  <a:cubicBezTo>
                    <a:pt x="10668" y="4977"/>
                    <a:pt x="10680" y="4977"/>
                    <a:pt x="10680" y="4977"/>
                  </a:cubicBezTo>
                  <a:lnTo>
                    <a:pt x="10883" y="4977"/>
                  </a:lnTo>
                  <a:cubicBezTo>
                    <a:pt x="10883" y="4977"/>
                    <a:pt x="10883" y="4977"/>
                    <a:pt x="10895" y="4965"/>
                  </a:cubicBezTo>
                  <a:cubicBezTo>
                    <a:pt x="10902" y="4967"/>
                    <a:pt x="10910" y="4968"/>
                    <a:pt x="10917" y="4968"/>
                  </a:cubicBezTo>
                  <a:cubicBezTo>
                    <a:pt x="10953" y="4968"/>
                    <a:pt x="10980" y="4943"/>
                    <a:pt x="10990" y="4893"/>
                  </a:cubicBezTo>
                  <a:cubicBezTo>
                    <a:pt x="11299" y="3333"/>
                    <a:pt x="11395" y="1631"/>
                    <a:pt x="10942" y="95"/>
                  </a:cubicBezTo>
                  <a:cubicBezTo>
                    <a:pt x="10931" y="57"/>
                    <a:pt x="10894" y="39"/>
                    <a:pt x="10858" y="39"/>
                  </a:cubicBezTo>
                  <a:cubicBezTo>
                    <a:pt x="10813" y="39"/>
                    <a:pt x="10769" y="66"/>
                    <a:pt x="10775" y="119"/>
                  </a:cubicBezTo>
                  <a:cubicBezTo>
                    <a:pt x="10978" y="1726"/>
                    <a:pt x="11097" y="3226"/>
                    <a:pt x="10787" y="4834"/>
                  </a:cubicBezTo>
                  <a:cubicBezTo>
                    <a:pt x="10775" y="4869"/>
                    <a:pt x="10787" y="4893"/>
                    <a:pt x="10799" y="4917"/>
                  </a:cubicBezTo>
                  <a:lnTo>
                    <a:pt x="10740" y="4917"/>
                  </a:lnTo>
                  <a:cubicBezTo>
                    <a:pt x="10740" y="4881"/>
                    <a:pt x="10716" y="4834"/>
                    <a:pt x="10668" y="4822"/>
                  </a:cubicBezTo>
                  <a:cubicBezTo>
                    <a:pt x="9805" y="4732"/>
                    <a:pt x="8930" y="4715"/>
                    <a:pt x="8055" y="4715"/>
                  </a:cubicBezTo>
                  <a:cubicBezTo>
                    <a:pt x="7471" y="4715"/>
                    <a:pt x="6888" y="4723"/>
                    <a:pt x="6308" y="4723"/>
                  </a:cubicBezTo>
                  <a:cubicBezTo>
                    <a:pt x="6018" y="4723"/>
                    <a:pt x="5729" y="4721"/>
                    <a:pt x="5441" y="4715"/>
                  </a:cubicBezTo>
                  <a:cubicBezTo>
                    <a:pt x="3999" y="4685"/>
                    <a:pt x="2557" y="4623"/>
                    <a:pt x="1121" y="4623"/>
                  </a:cubicBezTo>
                  <a:cubicBezTo>
                    <a:pt x="827" y="4623"/>
                    <a:pt x="532" y="4625"/>
                    <a:pt x="238" y="4631"/>
                  </a:cubicBezTo>
                  <a:cubicBezTo>
                    <a:pt x="262" y="3238"/>
                    <a:pt x="322" y="1857"/>
                    <a:pt x="393" y="476"/>
                  </a:cubicBezTo>
                  <a:cubicBezTo>
                    <a:pt x="393" y="440"/>
                    <a:pt x="381" y="428"/>
                    <a:pt x="369" y="405"/>
                  </a:cubicBezTo>
                  <a:cubicBezTo>
                    <a:pt x="2084" y="393"/>
                    <a:pt x="3798" y="238"/>
                    <a:pt x="5513" y="214"/>
                  </a:cubicBezTo>
                  <a:cubicBezTo>
                    <a:pt x="5929" y="208"/>
                    <a:pt x="6346" y="205"/>
                    <a:pt x="6763" y="205"/>
                  </a:cubicBezTo>
                  <a:cubicBezTo>
                    <a:pt x="8065" y="205"/>
                    <a:pt x="9370" y="234"/>
                    <a:pt x="10668" y="297"/>
                  </a:cubicBezTo>
                  <a:cubicBezTo>
                    <a:pt x="10672" y="298"/>
                    <a:pt x="10675" y="298"/>
                    <a:pt x="10679" y="298"/>
                  </a:cubicBezTo>
                  <a:cubicBezTo>
                    <a:pt x="10799" y="298"/>
                    <a:pt x="10796" y="95"/>
                    <a:pt x="10668" y="95"/>
                  </a:cubicBezTo>
                  <a:cubicBezTo>
                    <a:pt x="9030" y="55"/>
                    <a:pt x="7366" y="1"/>
                    <a:pt x="5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" name="Google Shape;1260;p53"/>
          <p:cNvGrpSpPr/>
          <p:nvPr/>
        </p:nvGrpSpPr>
        <p:grpSpPr>
          <a:xfrm>
            <a:off x="715497" y="3544196"/>
            <a:ext cx="603386" cy="196355"/>
            <a:chOff x="5378350" y="1763500"/>
            <a:chExt cx="299150" cy="97350"/>
          </a:xfrm>
        </p:grpSpPr>
        <p:sp>
          <p:nvSpPr>
            <p:cNvPr id="1261" name="Google Shape;1261;p53"/>
            <p:cNvSpPr/>
            <p:nvPr/>
          </p:nvSpPr>
          <p:spPr>
            <a:xfrm>
              <a:off x="5378350" y="1767850"/>
              <a:ext cx="49125" cy="93000"/>
            </a:xfrm>
            <a:custGeom>
              <a:rect b="b" l="l" r="r" t="t"/>
              <a:pathLst>
                <a:path extrusionOk="0" h="3720" w="1965">
                  <a:moveTo>
                    <a:pt x="1012" y="181"/>
                  </a:moveTo>
                  <a:cubicBezTo>
                    <a:pt x="1155" y="227"/>
                    <a:pt x="1341" y="272"/>
                    <a:pt x="1513" y="272"/>
                  </a:cubicBezTo>
                  <a:cubicBezTo>
                    <a:pt x="1612" y="272"/>
                    <a:pt x="1707" y="256"/>
                    <a:pt x="1786" y="217"/>
                  </a:cubicBezTo>
                  <a:lnTo>
                    <a:pt x="1786" y="217"/>
                  </a:lnTo>
                  <a:cubicBezTo>
                    <a:pt x="1679" y="705"/>
                    <a:pt x="1703" y="1229"/>
                    <a:pt x="1691" y="1729"/>
                  </a:cubicBezTo>
                  <a:cubicBezTo>
                    <a:pt x="1691" y="2301"/>
                    <a:pt x="1667" y="2896"/>
                    <a:pt x="1726" y="3467"/>
                  </a:cubicBezTo>
                  <a:cubicBezTo>
                    <a:pt x="1584" y="3467"/>
                    <a:pt x="1453" y="3479"/>
                    <a:pt x="1322" y="3491"/>
                  </a:cubicBezTo>
                  <a:cubicBezTo>
                    <a:pt x="1298" y="2682"/>
                    <a:pt x="1334" y="1872"/>
                    <a:pt x="1286" y="1062"/>
                  </a:cubicBezTo>
                  <a:cubicBezTo>
                    <a:pt x="1286" y="1023"/>
                    <a:pt x="1253" y="1000"/>
                    <a:pt x="1228" y="1000"/>
                  </a:cubicBezTo>
                  <a:cubicBezTo>
                    <a:pt x="1223" y="1000"/>
                    <a:pt x="1219" y="1001"/>
                    <a:pt x="1214" y="1003"/>
                  </a:cubicBezTo>
                  <a:cubicBezTo>
                    <a:pt x="1193" y="992"/>
                    <a:pt x="1172" y="986"/>
                    <a:pt x="1150" y="986"/>
                  </a:cubicBezTo>
                  <a:cubicBezTo>
                    <a:pt x="1124" y="986"/>
                    <a:pt x="1098" y="995"/>
                    <a:pt x="1072" y="1015"/>
                  </a:cubicBezTo>
                  <a:cubicBezTo>
                    <a:pt x="905" y="1158"/>
                    <a:pt x="738" y="1301"/>
                    <a:pt x="572" y="1455"/>
                  </a:cubicBezTo>
                  <a:cubicBezTo>
                    <a:pt x="417" y="1336"/>
                    <a:pt x="298" y="1193"/>
                    <a:pt x="202" y="1027"/>
                  </a:cubicBezTo>
                  <a:cubicBezTo>
                    <a:pt x="452" y="753"/>
                    <a:pt x="726" y="491"/>
                    <a:pt x="988" y="229"/>
                  </a:cubicBezTo>
                  <a:cubicBezTo>
                    <a:pt x="1000" y="205"/>
                    <a:pt x="1012" y="193"/>
                    <a:pt x="1012" y="181"/>
                  </a:cubicBezTo>
                  <a:close/>
                  <a:moveTo>
                    <a:pt x="958" y="0"/>
                  </a:moveTo>
                  <a:cubicBezTo>
                    <a:pt x="920" y="0"/>
                    <a:pt x="891" y="31"/>
                    <a:pt x="881" y="62"/>
                  </a:cubicBezTo>
                  <a:cubicBezTo>
                    <a:pt x="881" y="62"/>
                    <a:pt x="869" y="62"/>
                    <a:pt x="869" y="74"/>
                  </a:cubicBezTo>
                  <a:cubicBezTo>
                    <a:pt x="536" y="312"/>
                    <a:pt x="238" y="658"/>
                    <a:pt x="24" y="1015"/>
                  </a:cubicBezTo>
                  <a:cubicBezTo>
                    <a:pt x="0" y="1062"/>
                    <a:pt x="24" y="1098"/>
                    <a:pt x="60" y="1110"/>
                  </a:cubicBezTo>
                  <a:cubicBezTo>
                    <a:pt x="167" y="1336"/>
                    <a:pt x="310" y="1527"/>
                    <a:pt x="500" y="1670"/>
                  </a:cubicBezTo>
                  <a:cubicBezTo>
                    <a:pt x="526" y="1689"/>
                    <a:pt x="554" y="1701"/>
                    <a:pt x="583" y="1701"/>
                  </a:cubicBezTo>
                  <a:cubicBezTo>
                    <a:pt x="608" y="1701"/>
                    <a:pt x="633" y="1692"/>
                    <a:pt x="655" y="1670"/>
                  </a:cubicBezTo>
                  <a:cubicBezTo>
                    <a:pt x="822" y="1527"/>
                    <a:pt x="988" y="1372"/>
                    <a:pt x="1155" y="1229"/>
                  </a:cubicBezTo>
                  <a:lnTo>
                    <a:pt x="1155" y="1229"/>
                  </a:lnTo>
                  <a:cubicBezTo>
                    <a:pt x="1060" y="2015"/>
                    <a:pt x="1084" y="2825"/>
                    <a:pt x="1107" y="3610"/>
                  </a:cubicBezTo>
                  <a:cubicBezTo>
                    <a:pt x="1107" y="3683"/>
                    <a:pt x="1162" y="3720"/>
                    <a:pt x="1224" y="3720"/>
                  </a:cubicBezTo>
                  <a:cubicBezTo>
                    <a:pt x="1232" y="3720"/>
                    <a:pt x="1241" y="3719"/>
                    <a:pt x="1250" y="3718"/>
                  </a:cubicBezTo>
                  <a:cubicBezTo>
                    <a:pt x="1366" y="3691"/>
                    <a:pt x="1489" y="3677"/>
                    <a:pt x="1614" y="3677"/>
                  </a:cubicBezTo>
                  <a:cubicBezTo>
                    <a:pt x="1655" y="3677"/>
                    <a:pt x="1697" y="3679"/>
                    <a:pt x="1738" y="3682"/>
                  </a:cubicBezTo>
                  <a:cubicBezTo>
                    <a:pt x="1810" y="3682"/>
                    <a:pt x="1846" y="3622"/>
                    <a:pt x="1846" y="3575"/>
                  </a:cubicBezTo>
                  <a:cubicBezTo>
                    <a:pt x="1869" y="3563"/>
                    <a:pt x="1893" y="3539"/>
                    <a:pt x="1905" y="3491"/>
                  </a:cubicBezTo>
                  <a:cubicBezTo>
                    <a:pt x="1941" y="2908"/>
                    <a:pt x="1905" y="2313"/>
                    <a:pt x="1905" y="1729"/>
                  </a:cubicBezTo>
                  <a:cubicBezTo>
                    <a:pt x="1917" y="1217"/>
                    <a:pt x="1965" y="681"/>
                    <a:pt x="1893" y="181"/>
                  </a:cubicBezTo>
                  <a:cubicBezTo>
                    <a:pt x="1881" y="158"/>
                    <a:pt x="1869" y="146"/>
                    <a:pt x="1857" y="146"/>
                  </a:cubicBezTo>
                  <a:cubicBezTo>
                    <a:pt x="1869" y="110"/>
                    <a:pt x="1834" y="74"/>
                    <a:pt x="1810" y="62"/>
                  </a:cubicBezTo>
                  <a:cubicBezTo>
                    <a:pt x="1762" y="43"/>
                    <a:pt x="1711" y="38"/>
                    <a:pt x="1659" y="38"/>
                  </a:cubicBezTo>
                  <a:cubicBezTo>
                    <a:pt x="1580" y="38"/>
                    <a:pt x="1500" y="50"/>
                    <a:pt x="1429" y="50"/>
                  </a:cubicBezTo>
                  <a:cubicBezTo>
                    <a:pt x="1274" y="38"/>
                    <a:pt x="1119" y="27"/>
                    <a:pt x="976" y="3"/>
                  </a:cubicBezTo>
                  <a:cubicBezTo>
                    <a:pt x="970" y="1"/>
                    <a:pt x="964" y="0"/>
                    <a:pt x="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53"/>
            <p:cNvSpPr/>
            <p:nvPr/>
          </p:nvSpPr>
          <p:spPr>
            <a:xfrm>
              <a:off x="5487275" y="1767850"/>
              <a:ext cx="49150" cy="93000"/>
            </a:xfrm>
            <a:custGeom>
              <a:rect b="b" l="l" r="r" t="t"/>
              <a:pathLst>
                <a:path extrusionOk="0" h="3720" w="1966">
                  <a:moveTo>
                    <a:pt x="1013" y="181"/>
                  </a:moveTo>
                  <a:cubicBezTo>
                    <a:pt x="1156" y="227"/>
                    <a:pt x="1342" y="272"/>
                    <a:pt x="1513" y="272"/>
                  </a:cubicBezTo>
                  <a:cubicBezTo>
                    <a:pt x="1613" y="272"/>
                    <a:pt x="1708" y="256"/>
                    <a:pt x="1787" y="217"/>
                  </a:cubicBezTo>
                  <a:lnTo>
                    <a:pt x="1787" y="217"/>
                  </a:lnTo>
                  <a:cubicBezTo>
                    <a:pt x="1680" y="705"/>
                    <a:pt x="1703" y="1229"/>
                    <a:pt x="1703" y="1729"/>
                  </a:cubicBezTo>
                  <a:cubicBezTo>
                    <a:pt x="1691" y="2301"/>
                    <a:pt x="1668" y="2896"/>
                    <a:pt x="1727" y="3467"/>
                  </a:cubicBezTo>
                  <a:cubicBezTo>
                    <a:pt x="1584" y="3467"/>
                    <a:pt x="1453" y="3479"/>
                    <a:pt x="1322" y="3491"/>
                  </a:cubicBezTo>
                  <a:cubicBezTo>
                    <a:pt x="1299" y="2682"/>
                    <a:pt x="1334" y="1872"/>
                    <a:pt x="1287" y="1062"/>
                  </a:cubicBezTo>
                  <a:cubicBezTo>
                    <a:pt x="1287" y="1023"/>
                    <a:pt x="1254" y="1000"/>
                    <a:pt x="1229" y="1000"/>
                  </a:cubicBezTo>
                  <a:cubicBezTo>
                    <a:pt x="1224" y="1000"/>
                    <a:pt x="1219" y="1001"/>
                    <a:pt x="1215" y="1003"/>
                  </a:cubicBezTo>
                  <a:cubicBezTo>
                    <a:pt x="1199" y="992"/>
                    <a:pt x="1178" y="986"/>
                    <a:pt x="1156" y="986"/>
                  </a:cubicBezTo>
                  <a:cubicBezTo>
                    <a:pt x="1128" y="986"/>
                    <a:pt x="1099" y="995"/>
                    <a:pt x="1072" y="1015"/>
                  </a:cubicBezTo>
                  <a:cubicBezTo>
                    <a:pt x="906" y="1158"/>
                    <a:pt x="739" y="1301"/>
                    <a:pt x="572" y="1455"/>
                  </a:cubicBezTo>
                  <a:cubicBezTo>
                    <a:pt x="417" y="1336"/>
                    <a:pt x="298" y="1193"/>
                    <a:pt x="203" y="1027"/>
                  </a:cubicBezTo>
                  <a:cubicBezTo>
                    <a:pt x="465" y="753"/>
                    <a:pt x="727" y="491"/>
                    <a:pt x="989" y="229"/>
                  </a:cubicBezTo>
                  <a:cubicBezTo>
                    <a:pt x="1001" y="205"/>
                    <a:pt x="1013" y="193"/>
                    <a:pt x="1013" y="181"/>
                  </a:cubicBezTo>
                  <a:close/>
                  <a:moveTo>
                    <a:pt x="959" y="0"/>
                  </a:moveTo>
                  <a:cubicBezTo>
                    <a:pt x="920" y="0"/>
                    <a:pt x="892" y="31"/>
                    <a:pt x="882" y="62"/>
                  </a:cubicBezTo>
                  <a:cubicBezTo>
                    <a:pt x="882" y="62"/>
                    <a:pt x="870" y="62"/>
                    <a:pt x="870" y="74"/>
                  </a:cubicBezTo>
                  <a:cubicBezTo>
                    <a:pt x="537" y="312"/>
                    <a:pt x="239" y="658"/>
                    <a:pt x="25" y="1015"/>
                  </a:cubicBezTo>
                  <a:cubicBezTo>
                    <a:pt x="1" y="1062"/>
                    <a:pt x="25" y="1098"/>
                    <a:pt x="60" y="1110"/>
                  </a:cubicBezTo>
                  <a:cubicBezTo>
                    <a:pt x="167" y="1336"/>
                    <a:pt x="310" y="1527"/>
                    <a:pt x="501" y="1670"/>
                  </a:cubicBezTo>
                  <a:cubicBezTo>
                    <a:pt x="526" y="1689"/>
                    <a:pt x="555" y="1701"/>
                    <a:pt x="584" y="1701"/>
                  </a:cubicBezTo>
                  <a:cubicBezTo>
                    <a:pt x="609" y="1701"/>
                    <a:pt x="633" y="1692"/>
                    <a:pt x="656" y="1670"/>
                  </a:cubicBezTo>
                  <a:cubicBezTo>
                    <a:pt x="822" y="1527"/>
                    <a:pt x="989" y="1372"/>
                    <a:pt x="1156" y="1229"/>
                  </a:cubicBezTo>
                  <a:lnTo>
                    <a:pt x="1156" y="1229"/>
                  </a:lnTo>
                  <a:cubicBezTo>
                    <a:pt x="1060" y="2015"/>
                    <a:pt x="1084" y="2825"/>
                    <a:pt x="1108" y="3610"/>
                  </a:cubicBezTo>
                  <a:cubicBezTo>
                    <a:pt x="1108" y="3683"/>
                    <a:pt x="1163" y="3720"/>
                    <a:pt x="1224" y="3720"/>
                  </a:cubicBezTo>
                  <a:cubicBezTo>
                    <a:pt x="1233" y="3720"/>
                    <a:pt x="1242" y="3719"/>
                    <a:pt x="1251" y="3718"/>
                  </a:cubicBezTo>
                  <a:cubicBezTo>
                    <a:pt x="1367" y="3691"/>
                    <a:pt x="1490" y="3677"/>
                    <a:pt x="1614" y="3677"/>
                  </a:cubicBezTo>
                  <a:cubicBezTo>
                    <a:pt x="1656" y="3677"/>
                    <a:pt x="1697" y="3679"/>
                    <a:pt x="1739" y="3682"/>
                  </a:cubicBezTo>
                  <a:cubicBezTo>
                    <a:pt x="1810" y="3682"/>
                    <a:pt x="1846" y="3622"/>
                    <a:pt x="1846" y="3575"/>
                  </a:cubicBezTo>
                  <a:cubicBezTo>
                    <a:pt x="1870" y="3563"/>
                    <a:pt x="1894" y="3539"/>
                    <a:pt x="1906" y="3491"/>
                  </a:cubicBezTo>
                  <a:cubicBezTo>
                    <a:pt x="1941" y="2908"/>
                    <a:pt x="1906" y="2313"/>
                    <a:pt x="1906" y="1729"/>
                  </a:cubicBezTo>
                  <a:cubicBezTo>
                    <a:pt x="1918" y="1217"/>
                    <a:pt x="1965" y="681"/>
                    <a:pt x="1894" y="181"/>
                  </a:cubicBezTo>
                  <a:cubicBezTo>
                    <a:pt x="1882" y="158"/>
                    <a:pt x="1870" y="146"/>
                    <a:pt x="1858" y="146"/>
                  </a:cubicBezTo>
                  <a:cubicBezTo>
                    <a:pt x="1870" y="110"/>
                    <a:pt x="1834" y="74"/>
                    <a:pt x="1810" y="62"/>
                  </a:cubicBezTo>
                  <a:cubicBezTo>
                    <a:pt x="1763" y="43"/>
                    <a:pt x="1711" y="38"/>
                    <a:pt x="1659" y="38"/>
                  </a:cubicBezTo>
                  <a:cubicBezTo>
                    <a:pt x="1581" y="38"/>
                    <a:pt x="1501" y="50"/>
                    <a:pt x="1429" y="50"/>
                  </a:cubicBezTo>
                  <a:cubicBezTo>
                    <a:pt x="1275" y="38"/>
                    <a:pt x="1132" y="27"/>
                    <a:pt x="977" y="3"/>
                  </a:cubicBezTo>
                  <a:cubicBezTo>
                    <a:pt x="971" y="1"/>
                    <a:pt x="964" y="0"/>
                    <a:pt x="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53"/>
            <p:cNvSpPr/>
            <p:nvPr/>
          </p:nvSpPr>
          <p:spPr>
            <a:xfrm>
              <a:off x="5437875" y="1784575"/>
              <a:ext cx="49425" cy="52250"/>
            </a:xfrm>
            <a:custGeom>
              <a:rect b="b" l="l" r="r" t="t"/>
              <a:pathLst>
                <a:path extrusionOk="0" h="2090" w="1977">
                  <a:moveTo>
                    <a:pt x="738" y="203"/>
                  </a:moveTo>
                  <a:cubicBezTo>
                    <a:pt x="881" y="215"/>
                    <a:pt x="1024" y="227"/>
                    <a:pt x="1155" y="239"/>
                  </a:cubicBezTo>
                  <a:cubicBezTo>
                    <a:pt x="1167" y="405"/>
                    <a:pt x="1155" y="572"/>
                    <a:pt x="1131" y="739"/>
                  </a:cubicBezTo>
                  <a:cubicBezTo>
                    <a:pt x="1119" y="774"/>
                    <a:pt x="1131" y="810"/>
                    <a:pt x="1167" y="834"/>
                  </a:cubicBezTo>
                  <a:cubicBezTo>
                    <a:pt x="1179" y="870"/>
                    <a:pt x="1203" y="905"/>
                    <a:pt x="1262" y="905"/>
                  </a:cubicBezTo>
                  <a:cubicBezTo>
                    <a:pt x="1429" y="905"/>
                    <a:pt x="1596" y="917"/>
                    <a:pt x="1774" y="917"/>
                  </a:cubicBezTo>
                  <a:cubicBezTo>
                    <a:pt x="1774" y="989"/>
                    <a:pt x="1774" y="1072"/>
                    <a:pt x="1774" y="1144"/>
                  </a:cubicBezTo>
                  <a:cubicBezTo>
                    <a:pt x="1584" y="1155"/>
                    <a:pt x="1405" y="1167"/>
                    <a:pt x="1239" y="1203"/>
                  </a:cubicBezTo>
                  <a:cubicBezTo>
                    <a:pt x="1191" y="1215"/>
                    <a:pt x="1167" y="1251"/>
                    <a:pt x="1179" y="1298"/>
                  </a:cubicBezTo>
                  <a:cubicBezTo>
                    <a:pt x="1167" y="1298"/>
                    <a:pt x="1167" y="1310"/>
                    <a:pt x="1167" y="1322"/>
                  </a:cubicBezTo>
                  <a:cubicBezTo>
                    <a:pt x="1143" y="1405"/>
                    <a:pt x="1155" y="1477"/>
                    <a:pt x="1155" y="1572"/>
                  </a:cubicBezTo>
                  <a:cubicBezTo>
                    <a:pt x="1167" y="1644"/>
                    <a:pt x="1155" y="1763"/>
                    <a:pt x="1179" y="1846"/>
                  </a:cubicBezTo>
                  <a:lnTo>
                    <a:pt x="1167" y="1846"/>
                  </a:lnTo>
                  <a:cubicBezTo>
                    <a:pt x="1131" y="1846"/>
                    <a:pt x="1096" y="1858"/>
                    <a:pt x="1048" y="1858"/>
                  </a:cubicBezTo>
                  <a:cubicBezTo>
                    <a:pt x="989" y="1870"/>
                    <a:pt x="893" y="1882"/>
                    <a:pt x="810" y="1882"/>
                  </a:cubicBezTo>
                  <a:cubicBezTo>
                    <a:pt x="798" y="1810"/>
                    <a:pt x="810" y="1703"/>
                    <a:pt x="810" y="1644"/>
                  </a:cubicBezTo>
                  <a:cubicBezTo>
                    <a:pt x="810" y="1536"/>
                    <a:pt x="810" y="1441"/>
                    <a:pt x="798" y="1334"/>
                  </a:cubicBezTo>
                  <a:cubicBezTo>
                    <a:pt x="798" y="1322"/>
                    <a:pt x="786" y="1310"/>
                    <a:pt x="774" y="1298"/>
                  </a:cubicBezTo>
                  <a:cubicBezTo>
                    <a:pt x="691" y="1227"/>
                    <a:pt x="596" y="1227"/>
                    <a:pt x="500" y="1227"/>
                  </a:cubicBezTo>
                  <a:cubicBezTo>
                    <a:pt x="447" y="1221"/>
                    <a:pt x="396" y="1218"/>
                    <a:pt x="347" y="1218"/>
                  </a:cubicBezTo>
                  <a:cubicBezTo>
                    <a:pt x="298" y="1218"/>
                    <a:pt x="250" y="1221"/>
                    <a:pt x="203" y="1227"/>
                  </a:cubicBezTo>
                  <a:cubicBezTo>
                    <a:pt x="203" y="1072"/>
                    <a:pt x="203" y="929"/>
                    <a:pt x="203" y="786"/>
                  </a:cubicBezTo>
                  <a:cubicBezTo>
                    <a:pt x="322" y="786"/>
                    <a:pt x="441" y="786"/>
                    <a:pt x="560" y="774"/>
                  </a:cubicBezTo>
                  <a:cubicBezTo>
                    <a:pt x="572" y="774"/>
                    <a:pt x="584" y="774"/>
                    <a:pt x="596" y="763"/>
                  </a:cubicBezTo>
                  <a:cubicBezTo>
                    <a:pt x="608" y="771"/>
                    <a:pt x="622" y="775"/>
                    <a:pt x="636" y="775"/>
                  </a:cubicBezTo>
                  <a:cubicBezTo>
                    <a:pt x="661" y="775"/>
                    <a:pt x="683" y="762"/>
                    <a:pt x="691" y="739"/>
                  </a:cubicBezTo>
                  <a:cubicBezTo>
                    <a:pt x="727" y="560"/>
                    <a:pt x="738" y="382"/>
                    <a:pt x="738" y="203"/>
                  </a:cubicBezTo>
                  <a:close/>
                  <a:moveTo>
                    <a:pt x="643" y="1"/>
                  </a:moveTo>
                  <a:cubicBezTo>
                    <a:pt x="596" y="1"/>
                    <a:pt x="548" y="48"/>
                    <a:pt x="548" y="96"/>
                  </a:cubicBezTo>
                  <a:cubicBezTo>
                    <a:pt x="548" y="258"/>
                    <a:pt x="548" y="410"/>
                    <a:pt x="559" y="572"/>
                  </a:cubicBezTo>
                  <a:lnTo>
                    <a:pt x="559" y="572"/>
                  </a:lnTo>
                  <a:cubicBezTo>
                    <a:pt x="405" y="572"/>
                    <a:pt x="250" y="584"/>
                    <a:pt x="96" y="584"/>
                  </a:cubicBezTo>
                  <a:cubicBezTo>
                    <a:pt x="48" y="584"/>
                    <a:pt x="0" y="632"/>
                    <a:pt x="0" y="679"/>
                  </a:cubicBezTo>
                  <a:cubicBezTo>
                    <a:pt x="12" y="893"/>
                    <a:pt x="36" y="1108"/>
                    <a:pt x="72" y="1310"/>
                  </a:cubicBezTo>
                  <a:cubicBezTo>
                    <a:pt x="72" y="1334"/>
                    <a:pt x="96" y="1358"/>
                    <a:pt x="107" y="1358"/>
                  </a:cubicBezTo>
                  <a:cubicBezTo>
                    <a:pt x="119" y="1358"/>
                    <a:pt x="131" y="1370"/>
                    <a:pt x="143" y="1370"/>
                  </a:cubicBezTo>
                  <a:cubicBezTo>
                    <a:pt x="262" y="1370"/>
                    <a:pt x="381" y="1394"/>
                    <a:pt x="500" y="1405"/>
                  </a:cubicBezTo>
                  <a:cubicBezTo>
                    <a:pt x="560" y="1417"/>
                    <a:pt x="608" y="1429"/>
                    <a:pt x="655" y="1429"/>
                  </a:cubicBezTo>
                  <a:cubicBezTo>
                    <a:pt x="643" y="1501"/>
                    <a:pt x="631" y="1572"/>
                    <a:pt x="631" y="1644"/>
                  </a:cubicBezTo>
                  <a:cubicBezTo>
                    <a:pt x="619" y="1739"/>
                    <a:pt x="596" y="1846"/>
                    <a:pt x="619" y="1941"/>
                  </a:cubicBezTo>
                  <a:cubicBezTo>
                    <a:pt x="641" y="2062"/>
                    <a:pt x="734" y="2090"/>
                    <a:pt x="834" y="2090"/>
                  </a:cubicBezTo>
                  <a:cubicBezTo>
                    <a:pt x="901" y="2090"/>
                    <a:pt x="971" y="2077"/>
                    <a:pt x="1024" y="2072"/>
                  </a:cubicBezTo>
                  <a:cubicBezTo>
                    <a:pt x="1167" y="2060"/>
                    <a:pt x="1358" y="2084"/>
                    <a:pt x="1393" y="1906"/>
                  </a:cubicBezTo>
                  <a:cubicBezTo>
                    <a:pt x="1405" y="1810"/>
                    <a:pt x="1381" y="1691"/>
                    <a:pt x="1370" y="1596"/>
                  </a:cubicBezTo>
                  <a:cubicBezTo>
                    <a:pt x="1370" y="1513"/>
                    <a:pt x="1370" y="1429"/>
                    <a:pt x="1346" y="1358"/>
                  </a:cubicBezTo>
                  <a:lnTo>
                    <a:pt x="1870" y="1358"/>
                  </a:lnTo>
                  <a:cubicBezTo>
                    <a:pt x="1929" y="1358"/>
                    <a:pt x="1977" y="1310"/>
                    <a:pt x="1977" y="1251"/>
                  </a:cubicBezTo>
                  <a:cubicBezTo>
                    <a:pt x="1977" y="1108"/>
                    <a:pt x="1977" y="953"/>
                    <a:pt x="1977" y="810"/>
                  </a:cubicBezTo>
                  <a:cubicBezTo>
                    <a:pt x="1977" y="751"/>
                    <a:pt x="1929" y="703"/>
                    <a:pt x="1881" y="703"/>
                  </a:cubicBezTo>
                  <a:cubicBezTo>
                    <a:pt x="1691" y="703"/>
                    <a:pt x="1512" y="691"/>
                    <a:pt x="1334" y="691"/>
                  </a:cubicBezTo>
                  <a:cubicBezTo>
                    <a:pt x="1358" y="512"/>
                    <a:pt x="1370" y="334"/>
                    <a:pt x="1358" y="143"/>
                  </a:cubicBezTo>
                  <a:cubicBezTo>
                    <a:pt x="1346" y="96"/>
                    <a:pt x="1310" y="48"/>
                    <a:pt x="1250" y="48"/>
                  </a:cubicBezTo>
                  <a:cubicBezTo>
                    <a:pt x="1048" y="36"/>
                    <a:pt x="846" y="12"/>
                    <a:pt x="6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53"/>
            <p:cNvSpPr/>
            <p:nvPr/>
          </p:nvSpPr>
          <p:spPr>
            <a:xfrm>
              <a:off x="5611700" y="1763500"/>
              <a:ext cx="65800" cy="92700"/>
            </a:xfrm>
            <a:custGeom>
              <a:rect b="b" l="l" r="r" t="t"/>
              <a:pathLst>
                <a:path extrusionOk="0" h="3708" w="2632">
                  <a:moveTo>
                    <a:pt x="1352" y="230"/>
                  </a:moveTo>
                  <a:cubicBezTo>
                    <a:pt x="1429" y="230"/>
                    <a:pt x="1507" y="236"/>
                    <a:pt x="1560" y="260"/>
                  </a:cubicBezTo>
                  <a:cubicBezTo>
                    <a:pt x="1822" y="379"/>
                    <a:pt x="2013" y="748"/>
                    <a:pt x="2048" y="1022"/>
                  </a:cubicBezTo>
                  <a:cubicBezTo>
                    <a:pt x="2156" y="1689"/>
                    <a:pt x="1715" y="2177"/>
                    <a:pt x="1251" y="2594"/>
                  </a:cubicBezTo>
                  <a:cubicBezTo>
                    <a:pt x="1176" y="2669"/>
                    <a:pt x="1249" y="2774"/>
                    <a:pt x="1335" y="2774"/>
                  </a:cubicBezTo>
                  <a:cubicBezTo>
                    <a:pt x="1359" y="2774"/>
                    <a:pt x="1383" y="2766"/>
                    <a:pt x="1405" y="2749"/>
                  </a:cubicBezTo>
                  <a:cubicBezTo>
                    <a:pt x="1417" y="2737"/>
                    <a:pt x="1417" y="2737"/>
                    <a:pt x="1429" y="2725"/>
                  </a:cubicBezTo>
                  <a:cubicBezTo>
                    <a:pt x="1516" y="2728"/>
                    <a:pt x="1604" y="2730"/>
                    <a:pt x="1691" y="2730"/>
                  </a:cubicBezTo>
                  <a:cubicBezTo>
                    <a:pt x="1900" y="2730"/>
                    <a:pt x="2108" y="2721"/>
                    <a:pt x="2310" y="2713"/>
                  </a:cubicBezTo>
                  <a:lnTo>
                    <a:pt x="2310" y="2713"/>
                  </a:lnTo>
                  <a:cubicBezTo>
                    <a:pt x="2310" y="2927"/>
                    <a:pt x="2287" y="3141"/>
                    <a:pt x="2275" y="3344"/>
                  </a:cubicBezTo>
                  <a:cubicBezTo>
                    <a:pt x="2096" y="3315"/>
                    <a:pt x="1914" y="3303"/>
                    <a:pt x="1729" y="3303"/>
                  </a:cubicBezTo>
                  <a:cubicBezTo>
                    <a:pt x="1298" y="3303"/>
                    <a:pt x="858" y="3371"/>
                    <a:pt x="441" y="3463"/>
                  </a:cubicBezTo>
                  <a:cubicBezTo>
                    <a:pt x="465" y="3141"/>
                    <a:pt x="501" y="2772"/>
                    <a:pt x="441" y="2451"/>
                  </a:cubicBezTo>
                  <a:cubicBezTo>
                    <a:pt x="727" y="2368"/>
                    <a:pt x="989" y="2153"/>
                    <a:pt x="1179" y="1951"/>
                  </a:cubicBezTo>
                  <a:cubicBezTo>
                    <a:pt x="1370" y="1760"/>
                    <a:pt x="1608" y="1486"/>
                    <a:pt x="1596" y="1201"/>
                  </a:cubicBezTo>
                  <a:cubicBezTo>
                    <a:pt x="1584" y="986"/>
                    <a:pt x="1417" y="844"/>
                    <a:pt x="1215" y="820"/>
                  </a:cubicBezTo>
                  <a:cubicBezTo>
                    <a:pt x="1191" y="816"/>
                    <a:pt x="1167" y="815"/>
                    <a:pt x="1144" y="815"/>
                  </a:cubicBezTo>
                  <a:cubicBezTo>
                    <a:pt x="918" y="815"/>
                    <a:pt x="747" y="967"/>
                    <a:pt x="596" y="1129"/>
                  </a:cubicBezTo>
                  <a:cubicBezTo>
                    <a:pt x="465" y="951"/>
                    <a:pt x="322" y="784"/>
                    <a:pt x="167" y="629"/>
                  </a:cubicBezTo>
                  <a:cubicBezTo>
                    <a:pt x="167" y="617"/>
                    <a:pt x="167" y="617"/>
                    <a:pt x="167" y="617"/>
                  </a:cubicBezTo>
                  <a:cubicBezTo>
                    <a:pt x="382" y="367"/>
                    <a:pt x="834" y="260"/>
                    <a:pt x="1144" y="236"/>
                  </a:cubicBezTo>
                  <a:cubicBezTo>
                    <a:pt x="1197" y="236"/>
                    <a:pt x="1275" y="230"/>
                    <a:pt x="1352" y="230"/>
                  </a:cubicBezTo>
                  <a:close/>
                  <a:moveTo>
                    <a:pt x="1217" y="0"/>
                  </a:moveTo>
                  <a:cubicBezTo>
                    <a:pt x="701" y="0"/>
                    <a:pt x="137" y="244"/>
                    <a:pt x="12" y="653"/>
                  </a:cubicBezTo>
                  <a:cubicBezTo>
                    <a:pt x="1" y="689"/>
                    <a:pt x="24" y="713"/>
                    <a:pt x="60" y="724"/>
                  </a:cubicBezTo>
                  <a:cubicBezTo>
                    <a:pt x="179" y="903"/>
                    <a:pt x="310" y="1094"/>
                    <a:pt x="453" y="1272"/>
                  </a:cubicBezTo>
                  <a:cubicBezTo>
                    <a:pt x="476" y="1295"/>
                    <a:pt x="498" y="1303"/>
                    <a:pt x="521" y="1303"/>
                  </a:cubicBezTo>
                  <a:cubicBezTo>
                    <a:pt x="534" y="1303"/>
                    <a:pt x="547" y="1300"/>
                    <a:pt x="560" y="1296"/>
                  </a:cubicBezTo>
                  <a:cubicBezTo>
                    <a:pt x="584" y="1296"/>
                    <a:pt x="608" y="1296"/>
                    <a:pt x="632" y="1284"/>
                  </a:cubicBezTo>
                  <a:cubicBezTo>
                    <a:pt x="746" y="1180"/>
                    <a:pt x="934" y="1011"/>
                    <a:pt x="1115" y="1011"/>
                  </a:cubicBezTo>
                  <a:cubicBezTo>
                    <a:pt x="1141" y="1011"/>
                    <a:pt x="1166" y="1015"/>
                    <a:pt x="1191" y="1022"/>
                  </a:cubicBezTo>
                  <a:cubicBezTo>
                    <a:pt x="1370" y="1082"/>
                    <a:pt x="1334" y="1332"/>
                    <a:pt x="1286" y="1475"/>
                  </a:cubicBezTo>
                  <a:cubicBezTo>
                    <a:pt x="1251" y="1558"/>
                    <a:pt x="1167" y="1629"/>
                    <a:pt x="1120" y="1701"/>
                  </a:cubicBezTo>
                  <a:cubicBezTo>
                    <a:pt x="905" y="1951"/>
                    <a:pt x="632" y="2094"/>
                    <a:pt x="370" y="2272"/>
                  </a:cubicBezTo>
                  <a:cubicBezTo>
                    <a:pt x="358" y="2284"/>
                    <a:pt x="358" y="2284"/>
                    <a:pt x="346" y="2296"/>
                  </a:cubicBezTo>
                  <a:cubicBezTo>
                    <a:pt x="310" y="2320"/>
                    <a:pt x="298" y="2368"/>
                    <a:pt x="310" y="2403"/>
                  </a:cubicBezTo>
                  <a:cubicBezTo>
                    <a:pt x="215" y="2784"/>
                    <a:pt x="239" y="3225"/>
                    <a:pt x="227" y="3606"/>
                  </a:cubicBezTo>
                  <a:cubicBezTo>
                    <a:pt x="227" y="3665"/>
                    <a:pt x="275" y="3707"/>
                    <a:pt x="325" y="3707"/>
                  </a:cubicBezTo>
                  <a:cubicBezTo>
                    <a:pt x="336" y="3707"/>
                    <a:pt x="347" y="3705"/>
                    <a:pt x="358" y="3701"/>
                  </a:cubicBezTo>
                  <a:cubicBezTo>
                    <a:pt x="1024" y="3546"/>
                    <a:pt x="1667" y="3558"/>
                    <a:pt x="2346" y="3546"/>
                  </a:cubicBezTo>
                  <a:cubicBezTo>
                    <a:pt x="2406" y="3546"/>
                    <a:pt x="2441" y="3487"/>
                    <a:pt x="2441" y="3439"/>
                  </a:cubicBezTo>
                  <a:cubicBezTo>
                    <a:pt x="2441" y="3427"/>
                    <a:pt x="2453" y="3427"/>
                    <a:pt x="2453" y="3415"/>
                  </a:cubicBezTo>
                  <a:cubicBezTo>
                    <a:pt x="2560" y="3177"/>
                    <a:pt x="2548" y="2868"/>
                    <a:pt x="2525" y="2606"/>
                  </a:cubicBezTo>
                  <a:cubicBezTo>
                    <a:pt x="2525" y="2546"/>
                    <a:pt x="2477" y="2498"/>
                    <a:pt x="2418" y="2498"/>
                  </a:cubicBezTo>
                  <a:cubicBezTo>
                    <a:pt x="2144" y="2510"/>
                    <a:pt x="1870" y="2534"/>
                    <a:pt x="1596" y="2558"/>
                  </a:cubicBezTo>
                  <a:cubicBezTo>
                    <a:pt x="2179" y="1963"/>
                    <a:pt x="2632" y="1070"/>
                    <a:pt x="2013" y="308"/>
                  </a:cubicBezTo>
                  <a:cubicBezTo>
                    <a:pt x="1847" y="96"/>
                    <a:pt x="1542" y="0"/>
                    <a:pt x="1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53"/>
            <p:cNvSpPr/>
            <p:nvPr/>
          </p:nvSpPr>
          <p:spPr>
            <a:xfrm>
              <a:off x="5566750" y="1817625"/>
              <a:ext cx="34250" cy="17925"/>
            </a:xfrm>
            <a:custGeom>
              <a:rect b="b" l="l" r="r" t="t"/>
              <a:pathLst>
                <a:path extrusionOk="0" h="717" w="1370">
                  <a:moveTo>
                    <a:pt x="1120" y="179"/>
                  </a:moveTo>
                  <a:cubicBezTo>
                    <a:pt x="1120" y="262"/>
                    <a:pt x="1120" y="333"/>
                    <a:pt x="1132" y="405"/>
                  </a:cubicBezTo>
                  <a:cubicBezTo>
                    <a:pt x="1132" y="464"/>
                    <a:pt x="1144" y="536"/>
                    <a:pt x="1168" y="584"/>
                  </a:cubicBezTo>
                  <a:cubicBezTo>
                    <a:pt x="1025" y="524"/>
                    <a:pt x="861" y="503"/>
                    <a:pt x="694" y="503"/>
                  </a:cubicBezTo>
                  <a:cubicBezTo>
                    <a:pt x="528" y="503"/>
                    <a:pt x="358" y="524"/>
                    <a:pt x="203" y="548"/>
                  </a:cubicBezTo>
                  <a:cubicBezTo>
                    <a:pt x="203" y="441"/>
                    <a:pt x="155" y="310"/>
                    <a:pt x="132" y="203"/>
                  </a:cubicBezTo>
                  <a:lnTo>
                    <a:pt x="120" y="203"/>
                  </a:lnTo>
                  <a:cubicBezTo>
                    <a:pt x="453" y="191"/>
                    <a:pt x="787" y="203"/>
                    <a:pt x="1120" y="179"/>
                  </a:cubicBezTo>
                  <a:close/>
                  <a:moveTo>
                    <a:pt x="1132" y="0"/>
                  </a:moveTo>
                  <a:cubicBezTo>
                    <a:pt x="775" y="24"/>
                    <a:pt x="417" y="60"/>
                    <a:pt x="60" y="95"/>
                  </a:cubicBezTo>
                  <a:cubicBezTo>
                    <a:pt x="13" y="95"/>
                    <a:pt x="1" y="167"/>
                    <a:pt x="36" y="191"/>
                  </a:cubicBezTo>
                  <a:cubicBezTo>
                    <a:pt x="25" y="203"/>
                    <a:pt x="25" y="203"/>
                    <a:pt x="25" y="226"/>
                  </a:cubicBezTo>
                  <a:cubicBezTo>
                    <a:pt x="25" y="298"/>
                    <a:pt x="36" y="369"/>
                    <a:pt x="36" y="441"/>
                  </a:cubicBezTo>
                  <a:cubicBezTo>
                    <a:pt x="48" y="500"/>
                    <a:pt x="48" y="572"/>
                    <a:pt x="84" y="631"/>
                  </a:cubicBezTo>
                  <a:cubicBezTo>
                    <a:pt x="84" y="631"/>
                    <a:pt x="84" y="631"/>
                    <a:pt x="96" y="643"/>
                  </a:cubicBezTo>
                  <a:cubicBezTo>
                    <a:pt x="96" y="667"/>
                    <a:pt x="120" y="679"/>
                    <a:pt x="144" y="679"/>
                  </a:cubicBezTo>
                  <a:cubicBezTo>
                    <a:pt x="310" y="667"/>
                    <a:pt x="477" y="667"/>
                    <a:pt x="644" y="667"/>
                  </a:cubicBezTo>
                  <a:cubicBezTo>
                    <a:pt x="781" y="677"/>
                    <a:pt x="938" y="716"/>
                    <a:pt x="1080" y="716"/>
                  </a:cubicBezTo>
                  <a:cubicBezTo>
                    <a:pt x="1098" y="716"/>
                    <a:pt x="1115" y="716"/>
                    <a:pt x="1132" y="714"/>
                  </a:cubicBezTo>
                  <a:cubicBezTo>
                    <a:pt x="1168" y="703"/>
                    <a:pt x="1191" y="679"/>
                    <a:pt x="1203" y="655"/>
                  </a:cubicBezTo>
                  <a:cubicBezTo>
                    <a:pt x="1215" y="667"/>
                    <a:pt x="1227" y="679"/>
                    <a:pt x="1239" y="691"/>
                  </a:cubicBezTo>
                  <a:cubicBezTo>
                    <a:pt x="1249" y="697"/>
                    <a:pt x="1259" y="700"/>
                    <a:pt x="1270" y="700"/>
                  </a:cubicBezTo>
                  <a:cubicBezTo>
                    <a:pt x="1298" y="700"/>
                    <a:pt x="1329" y="678"/>
                    <a:pt x="1346" y="643"/>
                  </a:cubicBezTo>
                  <a:cubicBezTo>
                    <a:pt x="1370" y="560"/>
                    <a:pt x="1322" y="476"/>
                    <a:pt x="1298" y="381"/>
                  </a:cubicBezTo>
                  <a:cubicBezTo>
                    <a:pt x="1275" y="274"/>
                    <a:pt x="1263" y="167"/>
                    <a:pt x="1251" y="60"/>
                  </a:cubicBezTo>
                  <a:cubicBezTo>
                    <a:pt x="1251" y="25"/>
                    <a:pt x="1225" y="3"/>
                    <a:pt x="1198" y="3"/>
                  </a:cubicBezTo>
                  <a:cubicBezTo>
                    <a:pt x="1188" y="3"/>
                    <a:pt x="1177" y="6"/>
                    <a:pt x="1168" y="12"/>
                  </a:cubicBezTo>
                  <a:cubicBezTo>
                    <a:pt x="1156" y="0"/>
                    <a:pt x="1144" y="0"/>
                    <a:pt x="1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53"/>
            <p:cNvSpPr/>
            <p:nvPr/>
          </p:nvSpPr>
          <p:spPr>
            <a:xfrm>
              <a:off x="5568550" y="1792025"/>
              <a:ext cx="31875" cy="17925"/>
            </a:xfrm>
            <a:custGeom>
              <a:rect b="b" l="l" r="r" t="t"/>
              <a:pathLst>
                <a:path extrusionOk="0" h="717" w="1275">
                  <a:moveTo>
                    <a:pt x="167" y="143"/>
                  </a:moveTo>
                  <a:lnTo>
                    <a:pt x="167" y="143"/>
                  </a:lnTo>
                  <a:cubicBezTo>
                    <a:pt x="334" y="167"/>
                    <a:pt x="488" y="179"/>
                    <a:pt x="655" y="179"/>
                  </a:cubicBezTo>
                  <a:cubicBezTo>
                    <a:pt x="737" y="179"/>
                    <a:pt x="818" y="187"/>
                    <a:pt x="900" y="187"/>
                  </a:cubicBezTo>
                  <a:cubicBezTo>
                    <a:pt x="961" y="187"/>
                    <a:pt x="1022" y="182"/>
                    <a:pt x="1084" y="167"/>
                  </a:cubicBezTo>
                  <a:lnTo>
                    <a:pt x="1084" y="167"/>
                  </a:lnTo>
                  <a:cubicBezTo>
                    <a:pt x="1084" y="238"/>
                    <a:pt x="1072" y="310"/>
                    <a:pt x="1072" y="381"/>
                  </a:cubicBezTo>
                  <a:cubicBezTo>
                    <a:pt x="1060" y="429"/>
                    <a:pt x="1060" y="488"/>
                    <a:pt x="1048" y="536"/>
                  </a:cubicBezTo>
                  <a:cubicBezTo>
                    <a:pt x="1014" y="530"/>
                    <a:pt x="978" y="528"/>
                    <a:pt x="943" y="528"/>
                  </a:cubicBezTo>
                  <a:cubicBezTo>
                    <a:pt x="831" y="528"/>
                    <a:pt x="713" y="551"/>
                    <a:pt x="595" y="560"/>
                  </a:cubicBezTo>
                  <a:cubicBezTo>
                    <a:pt x="530" y="560"/>
                    <a:pt x="461" y="557"/>
                    <a:pt x="393" y="557"/>
                  </a:cubicBezTo>
                  <a:cubicBezTo>
                    <a:pt x="325" y="557"/>
                    <a:pt x="256" y="560"/>
                    <a:pt x="191" y="572"/>
                  </a:cubicBezTo>
                  <a:cubicBezTo>
                    <a:pt x="155" y="429"/>
                    <a:pt x="167" y="286"/>
                    <a:pt x="167" y="143"/>
                  </a:cubicBezTo>
                  <a:close/>
                  <a:moveTo>
                    <a:pt x="155" y="0"/>
                  </a:moveTo>
                  <a:cubicBezTo>
                    <a:pt x="107" y="0"/>
                    <a:pt x="83" y="48"/>
                    <a:pt x="95" y="95"/>
                  </a:cubicBezTo>
                  <a:cubicBezTo>
                    <a:pt x="0" y="262"/>
                    <a:pt x="0" y="465"/>
                    <a:pt x="36" y="655"/>
                  </a:cubicBezTo>
                  <a:cubicBezTo>
                    <a:pt x="43" y="697"/>
                    <a:pt x="74" y="714"/>
                    <a:pt x="109" y="714"/>
                  </a:cubicBezTo>
                  <a:cubicBezTo>
                    <a:pt x="133" y="714"/>
                    <a:pt x="159" y="706"/>
                    <a:pt x="179" y="691"/>
                  </a:cubicBezTo>
                  <a:cubicBezTo>
                    <a:pt x="264" y="712"/>
                    <a:pt x="359" y="716"/>
                    <a:pt x="451" y="716"/>
                  </a:cubicBezTo>
                  <a:cubicBezTo>
                    <a:pt x="513" y="716"/>
                    <a:pt x="574" y="715"/>
                    <a:pt x="631" y="715"/>
                  </a:cubicBezTo>
                  <a:cubicBezTo>
                    <a:pt x="774" y="715"/>
                    <a:pt x="929" y="715"/>
                    <a:pt x="1060" y="667"/>
                  </a:cubicBezTo>
                  <a:cubicBezTo>
                    <a:pt x="1072" y="692"/>
                    <a:pt x="1101" y="707"/>
                    <a:pt x="1131" y="707"/>
                  </a:cubicBezTo>
                  <a:cubicBezTo>
                    <a:pt x="1158" y="707"/>
                    <a:pt x="1186" y="695"/>
                    <a:pt x="1203" y="667"/>
                  </a:cubicBezTo>
                  <a:cubicBezTo>
                    <a:pt x="1274" y="500"/>
                    <a:pt x="1238" y="274"/>
                    <a:pt x="1203" y="95"/>
                  </a:cubicBezTo>
                  <a:cubicBezTo>
                    <a:pt x="1203" y="72"/>
                    <a:pt x="1191" y="48"/>
                    <a:pt x="1167" y="36"/>
                  </a:cubicBezTo>
                  <a:cubicBezTo>
                    <a:pt x="1090" y="12"/>
                    <a:pt x="1009" y="6"/>
                    <a:pt x="929" y="6"/>
                  </a:cubicBezTo>
                  <a:cubicBezTo>
                    <a:pt x="848" y="6"/>
                    <a:pt x="768" y="12"/>
                    <a:pt x="691" y="12"/>
                  </a:cubicBezTo>
                  <a:cubicBezTo>
                    <a:pt x="512" y="12"/>
                    <a:pt x="334" y="12"/>
                    <a:pt x="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" name="Google Shape;1267;p53"/>
          <p:cNvGrpSpPr/>
          <p:nvPr/>
        </p:nvGrpSpPr>
        <p:grpSpPr>
          <a:xfrm rot="-473241">
            <a:off x="7846996" y="1439869"/>
            <a:ext cx="535283" cy="633963"/>
            <a:chOff x="6653500" y="3047550"/>
            <a:chExt cx="331325" cy="414750"/>
          </a:xfrm>
        </p:grpSpPr>
        <p:sp>
          <p:nvSpPr>
            <p:cNvPr id="1268" name="Google Shape;1268;p53"/>
            <p:cNvSpPr/>
            <p:nvPr/>
          </p:nvSpPr>
          <p:spPr>
            <a:xfrm>
              <a:off x="6701125" y="3247175"/>
              <a:ext cx="210775" cy="149250"/>
            </a:xfrm>
            <a:custGeom>
              <a:rect b="b" l="l" r="r" t="t"/>
              <a:pathLst>
                <a:path extrusionOk="0" h="5970" w="8431">
                  <a:moveTo>
                    <a:pt x="1239" y="1647"/>
                  </a:moveTo>
                  <a:cubicBezTo>
                    <a:pt x="1310" y="1671"/>
                    <a:pt x="1370" y="1682"/>
                    <a:pt x="1441" y="1694"/>
                  </a:cubicBezTo>
                  <a:cubicBezTo>
                    <a:pt x="1417" y="1933"/>
                    <a:pt x="1393" y="2171"/>
                    <a:pt x="1370" y="2421"/>
                  </a:cubicBezTo>
                  <a:cubicBezTo>
                    <a:pt x="1334" y="2409"/>
                    <a:pt x="1298" y="2397"/>
                    <a:pt x="1262" y="2397"/>
                  </a:cubicBezTo>
                  <a:cubicBezTo>
                    <a:pt x="1143" y="2385"/>
                    <a:pt x="1036" y="2421"/>
                    <a:pt x="1036" y="2254"/>
                  </a:cubicBezTo>
                  <a:cubicBezTo>
                    <a:pt x="1036" y="2159"/>
                    <a:pt x="1120" y="2040"/>
                    <a:pt x="1143" y="1944"/>
                  </a:cubicBezTo>
                  <a:cubicBezTo>
                    <a:pt x="1179" y="1849"/>
                    <a:pt x="1215" y="1754"/>
                    <a:pt x="1239" y="1647"/>
                  </a:cubicBezTo>
                  <a:close/>
                  <a:moveTo>
                    <a:pt x="1301" y="179"/>
                  </a:moveTo>
                  <a:cubicBezTo>
                    <a:pt x="1430" y="179"/>
                    <a:pt x="1643" y="268"/>
                    <a:pt x="1751" y="289"/>
                  </a:cubicBezTo>
                  <a:cubicBezTo>
                    <a:pt x="2072" y="361"/>
                    <a:pt x="2394" y="420"/>
                    <a:pt x="2703" y="492"/>
                  </a:cubicBezTo>
                  <a:cubicBezTo>
                    <a:pt x="3382" y="635"/>
                    <a:pt x="4072" y="778"/>
                    <a:pt x="4751" y="920"/>
                  </a:cubicBezTo>
                  <a:cubicBezTo>
                    <a:pt x="5382" y="1063"/>
                    <a:pt x="6025" y="1194"/>
                    <a:pt x="6668" y="1337"/>
                  </a:cubicBezTo>
                  <a:cubicBezTo>
                    <a:pt x="6930" y="1397"/>
                    <a:pt x="7335" y="1421"/>
                    <a:pt x="7585" y="1552"/>
                  </a:cubicBezTo>
                  <a:cubicBezTo>
                    <a:pt x="7763" y="1647"/>
                    <a:pt x="8013" y="2075"/>
                    <a:pt x="8025" y="2278"/>
                  </a:cubicBezTo>
                  <a:cubicBezTo>
                    <a:pt x="8037" y="2397"/>
                    <a:pt x="7930" y="2623"/>
                    <a:pt x="7882" y="2730"/>
                  </a:cubicBezTo>
                  <a:cubicBezTo>
                    <a:pt x="7870" y="2726"/>
                    <a:pt x="7859" y="2724"/>
                    <a:pt x="7847" y="2724"/>
                  </a:cubicBezTo>
                  <a:cubicBezTo>
                    <a:pt x="7824" y="2724"/>
                    <a:pt x="7803" y="2734"/>
                    <a:pt x="7787" y="2766"/>
                  </a:cubicBezTo>
                  <a:cubicBezTo>
                    <a:pt x="7749" y="2829"/>
                    <a:pt x="7653" y="2853"/>
                    <a:pt x="7524" y="2853"/>
                  </a:cubicBezTo>
                  <a:cubicBezTo>
                    <a:pt x="7090" y="2853"/>
                    <a:pt x="6284" y="2574"/>
                    <a:pt x="6073" y="2528"/>
                  </a:cubicBezTo>
                  <a:cubicBezTo>
                    <a:pt x="5477" y="2397"/>
                    <a:pt x="4894" y="2266"/>
                    <a:pt x="4299" y="2135"/>
                  </a:cubicBezTo>
                  <a:cubicBezTo>
                    <a:pt x="3751" y="2016"/>
                    <a:pt x="3191" y="1897"/>
                    <a:pt x="2644" y="1766"/>
                  </a:cubicBezTo>
                  <a:cubicBezTo>
                    <a:pt x="2370" y="1706"/>
                    <a:pt x="2096" y="1647"/>
                    <a:pt x="1822" y="1587"/>
                  </a:cubicBezTo>
                  <a:cubicBezTo>
                    <a:pt x="1655" y="1552"/>
                    <a:pt x="1501" y="1516"/>
                    <a:pt x="1346" y="1492"/>
                  </a:cubicBezTo>
                  <a:cubicBezTo>
                    <a:pt x="1001" y="1444"/>
                    <a:pt x="798" y="1206"/>
                    <a:pt x="751" y="754"/>
                  </a:cubicBezTo>
                  <a:cubicBezTo>
                    <a:pt x="870" y="504"/>
                    <a:pt x="1096" y="230"/>
                    <a:pt x="1262" y="182"/>
                  </a:cubicBezTo>
                  <a:cubicBezTo>
                    <a:pt x="1274" y="180"/>
                    <a:pt x="1287" y="179"/>
                    <a:pt x="1301" y="179"/>
                  </a:cubicBezTo>
                  <a:close/>
                  <a:moveTo>
                    <a:pt x="834" y="1492"/>
                  </a:moveTo>
                  <a:cubicBezTo>
                    <a:pt x="929" y="1540"/>
                    <a:pt x="1036" y="1587"/>
                    <a:pt x="1155" y="1623"/>
                  </a:cubicBezTo>
                  <a:cubicBezTo>
                    <a:pt x="1084" y="1754"/>
                    <a:pt x="1024" y="1885"/>
                    <a:pt x="977" y="2016"/>
                  </a:cubicBezTo>
                  <a:cubicBezTo>
                    <a:pt x="941" y="2123"/>
                    <a:pt x="846" y="2266"/>
                    <a:pt x="881" y="2373"/>
                  </a:cubicBezTo>
                  <a:cubicBezTo>
                    <a:pt x="941" y="2587"/>
                    <a:pt x="1251" y="2504"/>
                    <a:pt x="1393" y="2587"/>
                  </a:cubicBezTo>
                  <a:cubicBezTo>
                    <a:pt x="1403" y="2594"/>
                    <a:pt x="1415" y="2597"/>
                    <a:pt x="1428" y="2597"/>
                  </a:cubicBezTo>
                  <a:cubicBezTo>
                    <a:pt x="1462" y="2597"/>
                    <a:pt x="1501" y="2575"/>
                    <a:pt x="1501" y="2540"/>
                  </a:cubicBezTo>
                  <a:cubicBezTo>
                    <a:pt x="1524" y="2266"/>
                    <a:pt x="1560" y="1992"/>
                    <a:pt x="1584" y="1718"/>
                  </a:cubicBezTo>
                  <a:cubicBezTo>
                    <a:pt x="1691" y="1742"/>
                    <a:pt x="1798" y="1754"/>
                    <a:pt x="1894" y="1778"/>
                  </a:cubicBezTo>
                  <a:cubicBezTo>
                    <a:pt x="2405" y="1897"/>
                    <a:pt x="2917" y="2016"/>
                    <a:pt x="3429" y="2123"/>
                  </a:cubicBezTo>
                  <a:cubicBezTo>
                    <a:pt x="4453" y="2361"/>
                    <a:pt x="5477" y="2587"/>
                    <a:pt x="6501" y="2814"/>
                  </a:cubicBezTo>
                  <a:cubicBezTo>
                    <a:pt x="6709" y="2860"/>
                    <a:pt x="7154" y="3052"/>
                    <a:pt x="7506" y="3052"/>
                  </a:cubicBezTo>
                  <a:cubicBezTo>
                    <a:pt x="7517" y="3052"/>
                    <a:pt x="7527" y="3052"/>
                    <a:pt x="7537" y="3052"/>
                  </a:cubicBezTo>
                  <a:lnTo>
                    <a:pt x="7537" y="3052"/>
                  </a:lnTo>
                  <a:cubicBezTo>
                    <a:pt x="7466" y="3492"/>
                    <a:pt x="7394" y="3933"/>
                    <a:pt x="7323" y="4373"/>
                  </a:cubicBezTo>
                  <a:cubicBezTo>
                    <a:pt x="7263" y="4766"/>
                    <a:pt x="7251" y="5326"/>
                    <a:pt x="6954" y="5623"/>
                  </a:cubicBezTo>
                  <a:cubicBezTo>
                    <a:pt x="6848" y="5733"/>
                    <a:pt x="6672" y="5773"/>
                    <a:pt x="6466" y="5773"/>
                  </a:cubicBezTo>
                  <a:cubicBezTo>
                    <a:pt x="5980" y="5773"/>
                    <a:pt x="5323" y="5548"/>
                    <a:pt x="5013" y="5481"/>
                  </a:cubicBezTo>
                  <a:cubicBezTo>
                    <a:pt x="4537" y="5385"/>
                    <a:pt x="4060" y="5278"/>
                    <a:pt x="3596" y="5183"/>
                  </a:cubicBezTo>
                  <a:cubicBezTo>
                    <a:pt x="3120" y="5076"/>
                    <a:pt x="2644" y="4981"/>
                    <a:pt x="2167" y="4873"/>
                  </a:cubicBezTo>
                  <a:cubicBezTo>
                    <a:pt x="1929" y="4826"/>
                    <a:pt x="1703" y="4766"/>
                    <a:pt x="1465" y="4719"/>
                  </a:cubicBezTo>
                  <a:cubicBezTo>
                    <a:pt x="1274" y="4683"/>
                    <a:pt x="893" y="4683"/>
                    <a:pt x="751" y="4564"/>
                  </a:cubicBezTo>
                  <a:cubicBezTo>
                    <a:pt x="620" y="4326"/>
                    <a:pt x="477" y="4076"/>
                    <a:pt x="346" y="3838"/>
                  </a:cubicBezTo>
                  <a:cubicBezTo>
                    <a:pt x="370" y="3683"/>
                    <a:pt x="393" y="3540"/>
                    <a:pt x="417" y="3385"/>
                  </a:cubicBezTo>
                  <a:cubicBezTo>
                    <a:pt x="441" y="3195"/>
                    <a:pt x="477" y="3004"/>
                    <a:pt x="512" y="2825"/>
                  </a:cubicBezTo>
                  <a:cubicBezTo>
                    <a:pt x="608" y="2373"/>
                    <a:pt x="739" y="1933"/>
                    <a:pt x="834" y="1492"/>
                  </a:cubicBezTo>
                  <a:close/>
                  <a:moveTo>
                    <a:pt x="1155" y="0"/>
                  </a:moveTo>
                  <a:cubicBezTo>
                    <a:pt x="619" y="0"/>
                    <a:pt x="502" y="445"/>
                    <a:pt x="536" y="932"/>
                  </a:cubicBezTo>
                  <a:cubicBezTo>
                    <a:pt x="500" y="1099"/>
                    <a:pt x="584" y="1290"/>
                    <a:pt x="751" y="1421"/>
                  </a:cubicBezTo>
                  <a:cubicBezTo>
                    <a:pt x="524" y="1968"/>
                    <a:pt x="381" y="2540"/>
                    <a:pt x="274" y="3123"/>
                  </a:cubicBezTo>
                  <a:cubicBezTo>
                    <a:pt x="215" y="3468"/>
                    <a:pt x="0" y="4111"/>
                    <a:pt x="191" y="4457"/>
                  </a:cubicBezTo>
                  <a:cubicBezTo>
                    <a:pt x="393" y="4814"/>
                    <a:pt x="1096" y="4826"/>
                    <a:pt x="1417" y="4897"/>
                  </a:cubicBezTo>
                  <a:cubicBezTo>
                    <a:pt x="2132" y="5052"/>
                    <a:pt x="2846" y="5207"/>
                    <a:pt x="3548" y="5350"/>
                  </a:cubicBezTo>
                  <a:cubicBezTo>
                    <a:pt x="4227" y="5492"/>
                    <a:pt x="4894" y="5647"/>
                    <a:pt x="5561" y="5790"/>
                  </a:cubicBezTo>
                  <a:cubicBezTo>
                    <a:pt x="5834" y="5848"/>
                    <a:pt x="6189" y="5970"/>
                    <a:pt x="6512" y="5970"/>
                  </a:cubicBezTo>
                  <a:cubicBezTo>
                    <a:pt x="6652" y="5970"/>
                    <a:pt x="6787" y="5947"/>
                    <a:pt x="6906" y="5885"/>
                  </a:cubicBezTo>
                  <a:cubicBezTo>
                    <a:pt x="7204" y="5731"/>
                    <a:pt x="7323" y="5409"/>
                    <a:pt x="7394" y="5100"/>
                  </a:cubicBezTo>
                  <a:cubicBezTo>
                    <a:pt x="7549" y="4445"/>
                    <a:pt x="7609" y="3742"/>
                    <a:pt x="7716" y="3076"/>
                  </a:cubicBezTo>
                  <a:cubicBezTo>
                    <a:pt x="7716" y="3064"/>
                    <a:pt x="7716" y="3040"/>
                    <a:pt x="7704" y="3028"/>
                  </a:cubicBezTo>
                  <a:cubicBezTo>
                    <a:pt x="7787" y="3004"/>
                    <a:pt x="7859" y="2956"/>
                    <a:pt x="7906" y="2885"/>
                  </a:cubicBezTo>
                  <a:cubicBezTo>
                    <a:pt x="7926" y="2900"/>
                    <a:pt x="7950" y="2908"/>
                    <a:pt x="7973" y="2908"/>
                  </a:cubicBezTo>
                  <a:cubicBezTo>
                    <a:pt x="8007" y="2908"/>
                    <a:pt x="8040" y="2891"/>
                    <a:pt x="8061" y="2849"/>
                  </a:cubicBezTo>
                  <a:cubicBezTo>
                    <a:pt x="8240" y="2433"/>
                    <a:pt x="8430" y="1849"/>
                    <a:pt x="8025" y="1504"/>
                  </a:cubicBezTo>
                  <a:cubicBezTo>
                    <a:pt x="7668" y="1218"/>
                    <a:pt x="7013" y="1206"/>
                    <a:pt x="6585" y="1111"/>
                  </a:cubicBezTo>
                  <a:cubicBezTo>
                    <a:pt x="5989" y="980"/>
                    <a:pt x="5394" y="849"/>
                    <a:pt x="4787" y="730"/>
                  </a:cubicBezTo>
                  <a:cubicBezTo>
                    <a:pt x="4191" y="599"/>
                    <a:pt x="3596" y="480"/>
                    <a:pt x="2989" y="349"/>
                  </a:cubicBezTo>
                  <a:cubicBezTo>
                    <a:pt x="2429" y="242"/>
                    <a:pt x="1822" y="39"/>
                    <a:pt x="1239" y="4"/>
                  </a:cubicBezTo>
                  <a:cubicBezTo>
                    <a:pt x="1210" y="1"/>
                    <a:pt x="1182" y="0"/>
                    <a:pt x="1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53"/>
            <p:cNvSpPr/>
            <p:nvPr/>
          </p:nvSpPr>
          <p:spPr>
            <a:xfrm>
              <a:off x="6729500" y="3298950"/>
              <a:ext cx="5275" cy="4250"/>
            </a:xfrm>
            <a:custGeom>
              <a:rect b="b" l="l" r="r" t="t"/>
              <a:pathLst>
                <a:path extrusionOk="0" h="170" w="211">
                  <a:moveTo>
                    <a:pt x="146" y="0"/>
                  </a:moveTo>
                  <a:cubicBezTo>
                    <a:pt x="76" y="0"/>
                    <a:pt x="19" y="72"/>
                    <a:pt x="8" y="135"/>
                  </a:cubicBezTo>
                  <a:cubicBezTo>
                    <a:pt x="0" y="152"/>
                    <a:pt x="21" y="169"/>
                    <a:pt x="39" y="169"/>
                  </a:cubicBezTo>
                  <a:cubicBezTo>
                    <a:pt x="46" y="169"/>
                    <a:pt x="53" y="166"/>
                    <a:pt x="56" y="159"/>
                  </a:cubicBezTo>
                  <a:cubicBezTo>
                    <a:pt x="80" y="88"/>
                    <a:pt x="116" y="88"/>
                    <a:pt x="175" y="76"/>
                  </a:cubicBezTo>
                  <a:cubicBezTo>
                    <a:pt x="211" y="64"/>
                    <a:pt x="211" y="4"/>
                    <a:pt x="175" y="4"/>
                  </a:cubicBezTo>
                  <a:cubicBezTo>
                    <a:pt x="165" y="2"/>
                    <a:pt x="155" y="0"/>
                    <a:pt x="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53"/>
            <p:cNvSpPr/>
            <p:nvPr/>
          </p:nvSpPr>
          <p:spPr>
            <a:xfrm>
              <a:off x="6653500" y="3047550"/>
              <a:ext cx="331325" cy="414750"/>
            </a:xfrm>
            <a:custGeom>
              <a:rect b="b" l="l" r="r" t="t"/>
              <a:pathLst>
                <a:path extrusionOk="0" h="16590" w="13253">
                  <a:moveTo>
                    <a:pt x="7913" y="1355"/>
                  </a:moveTo>
                  <a:cubicBezTo>
                    <a:pt x="7953" y="1355"/>
                    <a:pt x="7995" y="1359"/>
                    <a:pt x="8037" y="1369"/>
                  </a:cubicBezTo>
                  <a:cubicBezTo>
                    <a:pt x="8359" y="1440"/>
                    <a:pt x="8537" y="1726"/>
                    <a:pt x="8597" y="2024"/>
                  </a:cubicBezTo>
                  <a:cubicBezTo>
                    <a:pt x="8192" y="1893"/>
                    <a:pt x="7751" y="1821"/>
                    <a:pt x="7323" y="1797"/>
                  </a:cubicBezTo>
                  <a:cubicBezTo>
                    <a:pt x="7416" y="1549"/>
                    <a:pt x="7644" y="1355"/>
                    <a:pt x="7913" y="1355"/>
                  </a:cubicBezTo>
                  <a:close/>
                  <a:moveTo>
                    <a:pt x="7876" y="878"/>
                  </a:moveTo>
                  <a:cubicBezTo>
                    <a:pt x="8536" y="878"/>
                    <a:pt x="9241" y="1381"/>
                    <a:pt x="9037" y="2190"/>
                  </a:cubicBezTo>
                  <a:cubicBezTo>
                    <a:pt x="8942" y="2155"/>
                    <a:pt x="8847" y="2107"/>
                    <a:pt x="8740" y="2071"/>
                  </a:cubicBezTo>
                  <a:cubicBezTo>
                    <a:pt x="8752" y="2059"/>
                    <a:pt x="8763" y="2047"/>
                    <a:pt x="8763" y="2024"/>
                  </a:cubicBezTo>
                  <a:cubicBezTo>
                    <a:pt x="8704" y="1619"/>
                    <a:pt x="8394" y="1238"/>
                    <a:pt x="7978" y="1202"/>
                  </a:cubicBezTo>
                  <a:cubicBezTo>
                    <a:pt x="7963" y="1201"/>
                    <a:pt x="7947" y="1201"/>
                    <a:pt x="7932" y="1201"/>
                  </a:cubicBezTo>
                  <a:cubicBezTo>
                    <a:pt x="7590" y="1201"/>
                    <a:pt x="7250" y="1455"/>
                    <a:pt x="7216" y="1797"/>
                  </a:cubicBezTo>
                  <a:cubicBezTo>
                    <a:pt x="7097" y="1797"/>
                    <a:pt x="6977" y="1797"/>
                    <a:pt x="6870" y="1809"/>
                  </a:cubicBezTo>
                  <a:cubicBezTo>
                    <a:pt x="6911" y="1161"/>
                    <a:pt x="7381" y="878"/>
                    <a:pt x="7876" y="878"/>
                  </a:cubicBezTo>
                  <a:close/>
                  <a:moveTo>
                    <a:pt x="4251" y="207"/>
                  </a:moveTo>
                  <a:cubicBezTo>
                    <a:pt x="4601" y="207"/>
                    <a:pt x="4940" y="309"/>
                    <a:pt x="5239" y="524"/>
                  </a:cubicBezTo>
                  <a:cubicBezTo>
                    <a:pt x="5739" y="893"/>
                    <a:pt x="5834" y="1345"/>
                    <a:pt x="5930" y="1917"/>
                  </a:cubicBezTo>
                  <a:cubicBezTo>
                    <a:pt x="5930" y="1936"/>
                    <a:pt x="5946" y="1955"/>
                    <a:pt x="5964" y="1955"/>
                  </a:cubicBezTo>
                  <a:cubicBezTo>
                    <a:pt x="5969" y="1955"/>
                    <a:pt x="5973" y="1954"/>
                    <a:pt x="5977" y="1952"/>
                  </a:cubicBezTo>
                  <a:lnTo>
                    <a:pt x="5977" y="1952"/>
                  </a:lnTo>
                  <a:cubicBezTo>
                    <a:pt x="5954" y="1964"/>
                    <a:pt x="5930" y="1976"/>
                    <a:pt x="5906" y="1976"/>
                  </a:cubicBezTo>
                  <a:cubicBezTo>
                    <a:pt x="5453" y="2119"/>
                    <a:pt x="5049" y="2357"/>
                    <a:pt x="4691" y="2643"/>
                  </a:cubicBezTo>
                  <a:cubicBezTo>
                    <a:pt x="4888" y="2129"/>
                    <a:pt x="3702" y="995"/>
                    <a:pt x="2797" y="995"/>
                  </a:cubicBezTo>
                  <a:cubicBezTo>
                    <a:pt x="2715" y="995"/>
                    <a:pt x="2636" y="1004"/>
                    <a:pt x="2560" y="1024"/>
                  </a:cubicBezTo>
                  <a:cubicBezTo>
                    <a:pt x="2858" y="690"/>
                    <a:pt x="3227" y="440"/>
                    <a:pt x="3668" y="297"/>
                  </a:cubicBezTo>
                  <a:cubicBezTo>
                    <a:pt x="3862" y="238"/>
                    <a:pt x="4058" y="207"/>
                    <a:pt x="4251" y="207"/>
                  </a:cubicBezTo>
                  <a:close/>
                  <a:moveTo>
                    <a:pt x="11415" y="2124"/>
                  </a:moveTo>
                  <a:cubicBezTo>
                    <a:pt x="11785" y="2124"/>
                    <a:pt x="12151" y="2245"/>
                    <a:pt x="12442" y="2512"/>
                  </a:cubicBezTo>
                  <a:cubicBezTo>
                    <a:pt x="12645" y="2702"/>
                    <a:pt x="12776" y="2929"/>
                    <a:pt x="12871" y="3179"/>
                  </a:cubicBezTo>
                  <a:cubicBezTo>
                    <a:pt x="12669" y="3012"/>
                    <a:pt x="12403" y="2934"/>
                    <a:pt x="12137" y="2934"/>
                  </a:cubicBezTo>
                  <a:cubicBezTo>
                    <a:pt x="11949" y="2934"/>
                    <a:pt x="11760" y="2973"/>
                    <a:pt x="11597" y="3048"/>
                  </a:cubicBezTo>
                  <a:cubicBezTo>
                    <a:pt x="11168" y="3250"/>
                    <a:pt x="10918" y="3655"/>
                    <a:pt x="10871" y="4107"/>
                  </a:cubicBezTo>
                  <a:cubicBezTo>
                    <a:pt x="10752" y="3810"/>
                    <a:pt x="10609" y="3524"/>
                    <a:pt x="10406" y="3262"/>
                  </a:cubicBezTo>
                  <a:cubicBezTo>
                    <a:pt x="10287" y="3095"/>
                    <a:pt x="10145" y="2940"/>
                    <a:pt x="9990" y="2809"/>
                  </a:cubicBezTo>
                  <a:cubicBezTo>
                    <a:pt x="10328" y="2379"/>
                    <a:pt x="10876" y="2124"/>
                    <a:pt x="11415" y="2124"/>
                  </a:cubicBezTo>
                  <a:close/>
                  <a:moveTo>
                    <a:pt x="11692" y="3202"/>
                  </a:moveTo>
                  <a:cubicBezTo>
                    <a:pt x="12276" y="3500"/>
                    <a:pt x="11538" y="5084"/>
                    <a:pt x="11168" y="5762"/>
                  </a:cubicBezTo>
                  <a:cubicBezTo>
                    <a:pt x="11145" y="5238"/>
                    <a:pt x="11073" y="4726"/>
                    <a:pt x="10907" y="4238"/>
                  </a:cubicBezTo>
                  <a:lnTo>
                    <a:pt x="10907" y="4238"/>
                  </a:lnTo>
                  <a:cubicBezTo>
                    <a:pt x="10915" y="4241"/>
                    <a:pt x="10923" y="4243"/>
                    <a:pt x="10931" y="4243"/>
                  </a:cubicBezTo>
                  <a:cubicBezTo>
                    <a:pt x="10957" y="4243"/>
                    <a:pt x="10978" y="4227"/>
                    <a:pt x="10978" y="4191"/>
                  </a:cubicBezTo>
                  <a:cubicBezTo>
                    <a:pt x="11026" y="3774"/>
                    <a:pt x="11276" y="3381"/>
                    <a:pt x="11669" y="3202"/>
                  </a:cubicBezTo>
                  <a:close/>
                  <a:moveTo>
                    <a:pt x="3906" y="1666"/>
                  </a:moveTo>
                  <a:cubicBezTo>
                    <a:pt x="4287" y="1976"/>
                    <a:pt x="4751" y="2452"/>
                    <a:pt x="4549" y="2702"/>
                  </a:cubicBezTo>
                  <a:cubicBezTo>
                    <a:pt x="4525" y="2726"/>
                    <a:pt x="4537" y="2738"/>
                    <a:pt x="4549" y="2762"/>
                  </a:cubicBezTo>
                  <a:cubicBezTo>
                    <a:pt x="3656" y="3524"/>
                    <a:pt x="3060" y="4655"/>
                    <a:pt x="2632" y="5727"/>
                  </a:cubicBezTo>
                  <a:cubicBezTo>
                    <a:pt x="2584" y="5846"/>
                    <a:pt x="2536" y="5977"/>
                    <a:pt x="2489" y="6096"/>
                  </a:cubicBezTo>
                  <a:cubicBezTo>
                    <a:pt x="2429" y="5405"/>
                    <a:pt x="2501" y="4726"/>
                    <a:pt x="2644" y="4048"/>
                  </a:cubicBezTo>
                  <a:cubicBezTo>
                    <a:pt x="2798" y="3298"/>
                    <a:pt x="2977" y="1774"/>
                    <a:pt x="3906" y="1666"/>
                  </a:cubicBezTo>
                  <a:close/>
                  <a:moveTo>
                    <a:pt x="2868" y="1203"/>
                  </a:moveTo>
                  <a:cubicBezTo>
                    <a:pt x="3089" y="1203"/>
                    <a:pt x="3310" y="1273"/>
                    <a:pt x="3525" y="1393"/>
                  </a:cubicBezTo>
                  <a:cubicBezTo>
                    <a:pt x="3572" y="1428"/>
                    <a:pt x="3668" y="1488"/>
                    <a:pt x="3775" y="1571"/>
                  </a:cubicBezTo>
                  <a:cubicBezTo>
                    <a:pt x="3060" y="1595"/>
                    <a:pt x="2858" y="2452"/>
                    <a:pt x="2691" y="3048"/>
                  </a:cubicBezTo>
                  <a:cubicBezTo>
                    <a:pt x="2405" y="4143"/>
                    <a:pt x="2191" y="5262"/>
                    <a:pt x="2346" y="6393"/>
                  </a:cubicBezTo>
                  <a:cubicBezTo>
                    <a:pt x="2346" y="6417"/>
                    <a:pt x="2346" y="6429"/>
                    <a:pt x="2358" y="6441"/>
                  </a:cubicBezTo>
                  <a:cubicBezTo>
                    <a:pt x="2013" y="7381"/>
                    <a:pt x="1703" y="8346"/>
                    <a:pt x="1453" y="9334"/>
                  </a:cubicBezTo>
                  <a:cubicBezTo>
                    <a:pt x="1346" y="7203"/>
                    <a:pt x="1179" y="4988"/>
                    <a:pt x="1655" y="2905"/>
                  </a:cubicBezTo>
                  <a:cubicBezTo>
                    <a:pt x="1774" y="2369"/>
                    <a:pt x="1977" y="1833"/>
                    <a:pt x="2286" y="1381"/>
                  </a:cubicBezTo>
                  <a:cubicBezTo>
                    <a:pt x="2477" y="1258"/>
                    <a:pt x="2672" y="1203"/>
                    <a:pt x="2868" y="1203"/>
                  </a:cubicBezTo>
                  <a:close/>
                  <a:moveTo>
                    <a:pt x="12082" y="3116"/>
                  </a:moveTo>
                  <a:cubicBezTo>
                    <a:pt x="12348" y="3116"/>
                    <a:pt x="12600" y="3223"/>
                    <a:pt x="12859" y="3357"/>
                  </a:cubicBezTo>
                  <a:cubicBezTo>
                    <a:pt x="12871" y="3363"/>
                    <a:pt x="12883" y="3366"/>
                    <a:pt x="12893" y="3366"/>
                  </a:cubicBezTo>
                  <a:cubicBezTo>
                    <a:pt x="12904" y="3366"/>
                    <a:pt x="12913" y="3363"/>
                    <a:pt x="12919" y="3357"/>
                  </a:cubicBezTo>
                  <a:lnTo>
                    <a:pt x="12919" y="3357"/>
                  </a:lnTo>
                  <a:cubicBezTo>
                    <a:pt x="13097" y="4012"/>
                    <a:pt x="12954" y="4786"/>
                    <a:pt x="12835" y="5405"/>
                  </a:cubicBezTo>
                  <a:cubicBezTo>
                    <a:pt x="12383" y="7548"/>
                    <a:pt x="11645" y="9608"/>
                    <a:pt x="10668" y="11561"/>
                  </a:cubicBezTo>
                  <a:cubicBezTo>
                    <a:pt x="10847" y="10453"/>
                    <a:pt x="10978" y="9346"/>
                    <a:pt x="11061" y="8227"/>
                  </a:cubicBezTo>
                  <a:cubicBezTo>
                    <a:pt x="11121" y="7560"/>
                    <a:pt x="11192" y="6834"/>
                    <a:pt x="11180" y="6108"/>
                  </a:cubicBezTo>
                  <a:cubicBezTo>
                    <a:pt x="11442" y="5667"/>
                    <a:pt x="12597" y="3524"/>
                    <a:pt x="11811" y="3155"/>
                  </a:cubicBezTo>
                  <a:cubicBezTo>
                    <a:pt x="11904" y="3128"/>
                    <a:pt x="11994" y="3116"/>
                    <a:pt x="12082" y="3116"/>
                  </a:cubicBezTo>
                  <a:close/>
                  <a:moveTo>
                    <a:pt x="7124" y="1960"/>
                  </a:moveTo>
                  <a:cubicBezTo>
                    <a:pt x="7417" y="1960"/>
                    <a:pt x="7725" y="1992"/>
                    <a:pt x="8049" y="2059"/>
                  </a:cubicBezTo>
                  <a:cubicBezTo>
                    <a:pt x="9252" y="2309"/>
                    <a:pt x="10264" y="3000"/>
                    <a:pt x="10692" y="4191"/>
                  </a:cubicBezTo>
                  <a:cubicBezTo>
                    <a:pt x="11049" y="5167"/>
                    <a:pt x="11002" y="6250"/>
                    <a:pt x="10954" y="7274"/>
                  </a:cubicBezTo>
                  <a:cubicBezTo>
                    <a:pt x="10811" y="9810"/>
                    <a:pt x="10442" y="12311"/>
                    <a:pt x="9883" y="14787"/>
                  </a:cubicBezTo>
                  <a:cubicBezTo>
                    <a:pt x="9847" y="14787"/>
                    <a:pt x="9823" y="14799"/>
                    <a:pt x="9799" y="14835"/>
                  </a:cubicBezTo>
                  <a:cubicBezTo>
                    <a:pt x="9692" y="15037"/>
                    <a:pt x="9275" y="15121"/>
                    <a:pt x="9061" y="15121"/>
                  </a:cubicBezTo>
                  <a:cubicBezTo>
                    <a:pt x="9037" y="15122"/>
                    <a:pt x="9011" y="15122"/>
                    <a:pt x="8985" y="15122"/>
                  </a:cubicBezTo>
                  <a:cubicBezTo>
                    <a:pt x="8767" y="15122"/>
                    <a:pt x="8490" y="15082"/>
                    <a:pt x="8299" y="15061"/>
                  </a:cubicBezTo>
                  <a:cubicBezTo>
                    <a:pt x="7942" y="15025"/>
                    <a:pt x="7585" y="14978"/>
                    <a:pt x="7239" y="14930"/>
                  </a:cubicBezTo>
                  <a:cubicBezTo>
                    <a:pt x="6489" y="14823"/>
                    <a:pt x="5739" y="14692"/>
                    <a:pt x="5001" y="14537"/>
                  </a:cubicBezTo>
                  <a:cubicBezTo>
                    <a:pt x="4299" y="14394"/>
                    <a:pt x="3608" y="14216"/>
                    <a:pt x="2917" y="14025"/>
                  </a:cubicBezTo>
                  <a:cubicBezTo>
                    <a:pt x="2334" y="13847"/>
                    <a:pt x="1251" y="13692"/>
                    <a:pt x="917" y="13073"/>
                  </a:cubicBezTo>
                  <a:cubicBezTo>
                    <a:pt x="929" y="13073"/>
                    <a:pt x="929" y="13061"/>
                    <a:pt x="929" y="13061"/>
                  </a:cubicBezTo>
                  <a:cubicBezTo>
                    <a:pt x="958" y="13032"/>
                    <a:pt x="932" y="12995"/>
                    <a:pt x="902" y="12995"/>
                  </a:cubicBezTo>
                  <a:cubicBezTo>
                    <a:pt x="895" y="12995"/>
                    <a:pt x="888" y="12997"/>
                    <a:pt x="881" y="13001"/>
                  </a:cubicBezTo>
                  <a:cubicBezTo>
                    <a:pt x="881" y="13001"/>
                    <a:pt x="881" y="12989"/>
                    <a:pt x="881" y="12989"/>
                  </a:cubicBezTo>
                  <a:cubicBezTo>
                    <a:pt x="1239" y="10763"/>
                    <a:pt x="1727" y="8560"/>
                    <a:pt x="2501" y="6441"/>
                  </a:cubicBezTo>
                  <a:cubicBezTo>
                    <a:pt x="2513" y="6429"/>
                    <a:pt x="2513" y="6429"/>
                    <a:pt x="2513" y="6405"/>
                  </a:cubicBezTo>
                  <a:cubicBezTo>
                    <a:pt x="2584" y="6203"/>
                    <a:pt x="2667" y="6000"/>
                    <a:pt x="2751" y="5798"/>
                  </a:cubicBezTo>
                  <a:cubicBezTo>
                    <a:pt x="3549" y="3749"/>
                    <a:pt x="4922" y="1960"/>
                    <a:pt x="7124" y="1960"/>
                  </a:cubicBezTo>
                  <a:close/>
                  <a:moveTo>
                    <a:pt x="822" y="13180"/>
                  </a:moveTo>
                  <a:lnTo>
                    <a:pt x="822" y="13180"/>
                  </a:lnTo>
                  <a:cubicBezTo>
                    <a:pt x="965" y="13466"/>
                    <a:pt x="1286" y="13644"/>
                    <a:pt x="1596" y="13775"/>
                  </a:cubicBezTo>
                  <a:cubicBezTo>
                    <a:pt x="2632" y="14192"/>
                    <a:pt x="3763" y="14454"/>
                    <a:pt x="4846" y="14692"/>
                  </a:cubicBezTo>
                  <a:cubicBezTo>
                    <a:pt x="5965" y="14942"/>
                    <a:pt x="7108" y="15121"/>
                    <a:pt x="8263" y="15240"/>
                  </a:cubicBezTo>
                  <a:cubicBezTo>
                    <a:pt x="8503" y="15267"/>
                    <a:pt x="8814" y="15327"/>
                    <a:pt x="9109" y="15327"/>
                  </a:cubicBezTo>
                  <a:cubicBezTo>
                    <a:pt x="9444" y="15327"/>
                    <a:pt x="9759" y="15251"/>
                    <a:pt x="9930" y="14966"/>
                  </a:cubicBezTo>
                  <a:lnTo>
                    <a:pt x="9930" y="14966"/>
                  </a:lnTo>
                  <a:cubicBezTo>
                    <a:pt x="9823" y="15478"/>
                    <a:pt x="9954" y="16156"/>
                    <a:pt x="9323" y="16371"/>
                  </a:cubicBezTo>
                  <a:cubicBezTo>
                    <a:pt x="9179" y="16424"/>
                    <a:pt x="9008" y="16443"/>
                    <a:pt x="8827" y="16443"/>
                  </a:cubicBezTo>
                  <a:cubicBezTo>
                    <a:pt x="8443" y="16443"/>
                    <a:pt x="8016" y="16355"/>
                    <a:pt x="7716" y="16323"/>
                  </a:cubicBezTo>
                  <a:cubicBezTo>
                    <a:pt x="6787" y="16228"/>
                    <a:pt x="5870" y="16073"/>
                    <a:pt x="4953" y="15894"/>
                  </a:cubicBezTo>
                  <a:cubicBezTo>
                    <a:pt x="4072" y="15716"/>
                    <a:pt x="3191" y="15549"/>
                    <a:pt x="2322" y="15323"/>
                  </a:cubicBezTo>
                  <a:cubicBezTo>
                    <a:pt x="1441" y="15109"/>
                    <a:pt x="0" y="14204"/>
                    <a:pt x="822" y="13180"/>
                  </a:cubicBezTo>
                  <a:close/>
                  <a:moveTo>
                    <a:pt x="4257" y="1"/>
                  </a:moveTo>
                  <a:cubicBezTo>
                    <a:pt x="3490" y="1"/>
                    <a:pt x="2748" y="465"/>
                    <a:pt x="2275" y="1059"/>
                  </a:cubicBezTo>
                  <a:cubicBezTo>
                    <a:pt x="1441" y="2107"/>
                    <a:pt x="1298" y="3548"/>
                    <a:pt x="1215" y="4834"/>
                  </a:cubicBezTo>
                  <a:cubicBezTo>
                    <a:pt x="1108" y="6489"/>
                    <a:pt x="1191" y="8155"/>
                    <a:pt x="1322" y="9810"/>
                  </a:cubicBezTo>
                  <a:cubicBezTo>
                    <a:pt x="1322" y="9822"/>
                    <a:pt x="1322" y="9834"/>
                    <a:pt x="1334" y="9846"/>
                  </a:cubicBezTo>
                  <a:cubicBezTo>
                    <a:pt x="1108" y="10810"/>
                    <a:pt x="929" y="11787"/>
                    <a:pt x="810" y="12775"/>
                  </a:cubicBezTo>
                  <a:cubicBezTo>
                    <a:pt x="805" y="12764"/>
                    <a:pt x="792" y="12758"/>
                    <a:pt x="780" y="12758"/>
                  </a:cubicBezTo>
                  <a:cubicBezTo>
                    <a:pt x="765" y="12758"/>
                    <a:pt x="751" y="12767"/>
                    <a:pt x="751" y="12787"/>
                  </a:cubicBezTo>
                  <a:cubicBezTo>
                    <a:pt x="739" y="12894"/>
                    <a:pt x="751" y="13001"/>
                    <a:pt x="786" y="13085"/>
                  </a:cubicBezTo>
                  <a:cubicBezTo>
                    <a:pt x="310" y="13549"/>
                    <a:pt x="441" y="14323"/>
                    <a:pt x="881" y="14787"/>
                  </a:cubicBezTo>
                  <a:cubicBezTo>
                    <a:pt x="1227" y="15144"/>
                    <a:pt x="1727" y="15323"/>
                    <a:pt x="2191" y="15454"/>
                  </a:cubicBezTo>
                  <a:cubicBezTo>
                    <a:pt x="2894" y="15633"/>
                    <a:pt x="3620" y="15775"/>
                    <a:pt x="4322" y="15918"/>
                  </a:cubicBezTo>
                  <a:cubicBezTo>
                    <a:pt x="5715" y="16204"/>
                    <a:pt x="7120" y="16466"/>
                    <a:pt x="8549" y="16573"/>
                  </a:cubicBezTo>
                  <a:cubicBezTo>
                    <a:pt x="8669" y="16581"/>
                    <a:pt x="8800" y="16590"/>
                    <a:pt x="8932" y="16590"/>
                  </a:cubicBezTo>
                  <a:cubicBezTo>
                    <a:pt x="9205" y="16590"/>
                    <a:pt x="9487" y="16551"/>
                    <a:pt x="9704" y="16383"/>
                  </a:cubicBezTo>
                  <a:cubicBezTo>
                    <a:pt x="10133" y="16037"/>
                    <a:pt x="9990" y="15394"/>
                    <a:pt x="10121" y="14930"/>
                  </a:cubicBezTo>
                  <a:cubicBezTo>
                    <a:pt x="10133" y="14871"/>
                    <a:pt x="10097" y="14835"/>
                    <a:pt x="10049" y="14835"/>
                  </a:cubicBezTo>
                  <a:cubicBezTo>
                    <a:pt x="10264" y="13906"/>
                    <a:pt x="10442" y="12989"/>
                    <a:pt x="10597" y="12061"/>
                  </a:cubicBezTo>
                  <a:cubicBezTo>
                    <a:pt x="10609" y="12049"/>
                    <a:pt x="10633" y="12037"/>
                    <a:pt x="10645" y="12013"/>
                  </a:cubicBezTo>
                  <a:cubicBezTo>
                    <a:pt x="11347" y="10680"/>
                    <a:pt x="11942" y="9286"/>
                    <a:pt x="12395" y="7846"/>
                  </a:cubicBezTo>
                  <a:cubicBezTo>
                    <a:pt x="12788" y="6619"/>
                    <a:pt x="13252" y="5238"/>
                    <a:pt x="13193" y="3929"/>
                  </a:cubicBezTo>
                  <a:cubicBezTo>
                    <a:pt x="13169" y="3107"/>
                    <a:pt x="12800" y="2298"/>
                    <a:pt x="11966" y="2036"/>
                  </a:cubicBezTo>
                  <a:cubicBezTo>
                    <a:pt x="11776" y="1973"/>
                    <a:pt x="11580" y="1943"/>
                    <a:pt x="11385" y="1943"/>
                  </a:cubicBezTo>
                  <a:cubicBezTo>
                    <a:pt x="10798" y="1943"/>
                    <a:pt x="10228" y="2220"/>
                    <a:pt x="9906" y="2738"/>
                  </a:cubicBezTo>
                  <a:cubicBezTo>
                    <a:pt x="9692" y="2559"/>
                    <a:pt x="9454" y="2393"/>
                    <a:pt x="9192" y="2274"/>
                  </a:cubicBezTo>
                  <a:cubicBezTo>
                    <a:pt x="9585" y="1512"/>
                    <a:pt x="8775" y="762"/>
                    <a:pt x="8049" y="678"/>
                  </a:cubicBezTo>
                  <a:cubicBezTo>
                    <a:pt x="7998" y="672"/>
                    <a:pt x="7947" y="669"/>
                    <a:pt x="7896" y="669"/>
                  </a:cubicBezTo>
                  <a:cubicBezTo>
                    <a:pt x="7263" y="669"/>
                    <a:pt x="6628" y="1137"/>
                    <a:pt x="6727" y="1809"/>
                  </a:cubicBezTo>
                  <a:cubicBezTo>
                    <a:pt x="6482" y="1833"/>
                    <a:pt x="6236" y="1879"/>
                    <a:pt x="6002" y="1948"/>
                  </a:cubicBezTo>
                  <a:lnTo>
                    <a:pt x="6002" y="1948"/>
                  </a:lnTo>
                  <a:cubicBezTo>
                    <a:pt x="6008" y="1945"/>
                    <a:pt x="6013" y="1940"/>
                    <a:pt x="6013" y="1940"/>
                  </a:cubicBezTo>
                  <a:cubicBezTo>
                    <a:pt x="6323" y="1178"/>
                    <a:pt x="5561" y="369"/>
                    <a:pt x="4906" y="119"/>
                  </a:cubicBezTo>
                  <a:cubicBezTo>
                    <a:pt x="4691" y="38"/>
                    <a:pt x="4473" y="1"/>
                    <a:pt x="42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53"/>
            <p:cNvSpPr/>
            <p:nvPr/>
          </p:nvSpPr>
          <p:spPr>
            <a:xfrm>
              <a:off x="6723150" y="3104400"/>
              <a:ext cx="205100" cy="153300"/>
            </a:xfrm>
            <a:custGeom>
              <a:rect b="b" l="l" r="r" t="t"/>
              <a:pathLst>
                <a:path extrusionOk="0" h="6132" w="8204">
                  <a:moveTo>
                    <a:pt x="4383" y="1"/>
                  </a:moveTo>
                  <a:cubicBezTo>
                    <a:pt x="2127" y="1"/>
                    <a:pt x="566" y="2262"/>
                    <a:pt x="0" y="4322"/>
                  </a:cubicBezTo>
                  <a:cubicBezTo>
                    <a:pt x="0" y="4336"/>
                    <a:pt x="10" y="4347"/>
                    <a:pt x="19" y="4347"/>
                  </a:cubicBezTo>
                  <a:cubicBezTo>
                    <a:pt x="25" y="4347"/>
                    <a:pt x="32" y="4343"/>
                    <a:pt x="36" y="4334"/>
                  </a:cubicBezTo>
                  <a:cubicBezTo>
                    <a:pt x="489" y="3286"/>
                    <a:pt x="870" y="2226"/>
                    <a:pt x="1679" y="1381"/>
                  </a:cubicBezTo>
                  <a:cubicBezTo>
                    <a:pt x="2405" y="616"/>
                    <a:pt x="3365" y="134"/>
                    <a:pt x="4392" y="134"/>
                  </a:cubicBezTo>
                  <a:cubicBezTo>
                    <a:pt x="4613" y="134"/>
                    <a:pt x="4836" y="156"/>
                    <a:pt x="5061" y="202"/>
                  </a:cubicBezTo>
                  <a:cubicBezTo>
                    <a:pt x="6263" y="440"/>
                    <a:pt x="7239" y="1321"/>
                    <a:pt x="7620" y="2476"/>
                  </a:cubicBezTo>
                  <a:cubicBezTo>
                    <a:pt x="8001" y="3643"/>
                    <a:pt x="7728" y="4893"/>
                    <a:pt x="7466" y="6048"/>
                  </a:cubicBezTo>
                  <a:cubicBezTo>
                    <a:pt x="7459" y="6098"/>
                    <a:pt x="7503" y="6131"/>
                    <a:pt x="7543" y="6131"/>
                  </a:cubicBezTo>
                  <a:cubicBezTo>
                    <a:pt x="7568" y="6131"/>
                    <a:pt x="7592" y="6117"/>
                    <a:pt x="7597" y="6084"/>
                  </a:cubicBezTo>
                  <a:cubicBezTo>
                    <a:pt x="7894" y="4810"/>
                    <a:pt x="8204" y="3417"/>
                    <a:pt x="7668" y="2167"/>
                  </a:cubicBezTo>
                  <a:cubicBezTo>
                    <a:pt x="7216" y="1131"/>
                    <a:pt x="6287" y="345"/>
                    <a:pt x="5192" y="95"/>
                  </a:cubicBezTo>
                  <a:cubicBezTo>
                    <a:pt x="4913" y="31"/>
                    <a:pt x="4643" y="1"/>
                    <a:pt x="4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" name="Google Shape;1272;p53"/>
          <p:cNvGrpSpPr/>
          <p:nvPr/>
        </p:nvGrpSpPr>
        <p:grpSpPr>
          <a:xfrm>
            <a:off x="6876272" y="1347954"/>
            <a:ext cx="706984" cy="818011"/>
            <a:chOff x="6449300" y="2382550"/>
            <a:chExt cx="484900" cy="561050"/>
          </a:xfrm>
        </p:grpSpPr>
        <p:sp>
          <p:nvSpPr>
            <p:cNvPr id="1273" name="Google Shape;1273;p53"/>
            <p:cNvSpPr/>
            <p:nvPr/>
          </p:nvSpPr>
          <p:spPr>
            <a:xfrm>
              <a:off x="6449300" y="2382550"/>
              <a:ext cx="484900" cy="561050"/>
            </a:xfrm>
            <a:custGeom>
              <a:rect b="b" l="l" r="r" t="t"/>
              <a:pathLst>
                <a:path extrusionOk="0" h="22442" w="19396">
                  <a:moveTo>
                    <a:pt x="5116" y="198"/>
                  </a:moveTo>
                  <a:cubicBezTo>
                    <a:pt x="5164" y="198"/>
                    <a:pt x="5213" y="200"/>
                    <a:pt x="5263" y="204"/>
                  </a:cubicBezTo>
                  <a:cubicBezTo>
                    <a:pt x="6335" y="299"/>
                    <a:pt x="6847" y="1323"/>
                    <a:pt x="6525" y="2275"/>
                  </a:cubicBezTo>
                  <a:cubicBezTo>
                    <a:pt x="6001" y="1978"/>
                    <a:pt x="5382" y="1811"/>
                    <a:pt x="4644" y="1811"/>
                  </a:cubicBezTo>
                  <a:cubicBezTo>
                    <a:pt x="4251" y="1823"/>
                    <a:pt x="3835" y="1858"/>
                    <a:pt x="3430" y="1942"/>
                  </a:cubicBezTo>
                  <a:cubicBezTo>
                    <a:pt x="3578" y="1021"/>
                    <a:pt x="4105" y="198"/>
                    <a:pt x="5116" y="198"/>
                  </a:cubicBezTo>
                  <a:close/>
                  <a:moveTo>
                    <a:pt x="4675" y="2025"/>
                  </a:moveTo>
                  <a:cubicBezTo>
                    <a:pt x="4696" y="2025"/>
                    <a:pt x="4718" y="2025"/>
                    <a:pt x="4739" y="2025"/>
                  </a:cubicBezTo>
                  <a:cubicBezTo>
                    <a:pt x="5906" y="2037"/>
                    <a:pt x="6954" y="2513"/>
                    <a:pt x="7609" y="3502"/>
                  </a:cubicBezTo>
                  <a:cubicBezTo>
                    <a:pt x="8252" y="4478"/>
                    <a:pt x="8347" y="5597"/>
                    <a:pt x="8466" y="6728"/>
                  </a:cubicBezTo>
                  <a:cubicBezTo>
                    <a:pt x="8466" y="6740"/>
                    <a:pt x="8478" y="6752"/>
                    <a:pt x="8478" y="6752"/>
                  </a:cubicBezTo>
                  <a:cubicBezTo>
                    <a:pt x="7896" y="7219"/>
                    <a:pt x="7046" y="7347"/>
                    <a:pt x="6197" y="7347"/>
                  </a:cubicBezTo>
                  <a:cubicBezTo>
                    <a:pt x="5551" y="7347"/>
                    <a:pt x="4907" y="7273"/>
                    <a:pt x="4382" y="7216"/>
                  </a:cubicBezTo>
                  <a:cubicBezTo>
                    <a:pt x="3037" y="7062"/>
                    <a:pt x="1418" y="6847"/>
                    <a:pt x="322" y="5978"/>
                  </a:cubicBezTo>
                  <a:cubicBezTo>
                    <a:pt x="251" y="4990"/>
                    <a:pt x="906" y="3740"/>
                    <a:pt x="1584" y="3073"/>
                  </a:cubicBezTo>
                  <a:cubicBezTo>
                    <a:pt x="2366" y="2314"/>
                    <a:pt x="3605" y="2025"/>
                    <a:pt x="4675" y="2025"/>
                  </a:cubicBezTo>
                  <a:close/>
                  <a:moveTo>
                    <a:pt x="2942" y="7204"/>
                  </a:moveTo>
                  <a:lnTo>
                    <a:pt x="2942" y="7204"/>
                  </a:lnTo>
                  <a:cubicBezTo>
                    <a:pt x="3382" y="7300"/>
                    <a:pt x="3823" y="7359"/>
                    <a:pt x="4263" y="7419"/>
                  </a:cubicBezTo>
                  <a:cubicBezTo>
                    <a:pt x="4573" y="7454"/>
                    <a:pt x="4894" y="7478"/>
                    <a:pt x="5204" y="7502"/>
                  </a:cubicBezTo>
                  <a:cubicBezTo>
                    <a:pt x="5014" y="7953"/>
                    <a:pt x="4526" y="8181"/>
                    <a:pt x="4051" y="8181"/>
                  </a:cubicBezTo>
                  <a:cubicBezTo>
                    <a:pt x="3487" y="8181"/>
                    <a:pt x="2942" y="7858"/>
                    <a:pt x="2942" y="7204"/>
                  </a:cubicBezTo>
                  <a:close/>
                  <a:moveTo>
                    <a:pt x="6847" y="1549"/>
                  </a:moveTo>
                  <a:lnTo>
                    <a:pt x="6847" y="1549"/>
                  </a:lnTo>
                  <a:cubicBezTo>
                    <a:pt x="7633" y="2037"/>
                    <a:pt x="8466" y="2430"/>
                    <a:pt x="9240" y="2930"/>
                  </a:cubicBezTo>
                  <a:cubicBezTo>
                    <a:pt x="10073" y="3466"/>
                    <a:pt x="10859" y="4049"/>
                    <a:pt x="11645" y="4633"/>
                  </a:cubicBezTo>
                  <a:cubicBezTo>
                    <a:pt x="13288" y="5871"/>
                    <a:pt x="14931" y="7109"/>
                    <a:pt x="16562" y="8335"/>
                  </a:cubicBezTo>
                  <a:cubicBezTo>
                    <a:pt x="16455" y="8395"/>
                    <a:pt x="16360" y="8502"/>
                    <a:pt x="16300" y="8621"/>
                  </a:cubicBezTo>
                  <a:cubicBezTo>
                    <a:pt x="14860" y="7395"/>
                    <a:pt x="13407" y="6180"/>
                    <a:pt x="11871" y="5073"/>
                  </a:cubicBezTo>
                  <a:cubicBezTo>
                    <a:pt x="10288" y="3930"/>
                    <a:pt x="8597" y="2751"/>
                    <a:pt x="6847" y="1894"/>
                  </a:cubicBezTo>
                  <a:cubicBezTo>
                    <a:pt x="6859" y="1775"/>
                    <a:pt x="6859" y="1668"/>
                    <a:pt x="6847" y="1549"/>
                  </a:cubicBezTo>
                  <a:close/>
                  <a:moveTo>
                    <a:pt x="17051" y="8306"/>
                  </a:moveTo>
                  <a:cubicBezTo>
                    <a:pt x="17243" y="8306"/>
                    <a:pt x="17426" y="8367"/>
                    <a:pt x="17551" y="8550"/>
                  </a:cubicBezTo>
                  <a:cubicBezTo>
                    <a:pt x="17741" y="8824"/>
                    <a:pt x="17634" y="9240"/>
                    <a:pt x="17360" y="9419"/>
                  </a:cubicBezTo>
                  <a:cubicBezTo>
                    <a:pt x="17263" y="9481"/>
                    <a:pt x="17150" y="9510"/>
                    <a:pt x="17035" y="9510"/>
                  </a:cubicBezTo>
                  <a:cubicBezTo>
                    <a:pt x="16840" y="9510"/>
                    <a:pt x="16642" y="9426"/>
                    <a:pt x="16515" y="9276"/>
                  </a:cubicBezTo>
                  <a:cubicBezTo>
                    <a:pt x="16396" y="9145"/>
                    <a:pt x="16384" y="9002"/>
                    <a:pt x="16408" y="8871"/>
                  </a:cubicBezTo>
                  <a:cubicBezTo>
                    <a:pt x="16455" y="8847"/>
                    <a:pt x="16479" y="8800"/>
                    <a:pt x="16455" y="8764"/>
                  </a:cubicBezTo>
                  <a:cubicBezTo>
                    <a:pt x="16503" y="8633"/>
                    <a:pt x="16598" y="8514"/>
                    <a:pt x="16693" y="8419"/>
                  </a:cubicBezTo>
                  <a:cubicBezTo>
                    <a:pt x="16699" y="8420"/>
                    <a:pt x="16706" y="8421"/>
                    <a:pt x="16712" y="8421"/>
                  </a:cubicBezTo>
                  <a:cubicBezTo>
                    <a:pt x="16753" y="8421"/>
                    <a:pt x="16790" y="8387"/>
                    <a:pt x="16800" y="8335"/>
                  </a:cubicBezTo>
                  <a:cubicBezTo>
                    <a:pt x="16883" y="8317"/>
                    <a:pt x="16968" y="8306"/>
                    <a:pt x="17051" y="8306"/>
                  </a:cubicBezTo>
                  <a:close/>
                  <a:moveTo>
                    <a:pt x="16789" y="9681"/>
                  </a:moveTo>
                  <a:cubicBezTo>
                    <a:pt x="16867" y="9701"/>
                    <a:pt x="16946" y="9709"/>
                    <a:pt x="17025" y="9709"/>
                  </a:cubicBezTo>
                  <a:cubicBezTo>
                    <a:pt x="17089" y="9709"/>
                    <a:pt x="17153" y="9703"/>
                    <a:pt x="17217" y="9693"/>
                  </a:cubicBezTo>
                  <a:lnTo>
                    <a:pt x="17217" y="9693"/>
                  </a:lnTo>
                  <a:cubicBezTo>
                    <a:pt x="16777" y="11181"/>
                    <a:pt x="16610" y="12788"/>
                    <a:pt x="16372" y="14324"/>
                  </a:cubicBezTo>
                  <a:cubicBezTo>
                    <a:pt x="16134" y="15789"/>
                    <a:pt x="15931" y="17253"/>
                    <a:pt x="15729" y="18718"/>
                  </a:cubicBezTo>
                  <a:cubicBezTo>
                    <a:pt x="15717" y="18730"/>
                    <a:pt x="15705" y="18742"/>
                    <a:pt x="15705" y="18753"/>
                  </a:cubicBezTo>
                  <a:cubicBezTo>
                    <a:pt x="15669" y="18813"/>
                    <a:pt x="15669" y="18884"/>
                    <a:pt x="15681" y="18956"/>
                  </a:cubicBezTo>
                  <a:cubicBezTo>
                    <a:pt x="15496" y="18858"/>
                    <a:pt x="15301" y="18800"/>
                    <a:pt x="15095" y="18800"/>
                  </a:cubicBezTo>
                  <a:cubicBezTo>
                    <a:pt x="15076" y="18800"/>
                    <a:pt x="15057" y="18800"/>
                    <a:pt x="15038" y="18801"/>
                  </a:cubicBezTo>
                  <a:cubicBezTo>
                    <a:pt x="15455" y="17253"/>
                    <a:pt x="15777" y="15682"/>
                    <a:pt x="16062" y="14098"/>
                  </a:cubicBezTo>
                  <a:cubicBezTo>
                    <a:pt x="16205" y="13348"/>
                    <a:pt x="16324" y="12598"/>
                    <a:pt x="16443" y="11848"/>
                  </a:cubicBezTo>
                  <a:cubicBezTo>
                    <a:pt x="16550" y="11133"/>
                    <a:pt x="16586" y="10371"/>
                    <a:pt x="16789" y="9681"/>
                  </a:cubicBezTo>
                  <a:close/>
                  <a:moveTo>
                    <a:pt x="15134" y="19010"/>
                  </a:moveTo>
                  <a:cubicBezTo>
                    <a:pt x="15522" y="19010"/>
                    <a:pt x="15889" y="19246"/>
                    <a:pt x="16027" y="19730"/>
                  </a:cubicBezTo>
                  <a:cubicBezTo>
                    <a:pt x="16015" y="19754"/>
                    <a:pt x="16003" y="19765"/>
                    <a:pt x="16003" y="19789"/>
                  </a:cubicBezTo>
                  <a:cubicBezTo>
                    <a:pt x="15992" y="19962"/>
                    <a:pt x="15355" y="20017"/>
                    <a:pt x="15156" y="20017"/>
                  </a:cubicBezTo>
                  <a:cubicBezTo>
                    <a:pt x="15136" y="20017"/>
                    <a:pt x="15120" y="20017"/>
                    <a:pt x="15110" y="20015"/>
                  </a:cubicBezTo>
                  <a:cubicBezTo>
                    <a:pt x="14705" y="20004"/>
                    <a:pt x="14407" y="19861"/>
                    <a:pt x="14229" y="19504"/>
                  </a:cubicBezTo>
                  <a:cubicBezTo>
                    <a:pt x="14241" y="19492"/>
                    <a:pt x="14241" y="19492"/>
                    <a:pt x="14253" y="19480"/>
                  </a:cubicBezTo>
                  <a:cubicBezTo>
                    <a:pt x="14483" y="19169"/>
                    <a:pt x="14816" y="19010"/>
                    <a:pt x="15134" y="19010"/>
                  </a:cubicBezTo>
                  <a:close/>
                  <a:moveTo>
                    <a:pt x="13514" y="19098"/>
                  </a:moveTo>
                  <a:cubicBezTo>
                    <a:pt x="13844" y="19098"/>
                    <a:pt x="14142" y="19108"/>
                    <a:pt x="14360" y="19111"/>
                  </a:cubicBezTo>
                  <a:cubicBezTo>
                    <a:pt x="14288" y="19194"/>
                    <a:pt x="14217" y="19289"/>
                    <a:pt x="14169" y="19408"/>
                  </a:cubicBezTo>
                  <a:cubicBezTo>
                    <a:pt x="14145" y="19408"/>
                    <a:pt x="14110" y="19420"/>
                    <a:pt x="14110" y="19456"/>
                  </a:cubicBezTo>
                  <a:cubicBezTo>
                    <a:pt x="14110" y="19985"/>
                    <a:pt x="14657" y="20217"/>
                    <a:pt x="15205" y="20217"/>
                  </a:cubicBezTo>
                  <a:cubicBezTo>
                    <a:pt x="15582" y="20217"/>
                    <a:pt x="15959" y="20107"/>
                    <a:pt x="16158" y="19908"/>
                  </a:cubicBezTo>
                  <a:cubicBezTo>
                    <a:pt x="16181" y="19885"/>
                    <a:pt x="16193" y="19849"/>
                    <a:pt x="16181" y="19825"/>
                  </a:cubicBezTo>
                  <a:lnTo>
                    <a:pt x="16169" y="19801"/>
                  </a:lnTo>
                  <a:cubicBezTo>
                    <a:pt x="16205" y="19789"/>
                    <a:pt x="16229" y="19754"/>
                    <a:pt x="16217" y="19706"/>
                  </a:cubicBezTo>
                  <a:cubicBezTo>
                    <a:pt x="16181" y="19492"/>
                    <a:pt x="16074" y="19313"/>
                    <a:pt x="15943" y="19170"/>
                  </a:cubicBezTo>
                  <a:cubicBezTo>
                    <a:pt x="16139" y="19161"/>
                    <a:pt x="16336" y="19154"/>
                    <a:pt x="16533" y="19154"/>
                  </a:cubicBezTo>
                  <a:cubicBezTo>
                    <a:pt x="16864" y="19154"/>
                    <a:pt x="17194" y="19174"/>
                    <a:pt x="17515" y="19242"/>
                  </a:cubicBezTo>
                  <a:cubicBezTo>
                    <a:pt x="18122" y="19384"/>
                    <a:pt x="19396" y="20015"/>
                    <a:pt x="18551" y="20801"/>
                  </a:cubicBezTo>
                  <a:cubicBezTo>
                    <a:pt x="18015" y="21301"/>
                    <a:pt x="17074" y="21289"/>
                    <a:pt x="16384" y="21337"/>
                  </a:cubicBezTo>
                  <a:cubicBezTo>
                    <a:pt x="15836" y="21373"/>
                    <a:pt x="15288" y="21397"/>
                    <a:pt x="14741" y="21397"/>
                  </a:cubicBezTo>
                  <a:cubicBezTo>
                    <a:pt x="14193" y="21385"/>
                    <a:pt x="13633" y="21361"/>
                    <a:pt x="13086" y="21325"/>
                  </a:cubicBezTo>
                  <a:cubicBezTo>
                    <a:pt x="12395" y="21266"/>
                    <a:pt x="11193" y="21230"/>
                    <a:pt x="10990" y="20361"/>
                  </a:cubicBezTo>
                  <a:cubicBezTo>
                    <a:pt x="10720" y="19233"/>
                    <a:pt x="12324" y="19098"/>
                    <a:pt x="13514" y="19098"/>
                  </a:cubicBezTo>
                  <a:close/>
                  <a:moveTo>
                    <a:pt x="10966" y="20730"/>
                  </a:moveTo>
                  <a:lnTo>
                    <a:pt x="10966" y="20730"/>
                  </a:lnTo>
                  <a:cubicBezTo>
                    <a:pt x="11169" y="21028"/>
                    <a:pt x="11538" y="21230"/>
                    <a:pt x="11895" y="21337"/>
                  </a:cubicBezTo>
                  <a:cubicBezTo>
                    <a:pt x="12788" y="21587"/>
                    <a:pt x="13812" y="21563"/>
                    <a:pt x="14741" y="21575"/>
                  </a:cubicBezTo>
                  <a:cubicBezTo>
                    <a:pt x="15669" y="21575"/>
                    <a:pt x="16622" y="21563"/>
                    <a:pt x="17539" y="21409"/>
                  </a:cubicBezTo>
                  <a:cubicBezTo>
                    <a:pt x="17979" y="21337"/>
                    <a:pt x="18563" y="21158"/>
                    <a:pt x="18848" y="20777"/>
                  </a:cubicBezTo>
                  <a:lnTo>
                    <a:pt x="18848" y="20777"/>
                  </a:lnTo>
                  <a:cubicBezTo>
                    <a:pt x="18825" y="21063"/>
                    <a:pt x="18801" y="21337"/>
                    <a:pt x="18765" y="21635"/>
                  </a:cubicBezTo>
                  <a:cubicBezTo>
                    <a:pt x="18253" y="22123"/>
                    <a:pt x="17574" y="22171"/>
                    <a:pt x="16896" y="22182"/>
                  </a:cubicBezTo>
                  <a:cubicBezTo>
                    <a:pt x="16217" y="22206"/>
                    <a:pt x="15538" y="22230"/>
                    <a:pt x="14848" y="22242"/>
                  </a:cubicBezTo>
                  <a:cubicBezTo>
                    <a:pt x="14229" y="22242"/>
                    <a:pt x="13598" y="22242"/>
                    <a:pt x="12967" y="22159"/>
                  </a:cubicBezTo>
                  <a:cubicBezTo>
                    <a:pt x="12383" y="22075"/>
                    <a:pt x="11871" y="21873"/>
                    <a:pt x="11324" y="21694"/>
                  </a:cubicBezTo>
                  <a:cubicBezTo>
                    <a:pt x="11216" y="21611"/>
                    <a:pt x="11109" y="21539"/>
                    <a:pt x="11014" y="21444"/>
                  </a:cubicBezTo>
                  <a:cubicBezTo>
                    <a:pt x="11002" y="21206"/>
                    <a:pt x="10990" y="20968"/>
                    <a:pt x="10966" y="20730"/>
                  </a:cubicBezTo>
                  <a:close/>
                  <a:moveTo>
                    <a:pt x="5161" y="1"/>
                  </a:moveTo>
                  <a:cubicBezTo>
                    <a:pt x="4129" y="1"/>
                    <a:pt x="3158" y="889"/>
                    <a:pt x="3311" y="1966"/>
                  </a:cubicBezTo>
                  <a:cubicBezTo>
                    <a:pt x="2608" y="2132"/>
                    <a:pt x="1941" y="2442"/>
                    <a:pt x="1441" y="2942"/>
                  </a:cubicBezTo>
                  <a:cubicBezTo>
                    <a:pt x="751" y="3633"/>
                    <a:pt x="1" y="4942"/>
                    <a:pt x="227" y="5954"/>
                  </a:cubicBezTo>
                  <a:cubicBezTo>
                    <a:pt x="227" y="5966"/>
                    <a:pt x="227" y="5978"/>
                    <a:pt x="227" y="5990"/>
                  </a:cubicBezTo>
                  <a:cubicBezTo>
                    <a:pt x="239" y="6014"/>
                    <a:pt x="239" y="6049"/>
                    <a:pt x="251" y="6073"/>
                  </a:cubicBezTo>
                  <a:cubicBezTo>
                    <a:pt x="251" y="6097"/>
                    <a:pt x="275" y="6097"/>
                    <a:pt x="298" y="6097"/>
                  </a:cubicBezTo>
                  <a:cubicBezTo>
                    <a:pt x="596" y="6573"/>
                    <a:pt x="1203" y="6752"/>
                    <a:pt x="1727" y="6907"/>
                  </a:cubicBezTo>
                  <a:cubicBezTo>
                    <a:pt x="2084" y="7002"/>
                    <a:pt x="2453" y="7097"/>
                    <a:pt x="2823" y="7181"/>
                  </a:cubicBezTo>
                  <a:cubicBezTo>
                    <a:pt x="2645" y="7955"/>
                    <a:pt x="3346" y="8374"/>
                    <a:pt x="4070" y="8374"/>
                  </a:cubicBezTo>
                  <a:cubicBezTo>
                    <a:pt x="4659" y="8374"/>
                    <a:pt x="5263" y="8096"/>
                    <a:pt x="5418" y="7502"/>
                  </a:cubicBezTo>
                  <a:cubicBezTo>
                    <a:pt x="5640" y="7512"/>
                    <a:pt x="5862" y="7518"/>
                    <a:pt x="6084" y="7518"/>
                  </a:cubicBezTo>
                  <a:cubicBezTo>
                    <a:pt x="6398" y="7518"/>
                    <a:pt x="6712" y="7506"/>
                    <a:pt x="7025" y="7478"/>
                  </a:cubicBezTo>
                  <a:cubicBezTo>
                    <a:pt x="7621" y="7431"/>
                    <a:pt x="8192" y="7300"/>
                    <a:pt x="8645" y="6883"/>
                  </a:cubicBezTo>
                  <a:cubicBezTo>
                    <a:pt x="8692" y="6835"/>
                    <a:pt x="8692" y="6788"/>
                    <a:pt x="8657" y="6752"/>
                  </a:cubicBezTo>
                  <a:cubicBezTo>
                    <a:pt x="8657" y="6740"/>
                    <a:pt x="8668" y="6740"/>
                    <a:pt x="8668" y="6728"/>
                  </a:cubicBezTo>
                  <a:cubicBezTo>
                    <a:pt x="8668" y="4966"/>
                    <a:pt x="8037" y="3228"/>
                    <a:pt x="6692" y="2370"/>
                  </a:cubicBezTo>
                  <a:cubicBezTo>
                    <a:pt x="6752" y="2263"/>
                    <a:pt x="6787" y="2144"/>
                    <a:pt x="6811" y="2025"/>
                  </a:cubicBezTo>
                  <a:cubicBezTo>
                    <a:pt x="8359" y="3121"/>
                    <a:pt x="10038" y="4014"/>
                    <a:pt x="11574" y="5121"/>
                  </a:cubicBezTo>
                  <a:cubicBezTo>
                    <a:pt x="13193" y="6264"/>
                    <a:pt x="14705" y="7538"/>
                    <a:pt x="16229" y="8812"/>
                  </a:cubicBezTo>
                  <a:cubicBezTo>
                    <a:pt x="16181" y="8978"/>
                    <a:pt x="16205" y="9169"/>
                    <a:pt x="16300" y="9324"/>
                  </a:cubicBezTo>
                  <a:cubicBezTo>
                    <a:pt x="16384" y="9467"/>
                    <a:pt x="16527" y="9574"/>
                    <a:pt x="16681" y="9645"/>
                  </a:cubicBezTo>
                  <a:cubicBezTo>
                    <a:pt x="16419" y="10193"/>
                    <a:pt x="16408" y="10836"/>
                    <a:pt x="16312" y="11443"/>
                  </a:cubicBezTo>
                  <a:cubicBezTo>
                    <a:pt x="16193" y="12276"/>
                    <a:pt x="16062" y="13110"/>
                    <a:pt x="15919" y="13931"/>
                  </a:cubicBezTo>
                  <a:cubicBezTo>
                    <a:pt x="15634" y="15563"/>
                    <a:pt x="15276" y="17158"/>
                    <a:pt x="14907" y="18765"/>
                  </a:cubicBezTo>
                  <a:cubicBezTo>
                    <a:pt x="14895" y="18789"/>
                    <a:pt x="14907" y="18801"/>
                    <a:pt x="14919" y="18813"/>
                  </a:cubicBezTo>
                  <a:cubicBezTo>
                    <a:pt x="14753" y="18837"/>
                    <a:pt x="14610" y="18908"/>
                    <a:pt x="14479" y="19003"/>
                  </a:cubicBezTo>
                  <a:cubicBezTo>
                    <a:pt x="14172" y="18966"/>
                    <a:pt x="13678" y="18916"/>
                    <a:pt x="13150" y="18916"/>
                  </a:cubicBezTo>
                  <a:cubicBezTo>
                    <a:pt x="12016" y="18916"/>
                    <a:pt x="10723" y="19146"/>
                    <a:pt x="10788" y="20218"/>
                  </a:cubicBezTo>
                  <a:cubicBezTo>
                    <a:pt x="10788" y="20230"/>
                    <a:pt x="10788" y="20242"/>
                    <a:pt x="10788" y="20254"/>
                  </a:cubicBezTo>
                  <a:cubicBezTo>
                    <a:pt x="10740" y="20694"/>
                    <a:pt x="10764" y="21194"/>
                    <a:pt x="10895" y="21599"/>
                  </a:cubicBezTo>
                  <a:cubicBezTo>
                    <a:pt x="10907" y="21635"/>
                    <a:pt x="10943" y="21647"/>
                    <a:pt x="10966" y="21647"/>
                  </a:cubicBezTo>
                  <a:cubicBezTo>
                    <a:pt x="10966" y="21647"/>
                    <a:pt x="10966" y="21659"/>
                    <a:pt x="10978" y="21659"/>
                  </a:cubicBezTo>
                  <a:cubicBezTo>
                    <a:pt x="11794" y="22343"/>
                    <a:pt x="13067" y="22429"/>
                    <a:pt x="14194" y="22429"/>
                  </a:cubicBezTo>
                  <a:cubicBezTo>
                    <a:pt x="14498" y="22429"/>
                    <a:pt x="14791" y="22423"/>
                    <a:pt x="15062" y="22421"/>
                  </a:cubicBezTo>
                  <a:cubicBezTo>
                    <a:pt x="15115" y="22419"/>
                    <a:pt x="15168" y="22419"/>
                    <a:pt x="15223" y="22419"/>
                  </a:cubicBezTo>
                  <a:cubicBezTo>
                    <a:pt x="15604" y="22419"/>
                    <a:pt x="16036" y="22442"/>
                    <a:pt x="16475" y="22442"/>
                  </a:cubicBezTo>
                  <a:cubicBezTo>
                    <a:pt x="17376" y="22442"/>
                    <a:pt x="18308" y="22346"/>
                    <a:pt x="18896" y="21766"/>
                  </a:cubicBezTo>
                  <a:cubicBezTo>
                    <a:pt x="18920" y="21742"/>
                    <a:pt x="18920" y="21718"/>
                    <a:pt x="18920" y="21694"/>
                  </a:cubicBezTo>
                  <a:cubicBezTo>
                    <a:pt x="19075" y="21242"/>
                    <a:pt x="19110" y="20718"/>
                    <a:pt x="19027" y="20242"/>
                  </a:cubicBezTo>
                  <a:cubicBezTo>
                    <a:pt x="19015" y="19754"/>
                    <a:pt x="18527" y="19420"/>
                    <a:pt x="18122" y="19230"/>
                  </a:cubicBezTo>
                  <a:cubicBezTo>
                    <a:pt x="17634" y="19010"/>
                    <a:pt x="17095" y="18957"/>
                    <a:pt x="16560" y="18957"/>
                  </a:cubicBezTo>
                  <a:cubicBezTo>
                    <a:pt x="16312" y="18957"/>
                    <a:pt x="16065" y="18968"/>
                    <a:pt x="15824" y="18980"/>
                  </a:cubicBezTo>
                  <a:cubicBezTo>
                    <a:pt x="15824" y="18980"/>
                    <a:pt x="15824" y="18980"/>
                    <a:pt x="15824" y="18968"/>
                  </a:cubicBezTo>
                  <a:cubicBezTo>
                    <a:pt x="15824" y="18956"/>
                    <a:pt x="15824" y="18932"/>
                    <a:pt x="15824" y="18920"/>
                  </a:cubicBezTo>
                  <a:cubicBezTo>
                    <a:pt x="15860" y="18908"/>
                    <a:pt x="15896" y="18872"/>
                    <a:pt x="15896" y="18837"/>
                  </a:cubicBezTo>
                  <a:cubicBezTo>
                    <a:pt x="16110" y="17218"/>
                    <a:pt x="16348" y="15610"/>
                    <a:pt x="16610" y="14015"/>
                  </a:cubicBezTo>
                  <a:cubicBezTo>
                    <a:pt x="16848" y="12574"/>
                    <a:pt x="17217" y="11122"/>
                    <a:pt x="17312" y="9657"/>
                  </a:cubicBezTo>
                  <a:cubicBezTo>
                    <a:pt x="17360" y="9645"/>
                    <a:pt x="17396" y="9633"/>
                    <a:pt x="17431" y="9609"/>
                  </a:cubicBezTo>
                  <a:cubicBezTo>
                    <a:pt x="17801" y="9407"/>
                    <a:pt x="17967" y="8883"/>
                    <a:pt x="17753" y="8514"/>
                  </a:cubicBezTo>
                  <a:cubicBezTo>
                    <a:pt x="17618" y="8269"/>
                    <a:pt x="17327" y="8102"/>
                    <a:pt x="17050" y="8102"/>
                  </a:cubicBezTo>
                  <a:cubicBezTo>
                    <a:pt x="16937" y="8102"/>
                    <a:pt x="16826" y="8130"/>
                    <a:pt x="16729" y="8193"/>
                  </a:cubicBezTo>
                  <a:cubicBezTo>
                    <a:pt x="15038" y="6919"/>
                    <a:pt x="13360" y="5657"/>
                    <a:pt x="11669" y="4395"/>
                  </a:cubicBezTo>
                  <a:cubicBezTo>
                    <a:pt x="10216" y="3299"/>
                    <a:pt x="8609" y="1954"/>
                    <a:pt x="6835" y="1418"/>
                  </a:cubicBezTo>
                  <a:cubicBezTo>
                    <a:pt x="6728" y="739"/>
                    <a:pt x="6192" y="156"/>
                    <a:pt x="5454" y="25"/>
                  </a:cubicBezTo>
                  <a:cubicBezTo>
                    <a:pt x="5356" y="8"/>
                    <a:pt x="5258" y="1"/>
                    <a:pt x="51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53"/>
            <p:cNvSpPr/>
            <p:nvPr/>
          </p:nvSpPr>
          <p:spPr>
            <a:xfrm>
              <a:off x="6865125" y="2593100"/>
              <a:ext cx="21450" cy="20825"/>
            </a:xfrm>
            <a:custGeom>
              <a:rect b="b" l="l" r="r" t="t"/>
              <a:pathLst>
                <a:path extrusionOk="0" h="833" w="858">
                  <a:moveTo>
                    <a:pt x="456" y="161"/>
                  </a:moveTo>
                  <a:cubicBezTo>
                    <a:pt x="718" y="161"/>
                    <a:pt x="766" y="676"/>
                    <a:pt x="428" y="676"/>
                  </a:cubicBezTo>
                  <a:cubicBezTo>
                    <a:pt x="424" y="676"/>
                    <a:pt x="421" y="676"/>
                    <a:pt x="417" y="675"/>
                  </a:cubicBezTo>
                  <a:cubicBezTo>
                    <a:pt x="287" y="675"/>
                    <a:pt x="144" y="580"/>
                    <a:pt x="156" y="425"/>
                  </a:cubicBezTo>
                  <a:cubicBezTo>
                    <a:pt x="156" y="330"/>
                    <a:pt x="203" y="247"/>
                    <a:pt x="275" y="187"/>
                  </a:cubicBezTo>
                  <a:cubicBezTo>
                    <a:pt x="287" y="193"/>
                    <a:pt x="298" y="196"/>
                    <a:pt x="310" y="196"/>
                  </a:cubicBezTo>
                  <a:cubicBezTo>
                    <a:pt x="322" y="196"/>
                    <a:pt x="334" y="193"/>
                    <a:pt x="346" y="187"/>
                  </a:cubicBezTo>
                  <a:cubicBezTo>
                    <a:pt x="386" y="169"/>
                    <a:pt x="422" y="161"/>
                    <a:pt x="456" y="161"/>
                  </a:cubicBezTo>
                  <a:close/>
                  <a:moveTo>
                    <a:pt x="444" y="1"/>
                  </a:moveTo>
                  <a:cubicBezTo>
                    <a:pt x="384" y="1"/>
                    <a:pt x="322" y="18"/>
                    <a:pt x="263" y="56"/>
                  </a:cubicBezTo>
                  <a:cubicBezTo>
                    <a:pt x="108" y="116"/>
                    <a:pt x="1" y="271"/>
                    <a:pt x="1" y="449"/>
                  </a:cubicBezTo>
                  <a:cubicBezTo>
                    <a:pt x="1" y="672"/>
                    <a:pt x="220" y="833"/>
                    <a:pt x="434" y="833"/>
                  </a:cubicBezTo>
                  <a:cubicBezTo>
                    <a:pt x="448" y="833"/>
                    <a:pt x="463" y="832"/>
                    <a:pt x="477" y="830"/>
                  </a:cubicBezTo>
                  <a:cubicBezTo>
                    <a:pt x="715" y="806"/>
                    <a:pt x="858" y="568"/>
                    <a:pt x="822" y="342"/>
                  </a:cubicBezTo>
                  <a:cubicBezTo>
                    <a:pt x="787" y="155"/>
                    <a:pt x="624" y="1"/>
                    <a:pt x="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53"/>
            <p:cNvSpPr/>
            <p:nvPr/>
          </p:nvSpPr>
          <p:spPr>
            <a:xfrm>
              <a:off x="6750525" y="2870725"/>
              <a:ext cx="25625" cy="26800"/>
            </a:xfrm>
            <a:custGeom>
              <a:rect b="b" l="l" r="r" t="t"/>
              <a:pathLst>
                <a:path extrusionOk="0" h="1072" w="1025">
                  <a:moveTo>
                    <a:pt x="551" y="133"/>
                  </a:moveTo>
                  <a:cubicBezTo>
                    <a:pt x="582" y="133"/>
                    <a:pt x="610" y="136"/>
                    <a:pt x="632" y="143"/>
                  </a:cubicBezTo>
                  <a:cubicBezTo>
                    <a:pt x="810" y="203"/>
                    <a:pt x="513" y="298"/>
                    <a:pt x="453" y="298"/>
                  </a:cubicBezTo>
                  <a:cubicBezTo>
                    <a:pt x="370" y="298"/>
                    <a:pt x="275" y="274"/>
                    <a:pt x="191" y="238"/>
                  </a:cubicBezTo>
                  <a:cubicBezTo>
                    <a:pt x="251" y="215"/>
                    <a:pt x="287" y="179"/>
                    <a:pt x="346" y="155"/>
                  </a:cubicBezTo>
                  <a:cubicBezTo>
                    <a:pt x="404" y="147"/>
                    <a:pt x="484" y="133"/>
                    <a:pt x="551" y="133"/>
                  </a:cubicBezTo>
                  <a:close/>
                  <a:moveTo>
                    <a:pt x="739" y="322"/>
                  </a:moveTo>
                  <a:cubicBezTo>
                    <a:pt x="739" y="488"/>
                    <a:pt x="727" y="655"/>
                    <a:pt x="727" y="822"/>
                  </a:cubicBezTo>
                  <a:cubicBezTo>
                    <a:pt x="727" y="834"/>
                    <a:pt x="727" y="846"/>
                    <a:pt x="727" y="846"/>
                  </a:cubicBezTo>
                  <a:cubicBezTo>
                    <a:pt x="715" y="858"/>
                    <a:pt x="691" y="858"/>
                    <a:pt x="680" y="858"/>
                  </a:cubicBezTo>
                  <a:cubicBezTo>
                    <a:pt x="620" y="869"/>
                    <a:pt x="549" y="881"/>
                    <a:pt x="477" y="881"/>
                  </a:cubicBezTo>
                  <a:cubicBezTo>
                    <a:pt x="429" y="893"/>
                    <a:pt x="370" y="905"/>
                    <a:pt x="310" y="917"/>
                  </a:cubicBezTo>
                  <a:lnTo>
                    <a:pt x="275" y="917"/>
                  </a:lnTo>
                  <a:cubicBezTo>
                    <a:pt x="299" y="905"/>
                    <a:pt x="310" y="881"/>
                    <a:pt x="310" y="846"/>
                  </a:cubicBezTo>
                  <a:cubicBezTo>
                    <a:pt x="322" y="750"/>
                    <a:pt x="287" y="631"/>
                    <a:pt x="263" y="524"/>
                  </a:cubicBezTo>
                  <a:cubicBezTo>
                    <a:pt x="239" y="465"/>
                    <a:pt x="227" y="393"/>
                    <a:pt x="203" y="322"/>
                  </a:cubicBezTo>
                  <a:lnTo>
                    <a:pt x="203" y="322"/>
                  </a:lnTo>
                  <a:cubicBezTo>
                    <a:pt x="287" y="393"/>
                    <a:pt x="382" y="417"/>
                    <a:pt x="501" y="417"/>
                  </a:cubicBezTo>
                  <a:cubicBezTo>
                    <a:pt x="572" y="405"/>
                    <a:pt x="668" y="381"/>
                    <a:pt x="739" y="322"/>
                  </a:cubicBezTo>
                  <a:close/>
                  <a:moveTo>
                    <a:pt x="465" y="0"/>
                  </a:moveTo>
                  <a:cubicBezTo>
                    <a:pt x="334" y="0"/>
                    <a:pt x="108" y="36"/>
                    <a:pt x="84" y="191"/>
                  </a:cubicBezTo>
                  <a:cubicBezTo>
                    <a:pt x="84" y="203"/>
                    <a:pt x="84" y="215"/>
                    <a:pt x="84" y="227"/>
                  </a:cubicBezTo>
                  <a:cubicBezTo>
                    <a:pt x="60" y="381"/>
                    <a:pt x="60" y="572"/>
                    <a:pt x="108" y="739"/>
                  </a:cubicBezTo>
                  <a:cubicBezTo>
                    <a:pt x="48" y="762"/>
                    <a:pt x="1" y="834"/>
                    <a:pt x="13" y="917"/>
                  </a:cubicBezTo>
                  <a:cubicBezTo>
                    <a:pt x="39" y="1038"/>
                    <a:pt x="146" y="1071"/>
                    <a:pt x="253" y="1071"/>
                  </a:cubicBezTo>
                  <a:cubicBezTo>
                    <a:pt x="294" y="1071"/>
                    <a:pt x="334" y="1067"/>
                    <a:pt x="370" y="1060"/>
                  </a:cubicBezTo>
                  <a:cubicBezTo>
                    <a:pt x="489" y="1048"/>
                    <a:pt x="608" y="1024"/>
                    <a:pt x="715" y="1012"/>
                  </a:cubicBezTo>
                  <a:cubicBezTo>
                    <a:pt x="810" y="989"/>
                    <a:pt x="918" y="989"/>
                    <a:pt x="977" y="917"/>
                  </a:cubicBezTo>
                  <a:cubicBezTo>
                    <a:pt x="1025" y="834"/>
                    <a:pt x="989" y="739"/>
                    <a:pt x="906" y="715"/>
                  </a:cubicBezTo>
                  <a:cubicBezTo>
                    <a:pt x="918" y="536"/>
                    <a:pt x="894" y="334"/>
                    <a:pt x="846" y="155"/>
                  </a:cubicBezTo>
                  <a:cubicBezTo>
                    <a:pt x="846" y="131"/>
                    <a:pt x="822" y="119"/>
                    <a:pt x="810" y="119"/>
                  </a:cubicBezTo>
                  <a:cubicBezTo>
                    <a:pt x="763" y="12"/>
                    <a:pt x="572" y="0"/>
                    <a:pt x="4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" name="Google Shape;1276;p53"/>
          <p:cNvGrpSpPr/>
          <p:nvPr/>
        </p:nvGrpSpPr>
        <p:grpSpPr>
          <a:xfrm>
            <a:off x="5970606" y="2632641"/>
            <a:ext cx="119686" cy="418862"/>
            <a:chOff x="4285650" y="1194925"/>
            <a:chExt cx="86000" cy="300950"/>
          </a:xfrm>
        </p:grpSpPr>
        <p:sp>
          <p:nvSpPr>
            <p:cNvPr id="1277" name="Google Shape;1277;p53"/>
            <p:cNvSpPr/>
            <p:nvPr/>
          </p:nvSpPr>
          <p:spPr>
            <a:xfrm>
              <a:off x="4285650" y="1194925"/>
              <a:ext cx="86000" cy="300950"/>
            </a:xfrm>
            <a:custGeom>
              <a:rect b="b" l="l" r="r" t="t"/>
              <a:pathLst>
                <a:path extrusionOk="0" h="12038" w="3440">
                  <a:moveTo>
                    <a:pt x="2019" y="186"/>
                  </a:moveTo>
                  <a:cubicBezTo>
                    <a:pt x="2636" y="186"/>
                    <a:pt x="3180" y="303"/>
                    <a:pt x="3215" y="655"/>
                  </a:cubicBezTo>
                  <a:cubicBezTo>
                    <a:pt x="3203" y="738"/>
                    <a:pt x="3143" y="834"/>
                    <a:pt x="3084" y="893"/>
                  </a:cubicBezTo>
                  <a:cubicBezTo>
                    <a:pt x="2977" y="977"/>
                    <a:pt x="2870" y="953"/>
                    <a:pt x="2739" y="965"/>
                  </a:cubicBezTo>
                  <a:cubicBezTo>
                    <a:pt x="2667" y="965"/>
                    <a:pt x="2643" y="1060"/>
                    <a:pt x="2703" y="1108"/>
                  </a:cubicBezTo>
                  <a:cubicBezTo>
                    <a:pt x="2727" y="1119"/>
                    <a:pt x="2762" y="1131"/>
                    <a:pt x="2786" y="1143"/>
                  </a:cubicBezTo>
                  <a:cubicBezTo>
                    <a:pt x="2679" y="2941"/>
                    <a:pt x="2631" y="4751"/>
                    <a:pt x="2548" y="6561"/>
                  </a:cubicBezTo>
                  <a:cubicBezTo>
                    <a:pt x="2512" y="7418"/>
                    <a:pt x="2465" y="8275"/>
                    <a:pt x="2429" y="9144"/>
                  </a:cubicBezTo>
                  <a:cubicBezTo>
                    <a:pt x="2394" y="9977"/>
                    <a:pt x="2647" y="11848"/>
                    <a:pt x="1416" y="11848"/>
                  </a:cubicBezTo>
                  <a:cubicBezTo>
                    <a:pt x="1397" y="11848"/>
                    <a:pt x="1377" y="11848"/>
                    <a:pt x="1358" y="11847"/>
                  </a:cubicBezTo>
                  <a:cubicBezTo>
                    <a:pt x="84" y="11799"/>
                    <a:pt x="345" y="10085"/>
                    <a:pt x="381" y="9228"/>
                  </a:cubicBezTo>
                  <a:cubicBezTo>
                    <a:pt x="417" y="8323"/>
                    <a:pt x="453" y="7430"/>
                    <a:pt x="488" y="6525"/>
                  </a:cubicBezTo>
                  <a:cubicBezTo>
                    <a:pt x="560" y="4763"/>
                    <a:pt x="726" y="2953"/>
                    <a:pt x="667" y="1191"/>
                  </a:cubicBezTo>
                  <a:cubicBezTo>
                    <a:pt x="738" y="1179"/>
                    <a:pt x="810" y="1155"/>
                    <a:pt x="869" y="1131"/>
                  </a:cubicBezTo>
                  <a:cubicBezTo>
                    <a:pt x="924" y="1098"/>
                    <a:pt x="898" y="1035"/>
                    <a:pt x="847" y="1035"/>
                  </a:cubicBezTo>
                  <a:cubicBezTo>
                    <a:pt x="842" y="1035"/>
                    <a:pt x="838" y="1035"/>
                    <a:pt x="834" y="1036"/>
                  </a:cubicBezTo>
                  <a:cubicBezTo>
                    <a:pt x="791" y="1044"/>
                    <a:pt x="744" y="1049"/>
                    <a:pt x="697" y="1049"/>
                  </a:cubicBezTo>
                  <a:cubicBezTo>
                    <a:pt x="533" y="1049"/>
                    <a:pt x="354" y="996"/>
                    <a:pt x="262" y="858"/>
                  </a:cubicBezTo>
                  <a:cubicBezTo>
                    <a:pt x="167" y="703"/>
                    <a:pt x="215" y="548"/>
                    <a:pt x="322" y="441"/>
                  </a:cubicBezTo>
                  <a:cubicBezTo>
                    <a:pt x="622" y="318"/>
                    <a:pt x="1362" y="186"/>
                    <a:pt x="2019" y="186"/>
                  </a:cubicBezTo>
                  <a:close/>
                  <a:moveTo>
                    <a:pt x="2074" y="1"/>
                  </a:moveTo>
                  <a:cubicBezTo>
                    <a:pt x="1464" y="1"/>
                    <a:pt x="783" y="124"/>
                    <a:pt x="405" y="286"/>
                  </a:cubicBezTo>
                  <a:cubicBezTo>
                    <a:pt x="405" y="274"/>
                    <a:pt x="393" y="274"/>
                    <a:pt x="369" y="274"/>
                  </a:cubicBezTo>
                  <a:cubicBezTo>
                    <a:pt x="95" y="298"/>
                    <a:pt x="0" y="667"/>
                    <a:pt x="95" y="893"/>
                  </a:cubicBezTo>
                  <a:cubicBezTo>
                    <a:pt x="179" y="1084"/>
                    <a:pt x="369" y="1179"/>
                    <a:pt x="560" y="1191"/>
                  </a:cubicBezTo>
                  <a:cubicBezTo>
                    <a:pt x="298" y="3429"/>
                    <a:pt x="345" y="5751"/>
                    <a:pt x="250" y="8001"/>
                  </a:cubicBezTo>
                  <a:cubicBezTo>
                    <a:pt x="215" y="8978"/>
                    <a:pt x="48" y="10061"/>
                    <a:pt x="250" y="11025"/>
                  </a:cubicBezTo>
                  <a:cubicBezTo>
                    <a:pt x="381" y="11633"/>
                    <a:pt x="703" y="12037"/>
                    <a:pt x="1358" y="12037"/>
                  </a:cubicBezTo>
                  <a:cubicBezTo>
                    <a:pt x="1965" y="12026"/>
                    <a:pt x="2405" y="11740"/>
                    <a:pt x="2512" y="11133"/>
                  </a:cubicBezTo>
                  <a:cubicBezTo>
                    <a:pt x="2703" y="10144"/>
                    <a:pt x="2620" y="9049"/>
                    <a:pt x="2667" y="8037"/>
                  </a:cubicBezTo>
                  <a:cubicBezTo>
                    <a:pt x="2762" y="5739"/>
                    <a:pt x="2893" y="3441"/>
                    <a:pt x="2953" y="1143"/>
                  </a:cubicBezTo>
                  <a:cubicBezTo>
                    <a:pt x="3048" y="1119"/>
                    <a:pt x="3143" y="1060"/>
                    <a:pt x="3203" y="1000"/>
                  </a:cubicBezTo>
                  <a:cubicBezTo>
                    <a:pt x="3298" y="905"/>
                    <a:pt x="3334" y="798"/>
                    <a:pt x="3322" y="679"/>
                  </a:cubicBezTo>
                  <a:cubicBezTo>
                    <a:pt x="3439" y="178"/>
                    <a:pt x="2807" y="1"/>
                    <a:pt x="2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53"/>
            <p:cNvSpPr/>
            <p:nvPr/>
          </p:nvSpPr>
          <p:spPr>
            <a:xfrm>
              <a:off x="4297150" y="1207800"/>
              <a:ext cx="64850" cy="7625"/>
            </a:xfrm>
            <a:custGeom>
              <a:rect b="b" l="l" r="r" t="t"/>
              <a:pathLst>
                <a:path extrusionOk="0" h="305" w="2594">
                  <a:moveTo>
                    <a:pt x="64" y="0"/>
                  </a:moveTo>
                  <a:cubicBezTo>
                    <a:pt x="27" y="0"/>
                    <a:pt x="1" y="61"/>
                    <a:pt x="40" y="81"/>
                  </a:cubicBezTo>
                  <a:cubicBezTo>
                    <a:pt x="314" y="281"/>
                    <a:pt x="643" y="293"/>
                    <a:pt x="969" y="293"/>
                  </a:cubicBezTo>
                  <a:cubicBezTo>
                    <a:pt x="1014" y="293"/>
                    <a:pt x="1059" y="293"/>
                    <a:pt x="1103" y="293"/>
                  </a:cubicBezTo>
                  <a:cubicBezTo>
                    <a:pt x="1158" y="293"/>
                    <a:pt x="1213" y="293"/>
                    <a:pt x="1267" y="295"/>
                  </a:cubicBezTo>
                  <a:cubicBezTo>
                    <a:pt x="1401" y="299"/>
                    <a:pt x="1537" y="305"/>
                    <a:pt x="1673" y="305"/>
                  </a:cubicBezTo>
                  <a:cubicBezTo>
                    <a:pt x="1971" y="305"/>
                    <a:pt x="2267" y="275"/>
                    <a:pt x="2529" y="128"/>
                  </a:cubicBezTo>
                  <a:cubicBezTo>
                    <a:pt x="2593" y="96"/>
                    <a:pt x="2561" y="6"/>
                    <a:pt x="2501" y="6"/>
                  </a:cubicBezTo>
                  <a:cubicBezTo>
                    <a:pt x="2495" y="6"/>
                    <a:pt x="2488" y="7"/>
                    <a:pt x="2481" y="9"/>
                  </a:cubicBezTo>
                  <a:cubicBezTo>
                    <a:pt x="2112" y="152"/>
                    <a:pt x="1743" y="152"/>
                    <a:pt x="1350" y="152"/>
                  </a:cubicBezTo>
                  <a:cubicBezTo>
                    <a:pt x="1177" y="157"/>
                    <a:pt x="995" y="172"/>
                    <a:pt x="814" y="172"/>
                  </a:cubicBezTo>
                  <a:cubicBezTo>
                    <a:pt x="557" y="172"/>
                    <a:pt x="304" y="142"/>
                    <a:pt x="88" y="9"/>
                  </a:cubicBezTo>
                  <a:cubicBezTo>
                    <a:pt x="80" y="3"/>
                    <a:pt x="71" y="0"/>
                    <a:pt x="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53"/>
            <p:cNvSpPr/>
            <p:nvPr/>
          </p:nvSpPr>
          <p:spPr>
            <a:xfrm>
              <a:off x="4295475" y="1347375"/>
              <a:ext cx="50625" cy="138700"/>
            </a:xfrm>
            <a:custGeom>
              <a:rect b="b" l="l" r="r" t="t"/>
              <a:pathLst>
                <a:path extrusionOk="0" h="5548" w="2025">
                  <a:moveTo>
                    <a:pt x="643" y="143"/>
                  </a:moveTo>
                  <a:cubicBezTo>
                    <a:pt x="982" y="143"/>
                    <a:pt x="1583" y="328"/>
                    <a:pt x="1762" y="391"/>
                  </a:cubicBezTo>
                  <a:cubicBezTo>
                    <a:pt x="1603" y="494"/>
                    <a:pt x="1437" y="546"/>
                    <a:pt x="1252" y="546"/>
                  </a:cubicBezTo>
                  <a:cubicBezTo>
                    <a:pt x="1201" y="546"/>
                    <a:pt x="1149" y="542"/>
                    <a:pt x="1095" y="534"/>
                  </a:cubicBezTo>
                  <a:cubicBezTo>
                    <a:pt x="917" y="522"/>
                    <a:pt x="453" y="463"/>
                    <a:pt x="417" y="213"/>
                  </a:cubicBezTo>
                  <a:cubicBezTo>
                    <a:pt x="449" y="163"/>
                    <a:pt x="532" y="143"/>
                    <a:pt x="643" y="143"/>
                  </a:cubicBezTo>
                  <a:close/>
                  <a:moveTo>
                    <a:pt x="369" y="415"/>
                  </a:moveTo>
                  <a:cubicBezTo>
                    <a:pt x="476" y="594"/>
                    <a:pt x="774" y="641"/>
                    <a:pt x="965" y="677"/>
                  </a:cubicBezTo>
                  <a:cubicBezTo>
                    <a:pt x="1057" y="695"/>
                    <a:pt x="1153" y="705"/>
                    <a:pt x="1248" y="705"/>
                  </a:cubicBezTo>
                  <a:cubicBezTo>
                    <a:pt x="1470" y="705"/>
                    <a:pt x="1687" y="648"/>
                    <a:pt x="1846" y="498"/>
                  </a:cubicBezTo>
                  <a:cubicBezTo>
                    <a:pt x="1857" y="1248"/>
                    <a:pt x="1869" y="1999"/>
                    <a:pt x="1857" y="2761"/>
                  </a:cubicBezTo>
                  <a:cubicBezTo>
                    <a:pt x="1846" y="3153"/>
                    <a:pt x="1834" y="3546"/>
                    <a:pt x="1798" y="3939"/>
                  </a:cubicBezTo>
                  <a:cubicBezTo>
                    <a:pt x="1786" y="4130"/>
                    <a:pt x="1786" y="4320"/>
                    <a:pt x="1738" y="4511"/>
                  </a:cubicBezTo>
                  <a:cubicBezTo>
                    <a:pt x="1738" y="4630"/>
                    <a:pt x="1703" y="4737"/>
                    <a:pt x="1655" y="4844"/>
                  </a:cubicBezTo>
                  <a:cubicBezTo>
                    <a:pt x="1586" y="5153"/>
                    <a:pt x="1370" y="5307"/>
                    <a:pt x="1014" y="5307"/>
                  </a:cubicBezTo>
                  <a:cubicBezTo>
                    <a:pt x="875" y="5307"/>
                    <a:pt x="716" y="5284"/>
                    <a:pt x="536" y="5237"/>
                  </a:cubicBezTo>
                  <a:cubicBezTo>
                    <a:pt x="0" y="4618"/>
                    <a:pt x="191" y="3368"/>
                    <a:pt x="214" y="2594"/>
                  </a:cubicBezTo>
                  <a:cubicBezTo>
                    <a:pt x="238" y="1868"/>
                    <a:pt x="333" y="1141"/>
                    <a:pt x="369" y="415"/>
                  </a:cubicBezTo>
                  <a:close/>
                  <a:moveTo>
                    <a:pt x="680" y="0"/>
                  </a:moveTo>
                  <a:cubicBezTo>
                    <a:pt x="513" y="0"/>
                    <a:pt x="381" y="32"/>
                    <a:pt x="333" y="117"/>
                  </a:cubicBezTo>
                  <a:cubicBezTo>
                    <a:pt x="322" y="117"/>
                    <a:pt x="310" y="129"/>
                    <a:pt x="310" y="141"/>
                  </a:cubicBezTo>
                  <a:cubicBezTo>
                    <a:pt x="83" y="1272"/>
                    <a:pt x="95" y="2499"/>
                    <a:pt x="107" y="3653"/>
                  </a:cubicBezTo>
                  <a:cubicBezTo>
                    <a:pt x="107" y="4261"/>
                    <a:pt x="48" y="5499"/>
                    <a:pt x="953" y="5547"/>
                  </a:cubicBezTo>
                  <a:cubicBezTo>
                    <a:pt x="968" y="5547"/>
                    <a:pt x="982" y="5548"/>
                    <a:pt x="997" y="5548"/>
                  </a:cubicBezTo>
                  <a:cubicBezTo>
                    <a:pt x="1652" y="5548"/>
                    <a:pt x="1847" y="4773"/>
                    <a:pt x="1905" y="4261"/>
                  </a:cubicBezTo>
                  <a:cubicBezTo>
                    <a:pt x="2024" y="2975"/>
                    <a:pt x="1988" y="1677"/>
                    <a:pt x="1965" y="391"/>
                  </a:cubicBezTo>
                  <a:cubicBezTo>
                    <a:pt x="1965" y="362"/>
                    <a:pt x="1940" y="340"/>
                    <a:pt x="1912" y="340"/>
                  </a:cubicBezTo>
                  <a:cubicBezTo>
                    <a:pt x="1906" y="340"/>
                    <a:pt x="1900" y="341"/>
                    <a:pt x="1893" y="344"/>
                  </a:cubicBezTo>
                  <a:cubicBezTo>
                    <a:pt x="1905" y="296"/>
                    <a:pt x="1893" y="260"/>
                    <a:pt x="1846" y="236"/>
                  </a:cubicBezTo>
                  <a:cubicBezTo>
                    <a:pt x="1727" y="194"/>
                    <a:pt x="1094" y="0"/>
                    <a:pt x="6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53"/>
            <p:cNvSpPr/>
            <p:nvPr/>
          </p:nvSpPr>
          <p:spPr>
            <a:xfrm>
              <a:off x="4322850" y="1318500"/>
              <a:ext cx="16400" cy="14525"/>
            </a:xfrm>
            <a:custGeom>
              <a:rect b="b" l="l" r="r" t="t"/>
              <a:pathLst>
                <a:path extrusionOk="0" h="581" w="656">
                  <a:moveTo>
                    <a:pt x="249" y="123"/>
                  </a:moveTo>
                  <a:cubicBezTo>
                    <a:pt x="322" y="123"/>
                    <a:pt x="400" y="166"/>
                    <a:pt x="429" y="225"/>
                  </a:cubicBezTo>
                  <a:cubicBezTo>
                    <a:pt x="465" y="308"/>
                    <a:pt x="417" y="379"/>
                    <a:pt x="346" y="415"/>
                  </a:cubicBezTo>
                  <a:cubicBezTo>
                    <a:pt x="324" y="424"/>
                    <a:pt x="302" y="429"/>
                    <a:pt x="281" y="429"/>
                  </a:cubicBezTo>
                  <a:cubicBezTo>
                    <a:pt x="222" y="429"/>
                    <a:pt x="170" y="393"/>
                    <a:pt x="143" y="332"/>
                  </a:cubicBezTo>
                  <a:cubicBezTo>
                    <a:pt x="120" y="260"/>
                    <a:pt x="143" y="189"/>
                    <a:pt x="191" y="129"/>
                  </a:cubicBezTo>
                  <a:lnTo>
                    <a:pt x="203" y="129"/>
                  </a:lnTo>
                  <a:cubicBezTo>
                    <a:pt x="218" y="125"/>
                    <a:pt x="233" y="123"/>
                    <a:pt x="249" y="123"/>
                  </a:cubicBezTo>
                  <a:close/>
                  <a:moveTo>
                    <a:pt x="317" y="0"/>
                  </a:moveTo>
                  <a:cubicBezTo>
                    <a:pt x="266" y="0"/>
                    <a:pt x="214" y="15"/>
                    <a:pt x="167" y="46"/>
                  </a:cubicBezTo>
                  <a:cubicBezTo>
                    <a:pt x="155" y="46"/>
                    <a:pt x="155" y="58"/>
                    <a:pt x="155" y="58"/>
                  </a:cubicBezTo>
                  <a:cubicBezTo>
                    <a:pt x="36" y="117"/>
                    <a:pt x="0" y="272"/>
                    <a:pt x="36" y="391"/>
                  </a:cubicBezTo>
                  <a:cubicBezTo>
                    <a:pt x="72" y="516"/>
                    <a:pt x="180" y="580"/>
                    <a:pt x="293" y="580"/>
                  </a:cubicBezTo>
                  <a:cubicBezTo>
                    <a:pt x="331" y="580"/>
                    <a:pt x="369" y="573"/>
                    <a:pt x="405" y="558"/>
                  </a:cubicBezTo>
                  <a:cubicBezTo>
                    <a:pt x="560" y="498"/>
                    <a:pt x="655" y="320"/>
                    <a:pt x="572" y="165"/>
                  </a:cubicBezTo>
                  <a:cubicBezTo>
                    <a:pt x="524" y="61"/>
                    <a:pt x="422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53"/>
            <p:cNvSpPr/>
            <p:nvPr/>
          </p:nvSpPr>
          <p:spPr>
            <a:xfrm>
              <a:off x="4311250" y="1306225"/>
              <a:ext cx="9850" cy="8500"/>
            </a:xfrm>
            <a:custGeom>
              <a:rect b="b" l="l" r="r" t="t"/>
              <a:pathLst>
                <a:path extrusionOk="0" h="340" w="394">
                  <a:moveTo>
                    <a:pt x="183" y="85"/>
                  </a:moveTo>
                  <a:cubicBezTo>
                    <a:pt x="255" y="85"/>
                    <a:pt x="321" y="161"/>
                    <a:pt x="238" y="216"/>
                  </a:cubicBezTo>
                  <a:cubicBezTo>
                    <a:pt x="220" y="229"/>
                    <a:pt x="203" y="234"/>
                    <a:pt x="187" y="234"/>
                  </a:cubicBezTo>
                  <a:cubicBezTo>
                    <a:pt x="133" y="234"/>
                    <a:pt x="101" y="164"/>
                    <a:pt x="119" y="108"/>
                  </a:cubicBezTo>
                  <a:cubicBezTo>
                    <a:pt x="139" y="92"/>
                    <a:pt x="161" y="85"/>
                    <a:pt x="183" y="85"/>
                  </a:cubicBezTo>
                  <a:close/>
                  <a:moveTo>
                    <a:pt x="200" y="1"/>
                  </a:moveTo>
                  <a:cubicBezTo>
                    <a:pt x="180" y="1"/>
                    <a:pt x="160" y="5"/>
                    <a:pt x="143" y="13"/>
                  </a:cubicBezTo>
                  <a:cubicBezTo>
                    <a:pt x="135" y="13"/>
                    <a:pt x="132" y="8"/>
                    <a:pt x="132" y="8"/>
                  </a:cubicBezTo>
                  <a:cubicBezTo>
                    <a:pt x="131" y="8"/>
                    <a:pt x="131" y="9"/>
                    <a:pt x="131" y="13"/>
                  </a:cubicBezTo>
                  <a:cubicBezTo>
                    <a:pt x="36" y="49"/>
                    <a:pt x="0" y="144"/>
                    <a:pt x="36" y="239"/>
                  </a:cubicBezTo>
                  <a:cubicBezTo>
                    <a:pt x="58" y="305"/>
                    <a:pt x="120" y="340"/>
                    <a:pt x="185" y="340"/>
                  </a:cubicBezTo>
                  <a:cubicBezTo>
                    <a:pt x="225" y="340"/>
                    <a:pt x="266" y="326"/>
                    <a:pt x="298" y="299"/>
                  </a:cubicBezTo>
                  <a:cubicBezTo>
                    <a:pt x="381" y="239"/>
                    <a:pt x="393" y="108"/>
                    <a:pt x="310" y="37"/>
                  </a:cubicBezTo>
                  <a:cubicBezTo>
                    <a:pt x="279" y="14"/>
                    <a:pt x="238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53"/>
            <p:cNvSpPr/>
            <p:nvPr/>
          </p:nvSpPr>
          <p:spPr>
            <a:xfrm>
              <a:off x="4323150" y="1267100"/>
              <a:ext cx="21750" cy="20875"/>
            </a:xfrm>
            <a:custGeom>
              <a:rect b="b" l="l" r="r" t="t"/>
              <a:pathLst>
                <a:path extrusionOk="0" h="835" w="870">
                  <a:moveTo>
                    <a:pt x="393" y="105"/>
                  </a:moveTo>
                  <a:cubicBezTo>
                    <a:pt x="459" y="105"/>
                    <a:pt x="524" y="126"/>
                    <a:pt x="584" y="173"/>
                  </a:cubicBezTo>
                  <a:cubicBezTo>
                    <a:pt x="703" y="268"/>
                    <a:pt x="727" y="471"/>
                    <a:pt x="643" y="590"/>
                  </a:cubicBezTo>
                  <a:cubicBezTo>
                    <a:pt x="593" y="662"/>
                    <a:pt x="504" y="699"/>
                    <a:pt x="415" y="699"/>
                  </a:cubicBezTo>
                  <a:cubicBezTo>
                    <a:pt x="356" y="699"/>
                    <a:pt x="298" y="683"/>
                    <a:pt x="250" y="649"/>
                  </a:cubicBezTo>
                  <a:cubicBezTo>
                    <a:pt x="96" y="542"/>
                    <a:pt x="143" y="316"/>
                    <a:pt x="203" y="161"/>
                  </a:cubicBezTo>
                  <a:cubicBezTo>
                    <a:pt x="262" y="126"/>
                    <a:pt x="328" y="105"/>
                    <a:pt x="393" y="105"/>
                  </a:cubicBezTo>
                  <a:close/>
                  <a:moveTo>
                    <a:pt x="397" y="1"/>
                  </a:moveTo>
                  <a:cubicBezTo>
                    <a:pt x="282" y="1"/>
                    <a:pt x="172" y="44"/>
                    <a:pt x="119" y="149"/>
                  </a:cubicBezTo>
                  <a:cubicBezTo>
                    <a:pt x="108" y="161"/>
                    <a:pt x="119" y="173"/>
                    <a:pt x="119" y="173"/>
                  </a:cubicBezTo>
                  <a:cubicBezTo>
                    <a:pt x="12" y="364"/>
                    <a:pt x="0" y="614"/>
                    <a:pt x="191" y="757"/>
                  </a:cubicBezTo>
                  <a:cubicBezTo>
                    <a:pt x="257" y="809"/>
                    <a:pt x="341" y="835"/>
                    <a:pt x="425" y="835"/>
                  </a:cubicBezTo>
                  <a:cubicBezTo>
                    <a:pt x="551" y="835"/>
                    <a:pt x="679" y="776"/>
                    <a:pt x="750" y="661"/>
                  </a:cubicBezTo>
                  <a:cubicBezTo>
                    <a:pt x="870" y="483"/>
                    <a:pt x="834" y="209"/>
                    <a:pt x="655" y="78"/>
                  </a:cubicBezTo>
                  <a:cubicBezTo>
                    <a:pt x="586" y="30"/>
                    <a:pt x="490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" name="Google Shape;1283;p53"/>
          <p:cNvGrpSpPr/>
          <p:nvPr/>
        </p:nvGrpSpPr>
        <p:grpSpPr>
          <a:xfrm>
            <a:off x="6282519" y="2657294"/>
            <a:ext cx="224968" cy="369558"/>
            <a:chOff x="4400825" y="1206000"/>
            <a:chExt cx="161650" cy="265525"/>
          </a:xfrm>
        </p:grpSpPr>
        <p:sp>
          <p:nvSpPr>
            <p:cNvPr id="1284" name="Google Shape;1284;p53"/>
            <p:cNvSpPr/>
            <p:nvPr/>
          </p:nvSpPr>
          <p:spPr>
            <a:xfrm>
              <a:off x="4400825" y="1206000"/>
              <a:ext cx="161650" cy="265525"/>
            </a:xfrm>
            <a:custGeom>
              <a:rect b="b" l="l" r="r" t="t"/>
              <a:pathLst>
                <a:path extrusionOk="0" h="10621" w="6466">
                  <a:moveTo>
                    <a:pt x="2727" y="165"/>
                  </a:moveTo>
                  <a:cubicBezTo>
                    <a:pt x="3049" y="165"/>
                    <a:pt x="3370" y="165"/>
                    <a:pt x="3692" y="176"/>
                  </a:cubicBezTo>
                  <a:cubicBezTo>
                    <a:pt x="3701" y="194"/>
                    <a:pt x="3716" y="205"/>
                    <a:pt x="3737" y="205"/>
                  </a:cubicBezTo>
                  <a:cubicBezTo>
                    <a:pt x="3745" y="205"/>
                    <a:pt x="3754" y="203"/>
                    <a:pt x="3763" y="200"/>
                  </a:cubicBezTo>
                  <a:cubicBezTo>
                    <a:pt x="3815" y="188"/>
                    <a:pt x="3867" y="182"/>
                    <a:pt x="3919" y="182"/>
                  </a:cubicBezTo>
                  <a:cubicBezTo>
                    <a:pt x="4129" y="182"/>
                    <a:pt x="4320" y="285"/>
                    <a:pt x="4359" y="534"/>
                  </a:cubicBezTo>
                  <a:cubicBezTo>
                    <a:pt x="4380" y="758"/>
                    <a:pt x="4191" y="934"/>
                    <a:pt x="3972" y="934"/>
                  </a:cubicBezTo>
                  <a:cubicBezTo>
                    <a:pt x="3946" y="934"/>
                    <a:pt x="3920" y="931"/>
                    <a:pt x="3894" y="927"/>
                  </a:cubicBezTo>
                  <a:cubicBezTo>
                    <a:pt x="3889" y="925"/>
                    <a:pt x="3884" y="925"/>
                    <a:pt x="3879" y="925"/>
                  </a:cubicBezTo>
                  <a:cubicBezTo>
                    <a:pt x="3840" y="925"/>
                    <a:pt x="3813" y="966"/>
                    <a:pt x="3835" y="998"/>
                  </a:cubicBezTo>
                  <a:cubicBezTo>
                    <a:pt x="3823" y="1010"/>
                    <a:pt x="3823" y="1022"/>
                    <a:pt x="3823" y="1034"/>
                  </a:cubicBezTo>
                  <a:cubicBezTo>
                    <a:pt x="3763" y="1784"/>
                    <a:pt x="3728" y="2617"/>
                    <a:pt x="3930" y="3355"/>
                  </a:cubicBezTo>
                  <a:cubicBezTo>
                    <a:pt x="3918" y="3367"/>
                    <a:pt x="3918" y="3391"/>
                    <a:pt x="3930" y="3415"/>
                  </a:cubicBezTo>
                  <a:cubicBezTo>
                    <a:pt x="3954" y="3474"/>
                    <a:pt x="3978" y="3522"/>
                    <a:pt x="4001" y="3570"/>
                  </a:cubicBezTo>
                  <a:cubicBezTo>
                    <a:pt x="4001" y="3582"/>
                    <a:pt x="4001" y="3582"/>
                    <a:pt x="4001" y="3593"/>
                  </a:cubicBezTo>
                  <a:cubicBezTo>
                    <a:pt x="4013" y="3593"/>
                    <a:pt x="4013" y="3605"/>
                    <a:pt x="4013" y="3605"/>
                  </a:cubicBezTo>
                  <a:cubicBezTo>
                    <a:pt x="4799" y="5189"/>
                    <a:pt x="5466" y="6820"/>
                    <a:pt x="6002" y="8499"/>
                  </a:cubicBezTo>
                  <a:cubicBezTo>
                    <a:pt x="6204" y="9154"/>
                    <a:pt x="6466" y="9892"/>
                    <a:pt x="5621" y="10237"/>
                  </a:cubicBezTo>
                  <a:cubicBezTo>
                    <a:pt x="5240" y="10392"/>
                    <a:pt x="4752" y="10428"/>
                    <a:pt x="4335" y="10475"/>
                  </a:cubicBezTo>
                  <a:cubicBezTo>
                    <a:pt x="4174" y="10490"/>
                    <a:pt x="4013" y="10496"/>
                    <a:pt x="3852" y="10496"/>
                  </a:cubicBezTo>
                  <a:cubicBezTo>
                    <a:pt x="3150" y="10496"/>
                    <a:pt x="2453" y="10380"/>
                    <a:pt x="1749" y="10380"/>
                  </a:cubicBezTo>
                  <a:cubicBezTo>
                    <a:pt x="1722" y="10380"/>
                    <a:pt x="1695" y="10380"/>
                    <a:pt x="1668" y="10380"/>
                  </a:cubicBezTo>
                  <a:cubicBezTo>
                    <a:pt x="1632" y="10381"/>
                    <a:pt x="1597" y="10382"/>
                    <a:pt x="1562" y="10382"/>
                  </a:cubicBezTo>
                  <a:cubicBezTo>
                    <a:pt x="878" y="10382"/>
                    <a:pt x="380" y="10151"/>
                    <a:pt x="334" y="9392"/>
                  </a:cubicBezTo>
                  <a:cubicBezTo>
                    <a:pt x="310" y="8999"/>
                    <a:pt x="406" y="8594"/>
                    <a:pt x="489" y="8213"/>
                  </a:cubicBezTo>
                  <a:cubicBezTo>
                    <a:pt x="668" y="7380"/>
                    <a:pt x="953" y="6558"/>
                    <a:pt x="1263" y="5760"/>
                  </a:cubicBezTo>
                  <a:cubicBezTo>
                    <a:pt x="1549" y="5010"/>
                    <a:pt x="2013" y="4225"/>
                    <a:pt x="2168" y="3427"/>
                  </a:cubicBezTo>
                  <a:cubicBezTo>
                    <a:pt x="2299" y="2641"/>
                    <a:pt x="2251" y="1700"/>
                    <a:pt x="2180" y="903"/>
                  </a:cubicBezTo>
                  <a:cubicBezTo>
                    <a:pt x="2215" y="867"/>
                    <a:pt x="2204" y="796"/>
                    <a:pt x="2144" y="796"/>
                  </a:cubicBezTo>
                  <a:cubicBezTo>
                    <a:pt x="2140" y="796"/>
                    <a:pt x="2135" y="796"/>
                    <a:pt x="2131" y="796"/>
                  </a:cubicBezTo>
                  <a:cubicBezTo>
                    <a:pt x="1766" y="796"/>
                    <a:pt x="1873" y="294"/>
                    <a:pt x="2156" y="200"/>
                  </a:cubicBezTo>
                  <a:cubicBezTo>
                    <a:pt x="2335" y="153"/>
                    <a:pt x="2549" y="176"/>
                    <a:pt x="2727" y="165"/>
                  </a:cubicBezTo>
                  <a:close/>
                  <a:moveTo>
                    <a:pt x="2929" y="0"/>
                  </a:moveTo>
                  <a:cubicBezTo>
                    <a:pt x="2735" y="0"/>
                    <a:pt x="2541" y="7"/>
                    <a:pt x="2346" y="22"/>
                  </a:cubicBezTo>
                  <a:cubicBezTo>
                    <a:pt x="2132" y="34"/>
                    <a:pt x="1858" y="69"/>
                    <a:pt x="1704" y="260"/>
                  </a:cubicBezTo>
                  <a:cubicBezTo>
                    <a:pt x="1472" y="546"/>
                    <a:pt x="1689" y="934"/>
                    <a:pt x="2006" y="934"/>
                  </a:cubicBezTo>
                  <a:cubicBezTo>
                    <a:pt x="2031" y="934"/>
                    <a:pt x="2058" y="932"/>
                    <a:pt x="2085" y="927"/>
                  </a:cubicBezTo>
                  <a:lnTo>
                    <a:pt x="2085" y="927"/>
                  </a:lnTo>
                  <a:cubicBezTo>
                    <a:pt x="2037" y="1498"/>
                    <a:pt x="2049" y="2069"/>
                    <a:pt x="2037" y="2641"/>
                  </a:cubicBezTo>
                  <a:cubicBezTo>
                    <a:pt x="2025" y="3320"/>
                    <a:pt x="1870" y="3844"/>
                    <a:pt x="1620" y="4463"/>
                  </a:cubicBezTo>
                  <a:cubicBezTo>
                    <a:pt x="1192" y="5498"/>
                    <a:pt x="763" y="6546"/>
                    <a:pt x="465" y="7630"/>
                  </a:cubicBezTo>
                  <a:cubicBezTo>
                    <a:pt x="275" y="8308"/>
                    <a:pt x="1" y="9189"/>
                    <a:pt x="263" y="9892"/>
                  </a:cubicBezTo>
                  <a:cubicBezTo>
                    <a:pt x="496" y="10493"/>
                    <a:pt x="1021" y="10547"/>
                    <a:pt x="1566" y="10547"/>
                  </a:cubicBezTo>
                  <a:cubicBezTo>
                    <a:pt x="1683" y="10547"/>
                    <a:pt x="1801" y="10544"/>
                    <a:pt x="1918" y="10544"/>
                  </a:cubicBezTo>
                  <a:cubicBezTo>
                    <a:pt x="1978" y="10544"/>
                    <a:pt x="2038" y="10545"/>
                    <a:pt x="2096" y="10547"/>
                  </a:cubicBezTo>
                  <a:cubicBezTo>
                    <a:pt x="2774" y="10554"/>
                    <a:pt x="3407" y="10620"/>
                    <a:pt x="4050" y="10620"/>
                  </a:cubicBezTo>
                  <a:cubicBezTo>
                    <a:pt x="4412" y="10620"/>
                    <a:pt x="4778" y="10599"/>
                    <a:pt x="5156" y="10535"/>
                  </a:cubicBezTo>
                  <a:cubicBezTo>
                    <a:pt x="5835" y="10416"/>
                    <a:pt x="6442" y="10166"/>
                    <a:pt x="6406" y="9380"/>
                  </a:cubicBezTo>
                  <a:cubicBezTo>
                    <a:pt x="6395" y="8892"/>
                    <a:pt x="6156" y="8380"/>
                    <a:pt x="5990" y="7915"/>
                  </a:cubicBezTo>
                  <a:cubicBezTo>
                    <a:pt x="5823" y="7427"/>
                    <a:pt x="5644" y="6927"/>
                    <a:pt x="5442" y="6439"/>
                  </a:cubicBezTo>
                  <a:cubicBezTo>
                    <a:pt x="5037" y="5439"/>
                    <a:pt x="4585" y="4451"/>
                    <a:pt x="4097" y="3486"/>
                  </a:cubicBezTo>
                  <a:cubicBezTo>
                    <a:pt x="4049" y="2677"/>
                    <a:pt x="3906" y="1879"/>
                    <a:pt x="3942" y="1057"/>
                  </a:cubicBezTo>
                  <a:lnTo>
                    <a:pt x="3942" y="1057"/>
                  </a:lnTo>
                  <a:cubicBezTo>
                    <a:pt x="3981" y="1068"/>
                    <a:pt x="4020" y="1073"/>
                    <a:pt x="4059" y="1073"/>
                  </a:cubicBezTo>
                  <a:cubicBezTo>
                    <a:pt x="4322" y="1073"/>
                    <a:pt x="4548" y="837"/>
                    <a:pt x="4537" y="546"/>
                  </a:cubicBezTo>
                  <a:cubicBezTo>
                    <a:pt x="4508" y="221"/>
                    <a:pt x="4234" y="18"/>
                    <a:pt x="3945" y="18"/>
                  </a:cubicBezTo>
                  <a:cubicBezTo>
                    <a:pt x="3884" y="18"/>
                    <a:pt x="3823" y="27"/>
                    <a:pt x="3763" y="45"/>
                  </a:cubicBezTo>
                  <a:cubicBezTo>
                    <a:pt x="3751" y="45"/>
                    <a:pt x="3739" y="34"/>
                    <a:pt x="3728" y="34"/>
                  </a:cubicBezTo>
                  <a:cubicBezTo>
                    <a:pt x="3465" y="13"/>
                    <a:pt x="3198" y="0"/>
                    <a:pt x="2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53"/>
            <p:cNvSpPr/>
            <p:nvPr/>
          </p:nvSpPr>
          <p:spPr>
            <a:xfrm>
              <a:off x="4451900" y="1215250"/>
              <a:ext cx="55000" cy="10400"/>
            </a:xfrm>
            <a:custGeom>
              <a:rect b="b" l="l" r="r" t="t"/>
              <a:pathLst>
                <a:path extrusionOk="0" h="416" w="2200">
                  <a:moveTo>
                    <a:pt x="60" y="1"/>
                  </a:moveTo>
                  <a:cubicBezTo>
                    <a:pt x="32" y="1"/>
                    <a:pt x="1" y="35"/>
                    <a:pt x="18" y="68"/>
                  </a:cubicBezTo>
                  <a:cubicBezTo>
                    <a:pt x="208" y="390"/>
                    <a:pt x="756" y="366"/>
                    <a:pt x="1089" y="390"/>
                  </a:cubicBezTo>
                  <a:cubicBezTo>
                    <a:pt x="1216" y="399"/>
                    <a:pt x="1369" y="415"/>
                    <a:pt x="1521" y="415"/>
                  </a:cubicBezTo>
                  <a:cubicBezTo>
                    <a:pt x="1783" y="415"/>
                    <a:pt x="2045" y="366"/>
                    <a:pt x="2173" y="140"/>
                  </a:cubicBezTo>
                  <a:cubicBezTo>
                    <a:pt x="2200" y="104"/>
                    <a:pt x="2159" y="48"/>
                    <a:pt x="2117" y="48"/>
                  </a:cubicBezTo>
                  <a:cubicBezTo>
                    <a:pt x="2103" y="48"/>
                    <a:pt x="2089" y="54"/>
                    <a:pt x="2077" y="68"/>
                  </a:cubicBezTo>
                  <a:cubicBezTo>
                    <a:pt x="1943" y="240"/>
                    <a:pt x="1710" y="276"/>
                    <a:pt x="1479" y="276"/>
                  </a:cubicBezTo>
                  <a:cubicBezTo>
                    <a:pt x="1342" y="276"/>
                    <a:pt x="1205" y="263"/>
                    <a:pt x="1089" y="259"/>
                  </a:cubicBezTo>
                  <a:cubicBezTo>
                    <a:pt x="804" y="247"/>
                    <a:pt x="292" y="259"/>
                    <a:pt x="89" y="21"/>
                  </a:cubicBezTo>
                  <a:cubicBezTo>
                    <a:pt x="82" y="7"/>
                    <a:pt x="71" y="1"/>
                    <a:pt x="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53"/>
            <p:cNvSpPr/>
            <p:nvPr/>
          </p:nvSpPr>
          <p:spPr>
            <a:xfrm>
              <a:off x="4409475" y="1343900"/>
              <a:ext cx="142000" cy="119000"/>
            </a:xfrm>
            <a:custGeom>
              <a:rect b="b" l="l" r="r" t="t"/>
              <a:pathLst>
                <a:path extrusionOk="0" h="4760" w="5680">
                  <a:moveTo>
                    <a:pt x="2540" y="183"/>
                  </a:moveTo>
                  <a:cubicBezTo>
                    <a:pt x="2594" y="183"/>
                    <a:pt x="2645" y="183"/>
                    <a:pt x="2691" y="185"/>
                  </a:cubicBezTo>
                  <a:cubicBezTo>
                    <a:pt x="3215" y="197"/>
                    <a:pt x="3739" y="304"/>
                    <a:pt x="4251" y="411"/>
                  </a:cubicBezTo>
                  <a:cubicBezTo>
                    <a:pt x="3834" y="792"/>
                    <a:pt x="3298" y="792"/>
                    <a:pt x="2774" y="792"/>
                  </a:cubicBezTo>
                  <a:cubicBezTo>
                    <a:pt x="2692" y="792"/>
                    <a:pt x="2588" y="794"/>
                    <a:pt x="2473" y="794"/>
                  </a:cubicBezTo>
                  <a:cubicBezTo>
                    <a:pt x="2042" y="794"/>
                    <a:pt x="1455" y="765"/>
                    <a:pt x="1238" y="483"/>
                  </a:cubicBezTo>
                  <a:cubicBezTo>
                    <a:pt x="1553" y="231"/>
                    <a:pt x="2143" y="183"/>
                    <a:pt x="2540" y="183"/>
                  </a:cubicBezTo>
                  <a:close/>
                  <a:moveTo>
                    <a:pt x="4358" y="518"/>
                  </a:moveTo>
                  <a:cubicBezTo>
                    <a:pt x="4608" y="1114"/>
                    <a:pt x="4870" y="1721"/>
                    <a:pt x="5072" y="2328"/>
                  </a:cubicBezTo>
                  <a:cubicBezTo>
                    <a:pt x="5275" y="2959"/>
                    <a:pt x="5584" y="3685"/>
                    <a:pt x="5132" y="4281"/>
                  </a:cubicBezTo>
                  <a:cubicBezTo>
                    <a:pt x="4786" y="4557"/>
                    <a:pt x="4302" y="4611"/>
                    <a:pt x="3829" y="4611"/>
                  </a:cubicBezTo>
                  <a:cubicBezTo>
                    <a:pt x="3569" y="4611"/>
                    <a:pt x="3312" y="4594"/>
                    <a:pt x="3084" y="4590"/>
                  </a:cubicBezTo>
                  <a:cubicBezTo>
                    <a:pt x="3025" y="4589"/>
                    <a:pt x="2964" y="4589"/>
                    <a:pt x="2902" y="4589"/>
                  </a:cubicBezTo>
                  <a:cubicBezTo>
                    <a:pt x="2724" y="4589"/>
                    <a:pt x="2534" y="4592"/>
                    <a:pt x="2340" y="4592"/>
                  </a:cubicBezTo>
                  <a:cubicBezTo>
                    <a:pt x="1848" y="4592"/>
                    <a:pt x="1333" y="4571"/>
                    <a:pt x="929" y="4424"/>
                  </a:cubicBezTo>
                  <a:cubicBezTo>
                    <a:pt x="381" y="4221"/>
                    <a:pt x="310" y="3638"/>
                    <a:pt x="405" y="3138"/>
                  </a:cubicBezTo>
                  <a:cubicBezTo>
                    <a:pt x="465" y="2816"/>
                    <a:pt x="536" y="2507"/>
                    <a:pt x="631" y="2197"/>
                  </a:cubicBezTo>
                  <a:cubicBezTo>
                    <a:pt x="774" y="1649"/>
                    <a:pt x="1060" y="1114"/>
                    <a:pt x="1155" y="566"/>
                  </a:cubicBezTo>
                  <a:cubicBezTo>
                    <a:pt x="1310" y="947"/>
                    <a:pt x="2120" y="923"/>
                    <a:pt x="2417" y="935"/>
                  </a:cubicBezTo>
                  <a:cubicBezTo>
                    <a:pt x="2596" y="941"/>
                    <a:pt x="2783" y="950"/>
                    <a:pt x="2971" y="950"/>
                  </a:cubicBezTo>
                  <a:cubicBezTo>
                    <a:pt x="3480" y="950"/>
                    <a:pt x="3992" y="884"/>
                    <a:pt x="4358" y="518"/>
                  </a:cubicBezTo>
                  <a:close/>
                  <a:moveTo>
                    <a:pt x="2573" y="0"/>
                  </a:moveTo>
                  <a:cubicBezTo>
                    <a:pt x="2450" y="0"/>
                    <a:pt x="2326" y="6"/>
                    <a:pt x="2203" y="18"/>
                  </a:cubicBezTo>
                  <a:cubicBezTo>
                    <a:pt x="1858" y="66"/>
                    <a:pt x="1238" y="137"/>
                    <a:pt x="1096" y="506"/>
                  </a:cubicBezTo>
                  <a:cubicBezTo>
                    <a:pt x="1096" y="518"/>
                    <a:pt x="1096" y="530"/>
                    <a:pt x="1096" y="530"/>
                  </a:cubicBezTo>
                  <a:cubicBezTo>
                    <a:pt x="631" y="1161"/>
                    <a:pt x="441" y="2149"/>
                    <a:pt x="298" y="2888"/>
                  </a:cubicBezTo>
                  <a:cubicBezTo>
                    <a:pt x="179" y="3423"/>
                    <a:pt x="0" y="4138"/>
                    <a:pt x="584" y="4459"/>
                  </a:cubicBezTo>
                  <a:cubicBezTo>
                    <a:pt x="869" y="4614"/>
                    <a:pt x="1250" y="4626"/>
                    <a:pt x="1572" y="4650"/>
                  </a:cubicBezTo>
                  <a:cubicBezTo>
                    <a:pt x="2108" y="4697"/>
                    <a:pt x="2655" y="4733"/>
                    <a:pt x="3191" y="4745"/>
                  </a:cubicBezTo>
                  <a:cubicBezTo>
                    <a:pt x="3401" y="4749"/>
                    <a:pt x="3624" y="4760"/>
                    <a:pt x="3848" y="4760"/>
                  </a:cubicBezTo>
                  <a:cubicBezTo>
                    <a:pt x="4372" y="4760"/>
                    <a:pt x="4903" y="4699"/>
                    <a:pt x="5287" y="4340"/>
                  </a:cubicBezTo>
                  <a:cubicBezTo>
                    <a:pt x="5298" y="4316"/>
                    <a:pt x="5310" y="4304"/>
                    <a:pt x="5310" y="4281"/>
                  </a:cubicBezTo>
                  <a:cubicBezTo>
                    <a:pt x="5679" y="3900"/>
                    <a:pt x="5537" y="3340"/>
                    <a:pt x="5394" y="2840"/>
                  </a:cubicBezTo>
                  <a:cubicBezTo>
                    <a:pt x="5132" y="1995"/>
                    <a:pt x="4834" y="1149"/>
                    <a:pt x="4417" y="363"/>
                  </a:cubicBezTo>
                  <a:cubicBezTo>
                    <a:pt x="4417" y="352"/>
                    <a:pt x="4406" y="340"/>
                    <a:pt x="4394" y="340"/>
                  </a:cubicBezTo>
                  <a:cubicBezTo>
                    <a:pt x="4394" y="304"/>
                    <a:pt x="4382" y="268"/>
                    <a:pt x="4334" y="256"/>
                  </a:cubicBezTo>
                  <a:cubicBezTo>
                    <a:pt x="3753" y="128"/>
                    <a:pt x="3164" y="0"/>
                    <a:pt x="25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53"/>
            <p:cNvSpPr/>
            <p:nvPr/>
          </p:nvSpPr>
          <p:spPr>
            <a:xfrm>
              <a:off x="4479725" y="1318125"/>
              <a:ext cx="12225" cy="11075"/>
            </a:xfrm>
            <a:custGeom>
              <a:rect b="b" l="l" r="r" t="t"/>
              <a:pathLst>
                <a:path extrusionOk="0" h="443" w="489">
                  <a:moveTo>
                    <a:pt x="226" y="61"/>
                  </a:moveTo>
                  <a:cubicBezTo>
                    <a:pt x="298" y="85"/>
                    <a:pt x="369" y="132"/>
                    <a:pt x="369" y="216"/>
                  </a:cubicBezTo>
                  <a:cubicBezTo>
                    <a:pt x="369" y="287"/>
                    <a:pt x="298" y="335"/>
                    <a:pt x="238" y="335"/>
                  </a:cubicBezTo>
                  <a:cubicBezTo>
                    <a:pt x="179" y="335"/>
                    <a:pt x="119" y="287"/>
                    <a:pt x="119" y="228"/>
                  </a:cubicBezTo>
                  <a:cubicBezTo>
                    <a:pt x="119" y="168"/>
                    <a:pt x="167" y="85"/>
                    <a:pt x="226" y="61"/>
                  </a:cubicBezTo>
                  <a:close/>
                  <a:moveTo>
                    <a:pt x="228" y="0"/>
                  </a:moveTo>
                  <a:cubicBezTo>
                    <a:pt x="107" y="0"/>
                    <a:pt x="11" y="92"/>
                    <a:pt x="0" y="216"/>
                  </a:cubicBezTo>
                  <a:cubicBezTo>
                    <a:pt x="0" y="351"/>
                    <a:pt x="106" y="443"/>
                    <a:pt x="228" y="443"/>
                  </a:cubicBezTo>
                  <a:cubicBezTo>
                    <a:pt x="235" y="443"/>
                    <a:pt x="243" y="443"/>
                    <a:pt x="250" y="442"/>
                  </a:cubicBezTo>
                  <a:cubicBezTo>
                    <a:pt x="381" y="442"/>
                    <a:pt x="488" y="335"/>
                    <a:pt x="464" y="192"/>
                  </a:cubicBezTo>
                  <a:cubicBezTo>
                    <a:pt x="441" y="109"/>
                    <a:pt x="357" y="13"/>
                    <a:pt x="262" y="1"/>
                  </a:cubicBezTo>
                  <a:lnTo>
                    <a:pt x="250" y="1"/>
                  </a:lnTo>
                  <a:cubicBezTo>
                    <a:pt x="243" y="1"/>
                    <a:pt x="235" y="0"/>
                    <a:pt x="2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53"/>
            <p:cNvSpPr/>
            <p:nvPr/>
          </p:nvSpPr>
          <p:spPr>
            <a:xfrm>
              <a:off x="4462150" y="1291775"/>
              <a:ext cx="22050" cy="19450"/>
            </a:xfrm>
            <a:custGeom>
              <a:rect b="b" l="l" r="r" t="t"/>
              <a:pathLst>
                <a:path extrusionOk="0" h="778" w="882">
                  <a:moveTo>
                    <a:pt x="459" y="102"/>
                  </a:moveTo>
                  <a:cubicBezTo>
                    <a:pt x="509" y="102"/>
                    <a:pt x="560" y="116"/>
                    <a:pt x="608" y="151"/>
                  </a:cubicBezTo>
                  <a:cubicBezTo>
                    <a:pt x="739" y="234"/>
                    <a:pt x="751" y="448"/>
                    <a:pt x="644" y="567"/>
                  </a:cubicBezTo>
                  <a:cubicBezTo>
                    <a:pt x="590" y="621"/>
                    <a:pt x="516" y="648"/>
                    <a:pt x="441" y="648"/>
                  </a:cubicBezTo>
                  <a:cubicBezTo>
                    <a:pt x="367" y="648"/>
                    <a:pt x="292" y="621"/>
                    <a:pt x="239" y="567"/>
                  </a:cubicBezTo>
                  <a:cubicBezTo>
                    <a:pt x="143" y="484"/>
                    <a:pt x="143" y="329"/>
                    <a:pt x="191" y="210"/>
                  </a:cubicBezTo>
                  <a:cubicBezTo>
                    <a:pt x="203" y="210"/>
                    <a:pt x="203" y="210"/>
                    <a:pt x="215" y="198"/>
                  </a:cubicBezTo>
                  <a:cubicBezTo>
                    <a:pt x="283" y="145"/>
                    <a:pt x="371" y="102"/>
                    <a:pt x="459" y="102"/>
                  </a:cubicBezTo>
                  <a:close/>
                  <a:moveTo>
                    <a:pt x="466" y="0"/>
                  </a:moveTo>
                  <a:cubicBezTo>
                    <a:pt x="374" y="0"/>
                    <a:pt x="282" y="30"/>
                    <a:pt x="215" y="91"/>
                  </a:cubicBezTo>
                  <a:lnTo>
                    <a:pt x="203" y="91"/>
                  </a:lnTo>
                  <a:cubicBezTo>
                    <a:pt x="24" y="222"/>
                    <a:pt x="1" y="508"/>
                    <a:pt x="167" y="663"/>
                  </a:cubicBezTo>
                  <a:cubicBezTo>
                    <a:pt x="243" y="739"/>
                    <a:pt x="348" y="777"/>
                    <a:pt x="453" y="777"/>
                  </a:cubicBezTo>
                  <a:cubicBezTo>
                    <a:pt x="562" y="777"/>
                    <a:pt x="672" y="736"/>
                    <a:pt x="751" y="651"/>
                  </a:cubicBezTo>
                  <a:cubicBezTo>
                    <a:pt x="882" y="484"/>
                    <a:pt x="870" y="222"/>
                    <a:pt x="703" y="79"/>
                  </a:cubicBezTo>
                  <a:cubicBezTo>
                    <a:pt x="639" y="27"/>
                    <a:pt x="553" y="0"/>
                    <a:pt x="4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53"/>
            <p:cNvSpPr/>
            <p:nvPr/>
          </p:nvSpPr>
          <p:spPr>
            <a:xfrm>
              <a:off x="4475550" y="1267500"/>
              <a:ext cx="13125" cy="11875"/>
            </a:xfrm>
            <a:custGeom>
              <a:rect b="b" l="l" r="r" t="t"/>
              <a:pathLst>
                <a:path extrusionOk="0" h="475" w="525">
                  <a:moveTo>
                    <a:pt x="220" y="79"/>
                  </a:moveTo>
                  <a:cubicBezTo>
                    <a:pt x="257" y="79"/>
                    <a:pt x="292" y="87"/>
                    <a:pt x="322" y="110"/>
                  </a:cubicBezTo>
                  <a:cubicBezTo>
                    <a:pt x="405" y="169"/>
                    <a:pt x="393" y="276"/>
                    <a:pt x="322" y="336"/>
                  </a:cubicBezTo>
                  <a:cubicBezTo>
                    <a:pt x="289" y="364"/>
                    <a:pt x="257" y="376"/>
                    <a:pt x="227" y="376"/>
                  </a:cubicBezTo>
                  <a:cubicBezTo>
                    <a:pt x="110" y="376"/>
                    <a:pt x="41" y="181"/>
                    <a:pt x="155" y="86"/>
                  </a:cubicBezTo>
                  <a:cubicBezTo>
                    <a:pt x="177" y="81"/>
                    <a:pt x="199" y="79"/>
                    <a:pt x="220" y="79"/>
                  </a:cubicBezTo>
                  <a:close/>
                  <a:moveTo>
                    <a:pt x="237" y="0"/>
                  </a:moveTo>
                  <a:cubicBezTo>
                    <a:pt x="167" y="0"/>
                    <a:pt x="99" y="27"/>
                    <a:pt x="60" y="86"/>
                  </a:cubicBezTo>
                  <a:cubicBezTo>
                    <a:pt x="48" y="98"/>
                    <a:pt x="48" y="110"/>
                    <a:pt x="60" y="110"/>
                  </a:cubicBezTo>
                  <a:cubicBezTo>
                    <a:pt x="0" y="181"/>
                    <a:pt x="0" y="288"/>
                    <a:pt x="48" y="371"/>
                  </a:cubicBezTo>
                  <a:cubicBezTo>
                    <a:pt x="87" y="442"/>
                    <a:pt x="153" y="475"/>
                    <a:pt x="223" y="475"/>
                  </a:cubicBezTo>
                  <a:cubicBezTo>
                    <a:pt x="282" y="475"/>
                    <a:pt x="344" y="451"/>
                    <a:pt x="393" y="407"/>
                  </a:cubicBezTo>
                  <a:cubicBezTo>
                    <a:pt x="500" y="312"/>
                    <a:pt x="524" y="145"/>
                    <a:pt x="393" y="50"/>
                  </a:cubicBezTo>
                  <a:cubicBezTo>
                    <a:pt x="350" y="18"/>
                    <a:pt x="293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" name="Google Shape;1290;p53"/>
          <p:cNvGrpSpPr/>
          <p:nvPr/>
        </p:nvGrpSpPr>
        <p:grpSpPr>
          <a:xfrm>
            <a:off x="3244058" y="2648106"/>
            <a:ext cx="486468" cy="388034"/>
            <a:chOff x="6233500" y="1146700"/>
            <a:chExt cx="328650" cy="262150"/>
          </a:xfrm>
        </p:grpSpPr>
        <p:sp>
          <p:nvSpPr>
            <p:cNvPr id="1291" name="Google Shape;1291;p53"/>
            <p:cNvSpPr/>
            <p:nvPr/>
          </p:nvSpPr>
          <p:spPr>
            <a:xfrm>
              <a:off x="6233500" y="1146700"/>
              <a:ext cx="328650" cy="262150"/>
            </a:xfrm>
            <a:custGeom>
              <a:rect b="b" l="l" r="r" t="t"/>
              <a:pathLst>
                <a:path extrusionOk="0" h="10486" w="13146">
                  <a:moveTo>
                    <a:pt x="3751" y="206"/>
                  </a:moveTo>
                  <a:cubicBezTo>
                    <a:pt x="4125" y="206"/>
                    <a:pt x="4504" y="296"/>
                    <a:pt x="4835" y="477"/>
                  </a:cubicBezTo>
                  <a:cubicBezTo>
                    <a:pt x="5454" y="810"/>
                    <a:pt x="5632" y="1334"/>
                    <a:pt x="5775" y="1989"/>
                  </a:cubicBezTo>
                  <a:cubicBezTo>
                    <a:pt x="5867" y="2419"/>
                    <a:pt x="6215" y="3042"/>
                    <a:pt x="6658" y="3042"/>
                  </a:cubicBezTo>
                  <a:cubicBezTo>
                    <a:pt x="6731" y="3042"/>
                    <a:pt x="6806" y="3026"/>
                    <a:pt x="6883" y="2989"/>
                  </a:cubicBezTo>
                  <a:cubicBezTo>
                    <a:pt x="6896" y="2993"/>
                    <a:pt x="6909" y="2996"/>
                    <a:pt x="6922" y="2996"/>
                  </a:cubicBezTo>
                  <a:cubicBezTo>
                    <a:pt x="6944" y="2996"/>
                    <a:pt x="6967" y="2988"/>
                    <a:pt x="6990" y="2965"/>
                  </a:cubicBezTo>
                  <a:cubicBezTo>
                    <a:pt x="7013" y="2929"/>
                    <a:pt x="7037" y="2894"/>
                    <a:pt x="7073" y="2858"/>
                  </a:cubicBezTo>
                  <a:cubicBezTo>
                    <a:pt x="7073" y="2858"/>
                    <a:pt x="7073" y="2846"/>
                    <a:pt x="7085" y="2846"/>
                  </a:cubicBezTo>
                  <a:cubicBezTo>
                    <a:pt x="7085" y="2846"/>
                    <a:pt x="7097" y="2834"/>
                    <a:pt x="7097" y="2822"/>
                  </a:cubicBezTo>
                  <a:cubicBezTo>
                    <a:pt x="7672" y="2136"/>
                    <a:pt x="8449" y="1334"/>
                    <a:pt x="9339" y="1334"/>
                  </a:cubicBezTo>
                  <a:cubicBezTo>
                    <a:pt x="9591" y="1334"/>
                    <a:pt x="9853" y="1398"/>
                    <a:pt x="10121" y="1548"/>
                  </a:cubicBezTo>
                  <a:cubicBezTo>
                    <a:pt x="11324" y="2227"/>
                    <a:pt x="11657" y="3787"/>
                    <a:pt x="11466" y="5049"/>
                  </a:cubicBezTo>
                  <a:cubicBezTo>
                    <a:pt x="11288" y="6311"/>
                    <a:pt x="10728" y="7680"/>
                    <a:pt x="9716" y="8513"/>
                  </a:cubicBezTo>
                  <a:cubicBezTo>
                    <a:pt x="8740" y="9323"/>
                    <a:pt x="7252" y="9906"/>
                    <a:pt x="5978" y="10014"/>
                  </a:cubicBezTo>
                  <a:cubicBezTo>
                    <a:pt x="5842" y="10026"/>
                    <a:pt x="5708" y="10032"/>
                    <a:pt x="5574" y="10032"/>
                  </a:cubicBezTo>
                  <a:cubicBezTo>
                    <a:pt x="3380" y="10032"/>
                    <a:pt x="1453" y="8410"/>
                    <a:pt x="858" y="6323"/>
                  </a:cubicBezTo>
                  <a:cubicBezTo>
                    <a:pt x="286" y="4346"/>
                    <a:pt x="775" y="977"/>
                    <a:pt x="3108" y="298"/>
                  </a:cubicBezTo>
                  <a:cubicBezTo>
                    <a:pt x="3314" y="237"/>
                    <a:pt x="3532" y="206"/>
                    <a:pt x="3751" y="206"/>
                  </a:cubicBezTo>
                  <a:close/>
                  <a:moveTo>
                    <a:pt x="11705" y="3739"/>
                  </a:moveTo>
                  <a:lnTo>
                    <a:pt x="11705" y="3739"/>
                  </a:lnTo>
                  <a:cubicBezTo>
                    <a:pt x="12371" y="6132"/>
                    <a:pt x="10752" y="8656"/>
                    <a:pt x="8514" y="9728"/>
                  </a:cubicBezTo>
                  <a:cubicBezTo>
                    <a:pt x="7660" y="10140"/>
                    <a:pt x="6749" y="10346"/>
                    <a:pt x="5860" y="10346"/>
                  </a:cubicBezTo>
                  <a:cubicBezTo>
                    <a:pt x="4541" y="10346"/>
                    <a:pt x="3271" y="9893"/>
                    <a:pt x="2311" y="8990"/>
                  </a:cubicBezTo>
                  <a:lnTo>
                    <a:pt x="2311" y="8990"/>
                  </a:lnTo>
                  <a:cubicBezTo>
                    <a:pt x="3238" y="9775"/>
                    <a:pt x="4420" y="10232"/>
                    <a:pt x="5645" y="10232"/>
                  </a:cubicBezTo>
                  <a:cubicBezTo>
                    <a:pt x="6055" y="10232"/>
                    <a:pt x="6470" y="10181"/>
                    <a:pt x="6883" y="10073"/>
                  </a:cubicBezTo>
                  <a:cubicBezTo>
                    <a:pt x="8180" y="9752"/>
                    <a:pt x="9609" y="9133"/>
                    <a:pt x="10454" y="8073"/>
                  </a:cubicBezTo>
                  <a:cubicBezTo>
                    <a:pt x="11276" y="7037"/>
                    <a:pt x="11776" y="5584"/>
                    <a:pt x="11752" y="4263"/>
                  </a:cubicBezTo>
                  <a:cubicBezTo>
                    <a:pt x="11740" y="4096"/>
                    <a:pt x="11728" y="3918"/>
                    <a:pt x="11705" y="3739"/>
                  </a:cubicBezTo>
                  <a:close/>
                  <a:moveTo>
                    <a:pt x="3775" y="1"/>
                  </a:moveTo>
                  <a:cubicBezTo>
                    <a:pt x="3175" y="1"/>
                    <a:pt x="2584" y="219"/>
                    <a:pt x="2096" y="608"/>
                  </a:cubicBezTo>
                  <a:cubicBezTo>
                    <a:pt x="227" y="2108"/>
                    <a:pt x="1" y="5180"/>
                    <a:pt x="965" y="7228"/>
                  </a:cubicBezTo>
                  <a:cubicBezTo>
                    <a:pt x="1037" y="7394"/>
                    <a:pt x="1132" y="7549"/>
                    <a:pt x="1215" y="7704"/>
                  </a:cubicBezTo>
                  <a:cubicBezTo>
                    <a:pt x="1985" y="9607"/>
                    <a:pt x="3905" y="10486"/>
                    <a:pt x="5853" y="10486"/>
                  </a:cubicBezTo>
                  <a:cubicBezTo>
                    <a:pt x="6769" y="10486"/>
                    <a:pt x="7691" y="10291"/>
                    <a:pt x="8502" y="9918"/>
                  </a:cubicBezTo>
                  <a:cubicBezTo>
                    <a:pt x="11252" y="8644"/>
                    <a:pt x="13145" y="5239"/>
                    <a:pt x="11288" y="2453"/>
                  </a:cubicBezTo>
                  <a:cubicBezTo>
                    <a:pt x="11288" y="2441"/>
                    <a:pt x="11276" y="2441"/>
                    <a:pt x="11264" y="2429"/>
                  </a:cubicBezTo>
                  <a:cubicBezTo>
                    <a:pt x="10978" y="1905"/>
                    <a:pt x="10550" y="1465"/>
                    <a:pt x="9966" y="1239"/>
                  </a:cubicBezTo>
                  <a:cubicBezTo>
                    <a:pt x="9747" y="1152"/>
                    <a:pt x="9534" y="1114"/>
                    <a:pt x="9327" y="1114"/>
                  </a:cubicBezTo>
                  <a:cubicBezTo>
                    <a:pt x="8306" y="1114"/>
                    <a:pt x="7441" y="2050"/>
                    <a:pt x="6847" y="2822"/>
                  </a:cubicBezTo>
                  <a:cubicBezTo>
                    <a:pt x="6835" y="2822"/>
                    <a:pt x="6835" y="2834"/>
                    <a:pt x="6835" y="2846"/>
                  </a:cubicBezTo>
                  <a:cubicBezTo>
                    <a:pt x="6774" y="2869"/>
                    <a:pt x="6717" y="2880"/>
                    <a:pt x="6664" y="2880"/>
                  </a:cubicBezTo>
                  <a:cubicBezTo>
                    <a:pt x="6031" y="2880"/>
                    <a:pt x="5922" y="1361"/>
                    <a:pt x="5680" y="977"/>
                  </a:cubicBezTo>
                  <a:cubicBezTo>
                    <a:pt x="5466" y="632"/>
                    <a:pt x="5144" y="370"/>
                    <a:pt x="4775" y="215"/>
                  </a:cubicBezTo>
                  <a:cubicBezTo>
                    <a:pt x="4450" y="69"/>
                    <a:pt x="4111" y="1"/>
                    <a:pt x="3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53"/>
            <p:cNvSpPr/>
            <p:nvPr/>
          </p:nvSpPr>
          <p:spPr>
            <a:xfrm>
              <a:off x="6432700" y="1209650"/>
              <a:ext cx="86700" cy="63425"/>
            </a:xfrm>
            <a:custGeom>
              <a:rect b="b" l="l" r="r" t="t"/>
              <a:pathLst>
                <a:path extrusionOk="0" h="2537" w="3468">
                  <a:moveTo>
                    <a:pt x="1998" y="352"/>
                  </a:moveTo>
                  <a:lnTo>
                    <a:pt x="1998" y="352"/>
                  </a:lnTo>
                  <a:cubicBezTo>
                    <a:pt x="2117" y="423"/>
                    <a:pt x="2236" y="519"/>
                    <a:pt x="2344" y="650"/>
                  </a:cubicBezTo>
                  <a:cubicBezTo>
                    <a:pt x="2665" y="1054"/>
                    <a:pt x="2784" y="1733"/>
                    <a:pt x="2355" y="2114"/>
                  </a:cubicBezTo>
                  <a:cubicBezTo>
                    <a:pt x="2236" y="2221"/>
                    <a:pt x="2117" y="2281"/>
                    <a:pt x="1998" y="2316"/>
                  </a:cubicBezTo>
                  <a:cubicBezTo>
                    <a:pt x="1617" y="2162"/>
                    <a:pt x="1236" y="1923"/>
                    <a:pt x="1105" y="1495"/>
                  </a:cubicBezTo>
                  <a:cubicBezTo>
                    <a:pt x="943" y="1008"/>
                    <a:pt x="1232" y="453"/>
                    <a:pt x="1751" y="453"/>
                  </a:cubicBezTo>
                  <a:cubicBezTo>
                    <a:pt x="1803" y="453"/>
                    <a:pt x="1858" y="459"/>
                    <a:pt x="1915" y="471"/>
                  </a:cubicBezTo>
                  <a:cubicBezTo>
                    <a:pt x="1920" y="472"/>
                    <a:pt x="1924" y="472"/>
                    <a:pt x="1929" y="472"/>
                  </a:cubicBezTo>
                  <a:cubicBezTo>
                    <a:pt x="2002" y="472"/>
                    <a:pt x="2032" y="386"/>
                    <a:pt x="1998" y="352"/>
                  </a:cubicBezTo>
                  <a:close/>
                  <a:moveTo>
                    <a:pt x="1545" y="234"/>
                  </a:moveTo>
                  <a:cubicBezTo>
                    <a:pt x="1683" y="234"/>
                    <a:pt x="1819" y="265"/>
                    <a:pt x="1951" y="328"/>
                  </a:cubicBezTo>
                  <a:cubicBezTo>
                    <a:pt x="1886" y="314"/>
                    <a:pt x="1822" y="307"/>
                    <a:pt x="1759" y="307"/>
                  </a:cubicBezTo>
                  <a:cubicBezTo>
                    <a:pt x="1296" y="307"/>
                    <a:pt x="924" y="680"/>
                    <a:pt x="903" y="1173"/>
                  </a:cubicBezTo>
                  <a:cubicBezTo>
                    <a:pt x="879" y="1745"/>
                    <a:pt x="1296" y="2162"/>
                    <a:pt x="1796" y="2352"/>
                  </a:cubicBezTo>
                  <a:cubicBezTo>
                    <a:pt x="1785" y="2353"/>
                    <a:pt x="1773" y="2353"/>
                    <a:pt x="1762" y="2353"/>
                  </a:cubicBezTo>
                  <a:cubicBezTo>
                    <a:pt x="966" y="2353"/>
                    <a:pt x="268" y="1117"/>
                    <a:pt x="855" y="483"/>
                  </a:cubicBezTo>
                  <a:cubicBezTo>
                    <a:pt x="855" y="471"/>
                    <a:pt x="855" y="471"/>
                    <a:pt x="867" y="471"/>
                  </a:cubicBezTo>
                  <a:cubicBezTo>
                    <a:pt x="1089" y="316"/>
                    <a:pt x="1319" y="234"/>
                    <a:pt x="1545" y="234"/>
                  </a:cubicBezTo>
                  <a:close/>
                  <a:moveTo>
                    <a:pt x="1468" y="1"/>
                  </a:moveTo>
                  <a:cubicBezTo>
                    <a:pt x="1223" y="1"/>
                    <a:pt x="985" y="108"/>
                    <a:pt x="796" y="364"/>
                  </a:cubicBezTo>
                  <a:cubicBezTo>
                    <a:pt x="1" y="940"/>
                    <a:pt x="765" y="2537"/>
                    <a:pt x="1773" y="2537"/>
                  </a:cubicBezTo>
                  <a:cubicBezTo>
                    <a:pt x="1973" y="2537"/>
                    <a:pt x="2182" y="2474"/>
                    <a:pt x="2391" y="2328"/>
                  </a:cubicBezTo>
                  <a:cubicBezTo>
                    <a:pt x="3468" y="1573"/>
                    <a:pt x="2409" y="1"/>
                    <a:pt x="14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53"/>
            <p:cNvSpPr/>
            <p:nvPr/>
          </p:nvSpPr>
          <p:spPr>
            <a:xfrm>
              <a:off x="6271900" y="1176275"/>
              <a:ext cx="81275" cy="64900"/>
            </a:xfrm>
            <a:custGeom>
              <a:rect b="b" l="l" r="r" t="t"/>
              <a:pathLst>
                <a:path extrusionOk="0" h="2596" w="3251">
                  <a:moveTo>
                    <a:pt x="1470" y="168"/>
                  </a:moveTo>
                  <a:cubicBezTo>
                    <a:pt x="1524" y="168"/>
                    <a:pt x="1578" y="182"/>
                    <a:pt x="1632" y="211"/>
                  </a:cubicBezTo>
                  <a:cubicBezTo>
                    <a:pt x="1608" y="246"/>
                    <a:pt x="1608" y="318"/>
                    <a:pt x="1667" y="330"/>
                  </a:cubicBezTo>
                  <a:cubicBezTo>
                    <a:pt x="1707" y="335"/>
                    <a:pt x="1746" y="338"/>
                    <a:pt x="1785" y="338"/>
                  </a:cubicBezTo>
                  <a:cubicBezTo>
                    <a:pt x="1997" y="338"/>
                    <a:pt x="2210" y="265"/>
                    <a:pt x="2423" y="265"/>
                  </a:cubicBezTo>
                  <a:cubicBezTo>
                    <a:pt x="2492" y="265"/>
                    <a:pt x="2562" y="273"/>
                    <a:pt x="2632" y="294"/>
                  </a:cubicBezTo>
                  <a:cubicBezTo>
                    <a:pt x="2882" y="353"/>
                    <a:pt x="3049" y="568"/>
                    <a:pt x="3037" y="830"/>
                  </a:cubicBezTo>
                  <a:cubicBezTo>
                    <a:pt x="3025" y="1068"/>
                    <a:pt x="2834" y="1211"/>
                    <a:pt x="2703" y="1377"/>
                  </a:cubicBezTo>
                  <a:cubicBezTo>
                    <a:pt x="2549" y="1568"/>
                    <a:pt x="2453" y="1877"/>
                    <a:pt x="2644" y="2044"/>
                  </a:cubicBezTo>
                  <a:cubicBezTo>
                    <a:pt x="2634" y="2236"/>
                    <a:pt x="2485" y="2335"/>
                    <a:pt x="2197" y="2335"/>
                  </a:cubicBezTo>
                  <a:cubicBezTo>
                    <a:pt x="2128" y="2335"/>
                    <a:pt x="2050" y="2329"/>
                    <a:pt x="1965" y="2318"/>
                  </a:cubicBezTo>
                  <a:cubicBezTo>
                    <a:pt x="1870" y="2235"/>
                    <a:pt x="1787" y="2139"/>
                    <a:pt x="1715" y="2044"/>
                  </a:cubicBezTo>
                  <a:cubicBezTo>
                    <a:pt x="1632" y="1961"/>
                    <a:pt x="1608" y="1889"/>
                    <a:pt x="1489" y="1854"/>
                  </a:cubicBezTo>
                  <a:cubicBezTo>
                    <a:pt x="1450" y="1841"/>
                    <a:pt x="1413" y="1836"/>
                    <a:pt x="1377" y="1836"/>
                  </a:cubicBezTo>
                  <a:cubicBezTo>
                    <a:pt x="1101" y="1836"/>
                    <a:pt x="930" y="2166"/>
                    <a:pt x="655" y="2187"/>
                  </a:cubicBezTo>
                  <a:cubicBezTo>
                    <a:pt x="191" y="1913"/>
                    <a:pt x="155" y="1663"/>
                    <a:pt x="548" y="1437"/>
                  </a:cubicBezTo>
                  <a:cubicBezTo>
                    <a:pt x="620" y="1389"/>
                    <a:pt x="703" y="1342"/>
                    <a:pt x="775" y="1294"/>
                  </a:cubicBezTo>
                  <a:cubicBezTo>
                    <a:pt x="858" y="1223"/>
                    <a:pt x="941" y="1175"/>
                    <a:pt x="989" y="1080"/>
                  </a:cubicBezTo>
                  <a:cubicBezTo>
                    <a:pt x="1048" y="973"/>
                    <a:pt x="1048" y="877"/>
                    <a:pt x="1048" y="758"/>
                  </a:cubicBezTo>
                  <a:cubicBezTo>
                    <a:pt x="1048" y="663"/>
                    <a:pt x="1036" y="580"/>
                    <a:pt x="1036" y="484"/>
                  </a:cubicBezTo>
                  <a:cubicBezTo>
                    <a:pt x="1176" y="275"/>
                    <a:pt x="1322" y="168"/>
                    <a:pt x="1470" y="168"/>
                  </a:cubicBezTo>
                  <a:close/>
                  <a:moveTo>
                    <a:pt x="1273" y="1"/>
                  </a:moveTo>
                  <a:cubicBezTo>
                    <a:pt x="1218" y="1"/>
                    <a:pt x="1163" y="10"/>
                    <a:pt x="1108" y="32"/>
                  </a:cubicBezTo>
                  <a:cubicBezTo>
                    <a:pt x="846" y="139"/>
                    <a:pt x="882" y="377"/>
                    <a:pt x="858" y="615"/>
                  </a:cubicBezTo>
                  <a:cubicBezTo>
                    <a:pt x="822" y="1056"/>
                    <a:pt x="620" y="1115"/>
                    <a:pt x="334" y="1365"/>
                  </a:cubicBezTo>
                  <a:cubicBezTo>
                    <a:pt x="239" y="1437"/>
                    <a:pt x="155" y="1532"/>
                    <a:pt x="108" y="1639"/>
                  </a:cubicBezTo>
                  <a:cubicBezTo>
                    <a:pt x="1" y="1842"/>
                    <a:pt x="1" y="2104"/>
                    <a:pt x="179" y="2270"/>
                  </a:cubicBezTo>
                  <a:cubicBezTo>
                    <a:pt x="270" y="2362"/>
                    <a:pt x="387" y="2397"/>
                    <a:pt x="507" y="2397"/>
                  </a:cubicBezTo>
                  <a:cubicBezTo>
                    <a:pt x="622" y="2397"/>
                    <a:pt x="741" y="2364"/>
                    <a:pt x="846" y="2318"/>
                  </a:cubicBezTo>
                  <a:cubicBezTo>
                    <a:pt x="929" y="2282"/>
                    <a:pt x="1001" y="2211"/>
                    <a:pt x="1072" y="2187"/>
                  </a:cubicBezTo>
                  <a:cubicBezTo>
                    <a:pt x="1127" y="2120"/>
                    <a:pt x="1182" y="2087"/>
                    <a:pt x="1240" y="2087"/>
                  </a:cubicBezTo>
                  <a:cubicBezTo>
                    <a:pt x="1295" y="2087"/>
                    <a:pt x="1354" y="2117"/>
                    <a:pt x="1417" y="2175"/>
                  </a:cubicBezTo>
                  <a:cubicBezTo>
                    <a:pt x="1525" y="2175"/>
                    <a:pt x="1596" y="2211"/>
                    <a:pt x="1644" y="2282"/>
                  </a:cubicBezTo>
                  <a:cubicBezTo>
                    <a:pt x="1787" y="2377"/>
                    <a:pt x="1822" y="2485"/>
                    <a:pt x="2001" y="2556"/>
                  </a:cubicBezTo>
                  <a:cubicBezTo>
                    <a:pt x="2074" y="2583"/>
                    <a:pt x="2148" y="2595"/>
                    <a:pt x="2221" y="2595"/>
                  </a:cubicBezTo>
                  <a:cubicBezTo>
                    <a:pt x="2634" y="2595"/>
                    <a:pt x="2996" y="2196"/>
                    <a:pt x="2763" y="1770"/>
                  </a:cubicBezTo>
                  <a:cubicBezTo>
                    <a:pt x="2739" y="1746"/>
                    <a:pt x="2715" y="1735"/>
                    <a:pt x="2691" y="1735"/>
                  </a:cubicBezTo>
                  <a:cubicBezTo>
                    <a:pt x="2787" y="1496"/>
                    <a:pt x="3120" y="1223"/>
                    <a:pt x="3180" y="1056"/>
                  </a:cubicBezTo>
                  <a:cubicBezTo>
                    <a:pt x="3251" y="865"/>
                    <a:pt x="3239" y="663"/>
                    <a:pt x="3156" y="484"/>
                  </a:cubicBezTo>
                  <a:cubicBezTo>
                    <a:pt x="3004" y="167"/>
                    <a:pt x="2731" y="74"/>
                    <a:pt x="2432" y="74"/>
                  </a:cubicBezTo>
                  <a:cubicBezTo>
                    <a:pt x="2193" y="74"/>
                    <a:pt x="1938" y="134"/>
                    <a:pt x="1715" y="187"/>
                  </a:cubicBezTo>
                  <a:cubicBezTo>
                    <a:pt x="1583" y="81"/>
                    <a:pt x="1430" y="1"/>
                    <a:pt x="1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53"/>
            <p:cNvSpPr/>
            <p:nvPr/>
          </p:nvSpPr>
          <p:spPr>
            <a:xfrm>
              <a:off x="6271925" y="1260000"/>
              <a:ext cx="73525" cy="80200"/>
            </a:xfrm>
            <a:custGeom>
              <a:rect b="b" l="l" r="r" t="t"/>
              <a:pathLst>
                <a:path extrusionOk="0" h="3208" w="2941">
                  <a:moveTo>
                    <a:pt x="1285" y="148"/>
                  </a:moveTo>
                  <a:cubicBezTo>
                    <a:pt x="1512" y="148"/>
                    <a:pt x="1643" y="326"/>
                    <a:pt x="1726" y="505"/>
                  </a:cubicBezTo>
                  <a:cubicBezTo>
                    <a:pt x="1797" y="648"/>
                    <a:pt x="1857" y="791"/>
                    <a:pt x="1964" y="886"/>
                  </a:cubicBezTo>
                  <a:cubicBezTo>
                    <a:pt x="1944" y="937"/>
                    <a:pt x="1967" y="998"/>
                    <a:pt x="2028" y="998"/>
                  </a:cubicBezTo>
                  <a:cubicBezTo>
                    <a:pt x="2038" y="998"/>
                    <a:pt x="2048" y="996"/>
                    <a:pt x="2059" y="993"/>
                  </a:cubicBezTo>
                  <a:cubicBezTo>
                    <a:pt x="2143" y="975"/>
                    <a:pt x="2217" y="960"/>
                    <a:pt x="2290" y="960"/>
                  </a:cubicBezTo>
                  <a:cubicBezTo>
                    <a:pt x="2363" y="960"/>
                    <a:pt x="2434" y="975"/>
                    <a:pt x="2512" y="1017"/>
                  </a:cubicBezTo>
                  <a:cubicBezTo>
                    <a:pt x="2679" y="1100"/>
                    <a:pt x="2762" y="1279"/>
                    <a:pt x="2750" y="1457"/>
                  </a:cubicBezTo>
                  <a:cubicBezTo>
                    <a:pt x="2726" y="1767"/>
                    <a:pt x="2500" y="1945"/>
                    <a:pt x="2226" y="1993"/>
                  </a:cubicBezTo>
                  <a:cubicBezTo>
                    <a:pt x="2189" y="1982"/>
                    <a:pt x="2151" y="1976"/>
                    <a:pt x="2115" y="1976"/>
                  </a:cubicBezTo>
                  <a:cubicBezTo>
                    <a:pt x="2070" y="1976"/>
                    <a:pt x="2027" y="1985"/>
                    <a:pt x="1988" y="2005"/>
                  </a:cubicBezTo>
                  <a:cubicBezTo>
                    <a:pt x="1976" y="2005"/>
                    <a:pt x="1964" y="2005"/>
                    <a:pt x="1952" y="1993"/>
                  </a:cubicBezTo>
                  <a:cubicBezTo>
                    <a:pt x="1905" y="1993"/>
                    <a:pt x="1881" y="2029"/>
                    <a:pt x="1893" y="2053"/>
                  </a:cubicBezTo>
                  <a:cubicBezTo>
                    <a:pt x="1857" y="2088"/>
                    <a:pt x="1833" y="2112"/>
                    <a:pt x="1797" y="2160"/>
                  </a:cubicBezTo>
                  <a:cubicBezTo>
                    <a:pt x="1726" y="2255"/>
                    <a:pt x="1690" y="2386"/>
                    <a:pt x="1666" y="2505"/>
                  </a:cubicBezTo>
                  <a:cubicBezTo>
                    <a:pt x="1655" y="2588"/>
                    <a:pt x="1655" y="2684"/>
                    <a:pt x="1619" y="2755"/>
                  </a:cubicBezTo>
                  <a:cubicBezTo>
                    <a:pt x="1583" y="2871"/>
                    <a:pt x="1453" y="2988"/>
                    <a:pt x="1330" y="2988"/>
                  </a:cubicBezTo>
                  <a:cubicBezTo>
                    <a:pt x="1289" y="2988"/>
                    <a:pt x="1249" y="2975"/>
                    <a:pt x="1214" y="2946"/>
                  </a:cubicBezTo>
                  <a:cubicBezTo>
                    <a:pt x="1000" y="2779"/>
                    <a:pt x="1000" y="2398"/>
                    <a:pt x="785" y="2255"/>
                  </a:cubicBezTo>
                  <a:cubicBezTo>
                    <a:pt x="797" y="2207"/>
                    <a:pt x="774" y="2160"/>
                    <a:pt x="726" y="2160"/>
                  </a:cubicBezTo>
                  <a:cubicBezTo>
                    <a:pt x="707" y="2160"/>
                    <a:pt x="683" y="2160"/>
                    <a:pt x="658" y="2160"/>
                  </a:cubicBezTo>
                  <a:cubicBezTo>
                    <a:pt x="480" y="2160"/>
                    <a:pt x="187" y="2142"/>
                    <a:pt x="250" y="1850"/>
                  </a:cubicBezTo>
                  <a:cubicBezTo>
                    <a:pt x="297" y="1576"/>
                    <a:pt x="488" y="1588"/>
                    <a:pt x="690" y="1529"/>
                  </a:cubicBezTo>
                  <a:cubicBezTo>
                    <a:pt x="774" y="1505"/>
                    <a:pt x="845" y="1505"/>
                    <a:pt x="916" y="1433"/>
                  </a:cubicBezTo>
                  <a:cubicBezTo>
                    <a:pt x="1095" y="1207"/>
                    <a:pt x="964" y="671"/>
                    <a:pt x="940" y="398"/>
                  </a:cubicBezTo>
                  <a:cubicBezTo>
                    <a:pt x="1000" y="255"/>
                    <a:pt x="1095" y="148"/>
                    <a:pt x="1285" y="148"/>
                  </a:cubicBezTo>
                  <a:close/>
                  <a:moveTo>
                    <a:pt x="1302" y="0"/>
                  </a:moveTo>
                  <a:cubicBezTo>
                    <a:pt x="978" y="0"/>
                    <a:pt x="662" y="314"/>
                    <a:pt x="774" y="648"/>
                  </a:cubicBezTo>
                  <a:cubicBezTo>
                    <a:pt x="785" y="671"/>
                    <a:pt x="809" y="683"/>
                    <a:pt x="821" y="683"/>
                  </a:cubicBezTo>
                  <a:cubicBezTo>
                    <a:pt x="821" y="802"/>
                    <a:pt x="821" y="933"/>
                    <a:pt x="809" y="1041"/>
                  </a:cubicBezTo>
                  <a:cubicBezTo>
                    <a:pt x="785" y="1160"/>
                    <a:pt x="785" y="1279"/>
                    <a:pt x="643" y="1338"/>
                  </a:cubicBezTo>
                  <a:cubicBezTo>
                    <a:pt x="629" y="1347"/>
                    <a:pt x="610" y="1349"/>
                    <a:pt x="588" y="1349"/>
                  </a:cubicBezTo>
                  <a:cubicBezTo>
                    <a:pt x="564" y="1349"/>
                    <a:pt x="537" y="1347"/>
                    <a:pt x="513" y="1347"/>
                  </a:cubicBezTo>
                  <a:cubicBezTo>
                    <a:pt x="499" y="1347"/>
                    <a:pt x="487" y="1347"/>
                    <a:pt x="476" y="1350"/>
                  </a:cubicBezTo>
                  <a:cubicBezTo>
                    <a:pt x="273" y="1398"/>
                    <a:pt x="119" y="1553"/>
                    <a:pt x="71" y="1743"/>
                  </a:cubicBezTo>
                  <a:cubicBezTo>
                    <a:pt x="0" y="2047"/>
                    <a:pt x="266" y="2343"/>
                    <a:pt x="552" y="2343"/>
                  </a:cubicBezTo>
                  <a:cubicBezTo>
                    <a:pt x="602" y="2343"/>
                    <a:pt x="653" y="2334"/>
                    <a:pt x="702" y="2315"/>
                  </a:cubicBezTo>
                  <a:cubicBezTo>
                    <a:pt x="952" y="2505"/>
                    <a:pt x="893" y="3053"/>
                    <a:pt x="1238" y="3184"/>
                  </a:cubicBezTo>
                  <a:cubicBezTo>
                    <a:pt x="1279" y="3200"/>
                    <a:pt x="1321" y="3207"/>
                    <a:pt x="1361" y="3207"/>
                  </a:cubicBezTo>
                  <a:cubicBezTo>
                    <a:pt x="1472" y="3207"/>
                    <a:pt x="1576" y="3152"/>
                    <a:pt x="1655" y="3065"/>
                  </a:cubicBezTo>
                  <a:cubicBezTo>
                    <a:pt x="1889" y="2830"/>
                    <a:pt x="1766" y="2147"/>
                    <a:pt x="2215" y="2147"/>
                  </a:cubicBezTo>
                  <a:cubicBezTo>
                    <a:pt x="2222" y="2147"/>
                    <a:pt x="2230" y="2147"/>
                    <a:pt x="2238" y="2148"/>
                  </a:cubicBezTo>
                  <a:cubicBezTo>
                    <a:pt x="2250" y="2148"/>
                    <a:pt x="2274" y="2136"/>
                    <a:pt x="2274" y="2136"/>
                  </a:cubicBezTo>
                  <a:cubicBezTo>
                    <a:pt x="2631" y="2100"/>
                    <a:pt x="2940" y="1838"/>
                    <a:pt x="2940" y="1433"/>
                  </a:cubicBezTo>
                  <a:cubicBezTo>
                    <a:pt x="2940" y="1100"/>
                    <a:pt x="2619" y="743"/>
                    <a:pt x="2290" y="743"/>
                  </a:cubicBezTo>
                  <a:cubicBezTo>
                    <a:pt x="2208" y="743"/>
                    <a:pt x="2126" y="765"/>
                    <a:pt x="2047" y="814"/>
                  </a:cubicBezTo>
                  <a:cubicBezTo>
                    <a:pt x="1786" y="552"/>
                    <a:pt x="1833" y="76"/>
                    <a:pt x="1369" y="5"/>
                  </a:cubicBezTo>
                  <a:cubicBezTo>
                    <a:pt x="1347" y="2"/>
                    <a:pt x="1324" y="0"/>
                    <a:pt x="1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53"/>
            <p:cNvSpPr/>
            <p:nvPr/>
          </p:nvSpPr>
          <p:spPr>
            <a:xfrm>
              <a:off x="6335000" y="1302075"/>
              <a:ext cx="87850" cy="79050"/>
            </a:xfrm>
            <a:custGeom>
              <a:rect b="b" l="l" r="r" t="t"/>
              <a:pathLst>
                <a:path extrusionOk="0" h="3162" w="3514">
                  <a:moveTo>
                    <a:pt x="2268" y="187"/>
                  </a:moveTo>
                  <a:cubicBezTo>
                    <a:pt x="2409" y="187"/>
                    <a:pt x="2539" y="277"/>
                    <a:pt x="2656" y="393"/>
                  </a:cubicBezTo>
                  <a:cubicBezTo>
                    <a:pt x="2763" y="608"/>
                    <a:pt x="2775" y="810"/>
                    <a:pt x="2787" y="1072"/>
                  </a:cubicBezTo>
                  <a:cubicBezTo>
                    <a:pt x="2787" y="1191"/>
                    <a:pt x="2775" y="1274"/>
                    <a:pt x="2823" y="1394"/>
                  </a:cubicBezTo>
                  <a:cubicBezTo>
                    <a:pt x="2870" y="1536"/>
                    <a:pt x="2977" y="1608"/>
                    <a:pt x="3061" y="1727"/>
                  </a:cubicBezTo>
                  <a:cubicBezTo>
                    <a:pt x="3311" y="2096"/>
                    <a:pt x="3215" y="2334"/>
                    <a:pt x="2846" y="2501"/>
                  </a:cubicBezTo>
                  <a:cubicBezTo>
                    <a:pt x="2821" y="2508"/>
                    <a:pt x="2795" y="2511"/>
                    <a:pt x="2771" y="2511"/>
                  </a:cubicBezTo>
                  <a:cubicBezTo>
                    <a:pt x="2570" y="2511"/>
                    <a:pt x="2393" y="2309"/>
                    <a:pt x="2187" y="2309"/>
                  </a:cubicBezTo>
                  <a:cubicBezTo>
                    <a:pt x="2157" y="2309"/>
                    <a:pt x="2127" y="2313"/>
                    <a:pt x="2096" y="2322"/>
                  </a:cubicBezTo>
                  <a:cubicBezTo>
                    <a:pt x="1941" y="2358"/>
                    <a:pt x="1846" y="2489"/>
                    <a:pt x="1751" y="2608"/>
                  </a:cubicBezTo>
                  <a:cubicBezTo>
                    <a:pt x="1635" y="2760"/>
                    <a:pt x="1475" y="2904"/>
                    <a:pt x="1321" y="2904"/>
                  </a:cubicBezTo>
                  <a:cubicBezTo>
                    <a:pt x="1223" y="2904"/>
                    <a:pt x="1128" y="2845"/>
                    <a:pt x="1048" y="2691"/>
                  </a:cubicBezTo>
                  <a:cubicBezTo>
                    <a:pt x="977" y="2548"/>
                    <a:pt x="965" y="2394"/>
                    <a:pt x="906" y="2239"/>
                  </a:cubicBezTo>
                  <a:cubicBezTo>
                    <a:pt x="870" y="2144"/>
                    <a:pt x="822" y="2048"/>
                    <a:pt x="763" y="1977"/>
                  </a:cubicBezTo>
                  <a:cubicBezTo>
                    <a:pt x="798" y="1953"/>
                    <a:pt x="798" y="1906"/>
                    <a:pt x="763" y="1882"/>
                  </a:cubicBezTo>
                  <a:cubicBezTo>
                    <a:pt x="608" y="1798"/>
                    <a:pt x="465" y="1751"/>
                    <a:pt x="370" y="1608"/>
                  </a:cubicBezTo>
                  <a:cubicBezTo>
                    <a:pt x="239" y="1429"/>
                    <a:pt x="239" y="1191"/>
                    <a:pt x="394" y="1024"/>
                  </a:cubicBezTo>
                  <a:cubicBezTo>
                    <a:pt x="475" y="944"/>
                    <a:pt x="578" y="919"/>
                    <a:pt x="686" y="919"/>
                  </a:cubicBezTo>
                  <a:cubicBezTo>
                    <a:pt x="801" y="919"/>
                    <a:pt x="921" y="947"/>
                    <a:pt x="1025" y="965"/>
                  </a:cubicBezTo>
                  <a:cubicBezTo>
                    <a:pt x="1108" y="977"/>
                    <a:pt x="1179" y="989"/>
                    <a:pt x="1263" y="1001"/>
                  </a:cubicBezTo>
                  <a:cubicBezTo>
                    <a:pt x="1311" y="1021"/>
                    <a:pt x="1360" y="1034"/>
                    <a:pt x="1408" y="1034"/>
                  </a:cubicBezTo>
                  <a:cubicBezTo>
                    <a:pt x="1443" y="1034"/>
                    <a:pt x="1478" y="1028"/>
                    <a:pt x="1513" y="1013"/>
                  </a:cubicBezTo>
                  <a:cubicBezTo>
                    <a:pt x="1537" y="1013"/>
                    <a:pt x="1549" y="1013"/>
                    <a:pt x="1549" y="1001"/>
                  </a:cubicBezTo>
                  <a:cubicBezTo>
                    <a:pt x="1620" y="965"/>
                    <a:pt x="1680" y="917"/>
                    <a:pt x="1727" y="846"/>
                  </a:cubicBezTo>
                  <a:cubicBezTo>
                    <a:pt x="1834" y="679"/>
                    <a:pt x="1834" y="465"/>
                    <a:pt x="1989" y="310"/>
                  </a:cubicBezTo>
                  <a:cubicBezTo>
                    <a:pt x="2086" y="223"/>
                    <a:pt x="2179" y="187"/>
                    <a:pt x="2268" y="187"/>
                  </a:cubicBezTo>
                  <a:close/>
                  <a:moveTo>
                    <a:pt x="2262" y="0"/>
                  </a:moveTo>
                  <a:cubicBezTo>
                    <a:pt x="2222" y="0"/>
                    <a:pt x="2183" y="4"/>
                    <a:pt x="2144" y="12"/>
                  </a:cubicBezTo>
                  <a:cubicBezTo>
                    <a:pt x="2013" y="48"/>
                    <a:pt x="1894" y="120"/>
                    <a:pt x="1810" y="227"/>
                  </a:cubicBezTo>
                  <a:cubicBezTo>
                    <a:pt x="1715" y="358"/>
                    <a:pt x="1644" y="810"/>
                    <a:pt x="1465" y="905"/>
                  </a:cubicBezTo>
                  <a:cubicBezTo>
                    <a:pt x="1243" y="833"/>
                    <a:pt x="963" y="746"/>
                    <a:pt x="713" y="746"/>
                  </a:cubicBezTo>
                  <a:cubicBezTo>
                    <a:pt x="467" y="746"/>
                    <a:pt x="250" y="830"/>
                    <a:pt x="144" y="1096"/>
                  </a:cubicBezTo>
                  <a:cubicBezTo>
                    <a:pt x="1" y="1441"/>
                    <a:pt x="227" y="1870"/>
                    <a:pt x="572" y="1965"/>
                  </a:cubicBezTo>
                  <a:cubicBezTo>
                    <a:pt x="802" y="2320"/>
                    <a:pt x="867" y="3161"/>
                    <a:pt x="1330" y="3161"/>
                  </a:cubicBezTo>
                  <a:cubicBezTo>
                    <a:pt x="1394" y="3161"/>
                    <a:pt x="1467" y="3145"/>
                    <a:pt x="1549" y="3108"/>
                  </a:cubicBezTo>
                  <a:cubicBezTo>
                    <a:pt x="1874" y="2961"/>
                    <a:pt x="1894" y="2536"/>
                    <a:pt x="2254" y="2536"/>
                  </a:cubicBezTo>
                  <a:cubicBezTo>
                    <a:pt x="2302" y="2536"/>
                    <a:pt x="2356" y="2544"/>
                    <a:pt x="2418" y="2560"/>
                  </a:cubicBezTo>
                  <a:cubicBezTo>
                    <a:pt x="2564" y="2603"/>
                    <a:pt x="2679" y="2690"/>
                    <a:pt x="2799" y="2690"/>
                  </a:cubicBezTo>
                  <a:cubicBezTo>
                    <a:pt x="2845" y="2690"/>
                    <a:pt x="2892" y="2677"/>
                    <a:pt x="2942" y="2644"/>
                  </a:cubicBezTo>
                  <a:cubicBezTo>
                    <a:pt x="3287" y="2608"/>
                    <a:pt x="3513" y="2215"/>
                    <a:pt x="3406" y="1882"/>
                  </a:cubicBezTo>
                  <a:cubicBezTo>
                    <a:pt x="3370" y="1798"/>
                    <a:pt x="3334" y="1751"/>
                    <a:pt x="3287" y="1679"/>
                  </a:cubicBezTo>
                  <a:cubicBezTo>
                    <a:pt x="3227" y="1608"/>
                    <a:pt x="3168" y="1548"/>
                    <a:pt x="3108" y="1489"/>
                  </a:cubicBezTo>
                  <a:cubicBezTo>
                    <a:pt x="3013" y="1310"/>
                    <a:pt x="2965" y="1120"/>
                    <a:pt x="2977" y="929"/>
                  </a:cubicBezTo>
                  <a:cubicBezTo>
                    <a:pt x="2942" y="739"/>
                    <a:pt x="2894" y="584"/>
                    <a:pt x="2811" y="441"/>
                  </a:cubicBezTo>
                  <a:cubicBezTo>
                    <a:pt x="2823" y="429"/>
                    <a:pt x="2823" y="417"/>
                    <a:pt x="2823" y="417"/>
                  </a:cubicBezTo>
                  <a:cubicBezTo>
                    <a:pt x="2771" y="160"/>
                    <a:pt x="2515" y="0"/>
                    <a:pt x="2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" name="Google Shape;1296;p53"/>
          <p:cNvGrpSpPr/>
          <p:nvPr/>
        </p:nvGrpSpPr>
        <p:grpSpPr>
          <a:xfrm>
            <a:off x="7316327" y="2638746"/>
            <a:ext cx="455071" cy="406696"/>
            <a:chOff x="7672450" y="3807675"/>
            <a:chExt cx="359825" cy="321575"/>
          </a:xfrm>
        </p:grpSpPr>
        <p:sp>
          <p:nvSpPr>
            <p:cNvPr id="1297" name="Google Shape;1297;p53"/>
            <p:cNvSpPr/>
            <p:nvPr/>
          </p:nvSpPr>
          <p:spPr>
            <a:xfrm>
              <a:off x="7672450" y="3807675"/>
              <a:ext cx="359825" cy="321575"/>
            </a:xfrm>
            <a:custGeom>
              <a:rect b="b" l="l" r="r" t="t"/>
              <a:pathLst>
                <a:path extrusionOk="0" h="12863" w="14393">
                  <a:moveTo>
                    <a:pt x="4298" y="311"/>
                  </a:moveTo>
                  <a:cubicBezTo>
                    <a:pt x="5823" y="311"/>
                    <a:pt x="5912" y="2637"/>
                    <a:pt x="4712" y="3444"/>
                  </a:cubicBezTo>
                  <a:cubicBezTo>
                    <a:pt x="4700" y="3432"/>
                    <a:pt x="4665" y="3420"/>
                    <a:pt x="4641" y="3420"/>
                  </a:cubicBezTo>
                  <a:cubicBezTo>
                    <a:pt x="4421" y="3423"/>
                    <a:pt x="4182" y="3436"/>
                    <a:pt x="3945" y="3436"/>
                  </a:cubicBezTo>
                  <a:cubicBezTo>
                    <a:pt x="3192" y="3436"/>
                    <a:pt x="2449" y="3311"/>
                    <a:pt x="2331" y="2361"/>
                  </a:cubicBezTo>
                  <a:cubicBezTo>
                    <a:pt x="2200" y="1432"/>
                    <a:pt x="2962" y="598"/>
                    <a:pt x="3843" y="372"/>
                  </a:cubicBezTo>
                  <a:cubicBezTo>
                    <a:pt x="4007" y="330"/>
                    <a:pt x="4159" y="311"/>
                    <a:pt x="4298" y="311"/>
                  </a:cubicBezTo>
                  <a:close/>
                  <a:moveTo>
                    <a:pt x="10397" y="612"/>
                  </a:moveTo>
                  <a:cubicBezTo>
                    <a:pt x="10697" y="612"/>
                    <a:pt x="11011" y="707"/>
                    <a:pt x="11320" y="932"/>
                  </a:cubicBezTo>
                  <a:cubicBezTo>
                    <a:pt x="11999" y="1408"/>
                    <a:pt x="12213" y="2301"/>
                    <a:pt x="11820" y="3039"/>
                  </a:cubicBezTo>
                  <a:cubicBezTo>
                    <a:pt x="11511" y="3619"/>
                    <a:pt x="10946" y="3887"/>
                    <a:pt x="10357" y="3887"/>
                  </a:cubicBezTo>
                  <a:cubicBezTo>
                    <a:pt x="10038" y="3887"/>
                    <a:pt x="9712" y="3809"/>
                    <a:pt x="9415" y="3658"/>
                  </a:cubicBezTo>
                  <a:cubicBezTo>
                    <a:pt x="9427" y="3587"/>
                    <a:pt x="9403" y="3504"/>
                    <a:pt x="9320" y="3480"/>
                  </a:cubicBezTo>
                  <a:cubicBezTo>
                    <a:pt x="7720" y="3033"/>
                    <a:pt x="8882" y="612"/>
                    <a:pt x="10397" y="612"/>
                  </a:cubicBezTo>
                  <a:close/>
                  <a:moveTo>
                    <a:pt x="5153" y="3480"/>
                  </a:moveTo>
                  <a:cubicBezTo>
                    <a:pt x="5153" y="3504"/>
                    <a:pt x="5153" y="3515"/>
                    <a:pt x="5165" y="3527"/>
                  </a:cubicBezTo>
                  <a:cubicBezTo>
                    <a:pt x="5713" y="4611"/>
                    <a:pt x="6403" y="5647"/>
                    <a:pt x="7046" y="6683"/>
                  </a:cubicBezTo>
                  <a:cubicBezTo>
                    <a:pt x="6915" y="6742"/>
                    <a:pt x="6784" y="6802"/>
                    <a:pt x="6665" y="6885"/>
                  </a:cubicBezTo>
                  <a:cubicBezTo>
                    <a:pt x="5986" y="5849"/>
                    <a:pt x="5320" y="4837"/>
                    <a:pt x="4712" y="3754"/>
                  </a:cubicBezTo>
                  <a:cubicBezTo>
                    <a:pt x="4879" y="3682"/>
                    <a:pt x="5022" y="3599"/>
                    <a:pt x="5153" y="3480"/>
                  </a:cubicBezTo>
                  <a:close/>
                  <a:moveTo>
                    <a:pt x="9380" y="3920"/>
                  </a:moveTo>
                  <a:cubicBezTo>
                    <a:pt x="9511" y="3992"/>
                    <a:pt x="9642" y="4051"/>
                    <a:pt x="9773" y="4099"/>
                  </a:cubicBezTo>
                  <a:cubicBezTo>
                    <a:pt x="9165" y="5170"/>
                    <a:pt x="8713" y="6397"/>
                    <a:pt x="8260" y="7540"/>
                  </a:cubicBezTo>
                  <a:cubicBezTo>
                    <a:pt x="8249" y="7575"/>
                    <a:pt x="8260" y="7611"/>
                    <a:pt x="8272" y="7647"/>
                  </a:cubicBezTo>
                  <a:cubicBezTo>
                    <a:pt x="8215" y="7699"/>
                    <a:pt x="8141" y="7725"/>
                    <a:pt x="8068" y="7725"/>
                  </a:cubicBezTo>
                  <a:cubicBezTo>
                    <a:pt x="7957" y="7725"/>
                    <a:pt x="7846" y="7666"/>
                    <a:pt x="7796" y="7552"/>
                  </a:cubicBezTo>
                  <a:cubicBezTo>
                    <a:pt x="7808" y="7540"/>
                    <a:pt x="7808" y="7540"/>
                    <a:pt x="7808" y="7540"/>
                  </a:cubicBezTo>
                  <a:cubicBezTo>
                    <a:pt x="8380" y="6349"/>
                    <a:pt x="8903" y="5135"/>
                    <a:pt x="9380" y="3920"/>
                  </a:cubicBezTo>
                  <a:close/>
                  <a:moveTo>
                    <a:pt x="7856" y="6802"/>
                  </a:moveTo>
                  <a:lnTo>
                    <a:pt x="7856" y="6802"/>
                  </a:lnTo>
                  <a:cubicBezTo>
                    <a:pt x="7784" y="6992"/>
                    <a:pt x="7701" y="7194"/>
                    <a:pt x="7629" y="7397"/>
                  </a:cubicBezTo>
                  <a:cubicBezTo>
                    <a:pt x="7606" y="7409"/>
                    <a:pt x="7594" y="7433"/>
                    <a:pt x="7594" y="7468"/>
                  </a:cubicBezTo>
                  <a:cubicBezTo>
                    <a:pt x="7594" y="7742"/>
                    <a:pt x="7772" y="7992"/>
                    <a:pt x="8046" y="8028"/>
                  </a:cubicBezTo>
                  <a:cubicBezTo>
                    <a:pt x="8062" y="8029"/>
                    <a:pt x="8078" y="8030"/>
                    <a:pt x="8093" y="8030"/>
                  </a:cubicBezTo>
                  <a:cubicBezTo>
                    <a:pt x="8340" y="8030"/>
                    <a:pt x="8585" y="7857"/>
                    <a:pt x="8641" y="7611"/>
                  </a:cubicBezTo>
                  <a:cubicBezTo>
                    <a:pt x="8653" y="7552"/>
                    <a:pt x="8630" y="7516"/>
                    <a:pt x="8606" y="7480"/>
                  </a:cubicBezTo>
                  <a:cubicBezTo>
                    <a:pt x="8641" y="7397"/>
                    <a:pt x="8689" y="7325"/>
                    <a:pt x="8725" y="7242"/>
                  </a:cubicBezTo>
                  <a:cubicBezTo>
                    <a:pt x="8737" y="7254"/>
                    <a:pt x="8749" y="7266"/>
                    <a:pt x="8772" y="7278"/>
                  </a:cubicBezTo>
                  <a:cubicBezTo>
                    <a:pt x="9451" y="7611"/>
                    <a:pt x="9761" y="8397"/>
                    <a:pt x="9487" y="9111"/>
                  </a:cubicBezTo>
                  <a:cubicBezTo>
                    <a:pt x="9217" y="9830"/>
                    <a:pt x="8419" y="10199"/>
                    <a:pt x="7680" y="10199"/>
                  </a:cubicBezTo>
                  <a:cubicBezTo>
                    <a:pt x="7635" y="10199"/>
                    <a:pt x="7590" y="10198"/>
                    <a:pt x="7546" y="10195"/>
                  </a:cubicBezTo>
                  <a:cubicBezTo>
                    <a:pt x="6582" y="10135"/>
                    <a:pt x="5760" y="9373"/>
                    <a:pt x="5998" y="8361"/>
                  </a:cubicBezTo>
                  <a:cubicBezTo>
                    <a:pt x="6201" y="7480"/>
                    <a:pt x="6998" y="6921"/>
                    <a:pt x="7856" y="6802"/>
                  </a:cubicBezTo>
                  <a:close/>
                  <a:moveTo>
                    <a:pt x="5677" y="8564"/>
                  </a:moveTo>
                  <a:cubicBezTo>
                    <a:pt x="5665" y="8802"/>
                    <a:pt x="5677" y="9040"/>
                    <a:pt x="5748" y="9254"/>
                  </a:cubicBezTo>
                  <a:cubicBezTo>
                    <a:pt x="5726" y="9240"/>
                    <a:pt x="5704" y="9229"/>
                    <a:pt x="5679" y="9229"/>
                  </a:cubicBezTo>
                  <a:cubicBezTo>
                    <a:pt x="5664" y="9229"/>
                    <a:pt x="5647" y="9233"/>
                    <a:pt x="5629" y="9242"/>
                  </a:cubicBezTo>
                  <a:cubicBezTo>
                    <a:pt x="5284" y="9445"/>
                    <a:pt x="4951" y="9671"/>
                    <a:pt x="4617" y="9897"/>
                  </a:cubicBezTo>
                  <a:cubicBezTo>
                    <a:pt x="4367" y="10064"/>
                    <a:pt x="4058" y="10231"/>
                    <a:pt x="3831" y="10445"/>
                  </a:cubicBezTo>
                  <a:cubicBezTo>
                    <a:pt x="3712" y="10421"/>
                    <a:pt x="3593" y="10409"/>
                    <a:pt x="3546" y="10278"/>
                  </a:cubicBezTo>
                  <a:cubicBezTo>
                    <a:pt x="3498" y="10147"/>
                    <a:pt x="3534" y="10004"/>
                    <a:pt x="3569" y="9885"/>
                  </a:cubicBezTo>
                  <a:cubicBezTo>
                    <a:pt x="3986" y="9671"/>
                    <a:pt x="4403" y="9445"/>
                    <a:pt x="4796" y="9195"/>
                  </a:cubicBezTo>
                  <a:cubicBezTo>
                    <a:pt x="5093" y="9004"/>
                    <a:pt x="5439" y="8826"/>
                    <a:pt x="5677" y="8564"/>
                  </a:cubicBezTo>
                  <a:close/>
                  <a:moveTo>
                    <a:pt x="9868" y="9099"/>
                  </a:moveTo>
                  <a:cubicBezTo>
                    <a:pt x="10213" y="9350"/>
                    <a:pt x="10570" y="9600"/>
                    <a:pt x="10927" y="9838"/>
                  </a:cubicBezTo>
                  <a:cubicBezTo>
                    <a:pt x="10951" y="9873"/>
                    <a:pt x="10999" y="9897"/>
                    <a:pt x="11047" y="9909"/>
                  </a:cubicBezTo>
                  <a:cubicBezTo>
                    <a:pt x="11189" y="10004"/>
                    <a:pt x="11332" y="10100"/>
                    <a:pt x="11475" y="10195"/>
                  </a:cubicBezTo>
                  <a:cubicBezTo>
                    <a:pt x="11496" y="10209"/>
                    <a:pt x="11521" y="10215"/>
                    <a:pt x="11545" y="10215"/>
                  </a:cubicBezTo>
                  <a:cubicBezTo>
                    <a:pt x="11563" y="10215"/>
                    <a:pt x="11579" y="10212"/>
                    <a:pt x="11594" y="10207"/>
                  </a:cubicBezTo>
                  <a:lnTo>
                    <a:pt x="11594" y="10207"/>
                  </a:lnTo>
                  <a:cubicBezTo>
                    <a:pt x="11594" y="10338"/>
                    <a:pt x="11487" y="10481"/>
                    <a:pt x="11356" y="10493"/>
                  </a:cubicBezTo>
                  <a:cubicBezTo>
                    <a:pt x="11344" y="10493"/>
                    <a:pt x="11332" y="10493"/>
                    <a:pt x="11320" y="10504"/>
                  </a:cubicBezTo>
                  <a:cubicBezTo>
                    <a:pt x="11070" y="10338"/>
                    <a:pt x="10785" y="10219"/>
                    <a:pt x="10535" y="10064"/>
                  </a:cubicBezTo>
                  <a:cubicBezTo>
                    <a:pt x="10249" y="9885"/>
                    <a:pt x="9975" y="9695"/>
                    <a:pt x="9701" y="9504"/>
                  </a:cubicBezTo>
                  <a:cubicBezTo>
                    <a:pt x="9737" y="9433"/>
                    <a:pt x="9784" y="9350"/>
                    <a:pt x="9808" y="9278"/>
                  </a:cubicBezTo>
                  <a:cubicBezTo>
                    <a:pt x="9832" y="9219"/>
                    <a:pt x="9856" y="9159"/>
                    <a:pt x="9868" y="9099"/>
                  </a:cubicBezTo>
                  <a:close/>
                  <a:moveTo>
                    <a:pt x="2957" y="8537"/>
                  </a:moveTo>
                  <a:cubicBezTo>
                    <a:pt x="3409" y="8537"/>
                    <a:pt x="3823" y="8751"/>
                    <a:pt x="4069" y="9266"/>
                  </a:cubicBezTo>
                  <a:cubicBezTo>
                    <a:pt x="3843" y="9409"/>
                    <a:pt x="3617" y="9552"/>
                    <a:pt x="3379" y="9695"/>
                  </a:cubicBezTo>
                  <a:cubicBezTo>
                    <a:pt x="3296" y="9754"/>
                    <a:pt x="3319" y="9861"/>
                    <a:pt x="3391" y="9909"/>
                  </a:cubicBezTo>
                  <a:cubicBezTo>
                    <a:pt x="3296" y="10088"/>
                    <a:pt x="3248" y="10290"/>
                    <a:pt x="3367" y="10481"/>
                  </a:cubicBezTo>
                  <a:cubicBezTo>
                    <a:pt x="3438" y="10600"/>
                    <a:pt x="3581" y="10695"/>
                    <a:pt x="3712" y="10695"/>
                  </a:cubicBezTo>
                  <a:cubicBezTo>
                    <a:pt x="3721" y="10750"/>
                    <a:pt x="3758" y="10790"/>
                    <a:pt x="3807" y="10790"/>
                  </a:cubicBezTo>
                  <a:cubicBezTo>
                    <a:pt x="3822" y="10790"/>
                    <a:pt x="3838" y="10787"/>
                    <a:pt x="3855" y="10778"/>
                  </a:cubicBezTo>
                  <a:cubicBezTo>
                    <a:pt x="4117" y="10695"/>
                    <a:pt x="4355" y="10504"/>
                    <a:pt x="4581" y="10326"/>
                  </a:cubicBezTo>
                  <a:lnTo>
                    <a:pt x="4581" y="10326"/>
                  </a:lnTo>
                  <a:cubicBezTo>
                    <a:pt x="4736" y="11112"/>
                    <a:pt x="4427" y="11921"/>
                    <a:pt x="3688" y="12290"/>
                  </a:cubicBezTo>
                  <a:cubicBezTo>
                    <a:pt x="3404" y="12435"/>
                    <a:pt x="3069" y="12506"/>
                    <a:pt x="2732" y="12506"/>
                  </a:cubicBezTo>
                  <a:cubicBezTo>
                    <a:pt x="2123" y="12506"/>
                    <a:pt x="1505" y="12274"/>
                    <a:pt x="1152" y="11814"/>
                  </a:cubicBezTo>
                  <a:cubicBezTo>
                    <a:pt x="1" y="10344"/>
                    <a:pt x="1644" y="8537"/>
                    <a:pt x="2957" y="8537"/>
                  </a:cubicBezTo>
                  <a:close/>
                  <a:moveTo>
                    <a:pt x="12306" y="9257"/>
                  </a:moveTo>
                  <a:cubicBezTo>
                    <a:pt x="13327" y="9257"/>
                    <a:pt x="14275" y="10554"/>
                    <a:pt x="13559" y="11683"/>
                  </a:cubicBezTo>
                  <a:cubicBezTo>
                    <a:pt x="13238" y="12189"/>
                    <a:pt x="12622" y="12520"/>
                    <a:pt x="12011" y="12520"/>
                  </a:cubicBezTo>
                  <a:cubicBezTo>
                    <a:pt x="11875" y="12520"/>
                    <a:pt x="11739" y="12504"/>
                    <a:pt x="11606" y="12469"/>
                  </a:cubicBezTo>
                  <a:cubicBezTo>
                    <a:pt x="10725" y="12243"/>
                    <a:pt x="10249" y="11302"/>
                    <a:pt x="10713" y="10516"/>
                  </a:cubicBezTo>
                  <a:lnTo>
                    <a:pt x="10713" y="10516"/>
                  </a:lnTo>
                  <a:cubicBezTo>
                    <a:pt x="10904" y="10635"/>
                    <a:pt x="11106" y="10731"/>
                    <a:pt x="11308" y="10790"/>
                  </a:cubicBezTo>
                  <a:cubicBezTo>
                    <a:pt x="11323" y="10794"/>
                    <a:pt x="11338" y="10796"/>
                    <a:pt x="11351" y="10796"/>
                  </a:cubicBezTo>
                  <a:cubicBezTo>
                    <a:pt x="11412" y="10796"/>
                    <a:pt x="11453" y="10756"/>
                    <a:pt x="11463" y="10707"/>
                  </a:cubicBezTo>
                  <a:cubicBezTo>
                    <a:pt x="11785" y="10647"/>
                    <a:pt x="11975" y="10254"/>
                    <a:pt x="11820" y="9957"/>
                  </a:cubicBezTo>
                  <a:cubicBezTo>
                    <a:pt x="11793" y="9909"/>
                    <a:pt x="11755" y="9889"/>
                    <a:pt x="11713" y="9889"/>
                  </a:cubicBezTo>
                  <a:cubicBezTo>
                    <a:pt x="11682" y="9889"/>
                    <a:pt x="11649" y="9901"/>
                    <a:pt x="11618" y="9921"/>
                  </a:cubicBezTo>
                  <a:cubicBezTo>
                    <a:pt x="11523" y="9850"/>
                    <a:pt x="11428" y="9790"/>
                    <a:pt x="11332" y="9731"/>
                  </a:cubicBezTo>
                  <a:cubicBezTo>
                    <a:pt x="11627" y="9397"/>
                    <a:pt x="11971" y="9257"/>
                    <a:pt x="12306" y="9257"/>
                  </a:cubicBezTo>
                  <a:close/>
                  <a:moveTo>
                    <a:pt x="4246" y="1"/>
                  </a:moveTo>
                  <a:cubicBezTo>
                    <a:pt x="4086" y="1"/>
                    <a:pt x="3919" y="21"/>
                    <a:pt x="3748" y="63"/>
                  </a:cubicBezTo>
                  <a:cubicBezTo>
                    <a:pt x="2748" y="313"/>
                    <a:pt x="1831" y="1325"/>
                    <a:pt x="1998" y="2408"/>
                  </a:cubicBezTo>
                  <a:cubicBezTo>
                    <a:pt x="2145" y="3379"/>
                    <a:pt x="2978" y="3784"/>
                    <a:pt x="3846" y="3784"/>
                  </a:cubicBezTo>
                  <a:cubicBezTo>
                    <a:pt x="4032" y="3784"/>
                    <a:pt x="4220" y="3766"/>
                    <a:pt x="4403" y="3730"/>
                  </a:cubicBezTo>
                  <a:cubicBezTo>
                    <a:pt x="4403" y="3754"/>
                    <a:pt x="4415" y="3765"/>
                    <a:pt x="4427" y="3777"/>
                  </a:cubicBezTo>
                  <a:cubicBezTo>
                    <a:pt x="4415" y="3813"/>
                    <a:pt x="4415" y="3861"/>
                    <a:pt x="4439" y="3896"/>
                  </a:cubicBezTo>
                  <a:cubicBezTo>
                    <a:pt x="5022" y="4992"/>
                    <a:pt x="5689" y="6063"/>
                    <a:pt x="6498" y="7004"/>
                  </a:cubicBezTo>
                  <a:cubicBezTo>
                    <a:pt x="6082" y="7337"/>
                    <a:pt x="5820" y="7814"/>
                    <a:pt x="5713" y="8314"/>
                  </a:cubicBezTo>
                  <a:cubicBezTo>
                    <a:pt x="5696" y="8305"/>
                    <a:pt x="5679" y="8297"/>
                    <a:pt x="5662" y="8297"/>
                  </a:cubicBezTo>
                  <a:cubicBezTo>
                    <a:pt x="5655" y="8297"/>
                    <a:pt x="5648" y="8298"/>
                    <a:pt x="5641" y="8302"/>
                  </a:cubicBezTo>
                  <a:cubicBezTo>
                    <a:pt x="5248" y="8421"/>
                    <a:pt x="4903" y="8742"/>
                    <a:pt x="4570" y="8957"/>
                  </a:cubicBezTo>
                  <a:cubicBezTo>
                    <a:pt x="4462" y="9028"/>
                    <a:pt x="4355" y="9088"/>
                    <a:pt x="4248" y="9159"/>
                  </a:cubicBezTo>
                  <a:cubicBezTo>
                    <a:pt x="4061" y="8488"/>
                    <a:pt x="3489" y="8211"/>
                    <a:pt x="2869" y="8211"/>
                  </a:cubicBezTo>
                  <a:cubicBezTo>
                    <a:pt x="2422" y="8211"/>
                    <a:pt x="1950" y="8355"/>
                    <a:pt x="1581" y="8599"/>
                  </a:cubicBezTo>
                  <a:cubicBezTo>
                    <a:pt x="617" y="9242"/>
                    <a:pt x="105" y="10493"/>
                    <a:pt x="593" y="11576"/>
                  </a:cubicBezTo>
                  <a:cubicBezTo>
                    <a:pt x="976" y="12443"/>
                    <a:pt x="1802" y="12825"/>
                    <a:pt x="2635" y="12825"/>
                  </a:cubicBezTo>
                  <a:cubicBezTo>
                    <a:pt x="4001" y="12825"/>
                    <a:pt x="5391" y="11799"/>
                    <a:pt x="4903" y="10195"/>
                  </a:cubicBezTo>
                  <a:cubicBezTo>
                    <a:pt x="4891" y="10159"/>
                    <a:pt x="4867" y="10135"/>
                    <a:pt x="4843" y="10123"/>
                  </a:cubicBezTo>
                  <a:cubicBezTo>
                    <a:pt x="5153" y="9885"/>
                    <a:pt x="5462" y="9647"/>
                    <a:pt x="5748" y="9397"/>
                  </a:cubicBezTo>
                  <a:cubicBezTo>
                    <a:pt x="5760" y="9385"/>
                    <a:pt x="5772" y="9373"/>
                    <a:pt x="5772" y="9361"/>
                  </a:cubicBezTo>
                  <a:cubicBezTo>
                    <a:pt x="5974" y="9921"/>
                    <a:pt x="6451" y="10385"/>
                    <a:pt x="7296" y="10528"/>
                  </a:cubicBezTo>
                  <a:cubicBezTo>
                    <a:pt x="7420" y="10548"/>
                    <a:pt x="7546" y="10558"/>
                    <a:pt x="7674" y="10558"/>
                  </a:cubicBezTo>
                  <a:cubicBezTo>
                    <a:pt x="8394" y="10558"/>
                    <a:pt x="9147" y="10248"/>
                    <a:pt x="9582" y="9671"/>
                  </a:cubicBezTo>
                  <a:cubicBezTo>
                    <a:pt x="9868" y="9921"/>
                    <a:pt x="10189" y="10195"/>
                    <a:pt x="10523" y="10409"/>
                  </a:cubicBezTo>
                  <a:cubicBezTo>
                    <a:pt x="9927" y="11171"/>
                    <a:pt x="10261" y="12231"/>
                    <a:pt x="11130" y="12659"/>
                  </a:cubicBezTo>
                  <a:cubicBezTo>
                    <a:pt x="11408" y="12798"/>
                    <a:pt x="11705" y="12863"/>
                    <a:pt x="12003" y="12863"/>
                  </a:cubicBezTo>
                  <a:cubicBezTo>
                    <a:pt x="12699" y="12863"/>
                    <a:pt x="13391" y="12509"/>
                    <a:pt x="13809" y="11933"/>
                  </a:cubicBezTo>
                  <a:cubicBezTo>
                    <a:pt x="14392" y="11100"/>
                    <a:pt x="14249" y="9850"/>
                    <a:pt x="13392" y="9242"/>
                  </a:cubicBezTo>
                  <a:cubicBezTo>
                    <a:pt x="13089" y="9021"/>
                    <a:pt x="12744" y="8918"/>
                    <a:pt x="12401" y="8918"/>
                  </a:cubicBezTo>
                  <a:cubicBezTo>
                    <a:pt x="11895" y="8918"/>
                    <a:pt x="11394" y="9142"/>
                    <a:pt x="11047" y="9540"/>
                  </a:cubicBezTo>
                  <a:cubicBezTo>
                    <a:pt x="10677" y="9314"/>
                    <a:pt x="10296" y="9088"/>
                    <a:pt x="9915" y="8873"/>
                  </a:cubicBezTo>
                  <a:cubicBezTo>
                    <a:pt x="10034" y="8111"/>
                    <a:pt x="9665" y="7314"/>
                    <a:pt x="8939" y="6992"/>
                  </a:cubicBezTo>
                  <a:cubicBezTo>
                    <a:pt x="8903" y="6980"/>
                    <a:pt x="8880" y="6980"/>
                    <a:pt x="8844" y="6980"/>
                  </a:cubicBezTo>
                  <a:cubicBezTo>
                    <a:pt x="9296" y="6075"/>
                    <a:pt x="9749" y="5123"/>
                    <a:pt x="10046" y="4170"/>
                  </a:cubicBezTo>
                  <a:cubicBezTo>
                    <a:pt x="10171" y="4193"/>
                    <a:pt x="10296" y="4205"/>
                    <a:pt x="10420" y="4205"/>
                  </a:cubicBezTo>
                  <a:cubicBezTo>
                    <a:pt x="11129" y="4205"/>
                    <a:pt x="11809" y="3832"/>
                    <a:pt x="12154" y="3123"/>
                  </a:cubicBezTo>
                  <a:cubicBezTo>
                    <a:pt x="12642" y="2111"/>
                    <a:pt x="12201" y="896"/>
                    <a:pt x="11177" y="432"/>
                  </a:cubicBezTo>
                  <a:cubicBezTo>
                    <a:pt x="10921" y="317"/>
                    <a:pt x="10657" y="264"/>
                    <a:pt x="10396" y="264"/>
                  </a:cubicBezTo>
                  <a:cubicBezTo>
                    <a:pt x="9626" y="264"/>
                    <a:pt x="8887" y="723"/>
                    <a:pt x="8487" y="1408"/>
                  </a:cubicBezTo>
                  <a:cubicBezTo>
                    <a:pt x="8022" y="2194"/>
                    <a:pt x="8082" y="3527"/>
                    <a:pt x="9094" y="3742"/>
                  </a:cubicBezTo>
                  <a:cubicBezTo>
                    <a:pt x="8689" y="4670"/>
                    <a:pt x="8296" y="5599"/>
                    <a:pt x="7939" y="6552"/>
                  </a:cubicBezTo>
                  <a:cubicBezTo>
                    <a:pt x="7897" y="6550"/>
                    <a:pt x="7856" y="6549"/>
                    <a:pt x="7815" y="6549"/>
                  </a:cubicBezTo>
                  <a:cubicBezTo>
                    <a:pt x="7610" y="6549"/>
                    <a:pt x="7415" y="6573"/>
                    <a:pt x="7237" y="6623"/>
                  </a:cubicBezTo>
                  <a:cubicBezTo>
                    <a:pt x="6665" y="5528"/>
                    <a:pt x="6105" y="4397"/>
                    <a:pt x="5403" y="3384"/>
                  </a:cubicBezTo>
                  <a:cubicBezTo>
                    <a:pt x="5379" y="3361"/>
                    <a:pt x="5343" y="3337"/>
                    <a:pt x="5308" y="3337"/>
                  </a:cubicBezTo>
                  <a:cubicBezTo>
                    <a:pt x="5748" y="2861"/>
                    <a:pt x="5927" y="2146"/>
                    <a:pt x="5855" y="1491"/>
                  </a:cubicBezTo>
                  <a:cubicBezTo>
                    <a:pt x="5745" y="561"/>
                    <a:pt x="5089" y="1"/>
                    <a:pt x="42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53"/>
            <p:cNvSpPr/>
            <p:nvPr/>
          </p:nvSpPr>
          <p:spPr>
            <a:xfrm>
              <a:off x="7714150" y="4104425"/>
              <a:ext cx="39800" cy="17075"/>
            </a:xfrm>
            <a:custGeom>
              <a:rect b="b" l="l" r="r" t="t"/>
              <a:pathLst>
                <a:path extrusionOk="0" h="683" w="1592">
                  <a:moveTo>
                    <a:pt x="31" y="0"/>
                  </a:moveTo>
                  <a:cubicBezTo>
                    <a:pt x="13" y="0"/>
                    <a:pt x="1" y="20"/>
                    <a:pt x="20" y="39"/>
                  </a:cubicBezTo>
                  <a:cubicBezTo>
                    <a:pt x="473" y="337"/>
                    <a:pt x="997" y="599"/>
                    <a:pt x="1544" y="682"/>
                  </a:cubicBezTo>
                  <a:cubicBezTo>
                    <a:pt x="1580" y="682"/>
                    <a:pt x="1592" y="647"/>
                    <a:pt x="1556" y="635"/>
                  </a:cubicBezTo>
                  <a:cubicBezTo>
                    <a:pt x="1020" y="480"/>
                    <a:pt x="520" y="313"/>
                    <a:pt x="44" y="4"/>
                  </a:cubicBezTo>
                  <a:cubicBezTo>
                    <a:pt x="40" y="1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53"/>
            <p:cNvSpPr/>
            <p:nvPr/>
          </p:nvSpPr>
          <p:spPr>
            <a:xfrm>
              <a:off x="7729825" y="4095275"/>
              <a:ext cx="41350" cy="18550"/>
            </a:xfrm>
            <a:custGeom>
              <a:rect b="b" l="l" r="r" t="t"/>
              <a:pathLst>
                <a:path extrusionOk="0" h="742" w="1654">
                  <a:moveTo>
                    <a:pt x="48" y="1"/>
                  </a:moveTo>
                  <a:cubicBezTo>
                    <a:pt x="24" y="1"/>
                    <a:pt x="0" y="24"/>
                    <a:pt x="24" y="36"/>
                  </a:cubicBezTo>
                  <a:cubicBezTo>
                    <a:pt x="560" y="274"/>
                    <a:pt x="1084" y="536"/>
                    <a:pt x="1620" y="739"/>
                  </a:cubicBezTo>
                  <a:cubicBezTo>
                    <a:pt x="1623" y="740"/>
                    <a:pt x="1626" y="741"/>
                    <a:pt x="1629" y="741"/>
                  </a:cubicBezTo>
                  <a:cubicBezTo>
                    <a:pt x="1646" y="741"/>
                    <a:pt x="1654" y="713"/>
                    <a:pt x="1643" y="703"/>
                  </a:cubicBezTo>
                  <a:cubicBezTo>
                    <a:pt x="1132" y="441"/>
                    <a:pt x="572" y="227"/>
                    <a:pt x="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53"/>
            <p:cNvSpPr/>
            <p:nvPr/>
          </p:nvSpPr>
          <p:spPr>
            <a:xfrm>
              <a:off x="7759650" y="4093150"/>
              <a:ext cx="26375" cy="10850"/>
            </a:xfrm>
            <a:custGeom>
              <a:rect b="b" l="l" r="r" t="t"/>
              <a:pathLst>
                <a:path extrusionOk="0" h="434" w="1055">
                  <a:moveTo>
                    <a:pt x="26" y="0"/>
                  </a:moveTo>
                  <a:cubicBezTo>
                    <a:pt x="8" y="0"/>
                    <a:pt x="1" y="39"/>
                    <a:pt x="22" y="50"/>
                  </a:cubicBezTo>
                  <a:cubicBezTo>
                    <a:pt x="343" y="181"/>
                    <a:pt x="677" y="347"/>
                    <a:pt x="1022" y="431"/>
                  </a:cubicBezTo>
                  <a:cubicBezTo>
                    <a:pt x="1024" y="432"/>
                    <a:pt x="1026" y="433"/>
                    <a:pt x="1028" y="433"/>
                  </a:cubicBezTo>
                  <a:cubicBezTo>
                    <a:pt x="1040" y="433"/>
                    <a:pt x="1054" y="405"/>
                    <a:pt x="1034" y="395"/>
                  </a:cubicBezTo>
                  <a:cubicBezTo>
                    <a:pt x="724" y="228"/>
                    <a:pt x="367" y="133"/>
                    <a:pt x="34" y="2"/>
                  </a:cubicBezTo>
                  <a:cubicBezTo>
                    <a:pt x="31" y="1"/>
                    <a:pt x="29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53"/>
            <p:cNvSpPr/>
            <p:nvPr/>
          </p:nvSpPr>
          <p:spPr>
            <a:xfrm>
              <a:off x="7769500" y="4078250"/>
              <a:ext cx="21575" cy="8475"/>
            </a:xfrm>
            <a:custGeom>
              <a:rect b="b" l="l" r="r" t="t"/>
              <a:pathLst>
                <a:path extrusionOk="0" h="339" w="863">
                  <a:moveTo>
                    <a:pt x="34" y="1"/>
                  </a:moveTo>
                  <a:cubicBezTo>
                    <a:pt x="7" y="1"/>
                    <a:pt x="1" y="39"/>
                    <a:pt x="33" y="39"/>
                  </a:cubicBezTo>
                  <a:cubicBezTo>
                    <a:pt x="295" y="146"/>
                    <a:pt x="557" y="253"/>
                    <a:pt x="818" y="336"/>
                  </a:cubicBezTo>
                  <a:cubicBezTo>
                    <a:pt x="822" y="338"/>
                    <a:pt x="825" y="339"/>
                    <a:pt x="828" y="339"/>
                  </a:cubicBezTo>
                  <a:cubicBezTo>
                    <a:pt x="848" y="339"/>
                    <a:pt x="863" y="311"/>
                    <a:pt x="842" y="301"/>
                  </a:cubicBezTo>
                  <a:cubicBezTo>
                    <a:pt x="580" y="181"/>
                    <a:pt x="307" y="98"/>
                    <a:pt x="45" y="3"/>
                  </a:cubicBezTo>
                  <a:cubicBezTo>
                    <a:pt x="41" y="2"/>
                    <a:pt x="37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53"/>
            <p:cNvSpPr/>
            <p:nvPr/>
          </p:nvSpPr>
          <p:spPr>
            <a:xfrm>
              <a:off x="7744475" y="3874975"/>
              <a:ext cx="49250" cy="21900"/>
            </a:xfrm>
            <a:custGeom>
              <a:rect b="b" l="l" r="r" t="t"/>
              <a:pathLst>
                <a:path extrusionOk="0" h="876" w="1970">
                  <a:moveTo>
                    <a:pt x="38" y="0"/>
                  </a:moveTo>
                  <a:cubicBezTo>
                    <a:pt x="17" y="0"/>
                    <a:pt x="0" y="39"/>
                    <a:pt x="22" y="50"/>
                  </a:cubicBezTo>
                  <a:cubicBezTo>
                    <a:pt x="653" y="335"/>
                    <a:pt x="1272" y="621"/>
                    <a:pt x="1903" y="871"/>
                  </a:cubicBezTo>
                  <a:cubicBezTo>
                    <a:pt x="1908" y="874"/>
                    <a:pt x="1913" y="876"/>
                    <a:pt x="1918" y="876"/>
                  </a:cubicBezTo>
                  <a:cubicBezTo>
                    <a:pt x="1947" y="876"/>
                    <a:pt x="1969" y="822"/>
                    <a:pt x="1939" y="812"/>
                  </a:cubicBezTo>
                  <a:cubicBezTo>
                    <a:pt x="1308" y="526"/>
                    <a:pt x="676" y="264"/>
                    <a:pt x="45" y="2"/>
                  </a:cubicBezTo>
                  <a:cubicBezTo>
                    <a:pt x="43" y="1"/>
                    <a:pt x="40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53"/>
            <p:cNvSpPr/>
            <p:nvPr/>
          </p:nvSpPr>
          <p:spPr>
            <a:xfrm>
              <a:off x="7767125" y="3870200"/>
              <a:ext cx="31400" cy="18300"/>
            </a:xfrm>
            <a:custGeom>
              <a:rect b="b" l="l" r="r" t="t"/>
              <a:pathLst>
                <a:path extrusionOk="0" h="732" w="1256">
                  <a:moveTo>
                    <a:pt x="23" y="0"/>
                  </a:moveTo>
                  <a:cubicBezTo>
                    <a:pt x="6" y="0"/>
                    <a:pt x="0" y="28"/>
                    <a:pt x="21" y="38"/>
                  </a:cubicBezTo>
                  <a:cubicBezTo>
                    <a:pt x="402" y="264"/>
                    <a:pt x="794" y="538"/>
                    <a:pt x="1211" y="729"/>
                  </a:cubicBezTo>
                  <a:cubicBezTo>
                    <a:pt x="1214" y="730"/>
                    <a:pt x="1218" y="731"/>
                    <a:pt x="1221" y="731"/>
                  </a:cubicBezTo>
                  <a:cubicBezTo>
                    <a:pt x="1241" y="731"/>
                    <a:pt x="1256" y="702"/>
                    <a:pt x="1235" y="681"/>
                  </a:cubicBezTo>
                  <a:cubicBezTo>
                    <a:pt x="866" y="419"/>
                    <a:pt x="437" y="217"/>
                    <a:pt x="32" y="2"/>
                  </a:cubicBezTo>
                  <a:cubicBezTo>
                    <a:pt x="29" y="1"/>
                    <a:pt x="26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53"/>
            <p:cNvSpPr/>
            <p:nvPr/>
          </p:nvSpPr>
          <p:spPr>
            <a:xfrm>
              <a:off x="7782000" y="3861875"/>
              <a:ext cx="26350" cy="14400"/>
            </a:xfrm>
            <a:custGeom>
              <a:rect b="b" l="l" r="r" t="t"/>
              <a:pathLst>
                <a:path extrusionOk="0" h="576" w="1054">
                  <a:moveTo>
                    <a:pt x="34" y="0"/>
                  </a:moveTo>
                  <a:cubicBezTo>
                    <a:pt x="7" y="0"/>
                    <a:pt x="1" y="39"/>
                    <a:pt x="33" y="50"/>
                  </a:cubicBezTo>
                  <a:cubicBezTo>
                    <a:pt x="402" y="157"/>
                    <a:pt x="699" y="335"/>
                    <a:pt x="1009" y="574"/>
                  </a:cubicBezTo>
                  <a:cubicBezTo>
                    <a:pt x="1012" y="575"/>
                    <a:pt x="1016" y="576"/>
                    <a:pt x="1019" y="576"/>
                  </a:cubicBezTo>
                  <a:cubicBezTo>
                    <a:pt x="1038" y="576"/>
                    <a:pt x="1053" y="546"/>
                    <a:pt x="1033" y="526"/>
                  </a:cubicBezTo>
                  <a:cubicBezTo>
                    <a:pt x="759" y="264"/>
                    <a:pt x="402" y="97"/>
                    <a:pt x="45" y="2"/>
                  </a:cubicBezTo>
                  <a:cubicBezTo>
                    <a:pt x="41" y="1"/>
                    <a:pt x="37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53"/>
            <p:cNvSpPr/>
            <p:nvPr/>
          </p:nvSpPr>
          <p:spPr>
            <a:xfrm>
              <a:off x="7789450" y="3846975"/>
              <a:ext cx="26325" cy="14125"/>
            </a:xfrm>
            <a:custGeom>
              <a:rect b="b" l="l" r="r" t="t"/>
              <a:pathLst>
                <a:path extrusionOk="0" h="565" w="1053">
                  <a:moveTo>
                    <a:pt x="45" y="1"/>
                  </a:moveTo>
                  <a:cubicBezTo>
                    <a:pt x="16" y="1"/>
                    <a:pt x="1" y="40"/>
                    <a:pt x="32" y="50"/>
                  </a:cubicBezTo>
                  <a:cubicBezTo>
                    <a:pt x="354" y="217"/>
                    <a:pt x="675" y="419"/>
                    <a:pt x="1009" y="562"/>
                  </a:cubicBezTo>
                  <a:cubicBezTo>
                    <a:pt x="1012" y="564"/>
                    <a:pt x="1015" y="565"/>
                    <a:pt x="1019" y="565"/>
                  </a:cubicBezTo>
                  <a:cubicBezTo>
                    <a:pt x="1038" y="565"/>
                    <a:pt x="1053" y="537"/>
                    <a:pt x="1033" y="527"/>
                  </a:cubicBezTo>
                  <a:cubicBezTo>
                    <a:pt x="723" y="324"/>
                    <a:pt x="378" y="181"/>
                    <a:pt x="56" y="3"/>
                  </a:cubicBezTo>
                  <a:cubicBezTo>
                    <a:pt x="52" y="1"/>
                    <a:pt x="49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53"/>
            <p:cNvSpPr/>
            <p:nvPr/>
          </p:nvSpPr>
          <p:spPr>
            <a:xfrm>
              <a:off x="7784675" y="3827625"/>
              <a:ext cx="28700" cy="15950"/>
            </a:xfrm>
            <a:custGeom>
              <a:rect b="b" l="l" r="r" t="t"/>
              <a:pathLst>
                <a:path extrusionOk="0" h="638" w="1148">
                  <a:moveTo>
                    <a:pt x="27" y="0"/>
                  </a:moveTo>
                  <a:cubicBezTo>
                    <a:pt x="15" y="0"/>
                    <a:pt x="0" y="28"/>
                    <a:pt x="21" y="39"/>
                  </a:cubicBezTo>
                  <a:cubicBezTo>
                    <a:pt x="366" y="241"/>
                    <a:pt x="735" y="467"/>
                    <a:pt x="1104" y="634"/>
                  </a:cubicBezTo>
                  <a:cubicBezTo>
                    <a:pt x="1109" y="636"/>
                    <a:pt x="1113" y="637"/>
                    <a:pt x="1117" y="637"/>
                  </a:cubicBezTo>
                  <a:cubicBezTo>
                    <a:pt x="1135" y="637"/>
                    <a:pt x="1148" y="618"/>
                    <a:pt x="1128" y="598"/>
                  </a:cubicBezTo>
                  <a:cubicBezTo>
                    <a:pt x="783" y="372"/>
                    <a:pt x="402" y="193"/>
                    <a:pt x="33" y="3"/>
                  </a:cubicBezTo>
                  <a:cubicBezTo>
                    <a:pt x="31" y="1"/>
                    <a:pt x="2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53"/>
            <p:cNvSpPr/>
            <p:nvPr/>
          </p:nvSpPr>
          <p:spPr>
            <a:xfrm>
              <a:off x="7838550" y="4044325"/>
              <a:ext cx="41775" cy="21050"/>
            </a:xfrm>
            <a:custGeom>
              <a:rect b="b" l="l" r="r" t="t"/>
              <a:pathLst>
                <a:path extrusionOk="0" h="842" w="1671">
                  <a:moveTo>
                    <a:pt x="35" y="0"/>
                  </a:moveTo>
                  <a:cubicBezTo>
                    <a:pt x="15" y="0"/>
                    <a:pt x="0" y="30"/>
                    <a:pt x="21" y="50"/>
                  </a:cubicBezTo>
                  <a:cubicBezTo>
                    <a:pt x="545" y="312"/>
                    <a:pt x="1069" y="586"/>
                    <a:pt x="1605" y="836"/>
                  </a:cubicBezTo>
                  <a:cubicBezTo>
                    <a:pt x="1610" y="840"/>
                    <a:pt x="1616" y="842"/>
                    <a:pt x="1622" y="842"/>
                  </a:cubicBezTo>
                  <a:cubicBezTo>
                    <a:pt x="1650" y="842"/>
                    <a:pt x="1670" y="798"/>
                    <a:pt x="1640" y="788"/>
                  </a:cubicBezTo>
                  <a:cubicBezTo>
                    <a:pt x="1116" y="515"/>
                    <a:pt x="581" y="253"/>
                    <a:pt x="45" y="3"/>
                  </a:cubicBezTo>
                  <a:cubicBezTo>
                    <a:pt x="42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53"/>
            <p:cNvSpPr/>
            <p:nvPr/>
          </p:nvSpPr>
          <p:spPr>
            <a:xfrm>
              <a:off x="7860925" y="4036450"/>
              <a:ext cx="39475" cy="23125"/>
            </a:xfrm>
            <a:custGeom>
              <a:rect b="b" l="l" r="r" t="t"/>
              <a:pathLst>
                <a:path extrusionOk="0" h="925" w="1579">
                  <a:moveTo>
                    <a:pt x="36" y="0"/>
                  </a:moveTo>
                  <a:cubicBezTo>
                    <a:pt x="17" y="0"/>
                    <a:pt x="1" y="23"/>
                    <a:pt x="19" y="32"/>
                  </a:cubicBezTo>
                  <a:cubicBezTo>
                    <a:pt x="460" y="413"/>
                    <a:pt x="971" y="746"/>
                    <a:pt x="1531" y="925"/>
                  </a:cubicBezTo>
                  <a:cubicBezTo>
                    <a:pt x="1555" y="925"/>
                    <a:pt x="1579" y="889"/>
                    <a:pt x="1555" y="865"/>
                  </a:cubicBezTo>
                  <a:cubicBezTo>
                    <a:pt x="1007" y="627"/>
                    <a:pt x="519" y="377"/>
                    <a:pt x="55" y="8"/>
                  </a:cubicBezTo>
                  <a:cubicBezTo>
                    <a:pt x="49" y="2"/>
                    <a:pt x="43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53"/>
            <p:cNvSpPr/>
            <p:nvPr/>
          </p:nvSpPr>
          <p:spPr>
            <a:xfrm>
              <a:off x="7879025" y="4023175"/>
              <a:ext cx="30800" cy="17700"/>
            </a:xfrm>
            <a:custGeom>
              <a:rect b="b" l="l" r="r" t="t"/>
              <a:pathLst>
                <a:path extrusionOk="0" h="708" w="1232">
                  <a:moveTo>
                    <a:pt x="35" y="1"/>
                  </a:moveTo>
                  <a:cubicBezTo>
                    <a:pt x="16" y="1"/>
                    <a:pt x="1" y="29"/>
                    <a:pt x="21" y="39"/>
                  </a:cubicBezTo>
                  <a:cubicBezTo>
                    <a:pt x="402" y="253"/>
                    <a:pt x="783" y="503"/>
                    <a:pt x="1176" y="706"/>
                  </a:cubicBezTo>
                  <a:cubicBezTo>
                    <a:pt x="1179" y="707"/>
                    <a:pt x="1182" y="708"/>
                    <a:pt x="1184" y="708"/>
                  </a:cubicBezTo>
                  <a:cubicBezTo>
                    <a:pt x="1207" y="708"/>
                    <a:pt x="1232" y="669"/>
                    <a:pt x="1200" y="658"/>
                  </a:cubicBezTo>
                  <a:cubicBezTo>
                    <a:pt x="831" y="420"/>
                    <a:pt x="426" y="218"/>
                    <a:pt x="45" y="3"/>
                  </a:cubicBezTo>
                  <a:cubicBezTo>
                    <a:pt x="42" y="2"/>
                    <a:pt x="38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53"/>
            <p:cNvSpPr/>
            <p:nvPr/>
          </p:nvSpPr>
          <p:spPr>
            <a:xfrm>
              <a:off x="7889175" y="4008275"/>
              <a:ext cx="23375" cy="12050"/>
            </a:xfrm>
            <a:custGeom>
              <a:rect b="b" l="l" r="r" t="t"/>
              <a:pathLst>
                <a:path extrusionOk="0" h="482" w="935">
                  <a:moveTo>
                    <a:pt x="20" y="1"/>
                  </a:moveTo>
                  <a:cubicBezTo>
                    <a:pt x="5" y="1"/>
                    <a:pt x="1" y="18"/>
                    <a:pt x="20" y="28"/>
                  </a:cubicBezTo>
                  <a:cubicBezTo>
                    <a:pt x="306" y="183"/>
                    <a:pt x="592" y="361"/>
                    <a:pt x="889" y="480"/>
                  </a:cubicBezTo>
                  <a:cubicBezTo>
                    <a:pt x="892" y="481"/>
                    <a:pt x="895" y="482"/>
                    <a:pt x="898" y="482"/>
                  </a:cubicBezTo>
                  <a:cubicBezTo>
                    <a:pt x="927" y="482"/>
                    <a:pt x="935" y="431"/>
                    <a:pt x="913" y="421"/>
                  </a:cubicBezTo>
                  <a:cubicBezTo>
                    <a:pt x="639" y="254"/>
                    <a:pt x="330" y="135"/>
                    <a:pt x="32" y="4"/>
                  </a:cubicBezTo>
                  <a:cubicBezTo>
                    <a:pt x="27" y="2"/>
                    <a:pt x="23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53"/>
            <p:cNvSpPr/>
            <p:nvPr/>
          </p:nvSpPr>
          <p:spPr>
            <a:xfrm>
              <a:off x="7897550" y="3880775"/>
              <a:ext cx="43050" cy="22250"/>
            </a:xfrm>
            <a:custGeom>
              <a:rect b="b" l="l" r="r" t="t"/>
              <a:pathLst>
                <a:path extrusionOk="0" h="890" w="1722">
                  <a:moveTo>
                    <a:pt x="37" y="0"/>
                  </a:moveTo>
                  <a:cubicBezTo>
                    <a:pt x="17" y="0"/>
                    <a:pt x="0" y="26"/>
                    <a:pt x="18" y="44"/>
                  </a:cubicBezTo>
                  <a:cubicBezTo>
                    <a:pt x="483" y="472"/>
                    <a:pt x="1042" y="758"/>
                    <a:pt x="1650" y="889"/>
                  </a:cubicBezTo>
                  <a:cubicBezTo>
                    <a:pt x="1697" y="889"/>
                    <a:pt x="1721" y="830"/>
                    <a:pt x="1673" y="818"/>
                  </a:cubicBezTo>
                  <a:cubicBezTo>
                    <a:pt x="1054" y="687"/>
                    <a:pt x="519" y="425"/>
                    <a:pt x="54" y="8"/>
                  </a:cubicBezTo>
                  <a:cubicBezTo>
                    <a:pt x="49" y="3"/>
                    <a:pt x="42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53"/>
            <p:cNvSpPr/>
            <p:nvPr/>
          </p:nvSpPr>
          <p:spPr>
            <a:xfrm>
              <a:off x="7923075" y="3882400"/>
              <a:ext cx="34125" cy="16775"/>
            </a:xfrm>
            <a:custGeom>
              <a:rect b="b" l="l" r="r" t="t"/>
              <a:pathLst>
                <a:path extrusionOk="0" h="671" w="1365">
                  <a:moveTo>
                    <a:pt x="43" y="0"/>
                  </a:moveTo>
                  <a:cubicBezTo>
                    <a:pt x="16" y="0"/>
                    <a:pt x="1" y="30"/>
                    <a:pt x="21" y="50"/>
                  </a:cubicBezTo>
                  <a:cubicBezTo>
                    <a:pt x="450" y="253"/>
                    <a:pt x="879" y="479"/>
                    <a:pt x="1319" y="669"/>
                  </a:cubicBezTo>
                  <a:cubicBezTo>
                    <a:pt x="1321" y="670"/>
                    <a:pt x="1323" y="671"/>
                    <a:pt x="1326" y="671"/>
                  </a:cubicBezTo>
                  <a:cubicBezTo>
                    <a:pt x="1347" y="671"/>
                    <a:pt x="1365" y="621"/>
                    <a:pt x="1343" y="610"/>
                  </a:cubicBezTo>
                  <a:cubicBezTo>
                    <a:pt x="926" y="384"/>
                    <a:pt x="486" y="205"/>
                    <a:pt x="57" y="3"/>
                  </a:cubicBezTo>
                  <a:cubicBezTo>
                    <a:pt x="52" y="1"/>
                    <a:pt x="48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53"/>
            <p:cNvSpPr/>
            <p:nvPr/>
          </p:nvSpPr>
          <p:spPr>
            <a:xfrm>
              <a:off x="7936175" y="3869450"/>
              <a:ext cx="31100" cy="16650"/>
            </a:xfrm>
            <a:custGeom>
              <a:rect b="b" l="l" r="r" t="t"/>
              <a:pathLst>
                <a:path extrusionOk="0" h="666" w="1244">
                  <a:moveTo>
                    <a:pt x="28" y="1"/>
                  </a:moveTo>
                  <a:cubicBezTo>
                    <a:pt x="12" y="1"/>
                    <a:pt x="0" y="23"/>
                    <a:pt x="9" y="32"/>
                  </a:cubicBezTo>
                  <a:cubicBezTo>
                    <a:pt x="355" y="318"/>
                    <a:pt x="759" y="568"/>
                    <a:pt x="1200" y="663"/>
                  </a:cubicBezTo>
                  <a:cubicBezTo>
                    <a:pt x="1204" y="665"/>
                    <a:pt x="1208" y="665"/>
                    <a:pt x="1211" y="665"/>
                  </a:cubicBezTo>
                  <a:cubicBezTo>
                    <a:pt x="1238" y="665"/>
                    <a:pt x="1244" y="626"/>
                    <a:pt x="1212" y="616"/>
                  </a:cubicBezTo>
                  <a:cubicBezTo>
                    <a:pt x="783" y="461"/>
                    <a:pt x="402" y="294"/>
                    <a:pt x="45" y="9"/>
                  </a:cubicBezTo>
                  <a:cubicBezTo>
                    <a:pt x="39" y="3"/>
                    <a:pt x="34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53"/>
            <p:cNvSpPr/>
            <p:nvPr/>
          </p:nvSpPr>
          <p:spPr>
            <a:xfrm>
              <a:off x="7937975" y="3854725"/>
              <a:ext cx="31725" cy="16500"/>
            </a:xfrm>
            <a:custGeom>
              <a:rect b="b" l="l" r="r" t="t"/>
              <a:pathLst>
                <a:path extrusionOk="0" h="660" w="1269">
                  <a:moveTo>
                    <a:pt x="48" y="0"/>
                  </a:moveTo>
                  <a:cubicBezTo>
                    <a:pt x="26" y="0"/>
                    <a:pt x="1" y="39"/>
                    <a:pt x="33" y="50"/>
                  </a:cubicBezTo>
                  <a:cubicBezTo>
                    <a:pt x="426" y="252"/>
                    <a:pt x="818" y="490"/>
                    <a:pt x="1223" y="657"/>
                  </a:cubicBezTo>
                  <a:cubicBezTo>
                    <a:pt x="1227" y="658"/>
                    <a:pt x="1231" y="659"/>
                    <a:pt x="1234" y="659"/>
                  </a:cubicBezTo>
                  <a:cubicBezTo>
                    <a:pt x="1261" y="659"/>
                    <a:pt x="1268" y="620"/>
                    <a:pt x="1247" y="610"/>
                  </a:cubicBezTo>
                  <a:cubicBezTo>
                    <a:pt x="878" y="371"/>
                    <a:pt x="449" y="205"/>
                    <a:pt x="56" y="2"/>
                  </a:cubicBezTo>
                  <a:cubicBezTo>
                    <a:pt x="54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53"/>
            <p:cNvSpPr/>
            <p:nvPr/>
          </p:nvSpPr>
          <p:spPr>
            <a:xfrm>
              <a:off x="7935875" y="3834775"/>
              <a:ext cx="41800" cy="23450"/>
            </a:xfrm>
            <a:custGeom>
              <a:rect b="b" l="l" r="r" t="t"/>
              <a:pathLst>
                <a:path extrusionOk="0" h="938" w="1672">
                  <a:moveTo>
                    <a:pt x="35" y="0"/>
                  </a:moveTo>
                  <a:cubicBezTo>
                    <a:pt x="16" y="0"/>
                    <a:pt x="1" y="28"/>
                    <a:pt x="21" y="38"/>
                  </a:cubicBezTo>
                  <a:cubicBezTo>
                    <a:pt x="581" y="300"/>
                    <a:pt x="1081" y="634"/>
                    <a:pt x="1617" y="931"/>
                  </a:cubicBezTo>
                  <a:cubicBezTo>
                    <a:pt x="1621" y="936"/>
                    <a:pt x="1627" y="938"/>
                    <a:pt x="1632" y="938"/>
                  </a:cubicBezTo>
                  <a:cubicBezTo>
                    <a:pt x="1652" y="938"/>
                    <a:pt x="1672" y="905"/>
                    <a:pt x="1653" y="896"/>
                  </a:cubicBezTo>
                  <a:cubicBezTo>
                    <a:pt x="1176" y="515"/>
                    <a:pt x="593" y="241"/>
                    <a:pt x="45" y="3"/>
                  </a:cubicBezTo>
                  <a:cubicBezTo>
                    <a:pt x="42" y="1"/>
                    <a:pt x="39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53"/>
            <p:cNvSpPr/>
            <p:nvPr/>
          </p:nvSpPr>
          <p:spPr>
            <a:xfrm>
              <a:off x="7943300" y="4102975"/>
              <a:ext cx="36500" cy="14100"/>
            </a:xfrm>
            <a:custGeom>
              <a:rect b="b" l="l" r="r" t="t"/>
              <a:pathLst>
                <a:path extrusionOk="0" h="564" w="1460">
                  <a:moveTo>
                    <a:pt x="27" y="0"/>
                  </a:moveTo>
                  <a:cubicBezTo>
                    <a:pt x="8" y="0"/>
                    <a:pt x="1" y="39"/>
                    <a:pt x="22" y="50"/>
                  </a:cubicBezTo>
                  <a:cubicBezTo>
                    <a:pt x="486" y="216"/>
                    <a:pt x="939" y="407"/>
                    <a:pt x="1403" y="562"/>
                  </a:cubicBezTo>
                  <a:cubicBezTo>
                    <a:pt x="1406" y="563"/>
                    <a:pt x="1409" y="563"/>
                    <a:pt x="1412" y="563"/>
                  </a:cubicBezTo>
                  <a:cubicBezTo>
                    <a:pt x="1443" y="563"/>
                    <a:pt x="1459" y="513"/>
                    <a:pt x="1427" y="502"/>
                  </a:cubicBezTo>
                  <a:cubicBezTo>
                    <a:pt x="963" y="324"/>
                    <a:pt x="498" y="169"/>
                    <a:pt x="34" y="2"/>
                  </a:cubicBezTo>
                  <a:cubicBezTo>
                    <a:pt x="31" y="1"/>
                    <a:pt x="2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53"/>
            <p:cNvSpPr/>
            <p:nvPr/>
          </p:nvSpPr>
          <p:spPr>
            <a:xfrm>
              <a:off x="7960550" y="4098500"/>
              <a:ext cx="36900" cy="14650"/>
            </a:xfrm>
            <a:custGeom>
              <a:rect b="b" l="l" r="r" t="t"/>
              <a:pathLst>
                <a:path extrusionOk="0" h="586" w="1476">
                  <a:moveTo>
                    <a:pt x="25" y="0"/>
                  </a:moveTo>
                  <a:cubicBezTo>
                    <a:pt x="8" y="0"/>
                    <a:pt x="0" y="28"/>
                    <a:pt x="11" y="38"/>
                  </a:cubicBezTo>
                  <a:cubicBezTo>
                    <a:pt x="451" y="276"/>
                    <a:pt x="927" y="503"/>
                    <a:pt x="1428" y="586"/>
                  </a:cubicBezTo>
                  <a:cubicBezTo>
                    <a:pt x="1451" y="586"/>
                    <a:pt x="1475" y="550"/>
                    <a:pt x="1439" y="538"/>
                  </a:cubicBezTo>
                  <a:cubicBezTo>
                    <a:pt x="951" y="395"/>
                    <a:pt x="487" y="253"/>
                    <a:pt x="34" y="3"/>
                  </a:cubicBezTo>
                  <a:cubicBezTo>
                    <a:pt x="31" y="1"/>
                    <a:pt x="28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53"/>
            <p:cNvSpPr/>
            <p:nvPr/>
          </p:nvSpPr>
          <p:spPr>
            <a:xfrm>
              <a:off x="7975475" y="4090175"/>
              <a:ext cx="34375" cy="16275"/>
            </a:xfrm>
            <a:custGeom>
              <a:rect b="b" l="l" r="r" t="t"/>
              <a:pathLst>
                <a:path extrusionOk="0" h="651" w="1375">
                  <a:moveTo>
                    <a:pt x="34" y="0"/>
                  </a:moveTo>
                  <a:cubicBezTo>
                    <a:pt x="7" y="0"/>
                    <a:pt x="1" y="39"/>
                    <a:pt x="33" y="50"/>
                  </a:cubicBezTo>
                  <a:cubicBezTo>
                    <a:pt x="497" y="193"/>
                    <a:pt x="902" y="395"/>
                    <a:pt x="1319" y="645"/>
                  </a:cubicBezTo>
                  <a:cubicBezTo>
                    <a:pt x="1324" y="649"/>
                    <a:pt x="1330" y="651"/>
                    <a:pt x="1335" y="651"/>
                  </a:cubicBezTo>
                  <a:cubicBezTo>
                    <a:pt x="1361" y="651"/>
                    <a:pt x="1374" y="606"/>
                    <a:pt x="1354" y="586"/>
                  </a:cubicBezTo>
                  <a:cubicBezTo>
                    <a:pt x="973" y="300"/>
                    <a:pt x="497" y="109"/>
                    <a:pt x="45" y="2"/>
                  </a:cubicBezTo>
                  <a:cubicBezTo>
                    <a:pt x="41" y="1"/>
                    <a:pt x="37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53"/>
            <p:cNvSpPr/>
            <p:nvPr/>
          </p:nvSpPr>
          <p:spPr>
            <a:xfrm>
              <a:off x="7990400" y="4073050"/>
              <a:ext cx="26300" cy="16950"/>
            </a:xfrm>
            <a:custGeom>
              <a:rect b="b" l="l" r="r" t="t"/>
              <a:pathLst>
                <a:path extrusionOk="0" h="678" w="1052">
                  <a:moveTo>
                    <a:pt x="37" y="1"/>
                  </a:moveTo>
                  <a:cubicBezTo>
                    <a:pt x="18" y="1"/>
                    <a:pt x="1" y="26"/>
                    <a:pt x="19" y="44"/>
                  </a:cubicBezTo>
                  <a:cubicBezTo>
                    <a:pt x="257" y="354"/>
                    <a:pt x="615" y="616"/>
                    <a:pt x="1007" y="675"/>
                  </a:cubicBezTo>
                  <a:cubicBezTo>
                    <a:pt x="1011" y="677"/>
                    <a:pt x="1015" y="677"/>
                    <a:pt x="1018" y="677"/>
                  </a:cubicBezTo>
                  <a:cubicBezTo>
                    <a:pt x="1045" y="677"/>
                    <a:pt x="1051" y="638"/>
                    <a:pt x="1019" y="628"/>
                  </a:cubicBezTo>
                  <a:cubicBezTo>
                    <a:pt x="638" y="497"/>
                    <a:pt x="317" y="330"/>
                    <a:pt x="55" y="8"/>
                  </a:cubicBezTo>
                  <a:cubicBezTo>
                    <a:pt x="49" y="3"/>
                    <a:pt x="43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53"/>
            <p:cNvSpPr/>
            <p:nvPr/>
          </p:nvSpPr>
          <p:spPr>
            <a:xfrm>
              <a:off x="7982625" y="4058600"/>
              <a:ext cx="39125" cy="21275"/>
            </a:xfrm>
            <a:custGeom>
              <a:rect b="b" l="l" r="r" t="t"/>
              <a:pathLst>
                <a:path extrusionOk="0" h="851" w="1565">
                  <a:moveTo>
                    <a:pt x="35" y="1"/>
                  </a:moveTo>
                  <a:cubicBezTo>
                    <a:pt x="15" y="1"/>
                    <a:pt x="0" y="29"/>
                    <a:pt x="21" y="39"/>
                  </a:cubicBezTo>
                  <a:cubicBezTo>
                    <a:pt x="521" y="313"/>
                    <a:pt x="1009" y="598"/>
                    <a:pt x="1509" y="848"/>
                  </a:cubicBezTo>
                  <a:cubicBezTo>
                    <a:pt x="1513" y="850"/>
                    <a:pt x="1517" y="850"/>
                    <a:pt x="1520" y="850"/>
                  </a:cubicBezTo>
                  <a:cubicBezTo>
                    <a:pt x="1549" y="850"/>
                    <a:pt x="1565" y="811"/>
                    <a:pt x="1533" y="801"/>
                  </a:cubicBezTo>
                  <a:cubicBezTo>
                    <a:pt x="1056" y="515"/>
                    <a:pt x="545" y="265"/>
                    <a:pt x="44" y="3"/>
                  </a:cubicBezTo>
                  <a:cubicBezTo>
                    <a:pt x="41" y="1"/>
                    <a:pt x="38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53"/>
            <p:cNvSpPr/>
            <p:nvPr/>
          </p:nvSpPr>
          <p:spPr>
            <a:xfrm>
              <a:off x="7985575" y="4048350"/>
              <a:ext cx="33900" cy="18375"/>
            </a:xfrm>
            <a:custGeom>
              <a:rect b="b" l="l" r="r" t="t"/>
              <a:pathLst>
                <a:path extrusionOk="0" h="735" w="1356">
                  <a:moveTo>
                    <a:pt x="29" y="0"/>
                  </a:moveTo>
                  <a:cubicBezTo>
                    <a:pt x="12" y="0"/>
                    <a:pt x="1" y="23"/>
                    <a:pt x="10" y="32"/>
                  </a:cubicBezTo>
                  <a:cubicBezTo>
                    <a:pt x="391" y="365"/>
                    <a:pt x="831" y="615"/>
                    <a:pt x="1308" y="735"/>
                  </a:cubicBezTo>
                  <a:cubicBezTo>
                    <a:pt x="1343" y="735"/>
                    <a:pt x="1355" y="687"/>
                    <a:pt x="1319" y="675"/>
                  </a:cubicBezTo>
                  <a:cubicBezTo>
                    <a:pt x="843" y="532"/>
                    <a:pt x="427" y="318"/>
                    <a:pt x="46" y="8"/>
                  </a:cubicBezTo>
                  <a:cubicBezTo>
                    <a:pt x="40" y="3"/>
                    <a:pt x="34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" name="Google Shape;1322;p53"/>
          <p:cNvGrpSpPr/>
          <p:nvPr/>
        </p:nvGrpSpPr>
        <p:grpSpPr>
          <a:xfrm>
            <a:off x="3922184" y="2632096"/>
            <a:ext cx="592101" cy="420373"/>
            <a:chOff x="8634100" y="3516400"/>
            <a:chExt cx="574800" cy="408050"/>
          </a:xfrm>
        </p:grpSpPr>
        <p:sp>
          <p:nvSpPr>
            <p:cNvPr id="1323" name="Google Shape;1323;p53"/>
            <p:cNvSpPr/>
            <p:nvPr/>
          </p:nvSpPr>
          <p:spPr>
            <a:xfrm>
              <a:off x="8634100" y="3516400"/>
              <a:ext cx="574800" cy="408050"/>
            </a:xfrm>
            <a:custGeom>
              <a:rect b="b" l="l" r="r" t="t"/>
              <a:pathLst>
                <a:path extrusionOk="0" h="16322" w="22992">
                  <a:moveTo>
                    <a:pt x="6978" y="367"/>
                  </a:moveTo>
                  <a:cubicBezTo>
                    <a:pt x="9252" y="558"/>
                    <a:pt x="11573" y="510"/>
                    <a:pt x="13859" y="569"/>
                  </a:cubicBezTo>
                  <a:cubicBezTo>
                    <a:pt x="14098" y="581"/>
                    <a:pt x="14348" y="581"/>
                    <a:pt x="14598" y="593"/>
                  </a:cubicBezTo>
                  <a:cubicBezTo>
                    <a:pt x="14699" y="593"/>
                    <a:pt x="14946" y="562"/>
                    <a:pt x="15159" y="562"/>
                  </a:cubicBezTo>
                  <a:cubicBezTo>
                    <a:pt x="15296" y="562"/>
                    <a:pt x="15418" y="575"/>
                    <a:pt x="15479" y="617"/>
                  </a:cubicBezTo>
                  <a:cubicBezTo>
                    <a:pt x="15848" y="867"/>
                    <a:pt x="15657" y="1808"/>
                    <a:pt x="15669" y="2236"/>
                  </a:cubicBezTo>
                  <a:cubicBezTo>
                    <a:pt x="15681" y="3332"/>
                    <a:pt x="15693" y="4415"/>
                    <a:pt x="15705" y="5511"/>
                  </a:cubicBezTo>
                  <a:cubicBezTo>
                    <a:pt x="12776" y="5415"/>
                    <a:pt x="9847" y="5332"/>
                    <a:pt x="6906" y="5237"/>
                  </a:cubicBezTo>
                  <a:cubicBezTo>
                    <a:pt x="6954" y="3617"/>
                    <a:pt x="7013" y="1986"/>
                    <a:pt x="6978" y="367"/>
                  </a:cubicBezTo>
                  <a:close/>
                  <a:moveTo>
                    <a:pt x="16050" y="1081"/>
                  </a:moveTo>
                  <a:cubicBezTo>
                    <a:pt x="16431" y="1462"/>
                    <a:pt x="16812" y="1843"/>
                    <a:pt x="17229" y="2189"/>
                  </a:cubicBezTo>
                  <a:cubicBezTo>
                    <a:pt x="17241" y="2201"/>
                    <a:pt x="17265" y="2212"/>
                    <a:pt x="17288" y="2224"/>
                  </a:cubicBezTo>
                  <a:cubicBezTo>
                    <a:pt x="17217" y="2903"/>
                    <a:pt x="17277" y="3617"/>
                    <a:pt x="17265" y="4308"/>
                  </a:cubicBezTo>
                  <a:cubicBezTo>
                    <a:pt x="17253" y="5165"/>
                    <a:pt x="17205" y="6034"/>
                    <a:pt x="17205" y="6904"/>
                  </a:cubicBezTo>
                  <a:cubicBezTo>
                    <a:pt x="17193" y="6904"/>
                    <a:pt x="17193" y="6892"/>
                    <a:pt x="17193" y="6892"/>
                  </a:cubicBezTo>
                  <a:cubicBezTo>
                    <a:pt x="16456" y="6786"/>
                    <a:pt x="15692" y="6768"/>
                    <a:pt x="14927" y="6768"/>
                  </a:cubicBezTo>
                  <a:cubicBezTo>
                    <a:pt x="14521" y="6768"/>
                    <a:pt x="14114" y="6773"/>
                    <a:pt x="13711" y="6773"/>
                  </a:cubicBezTo>
                  <a:cubicBezTo>
                    <a:pt x="13413" y="6773"/>
                    <a:pt x="13117" y="6770"/>
                    <a:pt x="12824" y="6761"/>
                  </a:cubicBezTo>
                  <a:cubicBezTo>
                    <a:pt x="12455" y="6761"/>
                    <a:pt x="12085" y="6749"/>
                    <a:pt x="11716" y="6737"/>
                  </a:cubicBezTo>
                  <a:cubicBezTo>
                    <a:pt x="11716" y="6499"/>
                    <a:pt x="11728" y="6261"/>
                    <a:pt x="11716" y="6034"/>
                  </a:cubicBezTo>
                  <a:cubicBezTo>
                    <a:pt x="11716" y="5988"/>
                    <a:pt x="11683" y="5964"/>
                    <a:pt x="11649" y="5964"/>
                  </a:cubicBezTo>
                  <a:cubicBezTo>
                    <a:pt x="11623" y="5964"/>
                    <a:pt x="11596" y="5979"/>
                    <a:pt x="11585" y="6011"/>
                  </a:cubicBezTo>
                  <a:cubicBezTo>
                    <a:pt x="11514" y="6249"/>
                    <a:pt x="11466" y="6487"/>
                    <a:pt x="11431" y="6725"/>
                  </a:cubicBezTo>
                  <a:cubicBezTo>
                    <a:pt x="10684" y="6699"/>
                    <a:pt x="9937" y="6680"/>
                    <a:pt x="9195" y="6680"/>
                  </a:cubicBezTo>
                  <a:cubicBezTo>
                    <a:pt x="8908" y="6680"/>
                    <a:pt x="8621" y="6683"/>
                    <a:pt x="8335" y="6689"/>
                  </a:cubicBezTo>
                  <a:cubicBezTo>
                    <a:pt x="8061" y="6415"/>
                    <a:pt x="7716" y="6189"/>
                    <a:pt x="7406" y="5963"/>
                  </a:cubicBezTo>
                  <a:cubicBezTo>
                    <a:pt x="7287" y="5868"/>
                    <a:pt x="7144" y="5713"/>
                    <a:pt x="6978" y="5618"/>
                  </a:cubicBezTo>
                  <a:lnTo>
                    <a:pt x="6978" y="5618"/>
                  </a:lnTo>
                  <a:cubicBezTo>
                    <a:pt x="9954" y="5713"/>
                    <a:pt x="12931" y="5808"/>
                    <a:pt x="15895" y="5915"/>
                  </a:cubicBezTo>
                  <a:cubicBezTo>
                    <a:pt x="16003" y="5915"/>
                    <a:pt x="16098" y="5820"/>
                    <a:pt x="16098" y="5713"/>
                  </a:cubicBezTo>
                  <a:cubicBezTo>
                    <a:pt x="16086" y="4356"/>
                    <a:pt x="16062" y="3010"/>
                    <a:pt x="16050" y="1653"/>
                  </a:cubicBezTo>
                  <a:cubicBezTo>
                    <a:pt x="16038" y="1439"/>
                    <a:pt x="16050" y="1248"/>
                    <a:pt x="16050" y="1081"/>
                  </a:cubicBezTo>
                  <a:close/>
                  <a:moveTo>
                    <a:pt x="8609" y="11654"/>
                  </a:moveTo>
                  <a:lnTo>
                    <a:pt x="8609" y="11654"/>
                  </a:lnTo>
                  <a:cubicBezTo>
                    <a:pt x="9133" y="12142"/>
                    <a:pt x="9549" y="12690"/>
                    <a:pt x="9549" y="13464"/>
                  </a:cubicBezTo>
                  <a:cubicBezTo>
                    <a:pt x="9538" y="14238"/>
                    <a:pt x="9407" y="15035"/>
                    <a:pt x="9311" y="15809"/>
                  </a:cubicBezTo>
                  <a:cubicBezTo>
                    <a:pt x="8054" y="15716"/>
                    <a:pt x="6789" y="15667"/>
                    <a:pt x="5523" y="15667"/>
                  </a:cubicBezTo>
                  <a:cubicBezTo>
                    <a:pt x="5170" y="15667"/>
                    <a:pt x="4818" y="15671"/>
                    <a:pt x="4465" y="15678"/>
                  </a:cubicBezTo>
                  <a:cubicBezTo>
                    <a:pt x="3721" y="15690"/>
                    <a:pt x="2966" y="15787"/>
                    <a:pt x="2230" y="15787"/>
                  </a:cubicBezTo>
                  <a:cubicBezTo>
                    <a:pt x="2189" y="15787"/>
                    <a:pt x="2149" y="15786"/>
                    <a:pt x="2108" y="15786"/>
                  </a:cubicBezTo>
                  <a:cubicBezTo>
                    <a:pt x="1322" y="15774"/>
                    <a:pt x="965" y="15262"/>
                    <a:pt x="358" y="14952"/>
                  </a:cubicBezTo>
                  <a:cubicBezTo>
                    <a:pt x="1709" y="14909"/>
                    <a:pt x="3060" y="14891"/>
                    <a:pt x="4413" y="14891"/>
                  </a:cubicBezTo>
                  <a:cubicBezTo>
                    <a:pt x="5647" y="14891"/>
                    <a:pt x="6883" y="14906"/>
                    <a:pt x="8121" y="14928"/>
                  </a:cubicBezTo>
                  <a:cubicBezTo>
                    <a:pt x="8180" y="14928"/>
                    <a:pt x="8216" y="14916"/>
                    <a:pt x="8252" y="14881"/>
                  </a:cubicBezTo>
                  <a:cubicBezTo>
                    <a:pt x="8299" y="14869"/>
                    <a:pt x="8335" y="14845"/>
                    <a:pt x="8347" y="14797"/>
                  </a:cubicBezTo>
                  <a:cubicBezTo>
                    <a:pt x="8573" y="13845"/>
                    <a:pt x="8752" y="12690"/>
                    <a:pt x="8609" y="11654"/>
                  </a:cubicBezTo>
                  <a:close/>
                  <a:moveTo>
                    <a:pt x="21801" y="11273"/>
                  </a:moveTo>
                  <a:lnTo>
                    <a:pt x="21801" y="11273"/>
                  </a:lnTo>
                  <a:cubicBezTo>
                    <a:pt x="22730" y="11976"/>
                    <a:pt x="22480" y="13476"/>
                    <a:pt x="22503" y="14535"/>
                  </a:cubicBezTo>
                  <a:cubicBezTo>
                    <a:pt x="22515" y="14833"/>
                    <a:pt x="22587" y="15226"/>
                    <a:pt x="22527" y="15524"/>
                  </a:cubicBezTo>
                  <a:cubicBezTo>
                    <a:pt x="22456" y="15917"/>
                    <a:pt x="22515" y="15893"/>
                    <a:pt x="22051" y="15928"/>
                  </a:cubicBezTo>
                  <a:cubicBezTo>
                    <a:pt x="22000" y="15932"/>
                    <a:pt x="21948" y="15933"/>
                    <a:pt x="21895" y="15933"/>
                  </a:cubicBezTo>
                  <a:cubicBezTo>
                    <a:pt x="21397" y="15933"/>
                    <a:pt x="20844" y="15794"/>
                    <a:pt x="20348" y="15762"/>
                  </a:cubicBezTo>
                  <a:cubicBezTo>
                    <a:pt x="19217" y="15667"/>
                    <a:pt x="18074" y="15619"/>
                    <a:pt x="16943" y="15619"/>
                  </a:cubicBezTo>
                  <a:cubicBezTo>
                    <a:pt x="16790" y="15616"/>
                    <a:pt x="16637" y="15614"/>
                    <a:pt x="16484" y="15614"/>
                  </a:cubicBezTo>
                  <a:cubicBezTo>
                    <a:pt x="16065" y="15614"/>
                    <a:pt x="15647" y="15625"/>
                    <a:pt x="15229" y="15643"/>
                  </a:cubicBezTo>
                  <a:cubicBezTo>
                    <a:pt x="15182" y="15644"/>
                    <a:pt x="15138" y="15644"/>
                    <a:pt x="15096" y="15644"/>
                  </a:cubicBezTo>
                  <a:cubicBezTo>
                    <a:pt x="14610" y="15644"/>
                    <a:pt x="14395" y="15568"/>
                    <a:pt x="13979" y="15119"/>
                  </a:cubicBezTo>
                  <a:cubicBezTo>
                    <a:pt x="13895" y="15024"/>
                    <a:pt x="13812" y="14916"/>
                    <a:pt x="13729" y="14821"/>
                  </a:cubicBezTo>
                  <a:lnTo>
                    <a:pt x="13729" y="14821"/>
                  </a:lnTo>
                  <a:cubicBezTo>
                    <a:pt x="16288" y="14952"/>
                    <a:pt x="18860" y="14940"/>
                    <a:pt x="21420" y="14988"/>
                  </a:cubicBezTo>
                  <a:cubicBezTo>
                    <a:pt x="21527" y="14988"/>
                    <a:pt x="21599" y="14905"/>
                    <a:pt x="21610" y="14797"/>
                  </a:cubicBezTo>
                  <a:lnTo>
                    <a:pt x="21765" y="11940"/>
                  </a:lnTo>
                  <a:cubicBezTo>
                    <a:pt x="21777" y="11737"/>
                    <a:pt x="21813" y="11487"/>
                    <a:pt x="21801" y="11273"/>
                  </a:cubicBezTo>
                  <a:close/>
                  <a:moveTo>
                    <a:pt x="8405" y="0"/>
                  </a:moveTo>
                  <a:cubicBezTo>
                    <a:pt x="7912" y="0"/>
                    <a:pt x="7420" y="7"/>
                    <a:pt x="6930" y="22"/>
                  </a:cubicBezTo>
                  <a:cubicBezTo>
                    <a:pt x="6835" y="34"/>
                    <a:pt x="6775" y="93"/>
                    <a:pt x="6763" y="165"/>
                  </a:cubicBezTo>
                  <a:cubicBezTo>
                    <a:pt x="6728" y="188"/>
                    <a:pt x="6704" y="224"/>
                    <a:pt x="6692" y="284"/>
                  </a:cubicBezTo>
                  <a:cubicBezTo>
                    <a:pt x="6597" y="1986"/>
                    <a:pt x="6585" y="3701"/>
                    <a:pt x="6537" y="5415"/>
                  </a:cubicBezTo>
                  <a:cubicBezTo>
                    <a:pt x="6525" y="5475"/>
                    <a:pt x="6561" y="5534"/>
                    <a:pt x="6609" y="5558"/>
                  </a:cubicBezTo>
                  <a:cubicBezTo>
                    <a:pt x="6620" y="5844"/>
                    <a:pt x="7025" y="6046"/>
                    <a:pt x="7228" y="6201"/>
                  </a:cubicBezTo>
                  <a:cubicBezTo>
                    <a:pt x="7525" y="6451"/>
                    <a:pt x="7823" y="6737"/>
                    <a:pt x="8168" y="6927"/>
                  </a:cubicBezTo>
                  <a:cubicBezTo>
                    <a:pt x="8192" y="6941"/>
                    <a:pt x="8217" y="6948"/>
                    <a:pt x="8241" y="6948"/>
                  </a:cubicBezTo>
                  <a:cubicBezTo>
                    <a:pt x="8279" y="6948"/>
                    <a:pt x="8313" y="6932"/>
                    <a:pt x="8335" y="6904"/>
                  </a:cubicBezTo>
                  <a:cubicBezTo>
                    <a:pt x="9347" y="7011"/>
                    <a:pt x="10371" y="7046"/>
                    <a:pt x="11383" y="7082"/>
                  </a:cubicBezTo>
                  <a:cubicBezTo>
                    <a:pt x="11335" y="7594"/>
                    <a:pt x="11323" y="8094"/>
                    <a:pt x="11323" y="8606"/>
                  </a:cubicBezTo>
                  <a:cubicBezTo>
                    <a:pt x="10886" y="8601"/>
                    <a:pt x="10449" y="8598"/>
                    <a:pt x="10012" y="8598"/>
                  </a:cubicBezTo>
                  <a:cubicBezTo>
                    <a:pt x="8379" y="8598"/>
                    <a:pt x="6750" y="8639"/>
                    <a:pt x="5144" y="8761"/>
                  </a:cubicBezTo>
                  <a:cubicBezTo>
                    <a:pt x="5096" y="8773"/>
                    <a:pt x="5073" y="8785"/>
                    <a:pt x="5049" y="8820"/>
                  </a:cubicBezTo>
                  <a:cubicBezTo>
                    <a:pt x="5043" y="8819"/>
                    <a:pt x="5037" y="8818"/>
                    <a:pt x="5031" y="8818"/>
                  </a:cubicBezTo>
                  <a:cubicBezTo>
                    <a:pt x="4990" y="8818"/>
                    <a:pt x="4952" y="8853"/>
                    <a:pt x="4942" y="8916"/>
                  </a:cubicBezTo>
                  <a:cubicBezTo>
                    <a:pt x="4918" y="9368"/>
                    <a:pt x="4894" y="9844"/>
                    <a:pt x="4882" y="10297"/>
                  </a:cubicBezTo>
                  <a:cubicBezTo>
                    <a:pt x="4882" y="10344"/>
                    <a:pt x="4894" y="10368"/>
                    <a:pt x="4918" y="10392"/>
                  </a:cubicBezTo>
                  <a:cubicBezTo>
                    <a:pt x="4668" y="10392"/>
                    <a:pt x="4406" y="10392"/>
                    <a:pt x="4156" y="10380"/>
                  </a:cubicBezTo>
                  <a:cubicBezTo>
                    <a:pt x="3096" y="10361"/>
                    <a:pt x="2045" y="10341"/>
                    <a:pt x="994" y="10341"/>
                  </a:cubicBezTo>
                  <a:cubicBezTo>
                    <a:pt x="758" y="10341"/>
                    <a:pt x="522" y="10342"/>
                    <a:pt x="286" y="10344"/>
                  </a:cubicBezTo>
                  <a:cubicBezTo>
                    <a:pt x="239" y="10344"/>
                    <a:pt x="203" y="10368"/>
                    <a:pt x="191" y="10404"/>
                  </a:cubicBezTo>
                  <a:cubicBezTo>
                    <a:pt x="171" y="10394"/>
                    <a:pt x="148" y="10388"/>
                    <a:pt x="125" y="10388"/>
                  </a:cubicBezTo>
                  <a:cubicBezTo>
                    <a:pt x="68" y="10388"/>
                    <a:pt x="16" y="10422"/>
                    <a:pt x="24" y="10499"/>
                  </a:cubicBezTo>
                  <a:cubicBezTo>
                    <a:pt x="108" y="11928"/>
                    <a:pt x="108" y="13357"/>
                    <a:pt x="1" y="14785"/>
                  </a:cubicBezTo>
                  <a:cubicBezTo>
                    <a:pt x="1" y="14833"/>
                    <a:pt x="36" y="14893"/>
                    <a:pt x="84" y="14928"/>
                  </a:cubicBezTo>
                  <a:cubicBezTo>
                    <a:pt x="84" y="14928"/>
                    <a:pt x="84" y="14940"/>
                    <a:pt x="84" y="14940"/>
                  </a:cubicBezTo>
                  <a:cubicBezTo>
                    <a:pt x="370" y="15345"/>
                    <a:pt x="941" y="15857"/>
                    <a:pt x="1417" y="16036"/>
                  </a:cubicBezTo>
                  <a:cubicBezTo>
                    <a:pt x="1643" y="16120"/>
                    <a:pt x="1902" y="16149"/>
                    <a:pt x="2172" y="16149"/>
                  </a:cubicBezTo>
                  <a:cubicBezTo>
                    <a:pt x="2699" y="16149"/>
                    <a:pt x="3271" y="16039"/>
                    <a:pt x="3727" y="16024"/>
                  </a:cubicBezTo>
                  <a:cubicBezTo>
                    <a:pt x="4206" y="16012"/>
                    <a:pt x="4686" y="16006"/>
                    <a:pt x="5165" y="16006"/>
                  </a:cubicBezTo>
                  <a:cubicBezTo>
                    <a:pt x="6602" y="16006"/>
                    <a:pt x="8037" y="16059"/>
                    <a:pt x="9466" y="16167"/>
                  </a:cubicBezTo>
                  <a:cubicBezTo>
                    <a:pt x="9472" y="16167"/>
                    <a:pt x="9478" y="16168"/>
                    <a:pt x="9484" y="16168"/>
                  </a:cubicBezTo>
                  <a:cubicBezTo>
                    <a:pt x="9580" y="16168"/>
                    <a:pt x="9633" y="16078"/>
                    <a:pt x="9645" y="16000"/>
                  </a:cubicBezTo>
                  <a:cubicBezTo>
                    <a:pt x="9740" y="15047"/>
                    <a:pt x="10038" y="13916"/>
                    <a:pt x="9859" y="12976"/>
                  </a:cubicBezTo>
                  <a:cubicBezTo>
                    <a:pt x="9716" y="12178"/>
                    <a:pt x="9109" y="11595"/>
                    <a:pt x="8502" y="11106"/>
                  </a:cubicBezTo>
                  <a:cubicBezTo>
                    <a:pt x="8490" y="11023"/>
                    <a:pt x="8466" y="10940"/>
                    <a:pt x="8442" y="10868"/>
                  </a:cubicBezTo>
                  <a:cubicBezTo>
                    <a:pt x="8420" y="10809"/>
                    <a:pt x="8372" y="10781"/>
                    <a:pt x="8324" y="10781"/>
                  </a:cubicBezTo>
                  <a:cubicBezTo>
                    <a:pt x="8267" y="10781"/>
                    <a:pt x="8211" y="10821"/>
                    <a:pt x="8204" y="10892"/>
                  </a:cubicBezTo>
                  <a:cubicBezTo>
                    <a:pt x="8204" y="10952"/>
                    <a:pt x="8204" y="10999"/>
                    <a:pt x="8204" y="11047"/>
                  </a:cubicBezTo>
                  <a:cubicBezTo>
                    <a:pt x="8133" y="11106"/>
                    <a:pt x="8121" y="11202"/>
                    <a:pt x="8204" y="11273"/>
                  </a:cubicBezTo>
                  <a:cubicBezTo>
                    <a:pt x="8204" y="11797"/>
                    <a:pt x="8275" y="12321"/>
                    <a:pt x="8275" y="12833"/>
                  </a:cubicBezTo>
                  <a:cubicBezTo>
                    <a:pt x="8264" y="13416"/>
                    <a:pt x="8216" y="13988"/>
                    <a:pt x="8156" y="14571"/>
                  </a:cubicBezTo>
                  <a:cubicBezTo>
                    <a:pt x="8144" y="14571"/>
                    <a:pt x="8133" y="14559"/>
                    <a:pt x="8121" y="14559"/>
                  </a:cubicBezTo>
                  <a:cubicBezTo>
                    <a:pt x="7102" y="14531"/>
                    <a:pt x="6081" y="14518"/>
                    <a:pt x="5059" y="14518"/>
                  </a:cubicBezTo>
                  <a:cubicBezTo>
                    <a:pt x="3491" y="14518"/>
                    <a:pt x="1922" y="14549"/>
                    <a:pt x="358" y="14607"/>
                  </a:cubicBezTo>
                  <a:cubicBezTo>
                    <a:pt x="441" y="13253"/>
                    <a:pt x="417" y="11911"/>
                    <a:pt x="275" y="10557"/>
                  </a:cubicBezTo>
                  <a:lnTo>
                    <a:pt x="275" y="10557"/>
                  </a:lnTo>
                  <a:cubicBezTo>
                    <a:pt x="277" y="10559"/>
                    <a:pt x="280" y="10559"/>
                    <a:pt x="286" y="10559"/>
                  </a:cubicBezTo>
                  <a:cubicBezTo>
                    <a:pt x="1572" y="10642"/>
                    <a:pt x="2858" y="10690"/>
                    <a:pt x="4156" y="10725"/>
                  </a:cubicBezTo>
                  <a:cubicBezTo>
                    <a:pt x="5135" y="10762"/>
                    <a:pt x="6141" y="10848"/>
                    <a:pt x="7133" y="10848"/>
                  </a:cubicBezTo>
                  <a:cubicBezTo>
                    <a:pt x="7432" y="10848"/>
                    <a:pt x="7730" y="10840"/>
                    <a:pt x="8025" y="10821"/>
                  </a:cubicBezTo>
                  <a:cubicBezTo>
                    <a:pt x="8216" y="10797"/>
                    <a:pt x="8204" y="10535"/>
                    <a:pt x="8025" y="10523"/>
                  </a:cubicBezTo>
                  <a:cubicBezTo>
                    <a:pt x="7085" y="10404"/>
                    <a:pt x="6120" y="10404"/>
                    <a:pt x="5168" y="10392"/>
                  </a:cubicBezTo>
                  <a:cubicBezTo>
                    <a:pt x="5192" y="10368"/>
                    <a:pt x="5204" y="10344"/>
                    <a:pt x="5204" y="10297"/>
                  </a:cubicBezTo>
                  <a:cubicBezTo>
                    <a:pt x="5204" y="9868"/>
                    <a:pt x="5180" y="9440"/>
                    <a:pt x="5156" y="9011"/>
                  </a:cubicBezTo>
                  <a:lnTo>
                    <a:pt x="5156" y="9011"/>
                  </a:lnTo>
                  <a:cubicBezTo>
                    <a:pt x="6077" y="9042"/>
                    <a:pt x="6999" y="9048"/>
                    <a:pt x="7920" y="9048"/>
                  </a:cubicBezTo>
                  <a:cubicBezTo>
                    <a:pt x="8504" y="9048"/>
                    <a:pt x="9087" y="9046"/>
                    <a:pt x="9671" y="9046"/>
                  </a:cubicBezTo>
                  <a:cubicBezTo>
                    <a:pt x="10261" y="9046"/>
                    <a:pt x="10852" y="9049"/>
                    <a:pt x="11443" y="9059"/>
                  </a:cubicBezTo>
                  <a:cubicBezTo>
                    <a:pt x="13550" y="9082"/>
                    <a:pt x="15645" y="9166"/>
                    <a:pt x="17753" y="9225"/>
                  </a:cubicBezTo>
                  <a:cubicBezTo>
                    <a:pt x="17777" y="9225"/>
                    <a:pt x="17789" y="9225"/>
                    <a:pt x="17812" y="9213"/>
                  </a:cubicBezTo>
                  <a:lnTo>
                    <a:pt x="17812" y="9213"/>
                  </a:lnTo>
                  <a:cubicBezTo>
                    <a:pt x="17824" y="9416"/>
                    <a:pt x="17812" y="9606"/>
                    <a:pt x="17800" y="9797"/>
                  </a:cubicBezTo>
                  <a:cubicBezTo>
                    <a:pt x="17777" y="9999"/>
                    <a:pt x="17693" y="10178"/>
                    <a:pt x="17777" y="10368"/>
                  </a:cubicBezTo>
                  <a:cubicBezTo>
                    <a:pt x="17789" y="10392"/>
                    <a:pt x="17800" y="10404"/>
                    <a:pt x="17824" y="10416"/>
                  </a:cubicBezTo>
                  <a:cubicBezTo>
                    <a:pt x="17717" y="10416"/>
                    <a:pt x="17598" y="10404"/>
                    <a:pt x="17491" y="10404"/>
                  </a:cubicBezTo>
                  <a:cubicBezTo>
                    <a:pt x="16986" y="10390"/>
                    <a:pt x="16477" y="10379"/>
                    <a:pt x="15968" y="10379"/>
                  </a:cubicBezTo>
                  <a:cubicBezTo>
                    <a:pt x="15192" y="10379"/>
                    <a:pt x="14414" y="10404"/>
                    <a:pt x="13645" y="10475"/>
                  </a:cubicBezTo>
                  <a:cubicBezTo>
                    <a:pt x="13625" y="10467"/>
                    <a:pt x="13602" y="10462"/>
                    <a:pt x="13580" y="10462"/>
                  </a:cubicBezTo>
                  <a:cubicBezTo>
                    <a:pt x="13511" y="10462"/>
                    <a:pt x="13443" y="10505"/>
                    <a:pt x="13443" y="10594"/>
                  </a:cubicBezTo>
                  <a:cubicBezTo>
                    <a:pt x="13383" y="11892"/>
                    <a:pt x="13383" y="13190"/>
                    <a:pt x="13407" y="14488"/>
                  </a:cubicBezTo>
                  <a:cubicBezTo>
                    <a:pt x="13407" y="14488"/>
                    <a:pt x="13407" y="14488"/>
                    <a:pt x="13407" y="14500"/>
                  </a:cubicBezTo>
                  <a:cubicBezTo>
                    <a:pt x="13348" y="14512"/>
                    <a:pt x="13300" y="14583"/>
                    <a:pt x="13336" y="14654"/>
                  </a:cubicBezTo>
                  <a:cubicBezTo>
                    <a:pt x="13586" y="15071"/>
                    <a:pt x="13871" y="15809"/>
                    <a:pt x="14383" y="15976"/>
                  </a:cubicBezTo>
                  <a:cubicBezTo>
                    <a:pt x="14487" y="16009"/>
                    <a:pt x="14600" y="16020"/>
                    <a:pt x="14716" y="16020"/>
                  </a:cubicBezTo>
                  <a:cubicBezTo>
                    <a:pt x="14891" y="16020"/>
                    <a:pt x="15071" y="15995"/>
                    <a:pt x="15229" y="15988"/>
                  </a:cubicBezTo>
                  <a:cubicBezTo>
                    <a:pt x="15657" y="15976"/>
                    <a:pt x="16086" y="15964"/>
                    <a:pt x="16515" y="15964"/>
                  </a:cubicBezTo>
                  <a:cubicBezTo>
                    <a:pt x="18312" y="15964"/>
                    <a:pt x="20122" y="16059"/>
                    <a:pt x="21908" y="16274"/>
                  </a:cubicBezTo>
                  <a:cubicBezTo>
                    <a:pt x="22066" y="16289"/>
                    <a:pt x="22234" y="16322"/>
                    <a:pt x="22388" y="16322"/>
                  </a:cubicBezTo>
                  <a:cubicBezTo>
                    <a:pt x="22595" y="16322"/>
                    <a:pt x="22777" y="16263"/>
                    <a:pt x="22873" y="16024"/>
                  </a:cubicBezTo>
                  <a:cubicBezTo>
                    <a:pt x="22968" y="15809"/>
                    <a:pt x="22896" y="15464"/>
                    <a:pt x="22884" y="15238"/>
                  </a:cubicBezTo>
                  <a:cubicBezTo>
                    <a:pt x="22873" y="14774"/>
                    <a:pt x="22861" y="14297"/>
                    <a:pt x="22849" y="13833"/>
                  </a:cubicBezTo>
                  <a:cubicBezTo>
                    <a:pt x="22825" y="12916"/>
                    <a:pt x="22992" y="11118"/>
                    <a:pt x="21741" y="10904"/>
                  </a:cubicBezTo>
                  <a:cubicBezTo>
                    <a:pt x="21730" y="10898"/>
                    <a:pt x="21718" y="10895"/>
                    <a:pt x="21706" y="10895"/>
                  </a:cubicBezTo>
                  <a:cubicBezTo>
                    <a:pt x="21694" y="10895"/>
                    <a:pt x="21682" y="10898"/>
                    <a:pt x="21670" y="10904"/>
                  </a:cubicBezTo>
                  <a:cubicBezTo>
                    <a:pt x="21634" y="10845"/>
                    <a:pt x="21575" y="10797"/>
                    <a:pt x="21503" y="10761"/>
                  </a:cubicBezTo>
                  <a:cubicBezTo>
                    <a:pt x="21472" y="10745"/>
                    <a:pt x="21442" y="10738"/>
                    <a:pt x="21413" y="10738"/>
                  </a:cubicBezTo>
                  <a:cubicBezTo>
                    <a:pt x="21255" y="10738"/>
                    <a:pt x="21153" y="10958"/>
                    <a:pt x="21325" y="11059"/>
                  </a:cubicBezTo>
                  <a:cubicBezTo>
                    <a:pt x="21610" y="11226"/>
                    <a:pt x="21349" y="12678"/>
                    <a:pt x="21337" y="12940"/>
                  </a:cubicBezTo>
                  <a:lnTo>
                    <a:pt x="21241" y="14607"/>
                  </a:lnTo>
                  <a:cubicBezTo>
                    <a:pt x="19686" y="14570"/>
                    <a:pt x="18122" y="14528"/>
                    <a:pt x="16559" y="14528"/>
                  </a:cubicBezTo>
                  <a:cubicBezTo>
                    <a:pt x="15622" y="14528"/>
                    <a:pt x="14685" y="14543"/>
                    <a:pt x="13752" y="14583"/>
                  </a:cubicBezTo>
                  <a:cubicBezTo>
                    <a:pt x="13788" y="14559"/>
                    <a:pt x="13812" y="14512"/>
                    <a:pt x="13812" y="14464"/>
                  </a:cubicBezTo>
                  <a:lnTo>
                    <a:pt x="13812" y="14369"/>
                  </a:lnTo>
                  <a:cubicBezTo>
                    <a:pt x="13812" y="14321"/>
                    <a:pt x="13788" y="14285"/>
                    <a:pt x="13752" y="14262"/>
                  </a:cubicBezTo>
                  <a:cubicBezTo>
                    <a:pt x="13764" y="13071"/>
                    <a:pt x="13764" y="11880"/>
                    <a:pt x="13717" y="10690"/>
                  </a:cubicBezTo>
                  <a:lnTo>
                    <a:pt x="13717" y="10690"/>
                  </a:lnTo>
                  <a:cubicBezTo>
                    <a:pt x="14931" y="10749"/>
                    <a:pt x="16145" y="10737"/>
                    <a:pt x="17348" y="10773"/>
                  </a:cubicBezTo>
                  <a:cubicBezTo>
                    <a:pt x="18453" y="10805"/>
                    <a:pt x="19576" y="10948"/>
                    <a:pt x="20685" y="10948"/>
                  </a:cubicBezTo>
                  <a:cubicBezTo>
                    <a:pt x="20831" y="10948"/>
                    <a:pt x="20977" y="10945"/>
                    <a:pt x="21122" y="10940"/>
                  </a:cubicBezTo>
                  <a:cubicBezTo>
                    <a:pt x="21277" y="10928"/>
                    <a:pt x="21337" y="10678"/>
                    <a:pt x="21158" y="10642"/>
                  </a:cubicBezTo>
                  <a:cubicBezTo>
                    <a:pt x="20122" y="10440"/>
                    <a:pt x="19003" y="10440"/>
                    <a:pt x="17931" y="10416"/>
                  </a:cubicBezTo>
                  <a:cubicBezTo>
                    <a:pt x="17943" y="10416"/>
                    <a:pt x="17955" y="10404"/>
                    <a:pt x="17967" y="10392"/>
                  </a:cubicBezTo>
                  <a:cubicBezTo>
                    <a:pt x="18110" y="10249"/>
                    <a:pt x="18098" y="9999"/>
                    <a:pt x="18110" y="9797"/>
                  </a:cubicBezTo>
                  <a:cubicBezTo>
                    <a:pt x="18122" y="9559"/>
                    <a:pt x="18098" y="9321"/>
                    <a:pt x="18050" y="9082"/>
                  </a:cubicBezTo>
                  <a:cubicBezTo>
                    <a:pt x="18040" y="9020"/>
                    <a:pt x="17993" y="8985"/>
                    <a:pt x="17934" y="8985"/>
                  </a:cubicBezTo>
                  <a:cubicBezTo>
                    <a:pt x="17926" y="8985"/>
                    <a:pt x="17917" y="8986"/>
                    <a:pt x="17908" y="8987"/>
                  </a:cubicBezTo>
                  <a:cubicBezTo>
                    <a:pt x="17896" y="8928"/>
                    <a:pt x="17836" y="8868"/>
                    <a:pt x="17741" y="8856"/>
                  </a:cubicBezTo>
                  <a:cubicBezTo>
                    <a:pt x="15741" y="8749"/>
                    <a:pt x="13693" y="8654"/>
                    <a:pt x="11657" y="8618"/>
                  </a:cubicBezTo>
                  <a:cubicBezTo>
                    <a:pt x="11657" y="8106"/>
                    <a:pt x="11681" y="7606"/>
                    <a:pt x="11704" y="7094"/>
                  </a:cubicBezTo>
                  <a:cubicBezTo>
                    <a:pt x="12026" y="7106"/>
                    <a:pt x="12359" y="7118"/>
                    <a:pt x="12681" y="7118"/>
                  </a:cubicBezTo>
                  <a:cubicBezTo>
                    <a:pt x="13719" y="7152"/>
                    <a:pt x="14805" y="7251"/>
                    <a:pt x="15862" y="7251"/>
                  </a:cubicBezTo>
                  <a:cubicBezTo>
                    <a:pt x="16296" y="7251"/>
                    <a:pt x="16726" y="7234"/>
                    <a:pt x="17146" y="7189"/>
                  </a:cubicBezTo>
                  <a:cubicBezTo>
                    <a:pt x="17229" y="7177"/>
                    <a:pt x="17288" y="7106"/>
                    <a:pt x="17288" y="7035"/>
                  </a:cubicBezTo>
                  <a:cubicBezTo>
                    <a:pt x="17298" y="7036"/>
                    <a:pt x="17308" y="7037"/>
                    <a:pt x="17317" y="7037"/>
                  </a:cubicBezTo>
                  <a:cubicBezTo>
                    <a:pt x="17366" y="7037"/>
                    <a:pt x="17409" y="7011"/>
                    <a:pt x="17419" y="6951"/>
                  </a:cubicBezTo>
                  <a:cubicBezTo>
                    <a:pt x="17539" y="6130"/>
                    <a:pt x="17586" y="5284"/>
                    <a:pt x="17622" y="4451"/>
                  </a:cubicBezTo>
                  <a:cubicBezTo>
                    <a:pt x="17646" y="3629"/>
                    <a:pt x="17729" y="2748"/>
                    <a:pt x="17562" y="1939"/>
                  </a:cubicBezTo>
                  <a:cubicBezTo>
                    <a:pt x="17554" y="1875"/>
                    <a:pt x="17499" y="1843"/>
                    <a:pt x="17442" y="1843"/>
                  </a:cubicBezTo>
                  <a:cubicBezTo>
                    <a:pt x="17413" y="1843"/>
                    <a:pt x="17384" y="1851"/>
                    <a:pt x="17360" y="1867"/>
                  </a:cubicBezTo>
                  <a:cubicBezTo>
                    <a:pt x="16931" y="1450"/>
                    <a:pt x="16467" y="1069"/>
                    <a:pt x="16003" y="677"/>
                  </a:cubicBezTo>
                  <a:cubicBezTo>
                    <a:pt x="15931" y="391"/>
                    <a:pt x="15729" y="248"/>
                    <a:pt x="15181" y="224"/>
                  </a:cubicBezTo>
                  <a:cubicBezTo>
                    <a:pt x="12944" y="136"/>
                    <a:pt x="10659" y="0"/>
                    <a:pt x="8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53"/>
            <p:cNvSpPr/>
            <p:nvPr/>
          </p:nvSpPr>
          <p:spPr>
            <a:xfrm>
              <a:off x="8655825" y="3890375"/>
              <a:ext cx="33875" cy="25775"/>
            </a:xfrm>
            <a:custGeom>
              <a:rect b="b" l="l" r="r" t="t"/>
              <a:pathLst>
                <a:path extrusionOk="0" h="1031" w="1355">
                  <a:moveTo>
                    <a:pt x="5" y="0"/>
                  </a:moveTo>
                  <a:cubicBezTo>
                    <a:pt x="1" y="0"/>
                    <a:pt x="1" y="9"/>
                    <a:pt x="1" y="17"/>
                  </a:cubicBezTo>
                  <a:cubicBezTo>
                    <a:pt x="382" y="410"/>
                    <a:pt x="810" y="743"/>
                    <a:pt x="1287" y="1029"/>
                  </a:cubicBezTo>
                  <a:cubicBezTo>
                    <a:pt x="1291" y="1030"/>
                    <a:pt x="1294" y="1031"/>
                    <a:pt x="1298" y="1031"/>
                  </a:cubicBezTo>
                  <a:cubicBezTo>
                    <a:pt x="1329" y="1031"/>
                    <a:pt x="1354" y="991"/>
                    <a:pt x="1322" y="969"/>
                  </a:cubicBezTo>
                  <a:cubicBezTo>
                    <a:pt x="858" y="684"/>
                    <a:pt x="417" y="362"/>
                    <a:pt x="13" y="5"/>
                  </a:cubicBezTo>
                  <a:cubicBezTo>
                    <a:pt x="9" y="2"/>
                    <a:pt x="7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53"/>
            <p:cNvSpPr/>
            <p:nvPr/>
          </p:nvSpPr>
          <p:spPr>
            <a:xfrm>
              <a:off x="8669025" y="3883400"/>
              <a:ext cx="34975" cy="27400"/>
            </a:xfrm>
            <a:custGeom>
              <a:rect b="b" l="l" r="r" t="t"/>
              <a:pathLst>
                <a:path extrusionOk="0" h="1096" w="1399">
                  <a:moveTo>
                    <a:pt x="28" y="0"/>
                  </a:moveTo>
                  <a:cubicBezTo>
                    <a:pt x="15" y="0"/>
                    <a:pt x="0" y="14"/>
                    <a:pt x="9" y="22"/>
                  </a:cubicBezTo>
                  <a:cubicBezTo>
                    <a:pt x="318" y="498"/>
                    <a:pt x="794" y="951"/>
                    <a:pt x="1366" y="1094"/>
                  </a:cubicBezTo>
                  <a:cubicBezTo>
                    <a:pt x="1368" y="1095"/>
                    <a:pt x="1371" y="1096"/>
                    <a:pt x="1373" y="1096"/>
                  </a:cubicBezTo>
                  <a:cubicBezTo>
                    <a:pt x="1392" y="1096"/>
                    <a:pt x="1399" y="1057"/>
                    <a:pt x="1378" y="1046"/>
                  </a:cubicBezTo>
                  <a:cubicBezTo>
                    <a:pt x="830" y="796"/>
                    <a:pt x="390" y="522"/>
                    <a:pt x="44" y="10"/>
                  </a:cubicBezTo>
                  <a:cubicBezTo>
                    <a:pt x="41" y="3"/>
                    <a:pt x="35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53"/>
            <p:cNvSpPr/>
            <p:nvPr/>
          </p:nvSpPr>
          <p:spPr>
            <a:xfrm>
              <a:off x="8690050" y="3887500"/>
              <a:ext cx="36050" cy="18800"/>
            </a:xfrm>
            <a:custGeom>
              <a:rect b="b" l="l" r="r" t="t"/>
              <a:pathLst>
                <a:path extrusionOk="0" h="752" w="1442">
                  <a:moveTo>
                    <a:pt x="37" y="1"/>
                  </a:moveTo>
                  <a:cubicBezTo>
                    <a:pt x="13" y="1"/>
                    <a:pt x="1" y="25"/>
                    <a:pt x="13" y="37"/>
                  </a:cubicBezTo>
                  <a:cubicBezTo>
                    <a:pt x="477" y="275"/>
                    <a:pt x="930" y="549"/>
                    <a:pt x="1406" y="751"/>
                  </a:cubicBezTo>
                  <a:cubicBezTo>
                    <a:pt x="1430" y="751"/>
                    <a:pt x="1442" y="727"/>
                    <a:pt x="1418" y="715"/>
                  </a:cubicBezTo>
                  <a:cubicBezTo>
                    <a:pt x="989" y="442"/>
                    <a:pt x="501" y="239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53"/>
            <p:cNvSpPr/>
            <p:nvPr/>
          </p:nvSpPr>
          <p:spPr>
            <a:xfrm>
              <a:off x="8710050" y="3885350"/>
              <a:ext cx="41225" cy="25275"/>
            </a:xfrm>
            <a:custGeom>
              <a:rect b="b" l="l" r="r" t="t"/>
              <a:pathLst>
                <a:path extrusionOk="0" h="1011" w="1649">
                  <a:moveTo>
                    <a:pt x="16" y="0"/>
                  </a:moveTo>
                  <a:cubicBezTo>
                    <a:pt x="7" y="0"/>
                    <a:pt x="1" y="18"/>
                    <a:pt x="11" y="27"/>
                  </a:cubicBezTo>
                  <a:cubicBezTo>
                    <a:pt x="534" y="349"/>
                    <a:pt x="1058" y="706"/>
                    <a:pt x="1606" y="1004"/>
                  </a:cubicBezTo>
                  <a:cubicBezTo>
                    <a:pt x="1611" y="1008"/>
                    <a:pt x="1615" y="1010"/>
                    <a:pt x="1620" y="1010"/>
                  </a:cubicBezTo>
                  <a:cubicBezTo>
                    <a:pt x="1637" y="1010"/>
                    <a:pt x="1649" y="978"/>
                    <a:pt x="1630" y="968"/>
                  </a:cubicBezTo>
                  <a:cubicBezTo>
                    <a:pt x="1118" y="623"/>
                    <a:pt x="558" y="313"/>
                    <a:pt x="23" y="4"/>
                  </a:cubicBezTo>
                  <a:cubicBezTo>
                    <a:pt x="20" y="1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53"/>
            <p:cNvSpPr/>
            <p:nvPr/>
          </p:nvSpPr>
          <p:spPr>
            <a:xfrm>
              <a:off x="8734450" y="3880300"/>
              <a:ext cx="43675" cy="27850"/>
            </a:xfrm>
            <a:custGeom>
              <a:rect b="b" l="l" r="r" t="t"/>
              <a:pathLst>
                <a:path extrusionOk="0" h="1114" w="1747">
                  <a:moveTo>
                    <a:pt x="29" y="1"/>
                  </a:moveTo>
                  <a:cubicBezTo>
                    <a:pt x="17" y="1"/>
                    <a:pt x="1" y="29"/>
                    <a:pt x="11" y="39"/>
                  </a:cubicBezTo>
                  <a:cubicBezTo>
                    <a:pt x="535" y="444"/>
                    <a:pt x="1106" y="860"/>
                    <a:pt x="1725" y="1111"/>
                  </a:cubicBezTo>
                  <a:cubicBezTo>
                    <a:pt x="1728" y="1113"/>
                    <a:pt x="1730" y="1114"/>
                    <a:pt x="1732" y="1114"/>
                  </a:cubicBezTo>
                  <a:cubicBezTo>
                    <a:pt x="1741" y="1114"/>
                    <a:pt x="1747" y="1096"/>
                    <a:pt x="1737" y="1087"/>
                  </a:cubicBezTo>
                  <a:cubicBezTo>
                    <a:pt x="1166" y="730"/>
                    <a:pt x="582" y="408"/>
                    <a:pt x="35" y="3"/>
                  </a:cubicBezTo>
                  <a:cubicBezTo>
                    <a:pt x="33" y="2"/>
                    <a:pt x="31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53"/>
            <p:cNvSpPr/>
            <p:nvPr/>
          </p:nvSpPr>
          <p:spPr>
            <a:xfrm>
              <a:off x="8762175" y="3884775"/>
              <a:ext cx="45625" cy="29725"/>
            </a:xfrm>
            <a:custGeom>
              <a:rect b="b" l="l" r="r" t="t"/>
              <a:pathLst>
                <a:path extrusionOk="0" h="1189" w="1825">
                  <a:moveTo>
                    <a:pt x="27" y="0"/>
                  </a:moveTo>
                  <a:cubicBezTo>
                    <a:pt x="15" y="0"/>
                    <a:pt x="1" y="28"/>
                    <a:pt x="21" y="39"/>
                  </a:cubicBezTo>
                  <a:cubicBezTo>
                    <a:pt x="605" y="420"/>
                    <a:pt x="1176" y="824"/>
                    <a:pt x="1771" y="1182"/>
                  </a:cubicBezTo>
                  <a:cubicBezTo>
                    <a:pt x="1778" y="1186"/>
                    <a:pt x="1785" y="1188"/>
                    <a:pt x="1790" y="1188"/>
                  </a:cubicBezTo>
                  <a:cubicBezTo>
                    <a:pt x="1814" y="1188"/>
                    <a:pt x="1824" y="1153"/>
                    <a:pt x="1795" y="1134"/>
                  </a:cubicBezTo>
                  <a:cubicBezTo>
                    <a:pt x="1236" y="729"/>
                    <a:pt x="628" y="372"/>
                    <a:pt x="33" y="3"/>
                  </a:cubicBezTo>
                  <a:cubicBezTo>
                    <a:pt x="31" y="1"/>
                    <a:pt x="2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53"/>
            <p:cNvSpPr/>
            <p:nvPr/>
          </p:nvSpPr>
          <p:spPr>
            <a:xfrm>
              <a:off x="8789550" y="3887150"/>
              <a:ext cx="38300" cy="26650"/>
            </a:xfrm>
            <a:custGeom>
              <a:rect b="b" l="l" r="r" t="t"/>
              <a:pathLst>
                <a:path extrusionOk="0" h="1066" w="1532">
                  <a:moveTo>
                    <a:pt x="28" y="1"/>
                  </a:moveTo>
                  <a:cubicBezTo>
                    <a:pt x="16" y="1"/>
                    <a:pt x="1" y="29"/>
                    <a:pt x="21" y="39"/>
                  </a:cubicBezTo>
                  <a:cubicBezTo>
                    <a:pt x="498" y="384"/>
                    <a:pt x="974" y="753"/>
                    <a:pt x="1486" y="1063"/>
                  </a:cubicBezTo>
                  <a:cubicBezTo>
                    <a:pt x="1489" y="1064"/>
                    <a:pt x="1492" y="1065"/>
                    <a:pt x="1496" y="1065"/>
                  </a:cubicBezTo>
                  <a:cubicBezTo>
                    <a:pt x="1516" y="1065"/>
                    <a:pt x="1532" y="1036"/>
                    <a:pt x="1522" y="1015"/>
                  </a:cubicBezTo>
                  <a:cubicBezTo>
                    <a:pt x="1045" y="646"/>
                    <a:pt x="533" y="336"/>
                    <a:pt x="33" y="3"/>
                  </a:cubicBezTo>
                  <a:cubicBezTo>
                    <a:pt x="32" y="1"/>
                    <a:pt x="30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53"/>
            <p:cNvSpPr/>
            <p:nvPr/>
          </p:nvSpPr>
          <p:spPr>
            <a:xfrm>
              <a:off x="8809300" y="3885800"/>
              <a:ext cx="42900" cy="28975"/>
            </a:xfrm>
            <a:custGeom>
              <a:rect b="b" l="l" r="r" t="t"/>
              <a:pathLst>
                <a:path extrusionOk="0" h="1159" w="1716">
                  <a:moveTo>
                    <a:pt x="143" y="1"/>
                  </a:moveTo>
                  <a:cubicBezTo>
                    <a:pt x="30" y="1"/>
                    <a:pt x="1" y="130"/>
                    <a:pt x="136" y="140"/>
                  </a:cubicBezTo>
                  <a:cubicBezTo>
                    <a:pt x="148" y="140"/>
                    <a:pt x="148" y="140"/>
                    <a:pt x="148" y="129"/>
                  </a:cubicBezTo>
                  <a:cubicBezTo>
                    <a:pt x="160" y="129"/>
                    <a:pt x="160" y="117"/>
                    <a:pt x="160" y="105"/>
                  </a:cubicBezTo>
                  <a:cubicBezTo>
                    <a:pt x="160" y="96"/>
                    <a:pt x="154" y="88"/>
                    <a:pt x="147" y="88"/>
                  </a:cubicBezTo>
                  <a:cubicBezTo>
                    <a:pt x="143" y="88"/>
                    <a:pt x="140" y="89"/>
                    <a:pt x="136" y="93"/>
                  </a:cubicBezTo>
                  <a:cubicBezTo>
                    <a:pt x="141" y="82"/>
                    <a:pt x="149" y="77"/>
                    <a:pt x="161" y="77"/>
                  </a:cubicBezTo>
                  <a:cubicBezTo>
                    <a:pt x="251" y="77"/>
                    <a:pt x="533" y="358"/>
                    <a:pt x="565" y="379"/>
                  </a:cubicBezTo>
                  <a:cubicBezTo>
                    <a:pt x="684" y="486"/>
                    <a:pt x="803" y="593"/>
                    <a:pt x="934" y="688"/>
                  </a:cubicBezTo>
                  <a:cubicBezTo>
                    <a:pt x="1160" y="867"/>
                    <a:pt x="1398" y="1033"/>
                    <a:pt x="1660" y="1152"/>
                  </a:cubicBezTo>
                  <a:cubicBezTo>
                    <a:pt x="1667" y="1157"/>
                    <a:pt x="1674" y="1159"/>
                    <a:pt x="1679" y="1159"/>
                  </a:cubicBezTo>
                  <a:cubicBezTo>
                    <a:pt x="1703" y="1159"/>
                    <a:pt x="1715" y="1124"/>
                    <a:pt x="1696" y="1105"/>
                  </a:cubicBezTo>
                  <a:cubicBezTo>
                    <a:pt x="1398" y="914"/>
                    <a:pt x="1089" y="736"/>
                    <a:pt x="803" y="510"/>
                  </a:cubicBezTo>
                  <a:cubicBezTo>
                    <a:pt x="672" y="402"/>
                    <a:pt x="529" y="283"/>
                    <a:pt x="398" y="164"/>
                  </a:cubicBezTo>
                  <a:cubicBezTo>
                    <a:pt x="339" y="105"/>
                    <a:pt x="279" y="21"/>
                    <a:pt x="196" y="9"/>
                  </a:cubicBezTo>
                  <a:cubicBezTo>
                    <a:pt x="177" y="4"/>
                    <a:pt x="159" y="1"/>
                    <a:pt x="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53"/>
            <p:cNvSpPr/>
            <p:nvPr/>
          </p:nvSpPr>
          <p:spPr>
            <a:xfrm>
              <a:off x="8834500" y="3884175"/>
              <a:ext cx="35175" cy="32725"/>
            </a:xfrm>
            <a:custGeom>
              <a:rect b="b" l="l" r="r" t="t"/>
              <a:pathLst>
                <a:path extrusionOk="0" h="1309" w="1407">
                  <a:moveTo>
                    <a:pt x="39" y="1"/>
                  </a:moveTo>
                  <a:cubicBezTo>
                    <a:pt x="24" y="1"/>
                    <a:pt x="1" y="29"/>
                    <a:pt x="21" y="39"/>
                  </a:cubicBezTo>
                  <a:cubicBezTo>
                    <a:pt x="450" y="467"/>
                    <a:pt x="879" y="908"/>
                    <a:pt x="1343" y="1301"/>
                  </a:cubicBezTo>
                  <a:cubicBezTo>
                    <a:pt x="1348" y="1306"/>
                    <a:pt x="1355" y="1309"/>
                    <a:pt x="1362" y="1309"/>
                  </a:cubicBezTo>
                  <a:cubicBezTo>
                    <a:pt x="1384" y="1309"/>
                    <a:pt x="1406" y="1283"/>
                    <a:pt x="1379" y="1265"/>
                  </a:cubicBezTo>
                  <a:cubicBezTo>
                    <a:pt x="962" y="825"/>
                    <a:pt x="498" y="420"/>
                    <a:pt x="45" y="3"/>
                  </a:cubicBezTo>
                  <a:cubicBezTo>
                    <a:pt x="43" y="1"/>
                    <a:pt x="41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53"/>
            <p:cNvSpPr/>
            <p:nvPr/>
          </p:nvSpPr>
          <p:spPr>
            <a:xfrm>
              <a:off x="8838425" y="3870350"/>
              <a:ext cx="29500" cy="28150"/>
            </a:xfrm>
            <a:custGeom>
              <a:rect b="b" l="l" r="r" t="t"/>
              <a:pathLst>
                <a:path extrusionOk="0" h="1126" w="1180">
                  <a:moveTo>
                    <a:pt x="37" y="0"/>
                  </a:moveTo>
                  <a:cubicBezTo>
                    <a:pt x="18" y="0"/>
                    <a:pt x="1" y="26"/>
                    <a:pt x="19" y="44"/>
                  </a:cubicBezTo>
                  <a:cubicBezTo>
                    <a:pt x="376" y="401"/>
                    <a:pt x="733" y="794"/>
                    <a:pt x="1126" y="1116"/>
                  </a:cubicBezTo>
                  <a:cubicBezTo>
                    <a:pt x="1133" y="1122"/>
                    <a:pt x="1141" y="1125"/>
                    <a:pt x="1148" y="1125"/>
                  </a:cubicBezTo>
                  <a:cubicBezTo>
                    <a:pt x="1166" y="1125"/>
                    <a:pt x="1179" y="1106"/>
                    <a:pt x="1162" y="1080"/>
                  </a:cubicBezTo>
                  <a:cubicBezTo>
                    <a:pt x="817" y="699"/>
                    <a:pt x="424" y="366"/>
                    <a:pt x="55" y="8"/>
                  </a:cubicBezTo>
                  <a:cubicBezTo>
                    <a:pt x="49" y="3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53"/>
            <p:cNvSpPr/>
            <p:nvPr/>
          </p:nvSpPr>
          <p:spPr>
            <a:xfrm>
              <a:off x="8841675" y="3847475"/>
              <a:ext cx="27450" cy="28050"/>
            </a:xfrm>
            <a:custGeom>
              <a:rect b="b" l="l" r="r" t="t"/>
              <a:pathLst>
                <a:path extrusionOk="0" h="1122" w="1098">
                  <a:moveTo>
                    <a:pt x="29" y="1"/>
                  </a:moveTo>
                  <a:cubicBezTo>
                    <a:pt x="13" y="1"/>
                    <a:pt x="0" y="19"/>
                    <a:pt x="8" y="42"/>
                  </a:cubicBezTo>
                  <a:cubicBezTo>
                    <a:pt x="270" y="459"/>
                    <a:pt x="615" y="864"/>
                    <a:pt x="1044" y="1114"/>
                  </a:cubicBezTo>
                  <a:cubicBezTo>
                    <a:pt x="1050" y="1119"/>
                    <a:pt x="1056" y="1122"/>
                    <a:pt x="1062" y="1122"/>
                  </a:cubicBezTo>
                  <a:cubicBezTo>
                    <a:pt x="1081" y="1122"/>
                    <a:pt x="1098" y="1096"/>
                    <a:pt x="1080" y="1078"/>
                  </a:cubicBezTo>
                  <a:cubicBezTo>
                    <a:pt x="687" y="757"/>
                    <a:pt x="330" y="447"/>
                    <a:pt x="56" y="18"/>
                  </a:cubicBezTo>
                  <a:cubicBezTo>
                    <a:pt x="47" y="6"/>
                    <a:pt x="38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53"/>
            <p:cNvSpPr/>
            <p:nvPr/>
          </p:nvSpPr>
          <p:spPr>
            <a:xfrm>
              <a:off x="8838425" y="3823025"/>
              <a:ext cx="33400" cy="36725"/>
            </a:xfrm>
            <a:custGeom>
              <a:rect b="b" l="l" r="r" t="t"/>
              <a:pathLst>
                <a:path extrusionOk="0" h="1469" w="1336">
                  <a:moveTo>
                    <a:pt x="38" y="1"/>
                  </a:moveTo>
                  <a:cubicBezTo>
                    <a:pt x="18" y="1"/>
                    <a:pt x="1" y="28"/>
                    <a:pt x="19" y="56"/>
                  </a:cubicBezTo>
                  <a:cubicBezTo>
                    <a:pt x="436" y="520"/>
                    <a:pt x="829" y="1020"/>
                    <a:pt x="1281" y="1461"/>
                  </a:cubicBezTo>
                  <a:cubicBezTo>
                    <a:pt x="1287" y="1466"/>
                    <a:pt x="1293" y="1469"/>
                    <a:pt x="1299" y="1469"/>
                  </a:cubicBezTo>
                  <a:cubicBezTo>
                    <a:pt x="1318" y="1469"/>
                    <a:pt x="1335" y="1443"/>
                    <a:pt x="1317" y="1425"/>
                  </a:cubicBezTo>
                  <a:cubicBezTo>
                    <a:pt x="936" y="925"/>
                    <a:pt x="472" y="473"/>
                    <a:pt x="55" y="8"/>
                  </a:cubicBezTo>
                  <a:cubicBezTo>
                    <a:pt x="49" y="3"/>
                    <a:pt x="43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53"/>
            <p:cNvSpPr/>
            <p:nvPr/>
          </p:nvSpPr>
          <p:spPr>
            <a:xfrm>
              <a:off x="8843225" y="3813750"/>
              <a:ext cx="29850" cy="32600"/>
            </a:xfrm>
            <a:custGeom>
              <a:rect b="b" l="l" r="r" t="t"/>
              <a:pathLst>
                <a:path extrusionOk="0" h="1304" w="1194">
                  <a:moveTo>
                    <a:pt x="22" y="0"/>
                  </a:moveTo>
                  <a:cubicBezTo>
                    <a:pt x="8" y="0"/>
                    <a:pt x="1" y="17"/>
                    <a:pt x="18" y="34"/>
                  </a:cubicBezTo>
                  <a:cubicBezTo>
                    <a:pt x="387" y="451"/>
                    <a:pt x="744" y="903"/>
                    <a:pt x="1137" y="1296"/>
                  </a:cubicBezTo>
                  <a:cubicBezTo>
                    <a:pt x="1142" y="1301"/>
                    <a:pt x="1148" y="1304"/>
                    <a:pt x="1154" y="1304"/>
                  </a:cubicBezTo>
                  <a:cubicBezTo>
                    <a:pt x="1174" y="1304"/>
                    <a:pt x="1194" y="1276"/>
                    <a:pt x="1184" y="1248"/>
                  </a:cubicBezTo>
                  <a:cubicBezTo>
                    <a:pt x="827" y="820"/>
                    <a:pt x="422" y="415"/>
                    <a:pt x="41" y="10"/>
                  </a:cubicBezTo>
                  <a:cubicBezTo>
                    <a:pt x="34" y="3"/>
                    <a:pt x="27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53"/>
            <p:cNvSpPr/>
            <p:nvPr/>
          </p:nvSpPr>
          <p:spPr>
            <a:xfrm>
              <a:off x="8815400" y="3655725"/>
              <a:ext cx="44575" cy="32450"/>
            </a:xfrm>
            <a:custGeom>
              <a:rect b="b" l="l" r="r" t="t"/>
              <a:pathLst>
                <a:path extrusionOk="0" h="1298" w="1783">
                  <a:moveTo>
                    <a:pt x="93" y="0"/>
                  </a:moveTo>
                  <a:cubicBezTo>
                    <a:pt x="1" y="0"/>
                    <a:pt x="87" y="134"/>
                    <a:pt x="119" y="176"/>
                  </a:cubicBezTo>
                  <a:cubicBezTo>
                    <a:pt x="297" y="390"/>
                    <a:pt x="642" y="545"/>
                    <a:pt x="869" y="700"/>
                  </a:cubicBezTo>
                  <a:cubicBezTo>
                    <a:pt x="1154" y="902"/>
                    <a:pt x="1428" y="1116"/>
                    <a:pt x="1726" y="1295"/>
                  </a:cubicBezTo>
                  <a:cubicBezTo>
                    <a:pt x="1729" y="1296"/>
                    <a:pt x="1733" y="1297"/>
                    <a:pt x="1736" y="1297"/>
                  </a:cubicBezTo>
                  <a:cubicBezTo>
                    <a:pt x="1758" y="1297"/>
                    <a:pt x="1782" y="1268"/>
                    <a:pt x="1762" y="1247"/>
                  </a:cubicBezTo>
                  <a:cubicBezTo>
                    <a:pt x="1524" y="1057"/>
                    <a:pt x="1262" y="902"/>
                    <a:pt x="1012" y="723"/>
                  </a:cubicBezTo>
                  <a:cubicBezTo>
                    <a:pt x="869" y="628"/>
                    <a:pt x="726" y="521"/>
                    <a:pt x="583" y="426"/>
                  </a:cubicBezTo>
                  <a:cubicBezTo>
                    <a:pt x="476" y="354"/>
                    <a:pt x="142" y="199"/>
                    <a:pt x="130" y="57"/>
                  </a:cubicBezTo>
                  <a:lnTo>
                    <a:pt x="142" y="57"/>
                  </a:lnTo>
                  <a:cubicBezTo>
                    <a:pt x="142" y="45"/>
                    <a:pt x="142" y="33"/>
                    <a:pt x="142" y="21"/>
                  </a:cubicBezTo>
                  <a:cubicBezTo>
                    <a:pt x="142" y="21"/>
                    <a:pt x="142" y="9"/>
                    <a:pt x="142" y="9"/>
                  </a:cubicBezTo>
                  <a:cubicBezTo>
                    <a:pt x="122" y="3"/>
                    <a:pt x="106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53"/>
            <p:cNvSpPr/>
            <p:nvPr/>
          </p:nvSpPr>
          <p:spPr>
            <a:xfrm>
              <a:off x="8835700" y="3652425"/>
              <a:ext cx="42150" cy="32750"/>
            </a:xfrm>
            <a:custGeom>
              <a:rect b="b" l="l" r="r" t="t"/>
              <a:pathLst>
                <a:path extrusionOk="0" h="1310" w="1686">
                  <a:moveTo>
                    <a:pt x="25" y="0"/>
                  </a:moveTo>
                  <a:cubicBezTo>
                    <a:pt x="10" y="0"/>
                    <a:pt x="1" y="17"/>
                    <a:pt x="9" y="34"/>
                  </a:cubicBezTo>
                  <a:cubicBezTo>
                    <a:pt x="438" y="570"/>
                    <a:pt x="1009" y="1046"/>
                    <a:pt x="1640" y="1308"/>
                  </a:cubicBezTo>
                  <a:cubicBezTo>
                    <a:pt x="1643" y="1309"/>
                    <a:pt x="1645" y="1310"/>
                    <a:pt x="1648" y="1310"/>
                  </a:cubicBezTo>
                  <a:cubicBezTo>
                    <a:pt x="1669" y="1310"/>
                    <a:pt x="1685" y="1271"/>
                    <a:pt x="1664" y="1260"/>
                  </a:cubicBezTo>
                  <a:cubicBezTo>
                    <a:pt x="1045" y="915"/>
                    <a:pt x="509" y="546"/>
                    <a:pt x="45" y="10"/>
                  </a:cubicBezTo>
                  <a:cubicBezTo>
                    <a:pt x="38" y="3"/>
                    <a:pt x="31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53"/>
            <p:cNvSpPr/>
            <p:nvPr/>
          </p:nvSpPr>
          <p:spPr>
            <a:xfrm>
              <a:off x="8856200" y="3654675"/>
              <a:ext cx="43325" cy="31225"/>
            </a:xfrm>
            <a:custGeom>
              <a:rect b="b" l="l" r="r" t="t"/>
              <a:pathLst>
                <a:path extrusionOk="0" h="1249" w="1733">
                  <a:moveTo>
                    <a:pt x="23" y="0"/>
                  </a:moveTo>
                  <a:cubicBezTo>
                    <a:pt x="7" y="0"/>
                    <a:pt x="1" y="20"/>
                    <a:pt x="11" y="39"/>
                  </a:cubicBezTo>
                  <a:cubicBezTo>
                    <a:pt x="570" y="444"/>
                    <a:pt x="1118" y="861"/>
                    <a:pt x="1689" y="1242"/>
                  </a:cubicBezTo>
                  <a:cubicBezTo>
                    <a:pt x="1694" y="1246"/>
                    <a:pt x="1698" y="1248"/>
                    <a:pt x="1703" y="1248"/>
                  </a:cubicBezTo>
                  <a:cubicBezTo>
                    <a:pt x="1721" y="1248"/>
                    <a:pt x="1732" y="1213"/>
                    <a:pt x="1713" y="1194"/>
                  </a:cubicBezTo>
                  <a:cubicBezTo>
                    <a:pt x="1165" y="777"/>
                    <a:pt x="594" y="396"/>
                    <a:pt x="34" y="3"/>
                  </a:cubicBezTo>
                  <a:cubicBezTo>
                    <a:pt x="30" y="1"/>
                    <a:pt x="26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53"/>
            <p:cNvSpPr/>
            <p:nvPr/>
          </p:nvSpPr>
          <p:spPr>
            <a:xfrm>
              <a:off x="8881225" y="3654375"/>
              <a:ext cx="43600" cy="33600"/>
            </a:xfrm>
            <a:custGeom>
              <a:rect b="b" l="l" r="r" t="t"/>
              <a:pathLst>
                <a:path extrusionOk="0" h="1344" w="1744">
                  <a:moveTo>
                    <a:pt x="26" y="0"/>
                  </a:moveTo>
                  <a:cubicBezTo>
                    <a:pt x="14" y="0"/>
                    <a:pt x="0" y="18"/>
                    <a:pt x="10" y="27"/>
                  </a:cubicBezTo>
                  <a:cubicBezTo>
                    <a:pt x="510" y="515"/>
                    <a:pt x="1081" y="1004"/>
                    <a:pt x="1688" y="1337"/>
                  </a:cubicBezTo>
                  <a:cubicBezTo>
                    <a:pt x="1695" y="1341"/>
                    <a:pt x="1702" y="1343"/>
                    <a:pt x="1707" y="1343"/>
                  </a:cubicBezTo>
                  <a:cubicBezTo>
                    <a:pt x="1732" y="1343"/>
                    <a:pt x="1743" y="1309"/>
                    <a:pt x="1724" y="1289"/>
                  </a:cubicBezTo>
                  <a:cubicBezTo>
                    <a:pt x="1141" y="873"/>
                    <a:pt x="569" y="492"/>
                    <a:pt x="34" y="3"/>
                  </a:cubicBezTo>
                  <a:cubicBezTo>
                    <a:pt x="31" y="1"/>
                    <a:pt x="29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53"/>
            <p:cNvSpPr/>
            <p:nvPr/>
          </p:nvSpPr>
          <p:spPr>
            <a:xfrm>
              <a:off x="8908075" y="3656625"/>
              <a:ext cx="44125" cy="31250"/>
            </a:xfrm>
            <a:custGeom>
              <a:rect b="b" l="l" r="r" t="t"/>
              <a:pathLst>
                <a:path extrusionOk="0" h="1250" w="1765">
                  <a:moveTo>
                    <a:pt x="37" y="1"/>
                  </a:moveTo>
                  <a:cubicBezTo>
                    <a:pt x="18" y="1"/>
                    <a:pt x="1" y="26"/>
                    <a:pt x="19" y="44"/>
                  </a:cubicBezTo>
                  <a:cubicBezTo>
                    <a:pt x="519" y="497"/>
                    <a:pt x="1091" y="973"/>
                    <a:pt x="1710" y="1247"/>
                  </a:cubicBezTo>
                  <a:cubicBezTo>
                    <a:pt x="1715" y="1249"/>
                    <a:pt x="1719" y="1249"/>
                    <a:pt x="1724" y="1249"/>
                  </a:cubicBezTo>
                  <a:cubicBezTo>
                    <a:pt x="1751" y="1249"/>
                    <a:pt x="1765" y="1220"/>
                    <a:pt x="1734" y="1199"/>
                  </a:cubicBezTo>
                  <a:cubicBezTo>
                    <a:pt x="1162" y="806"/>
                    <a:pt x="579" y="473"/>
                    <a:pt x="55" y="9"/>
                  </a:cubicBezTo>
                  <a:cubicBezTo>
                    <a:pt x="49" y="3"/>
                    <a:pt x="43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53"/>
            <p:cNvSpPr/>
            <p:nvPr/>
          </p:nvSpPr>
          <p:spPr>
            <a:xfrm>
              <a:off x="8928000" y="3656750"/>
              <a:ext cx="46550" cy="31100"/>
            </a:xfrm>
            <a:custGeom>
              <a:rect b="b" l="l" r="r" t="t"/>
              <a:pathLst>
                <a:path extrusionOk="0" h="1244" w="1862">
                  <a:moveTo>
                    <a:pt x="42" y="1"/>
                  </a:moveTo>
                  <a:cubicBezTo>
                    <a:pt x="21" y="1"/>
                    <a:pt x="0" y="20"/>
                    <a:pt x="20" y="39"/>
                  </a:cubicBezTo>
                  <a:cubicBezTo>
                    <a:pt x="532" y="539"/>
                    <a:pt x="1139" y="992"/>
                    <a:pt x="1806" y="1242"/>
                  </a:cubicBezTo>
                  <a:cubicBezTo>
                    <a:pt x="1810" y="1243"/>
                    <a:pt x="1814" y="1244"/>
                    <a:pt x="1817" y="1244"/>
                  </a:cubicBezTo>
                  <a:cubicBezTo>
                    <a:pt x="1846" y="1244"/>
                    <a:pt x="1861" y="1205"/>
                    <a:pt x="1830" y="1194"/>
                  </a:cubicBezTo>
                  <a:cubicBezTo>
                    <a:pt x="1187" y="861"/>
                    <a:pt x="591" y="504"/>
                    <a:pt x="56" y="4"/>
                  </a:cubicBezTo>
                  <a:cubicBezTo>
                    <a:pt x="51" y="1"/>
                    <a:pt x="46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53"/>
            <p:cNvSpPr/>
            <p:nvPr/>
          </p:nvSpPr>
          <p:spPr>
            <a:xfrm>
              <a:off x="8946125" y="3653500"/>
              <a:ext cx="45650" cy="32125"/>
            </a:xfrm>
            <a:custGeom>
              <a:rect b="b" l="l" r="r" t="t"/>
              <a:pathLst>
                <a:path extrusionOk="0" h="1285" w="1826">
                  <a:moveTo>
                    <a:pt x="27" y="0"/>
                  </a:moveTo>
                  <a:cubicBezTo>
                    <a:pt x="15" y="0"/>
                    <a:pt x="1" y="27"/>
                    <a:pt x="21" y="27"/>
                  </a:cubicBezTo>
                  <a:cubicBezTo>
                    <a:pt x="640" y="396"/>
                    <a:pt x="1200" y="824"/>
                    <a:pt x="1759" y="1277"/>
                  </a:cubicBezTo>
                  <a:cubicBezTo>
                    <a:pt x="1768" y="1282"/>
                    <a:pt x="1776" y="1285"/>
                    <a:pt x="1784" y="1285"/>
                  </a:cubicBezTo>
                  <a:cubicBezTo>
                    <a:pt x="1809" y="1285"/>
                    <a:pt x="1825" y="1259"/>
                    <a:pt x="1807" y="1241"/>
                  </a:cubicBezTo>
                  <a:cubicBezTo>
                    <a:pt x="1259" y="765"/>
                    <a:pt x="652" y="360"/>
                    <a:pt x="33" y="3"/>
                  </a:cubicBezTo>
                  <a:cubicBezTo>
                    <a:pt x="31" y="1"/>
                    <a:pt x="2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53"/>
            <p:cNvSpPr/>
            <p:nvPr/>
          </p:nvSpPr>
          <p:spPr>
            <a:xfrm>
              <a:off x="8972650" y="3654675"/>
              <a:ext cx="49225" cy="30800"/>
            </a:xfrm>
            <a:custGeom>
              <a:rect b="b" l="l" r="r" t="t"/>
              <a:pathLst>
                <a:path extrusionOk="0" h="1232" w="1969">
                  <a:moveTo>
                    <a:pt x="24" y="0"/>
                  </a:moveTo>
                  <a:cubicBezTo>
                    <a:pt x="12" y="0"/>
                    <a:pt x="1" y="18"/>
                    <a:pt x="20" y="27"/>
                  </a:cubicBezTo>
                  <a:cubicBezTo>
                    <a:pt x="603" y="491"/>
                    <a:pt x="1234" y="908"/>
                    <a:pt x="1901" y="1230"/>
                  </a:cubicBezTo>
                  <a:cubicBezTo>
                    <a:pt x="1905" y="1231"/>
                    <a:pt x="1909" y="1232"/>
                    <a:pt x="1913" y="1232"/>
                  </a:cubicBezTo>
                  <a:cubicBezTo>
                    <a:pt x="1944" y="1232"/>
                    <a:pt x="1969" y="1191"/>
                    <a:pt x="1937" y="1170"/>
                  </a:cubicBezTo>
                  <a:cubicBezTo>
                    <a:pt x="1282" y="813"/>
                    <a:pt x="639" y="444"/>
                    <a:pt x="32" y="3"/>
                  </a:cubicBezTo>
                  <a:cubicBezTo>
                    <a:pt x="29" y="1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53"/>
            <p:cNvSpPr/>
            <p:nvPr/>
          </p:nvSpPr>
          <p:spPr>
            <a:xfrm>
              <a:off x="9000300" y="3656625"/>
              <a:ext cx="43000" cy="35100"/>
            </a:xfrm>
            <a:custGeom>
              <a:rect b="b" l="l" r="r" t="t"/>
              <a:pathLst>
                <a:path extrusionOk="0" h="1404" w="1720">
                  <a:moveTo>
                    <a:pt x="28" y="1"/>
                  </a:moveTo>
                  <a:cubicBezTo>
                    <a:pt x="12" y="1"/>
                    <a:pt x="0" y="23"/>
                    <a:pt x="9" y="32"/>
                  </a:cubicBezTo>
                  <a:cubicBezTo>
                    <a:pt x="485" y="544"/>
                    <a:pt x="1045" y="1056"/>
                    <a:pt x="1664" y="1402"/>
                  </a:cubicBezTo>
                  <a:cubicBezTo>
                    <a:pt x="1668" y="1403"/>
                    <a:pt x="1672" y="1404"/>
                    <a:pt x="1675" y="1404"/>
                  </a:cubicBezTo>
                  <a:cubicBezTo>
                    <a:pt x="1704" y="1404"/>
                    <a:pt x="1720" y="1363"/>
                    <a:pt x="1688" y="1342"/>
                  </a:cubicBezTo>
                  <a:cubicBezTo>
                    <a:pt x="1105" y="925"/>
                    <a:pt x="545" y="521"/>
                    <a:pt x="45" y="9"/>
                  </a:cubicBezTo>
                  <a:cubicBezTo>
                    <a:pt x="39" y="3"/>
                    <a:pt x="33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53"/>
            <p:cNvSpPr/>
            <p:nvPr/>
          </p:nvSpPr>
          <p:spPr>
            <a:xfrm>
              <a:off x="9025300" y="3659375"/>
              <a:ext cx="35250" cy="32175"/>
            </a:xfrm>
            <a:custGeom>
              <a:rect b="b" l="l" r="r" t="t"/>
              <a:pathLst>
                <a:path extrusionOk="0" h="1287" w="1410">
                  <a:moveTo>
                    <a:pt x="21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367" y="494"/>
                    <a:pt x="831" y="994"/>
                    <a:pt x="1355" y="1280"/>
                  </a:cubicBezTo>
                  <a:cubicBezTo>
                    <a:pt x="1359" y="1284"/>
                    <a:pt x="1364" y="1286"/>
                    <a:pt x="1370" y="1286"/>
                  </a:cubicBezTo>
                  <a:cubicBezTo>
                    <a:pt x="1390" y="1286"/>
                    <a:pt x="1410" y="1254"/>
                    <a:pt x="1390" y="1244"/>
                  </a:cubicBezTo>
                  <a:cubicBezTo>
                    <a:pt x="914" y="839"/>
                    <a:pt x="450" y="470"/>
                    <a:pt x="33" y="6"/>
                  </a:cubicBezTo>
                  <a:cubicBezTo>
                    <a:pt x="30" y="2"/>
                    <a:pt x="25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53"/>
            <p:cNvSpPr/>
            <p:nvPr/>
          </p:nvSpPr>
          <p:spPr>
            <a:xfrm>
              <a:off x="9026825" y="3644475"/>
              <a:ext cx="36675" cy="34000"/>
            </a:xfrm>
            <a:custGeom>
              <a:rect b="b" l="l" r="r" t="t"/>
              <a:pathLst>
                <a:path extrusionOk="0" h="1360" w="1467">
                  <a:moveTo>
                    <a:pt x="41" y="0"/>
                  </a:moveTo>
                  <a:cubicBezTo>
                    <a:pt x="20" y="0"/>
                    <a:pt x="1" y="35"/>
                    <a:pt x="20" y="54"/>
                  </a:cubicBezTo>
                  <a:cubicBezTo>
                    <a:pt x="472" y="483"/>
                    <a:pt x="913" y="947"/>
                    <a:pt x="1401" y="1352"/>
                  </a:cubicBezTo>
                  <a:cubicBezTo>
                    <a:pt x="1406" y="1357"/>
                    <a:pt x="1413" y="1360"/>
                    <a:pt x="1420" y="1360"/>
                  </a:cubicBezTo>
                  <a:cubicBezTo>
                    <a:pt x="1443" y="1360"/>
                    <a:pt x="1467" y="1332"/>
                    <a:pt x="1449" y="1304"/>
                  </a:cubicBezTo>
                  <a:cubicBezTo>
                    <a:pt x="1020" y="852"/>
                    <a:pt x="520" y="435"/>
                    <a:pt x="55" y="7"/>
                  </a:cubicBezTo>
                  <a:cubicBezTo>
                    <a:pt x="51" y="2"/>
                    <a:pt x="46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53"/>
            <p:cNvSpPr/>
            <p:nvPr/>
          </p:nvSpPr>
          <p:spPr>
            <a:xfrm>
              <a:off x="9029850" y="3629500"/>
              <a:ext cx="33500" cy="34500"/>
            </a:xfrm>
            <a:custGeom>
              <a:rect b="b" l="l" r="r" t="t"/>
              <a:pathLst>
                <a:path extrusionOk="0" h="1380" w="1340">
                  <a:moveTo>
                    <a:pt x="27" y="0"/>
                  </a:moveTo>
                  <a:cubicBezTo>
                    <a:pt x="14" y="0"/>
                    <a:pt x="1" y="17"/>
                    <a:pt x="18" y="34"/>
                  </a:cubicBezTo>
                  <a:cubicBezTo>
                    <a:pt x="256" y="320"/>
                    <a:pt x="506" y="594"/>
                    <a:pt x="744" y="867"/>
                  </a:cubicBezTo>
                  <a:cubicBezTo>
                    <a:pt x="887" y="1034"/>
                    <a:pt x="1054" y="1344"/>
                    <a:pt x="1280" y="1379"/>
                  </a:cubicBezTo>
                  <a:cubicBezTo>
                    <a:pt x="1292" y="1379"/>
                    <a:pt x="1304" y="1368"/>
                    <a:pt x="1316" y="1356"/>
                  </a:cubicBezTo>
                  <a:cubicBezTo>
                    <a:pt x="1339" y="1308"/>
                    <a:pt x="1339" y="1284"/>
                    <a:pt x="1304" y="1237"/>
                  </a:cubicBezTo>
                  <a:cubicBezTo>
                    <a:pt x="1292" y="1237"/>
                    <a:pt x="1280" y="1225"/>
                    <a:pt x="1268" y="1225"/>
                  </a:cubicBezTo>
                  <a:cubicBezTo>
                    <a:pt x="1268" y="1237"/>
                    <a:pt x="1256" y="1237"/>
                    <a:pt x="1244" y="1237"/>
                  </a:cubicBezTo>
                  <a:cubicBezTo>
                    <a:pt x="1212" y="1247"/>
                    <a:pt x="1219" y="1297"/>
                    <a:pt x="1247" y="1298"/>
                  </a:cubicBezTo>
                  <a:lnTo>
                    <a:pt x="1247" y="1298"/>
                  </a:lnTo>
                  <a:cubicBezTo>
                    <a:pt x="1246" y="1298"/>
                    <a:pt x="1246" y="1298"/>
                    <a:pt x="1246" y="1298"/>
                  </a:cubicBezTo>
                  <a:cubicBezTo>
                    <a:pt x="1124" y="1298"/>
                    <a:pt x="718" y="746"/>
                    <a:pt x="649" y="665"/>
                  </a:cubicBezTo>
                  <a:cubicBezTo>
                    <a:pt x="446" y="451"/>
                    <a:pt x="244" y="225"/>
                    <a:pt x="42" y="10"/>
                  </a:cubicBezTo>
                  <a:cubicBezTo>
                    <a:pt x="38" y="3"/>
                    <a:pt x="33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53"/>
            <p:cNvSpPr/>
            <p:nvPr/>
          </p:nvSpPr>
          <p:spPr>
            <a:xfrm>
              <a:off x="9028850" y="3608225"/>
              <a:ext cx="39850" cy="37925"/>
            </a:xfrm>
            <a:custGeom>
              <a:rect b="b" l="l" r="r" t="t"/>
              <a:pathLst>
                <a:path extrusionOk="0" h="1517" w="1594">
                  <a:moveTo>
                    <a:pt x="33" y="1"/>
                  </a:moveTo>
                  <a:cubicBezTo>
                    <a:pt x="15" y="1"/>
                    <a:pt x="0" y="20"/>
                    <a:pt x="10" y="40"/>
                  </a:cubicBezTo>
                  <a:cubicBezTo>
                    <a:pt x="296" y="349"/>
                    <a:pt x="606" y="659"/>
                    <a:pt x="891" y="956"/>
                  </a:cubicBezTo>
                  <a:cubicBezTo>
                    <a:pt x="1034" y="1099"/>
                    <a:pt x="1165" y="1242"/>
                    <a:pt x="1296" y="1373"/>
                  </a:cubicBezTo>
                  <a:cubicBezTo>
                    <a:pt x="1391" y="1457"/>
                    <a:pt x="1427" y="1516"/>
                    <a:pt x="1546" y="1516"/>
                  </a:cubicBezTo>
                  <a:cubicBezTo>
                    <a:pt x="1558" y="1516"/>
                    <a:pt x="1570" y="1504"/>
                    <a:pt x="1570" y="1492"/>
                  </a:cubicBezTo>
                  <a:cubicBezTo>
                    <a:pt x="1594" y="1433"/>
                    <a:pt x="1594" y="1433"/>
                    <a:pt x="1546" y="1397"/>
                  </a:cubicBezTo>
                  <a:cubicBezTo>
                    <a:pt x="1534" y="1385"/>
                    <a:pt x="1522" y="1385"/>
                    <a:pt x="1510" y="1385"/>
                  </a:cubicBezTo>
                  <a:lnTo>
                    <a:pt x="1487" y="1409"/>
                  </a:lnTo>
                  <a:cubicBezTo>
                    <a:pt x="1467" y="1419"/>
                    <a:pt x="1472" y="1437"/>
                    <a:pt x="1481" y="1443"/>
                  </a:cubicBezTo>
                  <a:lnTo>
                    <a:pt x="1481" y="1443"/>
                  </a:lnTo>
                  <a:cubicBezTo>
                    <a:pt x="1341" y="1392"/>
                    <a:pt x="855" y="824"/>
                    <a:pt x="784" y="754"/>
                  </a:cubicBezTo>
                  <a:cubicBezTo>
                    <a:pt x="534" y="504"/>
                    <a:pt x="284" y="254"/>
                    <a:pt x="46" y="4"/>
                  </a:cubicBezTo>
                  <a:cubicBezTo>
                    <a:pt x="42" y="2"/>
                    <a:pt x="37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53"/>
            <p:cNvSpPr/>
            <p:nvPr/>
          </p:nvSpPr>
          <p:spPr>
            <a:xfrm>
              <a:off x="9030350" y="3591750"/>
              <a:ext cx="32875" cy="32250"/>
            </a:xfrm>
            <a:custGeom>
              <a:rect b="b" l="l" r="r" t="t"/>
              <a:pathLst>
                <a:path extrusionOk="0" h="1290" w="1315">
                  <a:moveTo>
                    <a:pt x="29" y="0"/>
                  </a:moveTo>
                  <a:cubicBezTo>
                    <a:pt x="13" y="0"/>
                    <a:pt x="1" y="26"/>
                    <a:pt x="10" y="44"/>
                  </a:cubicBezTo>
                  <a:cubicBezTo>
                    <a:pt x="212" y="258"/>
                    <a:pt x="426" y="461"/>
                    <a:pt x="629" y="663"/>
                  </a:cubicBezTo>
                  <a:cubicBezTo>
                    <a:pt x="831" y="877"/>
                    <a:pt x="1022" y="1103"/>
                    <a:pt x="1248" y="1282"/>
                  </a:cubicBezTo>
                  <a:cubicBezTo>
                    <a:pt x="1256" y="1287"/>
                    <a:pt x="1264" y="1290"/>
                    <a:pt x="1271" y="1290"/>
                  </a:cubicBezTo>
                  <a:cubicBezTo>
                    <a:pt x="1297" y="1290"/>
                    <a:pt x="1314" y="1262"/>
                    <a:pt x="1296" y="1234"/>
                  </a:cubicBezTo>
                  <a:cubicBezTo>
                    <a:pt x="1117" y="1008"/>
                    <a:pt x="891" y="818"/>
                    <a:pt x="676" y="615"/>
                  </a:cubicBezTo>
                  <a:cubicBezTo>
                    <a:pt x="474" y="413"/>
                    <a:pt x="260" y="199"/>
                    <a:pt x="45" y="8"/>
                  </a:cubicBezTo>
                  <a:cubicBezTo>
                    <a:pt x="40" y="3"/>
                    <a:pt x="34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53"/>
            <p:cNvSpPr/>
            <p:nvPr/>
          </p:nvSpPr>
          <p:spPr>
            <a:xfrm>
              <a:off x="9034550" y="3577700"/>
              <a:ext cx="34000" cy="36450"/>
            </a:xfrm>
            <a:custGeom>
              <a:rect b="b" l="l" r="r" t="t"/>
              <a:pathLst>
                <a:path extrusionOk="0" h="1458" w="1360">
                  <a:moveTo>
                    <a:pt x="28" y="0"/>
                  </a:moveTo>
                  <a:cubicBezTo>
                    <a:pt x="15" y="0"/>
                    <a:pt x="0" y="14"/>
                    <a:pt x="8" y="22"/>
                  </a:cubicBezTo>
                  <a:cubicBezTo>
                    <a:pt x="354" y="570"/>
                    <a:pt x="782" y="1046"/>
                    <a:pt x="1282" y="1451"/>
                  </a:cubicBezTo>
                  <a:cubicBezTo>
                    <a:pt x="1291" y="1456"/>
                    <a:pt x="1300" y="1458"/>
                    <a:pt x="1307" y="1458"/>
                  </a:cubicBezTo>
                  <a:cubicBezTo>
                    <a:pt x="1341" y="1458"/>
                    <a:pt x="1359" y="1421"/>
                    <a:pt x="1330" y="1392"/>
                  </a:cubicBezTo>
                  <a:cubicBezTo>
                    <a:pt x="818" y="1011"/>
                    <a:pt x="401" y="546"/>
                    <a:pt x="44" y="11"/>
                  </a:cubicBezTo>
                  <a:cubicBezTo>
                    <a:pt x="40" y="3"/>
                    <a:pt x="34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53"/>
            <p:cNvSpPr/>
            <p:nvPr/>
          </p:nvSpPr>
          <p:spPr>
            <a:xfrm>
              <a:off x="9025650" y="3554250"/>
              <a:ext cx="40750" cy="37425"/>
            </a:xfrm>
            <a:custGeom>
              <a:rect b="b" l="l" r="r" t="t"/>
              <a:pathLst>
                <a:path extrusionOk="0" h="1497" w="1630">
                  <a:moveTo>
                    <a:pt x="27" y="0"/>
                  </a:moveTo>
                  <a:cubicBezTo>
                    <a:pt x="11" y="0"/>
                    <a:pt x="1" y="25"/>
                    <a:pt x="19" y="44"/>
                  </a:cubicBezTo>
                  <a:cubicBezTo>
                    <a:pt x="519" y="520"/>
                    <a:pt x="1019" y="1020"/>
                    <a:pt x="1543" y="1484"/>
                  </a:cubicBezTo>
                  <a:cubicBezTo>
                    <a:pt x="1552" y="1493"/>
                    <a:pt x="1562" y="1497"/>
                    <a:pt x="1573" y="1497"/>
                  </a:cubicBezTo>
                  <a:cubicBezTo>
                    <a:pt x="1603" y="1497"/>
                    <a:pt x="1629" y="1463"/>
                    <a:pt x="1603" y="1437"/>
                  </a:cubicBezTo>
                  <a:cubicBezTo>
                    <a:pt x="1103" y="937"/>
                    <a:pt x="567" y="484"/>
                    <a:pt x="43" y="8"/>
                  </a:cubicBezTo>
                  <a:cubicBezTo>
                    <a:pt x="37" y="2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53"/>
            <p:cNvSpPr/>
            <p:nvPr/>
          </p:nvSpPr>
          <p:spPr>
            <a:xfrm>
              <a:off x="8978025" y="3889700"/>
              <a:ext cx="33175" cy="24675"/>
            </a:xfrm>
            <a:custGeom>
              <a:rect b="b" l="l" r="r" t="t"/>
              <a:pathLst>
                <a:path extrusionOk="0" h="987" w="1327">
                  <a:moveTo>
                    <a:pt x="32" y="0"/>
                  </a:moveTo>
                  <a:cubicBezTo>
                    <a:pt x="18" y="0"/>
                    <a:pt x="1" y="26"/>
                    <a:pt x="19" y="44"/>
                  </a:cubicBezTo>
                  <a:cubicBezTo>
                    <a:pt x="353" y="425"/>
                    <a:pt x="793" y="806"/>
                    <a:pt x="1281" y="985"/>
                  </a:cubicBezTo>
                  <a:cubicBezTo>
                    <a:pt x="1285" y="986"/>
                    <a:pt x="1289" y="986"/>
                    <a:pt x="1292" y="986"/>
                  </a:cubicBezTo>
                  <a:cubicBezTo>
                    <a:pt x="1319" y="986"/>
                    <a:pt x="1326" y="948"/>
                    <a:pt x="1305" y="937"/>
                  </a:cubicBezTo>
                  <a:cubicBezTo>
                    <a:pt x="841" y="675"/>
                    <a:pt x="412" y="413"/>
                    <a:pt x="43" y="8"/>
                  </a:cubicBezTo>
                  <a:cubicBezTo>
                    <a:pt x="40" y="3"/>
                    <a:pt x="36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53"/>
            <p:cNvSpPr/>
            <p:nvPr/>
          </p:nvSpPr>
          <p:spPr>
            <a:xfrm>
              <a:off x="8990800" y="3887200"/>
              <a:ext cx="32650" cy="25350"/>
            </a:xfrm>
            <a:custGeom>
              <a:rect b="b" l="l" r="r" t="t"/>
              <a:pathLst>
                <a:path extrusionOk="0" h="1014" w="1306">
                  <a:moveTo>
                    <a:pt x="24" y="0"/>
                  </a:moveTo>
                  <a:cubicBezTo>
                    <a:pt x="12" y="0"/>
                    <a:pt x="1" y="10"/>
                    <a:pt x="8" y="25"/>
                  </a:cubicBezTo>
                  <a:cubicBezTo>
                    <a:pt x="294" y="454"/>
                    <a:pt x="746" y="882"/>
                    <a:pt x="1270" y="1013"/>
                  </a:cubicBezTo>
                  <a:cubicBezTo>
                    <a:pt x="1294" y="1013"/>
                    <a:pt x="1306" y="977"/>
                    <a:pt x="1282" y="965"/>
                  </a:cubicBezTo>
                  <a:cubicBezTo>
                    <a:pt x="782" y="715"/>
                    <a:pt x="377" y="477"/>
                    <a:pt x="44" y="13"/>
                  </a:cubicBezTo>
                  <a:cubicBezTo>
                    <a:pt x="39" y="4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53"/>
            <p:cNvSpPr/>
            <p:nvPr/>
          </p:nvSpPr>
          <p:spPr>
            <a:xfrm>
              <a:off x="9012275" y="3887600"/>
              <a:ext cx="31425" cy="18975"/>
            </a:xfrm>
            <a:custGeom>
              <a:rect b="b" l="l" r="r" t="t"/>
              <a:pathLst>
                <a:path extrusionOk="0" h="759" w="1257">
                  <a:moveTo>
                    <a:pt x="36" y="1"/>
                  </a:moveTo>
                  <a:cubicBezTo>
                    <a:pt x="17" y="1"/>
                    <a:pt x="0" y="24"/>
                    <a:pt x="18" y="33"/>
                  </a:cubicBezTo>
                  <a:cubicBezTo>
                    <a:pt x="328" y="366"/>
                    <a:pt x="768" y="664"/>
                    <a:pt x="1209" y="759"/>
                  </a:cubicBezTo>
                  <a:cubicBezTo>
                    <a:pt x="1233" y="759"/>
                    <a:pt x="1257" y="723"/>
                    <a:pt x="1233" y="723"/>
                  </a:cubicBezTo>
                  <a:cubicBezTo>
                    <a:pt x="792" y="521"/>
                    <a:pt x="411" y="342"/>
                    <a:pt x="54" y="9"/>
                  </a:cubicBezTo>
                  <a:cubicBezTo>
                    <a:pt x="48" y="3"/>
                    <a:pt x="42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53"/>
            <p:cNvSpPr/>
            <p:nvPr/>
          </p:nvSpPr>
          <p:spPr>
            <a:xfrm>
              <a:off x="9024825" y="3882250"/>
              <a:ext cx="38225" cy="24625"/>
            </a:xfrm>
            <a:custGeom>
              <a:rect b="b" l="l" r="r" t="t"/>
              <a:pathLst>
                <a:path extrusionOk="0" h="985" w="1529">
                  <a:moveTo>
                    <a:pt x="35" y="1"/>
                  </a:moveTo>
                  <a:cubicBezTo>
                    <a:pt x="16" y="1"/>
                    <a:pt x="1" y="26"/>
                    <a:pt x="28" y="44"/>
                  </a:cubicBezTo>
                  <a:cubicBezTo>
                    <a:pt x="469" y="401"/>
                    <a:pt x="957" y="771"/>
                    <a:pt x="1493" y="985"/>
                  </a:cubicBezTo>
                  <a:cubicBezTo>
                    <a:pt x="1517" y="985"/>
                    <a:pt x="1529" y="949"/>
                    <a:pt x="1517" y="937"/>
                  </a:cubicBezTo>
                  <a:cubicBezTo>
                    <a:pt x="1017" y="640"/>
                    <a:pt x="516" y="378"/>
                    <a:pt x="52" y="9"/>
                  </a:cubicBezTo>
                  <a:cubicBezTo>
                    <a:pt x="47" y="3"/>
                    <a:pt x="40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53"/>
            <p:cNvSpPr/>
            <p:nvPr/>
          </p:nvSpPr>
          <p:spPr>
            <a:xfrm>
              <a:off x="9048800" y="3883850"/>
              <a:ext cx="44775" cy="29350"/>
            </a:xfrm>
            <a:custGeom>
              <a:rect b="b" l="l" r="r" t="t"/>
              <a:pathLst>
                <a:path extrusionOk="0" h="1174" w="1791">
                  <a:moveTo>
                    <a:pt x="26" y="1"/>
                  </a:moveTo>
                  <a:cubicBezTo>
                    <a:pt x="14" y="1"/>
                    <a:pt x="0" y="18"/>
                    <a:pt x="10" y="28"/>
                  </a:cubicBezTo>
                  <a:cubicBezTo>
                    <a:pt x="546" y="457"/>
                    <a:pt x="1117" y="897"/>
                    <a:pt x="1736" y="1171"/>
                  </a:cubicBezTo>
                  <a:cubicBezTo>
                    <a:pt x="1741" y="1173"/>
                    <a:pt x="1746" y="1173"/>
                    <a:pt x="1750" y="1173"/>
                  </a:cubicBezTo>
                  <a:cubicBezTo>
                    <a:pt x="1778" y="1173"/>
                    <a:pt x="1791" y="1145"/>
                    <a:pt x="1760" y="1135"/>
                  </a:cubicBezTo>
                  <a:cubicBezTo>
                    <a:pt x="1177" y="766"/>
                    <a:pt x="593" y="421"/>
                    <a:pt x="34" y="4"/>
                  </a:cubicBezTo>
                  <a:cubicBezTo>
                    <a:pt x="31" y="2"/>
                    <a:pt x="29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53"/>
            <p:cNvSpPr/>
            <p:nvPr/>
          </p:nvSpPr>
          <p:spPr>
            <a:xfrm>
              <a:off x="9075300" y="3886725"/>
              <a:ext cx="39850" cy="25825"/>
            </a:xfrm>
            <a:custGeom>
              <a:rect b="b" l="l" r="r" t="t"/>
              <a:pathLst>
                <a:path extrusionOk="0" h="1033" w="1594">
                  <a:moveTo>
                    <a:pt x="29" y="0"/>
                  </a:moveTo>
                  <a:cubicBezTo>
                    <a:pt x="12" y="0"/>
                    <a:pt x="1" y="23"/>
                    <a:pt x="10" y="32"/>
                  </a:cubicBezTo>
                  <a:cubicBezTo>
                    <a:pt x="450" y="449"/>
                    <a:pt x="974" y="830"/>
                    <a:pt x="1557" y="1032"/>
                  </a:cubicBezTo>
                  <a:cubicBezTo>
                    <a:pt x="1581" y="1032"/>
                    <a:pt x="1593" y="996"/>
                    <a:pt x="1569" y="984"/>
                  </a:cubicBezTo>
                  <a:cubicBezTo>
                    <a:pt x="1022" y="699"/>
                    <a:pt x="510" y="425"/>
                    <a:pt x="45" y="8"/>
                  </a:cubicBezTo>
                  <a:cubicBezTo>
                    <a:pt x="40" y="2"/>
                    <a:pt x="34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53"/>
            <p:cNvSpPr/>
            <p:nvPr/>
          </p:nvSpPr>
          <p:spPr>
            <a:xfrm>
              <a:off x="9099675" y="3891925"/>
              <a:ext cx="35050" cy="23050"/>
            </a:xfrm>
            <a:custGeom>
              <a:rect b="b" l="l" r="r" t="t"/>
              <a:pathLst>
                <a:path extrusionOk="0" h="922" w="1402">
                  <a:moveTo>
                    <a:pt x="29" y="0"/>
                  </a:moveTo>
                  <a:cubicBezTo>
                    <a:pt x="17" y="0"/>
                    <a:pt x="1" y="28"/>
                    <a:pt x="11" y="38"/>
                  </a:cubicBezTo>
                  <a:cubicBezTo>
                    <a:pt x="404" y="384"/>
                    <a:pt x="880" y="717"/>
                    <a:pt x="1368" y="919"/>
                  </a:cubicBezTo>
                  <a:cubicBezTo>
                    <a:pt x="1371" y="921"/>
                    <a:pt x="1373" y="921"/>
                    <a:pt x="1376" y="921"/>
                  </a:cubicBezTo>
                  <a:cubicBezTo>
                    <a:pt x="1394" y="921"/>
                    <a:pt x="1401" y="882"/>
                    <a:pt x="1380" y="872"/>
                  </a:cubicBezTo>
                  <a:cubicBezTo>
                    <a:pt x="940" y="586"/>
                    <a:pt x="475" y="312"/>
                    <a:pt x="35" y="3"/>
                  </a:cubicBezTo>
                  <a:cubicBezTo>
                    <a:pt x="33" y="1"/>
                    <a:pt x="31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53"/>
            <p:cNvSpPr/>
            <p:nvPr/>
          </p:nvSpPr>
          <p:spPr>
            <a:xfrm>
              <a:off x="9119700" y="3889525"/>
              <a:ext cx="40300" cy="26950"/>
            </a:xfrm>
            <a:custGeom>
              <a:rect b="b" l="l" r="r" t="t"/>
              <a:pathLst>
                <a:path extrusionOk="0" h="1078" w="1612">
                  <a:moveTo>
                    <a:pt x="24" y="0"/>
                  </a:moveTo>
                  <a:cubicBezTo>
                    <a:pt x="12" y="0"/>
                    <a:pt x="0" y="18"/>
                    <a:pt x="20" y="27"/>
                  </a:cubicBezTo>
                  <a:cubicBezTo>
                    <a:pt x="531" y="384"/>
                    <a:pt x="1043" y="753"/>
                    <a:pt x="1567" y="1075"/>
                  </a:cubicBezTo>
                  <a:cubicBezTo>
                    <a:pt x="1572" y="1077"/>
                    <a:pt x="1577" y="1077"/>
                    <a:pt x="1581" y="1077"/>
                  </a:cubicBezTo>
                  <a:cubicBezTo>
                    <a:pt x="1606" y="1077"/>
                    <a:pt x="1612" y="1048"/>
                    <a:pt x="1591" y="1027"/>
                  </a:cubicBezTo>
                  <a:cubicBezTo>
                    <a:pt x="1091" y="658"/>
                    <a:pt x="555" y="337"/>
                    <a:pt x="31" y="3"/>
                  </a:cubicBezTo>
                  <a:cubicBezTo>
                    <a:pt x="29" y="1"/>
                    <a:pt x="26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53"/>
            <p:cNvSpPr/>
            <p:nvPr/>
          </p:nvSpPr>
          <p:spPr>
            <a:xfrm>
              <a:off x="9141975" y="3889250"/>
              <a:ext cx="45400" cy="31975"/>
            </a:xfrm>
            <a:custGeom>
              <a:rect b="b" l="l" r="r" t="t"/>
              <a:pathLst>
                <a:path extrusionOk="0" h="1279" w="1816">
                  <a:moveTo>
                    <a:pt x="28" y="0"/>
                  </a:moveTo>
                  <a:cubicBezTo>
                    <a:pt x="16" y="0"/>
                    <a:pt x="1" y="28"/>
                    <a:pt x="21" y="38"/>
                  </a:cubicBezTo>
                  <a:cubicBezTo>
                    <a:pt x="593" y="455"/>
                    <a:pt x="1164" y="907"/>
                    <a:pt x="1772" y="1276"/>
                  </a:cubicBezTo>
                  <a:cubicBezTo>
                    <a:pt x="1775" y="1278"/>
                    <a:pt x="1778" y="1279"/>
                    <a:pt x="1782" y="1279"/>
                  </a:cubicBezTo>
                  <a:cubicBezTo>
                    <a:pt x="1801" y="1279"/>
                    <a:pt x="1816" y="1251"/>
                    <a:pt x="1796" y="1241"/>
                  </a:cubicBezTo>
                  <a:cubicBezTo>
                    <a:pt x="1248" y="788"/>
                    <a:pt x="629" y="407"/>
                    <a:pt x="33" y="2"/>
                  </a:cubicBezTo>
                  <a:cubicBezTo>
                    <a:pt x="32" y="1"/>
                    <a:pt x="30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53"/>
            <p:cNvSpPr/>
            <p:nvPr/>
          </p:nvSpPr>
          <p:spPr>
            <a:xfrm>
              <a:off x="9164050" y="3887125"/>
              <a:ext cx="33400" cy="28875"/>
            </a:xfrm>
            <a:custGeom>
              <a:rect b="b" l="l" r="r" t="t"/>
              <a:pathLst>
                <a:path extrusionOk="0" h="1155" w="1336">
                  <a:moveTo>
                    <a:pt x="30" y="1"/>
                  </a:moveTo>
                  <a:cubicBezTo>
                    <a:pt x="12" y="1"/>
                    <a:pt x="0" y="18"/>
                    <a:pt x="20" y="28"/>
                  </a:cubicBezTo>
                  <a:cubicBezTo>
                    <a:pt x="472" y="385"/>
                    <a:pt x="865" y="778"/>
                    <a:pt x="1282" y="1147"/>
                  </a:cubicBezTo>
                  <a:cubicBezTo>
                    <a:pt x="1287" y="1153"/>
                    <a:pt x="1293" y="1155"/>
                    <a:pt x="1299" y="1155"/>
                  </a:cubicBezTo>
                  <a:cubicBezTo>
                    <a:pt x="1319" y="1155"/>
                    <a:pt x="1336" y="1130"/>
                    <a:pt x="1317" y="1111"/>
                  </a:cubicBezTo>
                  <a:cubicBezTo>
                    <a:pt x="960" y="695"/>
                    <a:pt x="496" y="337"/>
                    <a:pt x="43" y="4"/>
                  </a:cubicBezTo>
                  <a:cubicBezTo>
                    <a:pt x="39" y="2"/>
                    <a:pt x="34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53"/>
            <p:cNvSpPr/>
            <p:nvPr/>
          </p:nvSpPr>
          <p:spPr>
            <a:xfrm>
              <a:off x="9169375" y="3872375"/>
              <a:ext cx="29925" cy="25050"/>
            </a:xfrm>
            <a:custGeom>
              <a:rect b="b" l="l" r="r" t="t"/>
              <a:pathLst>
                <a:path extrusionOk="0" h="1002" w="1197">
                  <a:moveTo>
                    <a:pt x="20" y="1"/>
                  </a:moveTo>
                  <a:cubicBezTo>
                    <a:pt x="10" y="1"/>
                    <a:pt x="1" y="18"/>
                    <a:pt x="9" y="34"/>
                  </a:cubicBezTo>
                  <a:cubicBezTo>
                    <a:pt x="319" y="404"/>
                    <a:pt x="700" y="785"/>
                    <a:pt x="1152" y="999"/>
                  </a:cubicBezTo>
                  <a:cubicBezTo>
                    <a:pt x="1155" y="1001"/>
                    <a:pt x="1159" y="1001"/>
                    <a:pt x="1162" y="1001"/>
                  </a:cubicBezTo>
                  <a:cubicBezTo>
                    <a:pt x="1181" y="1001"/>
                    <a:pt x="1196" y="973"/>
                    <a:pt x="1176" y="963"/>
                  </a:cubicBezTo>
                  <a:cubicBezTo>
                    <a:pt x="747" y="677"/>
                    <a:pt x="366" y="404"/>
                    <a:pt x="33" y="11"/>
                  </a:cubicBezTo>
                  <a:cubicBezTo>
                    <a:pt x="29" y="4"/>
                    <a:pt x="25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53"/>
            <p:cNvSpPr/>
            <p:nvPr/>
          </p:nvSpPr>
          <p:spPr>
            <a:xfrm>
              <a:off x="9170925" y="3848025"/>
              <a:ext cx="26000" cy="28700"/>
            </a:xfrm>
            <a:custGeom>
              <a:rect b="b" l="l" r="r" t="t"/>
              <a:pathLst>
                <a:path extrusionOk="0" h="1148" w="1040">
                  <a:moveTo>
                    <a:pt x="36" y="0"/>
                  </a:moveTo>
                  <a:cubicBezTo>
                    <a:pt x="17" y="0"/>
                    <a:pt x="0" y="23"/>
                    <a:pt x="18" y="32"/>
                  </a:cubicBezTo>
                  <a:cubicBezTo>
                    <a:pt x="340" y="401"/>
                    <a:pt x="649" y="794"/>
                    <a:pt x="995" y="1139"/>
                  </a:cubicBezTo>
                  <a:cubicBezTo>
                    <a:pt x="1000" y="1145"/>
                    <a:pt x="1006" y="1147"/>
                    <a:pt x="1011" y="1147"/>
                  </a:cubicBezTo>
                  <a:cubicBezTo>
                    <a:pt x="1028" y="1147"/>
                    <a:pt x="1040" y="1122"/>
                    <a:pt x="1030" y="1104"/>
                  </a:cubicBezTo>
                  <a:cubicBezTo>
                    <a:pt x="733" y="723"/>
                    <a:pt x="376" y="366"/>
                    <a:pt x="54" y="8"/>
                  </a:cubicBezTo>
                  <a:cubicBezTo>
                    <a:pt x="48" y="3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53"/>
            <p:cNvSpPr/>
            <p:nvPr/>
          </p:nvSpPr>
          <p:spPr>
            <a:xfrm>
              <a:off x="9171425" y="3827900"/>
              <a:ext cx="25825" cy="23975"/>
            </a:xfrm>
            <a:custGeom>
              <a:rect b="b" l="l" r="r" t="t"/>
              <a:pathLst>
                <a:path extrusionOk="0" h="959" w="1033">
                  <a:moveTo>
                    <a:pt x="33" y="1"/>
                  </a:moveTo>
                  <a:cubicBezTo>
                    <a:pt x="14" y="1"/>
                    <a:pt x="1" y="18"/>
                    <a:pt x="10" y="28"/>
                  </a:cubicBezTo>
                  <a:cubicBezTo>
                    <a:pt x="296" y="373"/>
                    <a:pt x="606" y="730"/>
                    <a:pt x="987" y="956"/>
                  </a:cubicBezTo>
                  <a:cubicBezTo>
                    <a:pt x="990" y="958"/>
                    <a:pt x="993" y="959"/>
                    <a:pt x="996" y="959"/>
                  </a:cubicBezTo>
                  <a:cubicBezTo>
                    <a:pt x="1016" y="959"/>
                    <a:pt x="1033" y="931"/>
                    <a:pt x="1022" y="921"/>
                  </a:cubicBezTo>
                  <a:cubicBezTo>
                    <a:pt x="689" y="611"/>
                    <a:pt x="332" y="349"/>
                    <a:pt x="46" y="4"/>
                  </a:cubicBezTo>
                  <a:cubicBezTo>
                    <a:pt x="41" y="1"/>
                    <a:pt x="37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53"/>
            <p:cNvSpPr/>
            <p:nvPr/>
          </p:nvSpPr>
          <p:spPr>
            <a:xfrm>
              <a:off x="9173800" y="3810625"/>
              <a:ext cx="31400" cy="30975"/>
            </a:xfrm>
            <a:custGeom>
              <a:rect b="b" l="l" r="r" t="t"/>
              <a:pathLst>
                <a:path extrusionOk="0" h="1239" w="1256">
                  <a:moveTo>
                    <a:pt x="27" y="1"/>
                  </a:moveTo>
                  <a:cubicBezTo>
                    <a:pt x="15" y="1"/>
                    <a:pt x="1" y="18"/>
                    <a:pt x="11" y="28"/>
                  </a:cubicBezTo>
                  <a:cubicBezTo>
                    <a:pt x="403" y="433"/>
                    <a:pt x="784" y="850"/>
                    <a:pt x="1201" y="1231"/>
                  </a:cubicBezTo>
                  <a:cubicBezTo>
                    <a:pt x="1207" y="1236"/>
                    <a:pt x="1213" y="1238"/>
                    <a:pt x="1219" y="1238"/>
                  </a:cubicBezTo>
                  <a:cubicBezTo>
                    <a:pt x="1238" y="1238"/>
                    <a:pt x="1255" y="1213"/>
                    <a:pt x="1237" y="1195"/>
                  </a:cubicBezTo>
                  <a:cubicBezTo>
                    <a:pt x="856" y="790"/>
                    <a:pt x="439" y="397"/>
                    <a:pt x="34" y="4"/>
                  </a:cubicBezTo>
                  <a:cubicBezTo>
                    <a:pt x="32" y="2"/>
                    <a:pt x="29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" name="Google Shape;1367;p53"/>
          <p:cNvGrpSpPr/>
          <p:nvPr/>
        </p:nvGrpSpPr>
        <p:grpSpPr>
          <a:xfrm>
            <a:off x="6699799" y="2631783"/>
            <a:ext cx="424241" cy="420580"/>
            <a:chOff x="7638750" y="2827225"/>
            <a:chExt cx="399775" cy="396325"/>
          </a:xfrm>
        </p:grpSpPr>
        <p:sp>
          <p:nvSpPr>
            <p:cNvPr id="1368" name="Google Shape;1368;p53"/>
            <p:cNvSpPr/>
            <p:nvPr/>
          </p:nvSpPr>
          <p:spPr>
            <a:xfrm>
              <a:off x="7638750" y="2827225"/>
              <a:ext cx="399775" cy="396325"/>
            </a:xfrm>
            <a:custGeom>
              <a:rect b="b" l="l" r="r" t="t"/>
              <a:pathLst>
                <a:path extrusionOk="0" h="15853" w="15991">
                  <a:moveTo>
                    <a:pt x="8296" y="468"/>
                  </a:moveTo>
                  <a:cubicBezTo>
                    <a:pt x="10333" y="468"/>
                    <a:pt x="12493" y="1282"/>
                    <a:pt x="13418" y="3133"/>
                  </a:cubicBezTo>
                  <a:cubicBezTo>
                    <a:pt x="13439" y="3174"/>
                    <a:pt x="13475" y="3191"/>
                    <a:pt x="13513" y="3191"/>
                  </a:cubicBezTo>
                  <a:cubicBezTo>
                    <a:pt x="13586" y="3191"/>
                    <a:pt x="13664" y="3125"/>
                    <a:pt x="13633" y="3038"/>
                  </a:cubicBezTo>
                  <a:cubicBezTo>
                    <a:pt x="13145" y="1859"/>
                    <a:pt x="12144" y="1062"/>
                    <a:pt x="10978" y="597"/>
                  </a:cubicBezTo>
                  <a:lnTo>
                    <a:pt x="10978" y="597"/>
                  </a:lnTo>
                  <a:cubicBezTo>
                    <a:pt x="11704" y="776"/>
                    <a:pt x="12418" y="1038"/>
                    <a:pt x="13073" y="1419"/>
                  </a:cubicBezTo>
                  <a:cubicBezTo>
                    <a:pt x="13573" y="1717"/>
                    <a:pt x="14038" y="2074"/>
                    <a:pt x="14454" y="2490"/>
                  </a:cubicBezTo>
                  <a:cubicBezTo>
                    <a:pt x="14907" y="2955"/>
                    <a:pt x="15157" y="3550"/>
                    <a:pt x="15597" y="4014"/>
                  </a:cubicBezTo>
                  <a:cubicBezTo>
                    <a:pt x="15585" y="4002"/>
                    <a:pt x="15571" y="3997"/>
                    <a:pt x="15558" y="3997"/>
                  </a:cubicBezTo>
                  <a:cubicBezTo>
                    <a:pt x="15534" y="3997"/>
                    <a:pt x="15514" y="4015"/>
                    <a:pt x="15514" y="4038"/>
                  </a:cubicBezTo>
                  <a:cubicBezTo>
                    <a:pt x="15514" y="4098"/>
                    <a:pt x="15514" y="4122"/>
                    <a:pt x="15538" y="4157"/>
                  </a:cubicBezTo>
                  <a:cubicBezTo>
                    <a:pt x="15514" y="4157"/>
                    <a:pt x="15490" y="4157"/>
                    <a:pt x="15454" y="4169"/>
                  </a:cubicBezTo>
                  <a:cubicBezTo>
                    <a:pt x="14133" y="4765"/>
                    <a:pt x="12811" y="5336"/>
                    <a:pt x="11454" y="5860"/>
                  </a:cubicBezTo>
                  <a:cubicBezTo>
                    <a:pt x="10287" y="6312"/>
                    <a:pt x="9073" y="6670"/>
                    <a:pt x="7918" y="7181"/>
                  </a:cubicBezTo>
                  <a:cubicBezTo>
                    <a:pt x="7453" y="6991"/>
                    <a:pt x="6989" y="6812"/>
                    <a:pt x="6525" y="6634"/>
                  </a:cubicBezTo>
                  <a:cubicBezTo>
                    <a:pt x="6906" y="6205"/>
                    <a:pt x="7537" y="5991"/>
                    <a:pt x="8049" y="5753"/>
                  </a:cubicBezTo>
                  <a:cubicBezTo>
                    <a:pt x="8727" y="5443"/>
                    <a:pt x="9394" y="5146"/>
                    <a:pt x="10085" y="4872"/>
                  </a:cubicBezTo>
                  <a:cubicBezTo>
                    <a:pt x="11299" y="4372"/>
                    <a:pt x="12549" y="3931"/>
                    <a:pt x="13811" y="3526"/>
                  </a:cubicBezTo>
                  <a:cubicBezTo>
                    <a:pt x="14015" y="3462"/>
                    <a:pt x="13958" y="3157"/>
                    <a:pt x="13771" y="3157"/>
                  </a:cubicBezTo>
                  <a:cubicBezTo>
                    <a:pt x="13751" y="3157"/>
                    <a:pt x="13728" y="3161"/>
                    <a:pt x="13704" y="3169"/>
                  </a:cubicBezTo>
                  <a:cubicBezTo>
                    <a:pt x="12252" y="3622"/>
                    <a:pt x="10811" y="4133"/>
                    <a:pt x="9406" y="4729"/>
                  </a:cubicBezTo>
                  <a:cubicBezTo>
                    <a:pt x="8715" y="5015"/>
                    <a:pt x="8025" y="5324"/>
                    <a:pt x="7346" y="5657"/>
                  </a:cubicBezTo>
                  <a:cubicBezTo>
                    <a:pt x="6822" y="5896"/>
                    <a:pt x="6346" y="6134"/>
                    <a:pt x="6037" y="6634"/>
                  </a:cubicBezTo>
                  <a:cubicBezTo>
                    <a:pt x="5965" y="6741"/>
                    <a:pt x="6037" y="6884"/>
                    <a:pt x="6156" y="6920"/>
                  </a:cubicBezTo>
                  <a:cubicBezTo>
                    <a:pt x="8644" y="7836"/>
                    <a:pt x="11025" y="8956"/>
                    <a:pt x="13418" y="10087"/>
                  </a:cubicBezTo>
                  <a:cubicBezTo>
                    <a:pt x="13347" y="10087"/>
                    <a:pt x="13287" y="10122"/>
                    <a:pt x="13264" y="10218"/>
                  </a:cubicBezTo>
                  <a:cubicBezTo>
                    <a:pt x="12740" y="12599"/>
                    <a:pt x="10573" y="14135"/>
                    <a:pt x="8168" y="14159"/>
                  </a:cubicBezTo>
                  <a:cubicBezTo>
                    <a:pt x="8157" y="14159"/>
                    <a:pt x="8146" y="14159"/>
                    <a:pt x="8135" y="14159"/>
                  </a:cubicBezTo>
                  <a:cubicBezTo>
                    <a:pt x="5873" y="14159"/>
                    <a:pt x="3757" y="12923"/>
                    <a:pt x="2524" y="11039"/>
                  </a:cubicBezTo>
                  <a:cubicBezTo>
                    <a:pt x="0" y="7205"/>
                    <a:pt x="2072" y="1812"/>
                    <a:pt x="6537" y="681"/>
                  </a:cubicBezTo>
                  <a:cubicBezTo>
                    <a:pt x="7088" y="541"/>
                    <a:pt x="7686" y="468"/>
                    <a:pt x="8296" y="468"/>
                  </a:cubicBezTo>
                  <a:close/>
                  <a:moveTo>
                    <a:pt x="13549" y="10503"/>
                  </a:moveTo>
                  <a:cubicBezTo>
                    <a:pt x="13657" y="10730"/>
                    <a:pt x="13823" y="10956"/>
                    <a:pt x="13954" y="11158"/>
                  </a:cubicBezTo>
                  <a:cubicBezTo>
                    <a:pt x="14157" y="11492"/>
                    <a:pt x="14371" y="11908"/>
                    <a:pt x="14669" y="12170"/>
                  </a:cubicBezTo>
                  <a:cubicBezTo>
                    <a:pt x="14704" y="12194"/>
                    <a:pt x="14740" y="12206"/>
                    <a:pt x="14776" y="12206"/>
                  </a:cubicBezTo>
                  <a:cubicBezTo>
                    <a:pt x="13818" y="14469"/>
                    <a:pt x="11553" y="15523"/>
                    <a:pt x="9238" y="15523"/>
                  </a:cubicBezTo>
                  <a:cubicBezTo>
                    <a:pt x="8216" y="15523"/>
                    <a:pt x="7184" y="15318"/>
                    <a:pt x="6251" y="14921"/>
                  </a:cubicBezTo>
                  <a:cubicBezTo>
                    <a:pt x="4572" y="14218"/>
                    <a:pt x="3203" y="12968"/>
                    <a:pt x="2358" y="11420"/>
                  </a:cubicBezTo>
                  <a:lnTo>
                    <a:pt x="2358" y="11420"/>
                  </a:lnTo>
                  <a:cubicBezTo>
                    <a:pt x="3524" y="13087"/>
                    <a:pt x="5370" y="14254"/>
                    <a:pt x="7430" y="14468"/>
                  </a:cubicBezTo>
                  <a:cubicBezTo>
                    <a:pt x="7645" y="14491"/>
                    <a:pt x="7860" y="14502"/>
                    <a:pt x="8074" y="14502"/>
                  </a:cubicBezTo>
                  <a:cubicBezTo>
                    <a:pt x="10557" y="14502"/>
                    <a:pt x="12936" y="13002"/>
                    <a:pt x="13549" y="10503"/>
                  </a:cubicBezTo>
                  <a:close/>
                  <a:moveTo>
                    <a:pt x="8954" y="0"/>
                  </a:moveTo>
                  <a:cubicBezTo>
                    <a:pt x="8876" y="0"/>
                    <a:pt x="8845" y="56"/>
                    <a:pt x="8835" y="121"/>
                  </a:cubicBezTo>
                  <a:cubicBezTo>
                    <a:pt x="8644" y="109"/>
                    <a:pt x="8454" y="103"/>
                    <a:pt x="8265" y="103"/>
                  </a:cubicBezTo>
                  <a:cubicBezTo>
                    <a:pt x="8076" y="103"/>
                    <a:pt x="7888" y="109"/>
                    <a:pt x="7703" y="121"/>
                  </a:cubicBezTo>
                  <a:cubicBezTo>
                    <a:pt x="5275" y="323"/>
                    <a:pt x="3096" y="1693"/>
                    <a:pt x="1929" y="3860"/>
                  </a:cubicBezTo>
                  <a:cubicBezTo>
                    <a:pt x="1012" y="5586"/>
                    <a:pt x="798" y="7598"/>
                    <a:pt x="1369" y="9444"/>
                  </a:cubicBezTo>
                  <a:cubicBezTo>
                    <a:pt x="1786" y="12111"/>
                    <a:pt x="3941" y="14373"/>
                    <a:pt x="6441" y="15337"/>
                  </a:cubicBezTo>
                  <a:cubicBezTo>
                    <a:pt x="7327" y="15679"/>
                    <a:pt x="8286" y="15853"/>
                    <a:pt x="9239" y="15853"/>
                  </a:cubicBezTo>
                  <a:cubicBezTo>
                    <a:pt x="11771" y="15853"/>
                    <a:pt x="14255" y="14627"/>
                    <a:pt x="15181" y="12075"/>
                  </a:cubicBezTo>
                  <a:cubicBezTo>
                    <a:pt x="15224" y="11952"/>
                    <a:pt x="15126" y="11873"/>
                    <a:pt x="15027" y="11873"/>
                  </a:cubicBezTo>
                  <a:cubicBezTo>
                    <a:pt x="14963" y="11873"/>
                    <a:pt x="14899" y="11905"/>
                    <a:pt x="14871" y="11980"/>
                  </a:cubicBezTo>
                  <a:cubicBezTo>
                    <a:pt x="14871" y="11992"/>
                    <a:pt x="14859" y="11992"/>
                    <a:pt x="14859" y="11992"/>
                  </a:cubicBezTo>
                  <a:cubicBezTo>
                    <a:pt x="14716" y="11634"/>
                    <a:pt x="14430" y="11313"/>
                    <a:pt x="14216" y="10991"/>
                  </a:cubicBezTo>
                  <a:cubicBezTo>
                    <a:pt x="14026" y="10718"/>
                    <a:pt x="13847" y="10301"/>
                    <a:pt x="13538" y="10134"/>
                  </a:cubicBezTo>
                  <a:cubicBezTo>
                    <a:pt x="13514" y="10122"/>
                    <a:pt x="13502" y="10110"/>
                    <a:pt x="13478" y="10099"/>
                  </a:cubicBezTo>
                  <a:cubicBezTo>
                    <a:pt x="13585" y="10099"/>
                    <a:pt x="13657" y="9944"/>
                    <a:pt x="13538" y="9884"/>
                  </a:cubicBezTo>
                  <a:cubicBezTo>
                    <a:pt x="11847" y="8884"/>
                    <a:pt x="10061" y="8051"/>
                    <a:pt x="8251" y="7312"/>
                  </a:cubicBezTo>
                  <a:cubicBezTo>
                    <a:pt x="9513" y="7015"/>
                    <a:pt x="10740" y="6527"/>
                    <a:pt x="11942" y="6050"/>
                  </a:cubicBezTo>
                  <a:cubicBezTo>
                    <a:pt x="13192" y="5562"/>
                    <a:pt x="14430" y="5050"/>
                    <a:pt x="15633" y="4479"/>
                  </a:cubicBezTo>
                  <a:cubicBezTo>
                    <a:pt x="15752" y="4419"/>
                    <a:pt x="15740" y="4300"/>
                    <a:pt x="15669" y="4229"/>
                  </a:cubicBezTo>
                  <a:cubicBezTo>
                    <a:pt x="15716" y="4217"/>
                    <a:pt x="15752" y="4205"/>
                    <a:pt x="15776" y="4157"/>
                  </a:cubicBezTo>
                  <a:cubicBezTo>
                    <a:pt x="15990" y="3788"/>
                    <a:pt x="15431" y="3169"/>
                    <a:pt x="15228" y="2883"/>
                  </a:cubicBezTo>
                  <a:cubicBezTo>
                    <a:pt x="14835" y="2348"/>
                    <a:pt x="14347" y="1883"/>
                    <a:pt x="13811" y="1502"/>
                  </a:cubicBezTo>
                  <a:cubicBezTo>
                    <a:pt x="12395" y="490"/>
                    <a:pt x="10680" y="97"/>
                    <a:pt x="8977" y="2"/>
                  </a:cubicBezTo>
                  <a:cubicBezTo>
                    <a:pt x="8969" y="1"/>
                    <a:pt x="8961" y="0"/>
                    <a:pt x="89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53"/>
            <p:cNvSpPr/>
            <p:nvPr/>
          </p:nvSpPr>
          <p:spPr>
            <a:xfrm>
              <a:off x="7912950" y="3171275"/>
              <a:ext cx="38475" cy="29425"/>
            </a:xfrm>
            <a:custGeom>
              <a:rect b="b" l="l" r="r" t="t"/>
              <a:pathLst>
                <a:path extrusionOk="0" h="1177" w="1539">
                  <a:moveTo>
                    <a:pt x="21" y="0"/>
                  </a:moveTo>
                  <a:cubicBezTo>
                    <a:pt x="6" y="0"/>
                    <a:pt x="0" y="18"/>
                    <a:pt x="10" y="27"/>
                  </a:cubicBezTo>
                  <a:cubicBezTo>
                    <a:pt x="522" y="385"/>
                    <a:pt x="986" y="778"/>
                    <a:pt x="1462" y="1170"/>
                  </a:cubicBezTo>
                  <a:cubicBezTo>
                    <a:pt x="1469" y="1175"/>
                    <a:pt x="1476" y="1177"/>
                    <a:pt x="1483" y="1177"/>
                  </a:cubicBezTo>
                  <a:cubicBezTo>
                    <a:pt x="1513" y="1177"/>
                    <a:pt x="1539" y="1142"/>
                    <a:pt x="1510" y="1123"/>
                  </a:cubicBezTo>
                  <a:cubicBezTo>
                    <a:pt x="1093" y="682"/>
                    <a:pt x="557" y="301"/>
                    <a:pt x="33" y="4"/>
                  </a:cubicBezTo>
                  <a:cubicBezTo>
                    <a:pt x="29" y="1"/>
                    <a:pt x="25" y="0"/>
                    <a:pt x="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53"/>
            <p:cNvSpPr/>
            <p:nvPr/>
          </p:nvSpPr>
          <p:spPr>
            <a:xfrm>
              <a:off x="7930200" y="3161750"/>
              <a:ext cx="35050" cy="27250"/>
            </a:xfrm>
            <a:custGeom>
              <a:rect b="b" l="l" r="r" t="t"/>
              <a:pathLst>
                <a:path extrusionOk="0" h="1090" w="1402">
                  <a:moveTo>
                    <a:pt x="22" y="0"/>
                  </a:moveTo>
                  <a:cubicBezTo>
                    <a:pt x="7" y="0"/>
                    <a:pt x="1" y="18"/>
                    <a:pt x="10" y="27"/>
                  </a:cubicBezTo>
                  <a:cubicBezTo>
                    <a:pt x="427" y="397"/>
                    <a:pt x="879" y="778"/>
                    <a:pt x="1356" y="1087"/>
                  </a:cubicBezTo>
                  <a:cubicBezTo>
                    <a:pt x="1359" y="1089"/>
                    <a:pt x="1362" y="1089"/>
                    <a:pt x="1365" y="1089"/>
                  </a:cubicBezTo>
                  <a:cubicBezTo>
                    <a:pt x="1385" y="1089"/>
                    <a:pt x="1402" y="1060"/>
                    <a:pt x="1391" y="1039"/>
                  </a:cubicBezTo>
                  <a:cubicBezTo>
                    <a:pt x="975" y="670"/>
                    <a:pt x="486" y="325"/>
                    <a:pt x="34" y="4"/>
                  </a:cubicBezTo>
                  <a:cubicBezTo>
                    <a:pt x="29" y="1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53"/>
            <p:cNvSpPr/>
            <p:nvPr/>
          </p:nvSpPr>
          <p:spPr>
            <a:xfrm>
              <a:off x="7937125" y="3149425"/>
              <a:ext cx="36025" cy="29550"/>
            </a:xfrm>
            <a:custGeom>
              <a:rect b="b" l="l" r="r" t="t"/>
              <a:pathLst>
                <a:path extrusionOk="0" h="1182" w="1441">
                  <a:moveTo>
                    <a:pt x="36" y="0"/>
                  </a:moveTo>
                  <a:cubicBezTo>
                    <a:pt x="17" y="0"/>
                    <a:pt x="1" y="23"/>
                    <a:pt x="19" y="32"/>
                  </a:cubicBezTo>
                  <a:cubicBezTo>
                    <a:pt x="471" y="413"/>
                    <a:pt x="912" y="806"/>
                    <a:pt x="1376" y="1175"/>
                  </a:cubicBezTo>
                  <a:cubicBezTo>
                    <a:pt x="1381" y="1180"/>
                    <a:pt x="1386" y="1182"/>
                    <a:pt x="1392" y="1182"/>
                  </a:cubicBezTo>
                  <a:cubicBezTo>
                    <a:pt x="1415" y="1182"/>
                    <a:pt x="1441" y="1147"/>
                    <a:pt x="1412" y="1128"/>
                  </a:cubicBezTo>
                  <a:cubicBezTo>
                    <a:pt x="971" y="735"/>
                    <a:pt x="507" y="378"/>
                    <a:pt x="55" y="8"/>
                  </a:cubicBezTo>
                  <a:cubicBezTo>
                    <a:pt x="49" y="3"/>
                    <a:pt x="43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53"/>
            <p:cNvSpPr/>
            <p:nvPr/>
          </p:nvSpPr>
          <p:spPr>
            <a:xfrm>
              <a:off x="7945100" y="3138850"/>
              <a:ext cx="40050" cy="30500"/>
            </a:xfrm>
            <a:custGeom>
              <a:rect b="b" l="l" r="r" t="t"/>
              <a:pathLst>
                <a:path extrusionOk="0" h="1220" w="1602">
                  <a:moveTo>
                    <a:pt x="35" y="0"/>
                  </a:moveTo>
                  <a:cubicBezTo>
                    <a:pt x="16" y="0"/>
                    <a:pt x="1" y="28"/>
                    <a:pt x="21" y="39"/>
                  </a:cubicBezTo>
                  <a:cubicBezTo>
                    <a:pt x="522" y="431"/>
                    <a:pt x="1022" y="848"/>
                    <a:pt x="1545" y="1217"/>
                  </a:cubicBezTo>
                  <a:cubicBezTo>
                    <a:pt x="1549" y="1219"/>
                    <a:pt x="1552" y="1220"/>
                    <a:pt x="1556" y="1220"/>
                  </a:cubicBezTo>
                  <a:cubicBezTo>
                    <a:pt x="1578" y="1220"/>
                    <a:pt x="1602" y="1190"/>
                    <a:pt x="1581" y="1170"/>
                  </a:cubicBezTo>
                  <a:cubicBezTo>
                    <a:pt x="1093" y="753"/>
                    <a:pt x="557" y="384"/>
                    <a:pt x="45" y="3"/>
                  </a:cubicBezTo>
                  <a:cubicBezTo>
                    <a:pt x="42" y="1"/>
                    <a:pt x="39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53"/>
            <p:cNvSpPr/>
            <p:nvPr/>
          </p:nvSpPr>
          <p:spPr>
            <a:xfrm>
              <a:off x="7954950" y="3126625"/>
              <a:ext cx="37600" cy="32450"/>
            </a:xfrm>
            <a:custGeom>
              <a:rect b="b" l="l" r="r" t="t"/>
              <a:pathLst>
                <a:path extrusionOk="0" h="1298" w="1504">
                  <a:moveTo>
                    <a:pt x="36" y="1"/>
                  </a:moveTo>
                  <a:cubicBezTo>
                    <a:pt x="21" y="1"/>
                    <a:pt x="1" y="20"/>
                    <a:pt x="20" y="39"/>
                  </a:cubicBezTo>
                  <a:cubicBezTo>
                    <a:pt x="497" y="456"/>
                    <a:pt x="949" y="909"/>
                    <a:pt x="1449" y="1290"/>
                  </a:cubicBezTo>
                  <a:cubicBezTo>
                    <a:pt x="1455" y="1295"/>
                    <a:pt x="1461" y="1297"/>
                    <a:pt x="1467" y="1297"/>
                  </a:cubicBezTo>
                  <a:cubicBezTo>
                    <a:pt x="1486" y="1297"/>
                    <a:pt x="1503" y="1272"/>
                    <a:pt x="1485" y="1254"/>
                  </a:cubicBezTo>
                  <a:cubicBezTo>
                    <a:pt x="1032" y="813"/>
                    <a:pt x="532" y="420"/>
                    <a:pt x="44" y="4"/>
                  </a:cubicBezTo>
                  <a:cubicBezTo>
                    <a:pt x="42" y="1"/>
                    <a:pt x="39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53"/>
            <p:cNvSpPr/>
            <p:nvPr/>
          </p:nvSpPr>
          <p:spPr>
            <a:xfrm>
              <a:off x="7971300" y="3110375"/>
              <a:ext cx="28400" cy="31900"/>
            </a:xfrm>
            <a:custGeom>
              <a:rect b="b" l="l" r="r" t="t"/>
              <a:pathLst>
                <a:path extrusionOk="0" h="1276" w="1136">
                  <a:moveTo>
                    <a:pt x="30" y="1"/>
                  </a:moveTo>
                  <a:cubicBezTo>
                    <a:pt x="16" y="1"/>
                    <a:pt x="1" y="18"/>
                    <a:pt x="9" y="35"/>
                  </a:cubicBezTo>
                  <a:cubicBezTo>
                    <a:pt x="224" y="499"/>
                    <a:pt x="617" y="1047"/>
                    <a:pt x="1093" y="1273"/>
                  </a:cubicBezTo>
                  <a:cubicBezTo>
                    <a:pt x="1097" y="1275"/>
                    <a:pt x="1102" y="1276"/>
                    <a:pt x="1106" y="1276"/>
                  </a:cubicBezTo>
                  <a:cubicBezTo>
                    <a:pt x="1124" y="1276"/>
                    <a:pt x="1136" y="1257"/>
                    <a:pt x="1117" y="1237"/>
                  </a:cubicBezTo>
                  <a:cubicBezTo>
                    <a:pt x="914" y="1058"/>
                    <a:pt x="700" y="916"/>
                    <a:pt x="521" y="725"/>
                  </a:cubicBezTo>
                  <a:cubicBezTo>
                    <a:pt x="331" y="511"/>
                    <a:pt x="176" y="273"/>
                    <a:pt x="45" y="11"/>
                  </a:cubicBezTo>
                  <a:cubicBezTo>
                    <a:pt x="42" y="4"/>
                    <a:pt x="36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53"/>
            <p:cNvSpPr/>
            <p:nvPr/>
          </p:nvSpPr>
          <p:spPr>
            <a:xfrm>
              <a:off x="7896625" y="3175450"/>
              <a:ext cx="35525" cy="29125"/>
            </a:xfrm>
            <a:custGeom>
              <a:rect b="b" l="l" r="r" t="t"/>
              <a:pathLst>
                <a:path extrusionOk="0" h="1165" w="1421">
                  <a:moveTo>
                    <a:pt x="30" y="0"/>
                  </a:moveTo>
                  <a:cubicBezTo>
                    <a:pt x="12" y="0"/>
                    <a:pt x="0" y="17"/>
                    <a:pt x="20" y="27"/>
                  </a:cubicBezTo>
                  <a:cubicBezTo>
                    <a:pt x="460" y="408"/>
                    <a:pt x="901" y="813"/>
                    <a:pt x="1365" y="1158"/>
                  </a:cubicBezTo>
                  <a:cubicBezTo>
                    <a:pt x="1370" y="1163"/>
                    <a:pt x="1375" y="1165"/>
                    <a:pt x="1380" y="1165"/>
                  </a:cubicBezTo>
                  <a:cubicBezTo>
                    <a:pt x="1400" y="1165"/>
                    <a:pt x="1420" y="1130"/>
                    <a:pt x="1401" y="1111"/>
                  </a:cubicBezTo>
                  <a:cubicBezTo>
                    <a:pt x="972" y="718"/>
                    <a:pt x="496" y="372"/>
                    <a:pt x="44" y="3"/>
                  </a:cubicBezTo>
                  <a:cubicBezTo>
                    <a:pt x="39" y="1"/>
                    <a:pt x="34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53"/>
            <p:cNvSpPr/>
            <p:nvPr/>
          </p:nvSpPr>
          <p:spPr>
            <a:xfrm>
              <a:off x="7887075" y="3182850"/>
              <a:ext cx="31350" cy="30700"/>
            </a:xfrm>
            <a:custGeom>
              <a:rect b="b" l="l" r="r" t="t"/>
              <a:pathLst>
                <a:path extrusionOk="0" h="1228" w="1254">
                  <a:moveTo>
                    <a:pt x="11" y="0"/>
                  </a:moveTo>
                  <a:cubicBezTo>
                    <a:pt x="4" y="0"/>
                    <a:pt x="0" y="8"/>
                    <a:pt x="9" y="17"/>
                  </a:cubicBezTo>
                  <a:cubicBezTo>
                    <a:pt x="247" y="493"/>
                    <a:pt x="735" y="969"/>
                    <a:pt x="1199" y="1219"/>
                  </a:cubicBezTo>
                  <a:cubicBezTo>
                    <a:pt x="1208" y="1225"/>
                    <a:pt x="1215" y="1227"/>
                    <a:pt x="1222" y="1227"/>
                  </a:cubicBezTo>
                  <a:cubicBezTo>
                    <a:pt x="1244" y="1227"/>
                    <a:pt x="1253" y="1202"/>
                    <a:pt x="1235" y="1184"/>
                  </a:cubicBezTo>
                  <a:cubicBezTo>
                    <a:pt x="1009" y="1005"/>
                    <a:pt x="783" y="850"/>
                    <a:pt x="580" y="648"/>
                  </a:cubicBezTo>
                  <a:cubicBezTo>
                    <a:pt x="378" y="445"/>
                    <a:pt x="211" y="219"/>
                    <a:pt x="21" y="5"/>
                  </a:cubicBezTo>
                  <a:cubicBezTo>
                    <a:pt x="17" y="1"/>
                    <a:pt x="14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53"/>
            <p:cNvSpPr/>
            <p:nvPr/>
          </p:nvSpPr>
          <p:spPr>
            <a:xfrm>
              <a:off x="7864950" y="3187725"/>
              <a:ext cx="29075" cy="25200"/>
            </a:xfrm>
            <a:custGeom>
              <a:rect b="b" l="l" r="r" t="t"/>
              <a:pathLst>
                <a:path extrusionOk="0" h="1008" w="1163">
                  <a:moveTo>
                    <a:pt x="13" y="0"/>
                  </a:moveTo>
                  <a:cubicBezTo>
                    <a:pt x="13" y="0"/>
                    <a:pt x="1" y="12"/>
                    <a:pt x="1" y="24"/>
                  </a:cubicBezTo>
                  <a:cubicBezTo>
                    <a:pt x="346" y="370"/>
                    <a:pt x="727" y="715"/>
                    <a:pt x="1120" y="1001"/>
                  </a:cubicBezTo>
                  <a:cubicBezTo>
                    <a:pt x="1125" y="1005"/>
                    <a:pt x="1129" y="1007"/>
                    <a:pt x="1134" y="1007"/>
                  </a:cubicBezTo>
                  <a:cubicBezTo>
                    <a:pt x="1151" y="1007"/>
                    <a:pt x="1163" y="974"/>
                    <a:pt x="1144" y="965"/>
                  </a:cubicBezTo>
                  <a:cubicBezTo>
                    <a:pt x="799" y="620"/>
                    <a:pt x="406" y="298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53"/>
            <p:cNvSpPr/>
            <p:nvPr/>
          </p:nvSpPr>
          <p:spPr>
            <a:xfrm>
              <a:off x="7846050" y="3188725"/>
              <a:ext cx="25425" cy="26775"/>
            </a:xfrm>
            <a:custGeom>
              <a:rect b="b" l="l" r="r" t="t"/>
              <a:pathLst>
                <a:path extrusionOk="0" h="1071" w="1017">
                  <a:moveTo>
                    <a:pt x="31" y="0"/>
                  </a:moveTo>
                  <a:cubicBezTo>
                    <a:pt x="17" y="0"/>
                    <a:pt x="1" y="23"/>
                    <a:pt x="19" y="32"/>
                  </a:cubicBezTo>
                  <a:cubicBezTo>
                    <a:pt x="328" y="377"/>
                    <a:pt x="626" y="758"/>
                    <a:pt x="971" y="1068"/>
                  </a:cubicBezTo>
                  <a:cubicBezTo>
                    <a:pt x="973" y="1070"/>
                    <a:pt x="976" y="1071"/>
                    <a:pt x="980" y="1071"/>
                  </a:cubicBezTo>
                  <a:cubicBezTo>
                    <a:pt x="995" y="1071"/>
                    <a:pt x="1017" y="1051"/>
                    <a:pt x="1007" y="1032"/>
                  </a:cubicBezTo>
                  <a:cubicBezTo>
                    <a:pt x="721" y="663"/>
                    <a:pt x="364" y="341"/>
                    <a:pt x="42" y="8"/>
                  </a:cubicBezTo>
                  <a:cubicBezTo>
                    <a:pt x="40" y="2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53"/>
            <p:cNvSpPr/>
            <p:nvPr/>
          </p:nvSpPr>
          <p:spPr>
            <a:xfrm>
              <a:off x="7821625" y="3185325"/>
              <a:ext cx="25425" cy="27475"/>
            </a:xfrm>
            <a:custGeom>
              <a:rect b="b" l="l" r="r" t="t"/>
              <a:pathLst>
                <a:path extrusionOk="0" h="1099" w="1017">
                  <a:moveTo>
                    <a:pt x="23" y="0"/>
                  </a:moveTo>
                  <a:cubicBezTo>
                    <a:pt x="11" y="0"/>
                    <a:pt x="0" y="10"/>
                    <a:pt x="7" y="25"/>
                  </a:cubicBezTo>
                  <a:cubicBezTo>
                    <a:pt x="198" y="442"/>
                    <a:pt x="543" y="882"/>
                    <a:pt x="972" y="1097"/>
                  </a:cubicBezTo>
                  <a:cubicBezTo>
                    <a:pt x="973" y="1098"/>
                    <a:pt x="976" y="1099"/>
                    <a:pt x="978" y="1099"/>
                  </a:cubicBezTo>
                  <a:cubicBezTo>
                    <a:pt x="992" y="1099"/>
                    <a:pt x="1016" y="1070"/>
                    <a:pt x="996" y="1049"/>
                  </a:cubicBezTo>
                  <a:cubicBezTo>
                    <a:pt x="603" y="739"/>
                    <a:pt x="281" y="454"/>
                    <a:pt x="43" y="13"/>
                  </a:cubicBezTo>
                  <a:cubicBezTo>
                    <a:pt x="39" y="4"/>
                    <a:pt x="31" y="0"/>
                    <a:pt x="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53"/>
            <p:cNvSpPr/>
            <p:nvPr/>
          </p:nvSpPr>
          <p:spPr>
            <a:xfrm>
              <a:off x="7807625" y="3179650"/>
              <a:ext cx="24225" cy="28400"/>
            </a:xfrm>
            <a:custGeom>
              <a:rect b="b" l="l" r="r" t="t"/>
              <a:pathLst>
                <a:path extrusionOk="0" h="1136" w="969">
                  <a:moveTo>
                    <a:pt x="29" y="1"/>
                  </a:moveTo>
                  <a:cubicBezTo>
                    <a:pt x="16" y="1"/>
                    <a:pt x="1" y="11"/>
                    <a:pt x="8" y="26"/>
                  </a:cubicBezTo>
                  <a:cubicBezTo>
                    <a:pt x="186" y="478"/>
                    <a:pt x="496" y="895"/>
                    <a:pt x="925" y="1133"/>
                  </a:cubicBezTo>
                  <a:cubicBezTo>
                    <a:pt x="928" y="1135"/>
                    <a:pt x="931" y="1135"/>
                    <a:pt x="934" y="1135"/>
                  </a:cubicBezTo>
                  <a:cubicBezTo>
                    <a:pt x="954" y="1135"/>
                    <a:pt x="969" y="1106"/>
                    <a:pt x="948" y="1085"/>
                  </a:cubicBezTo>
                  <a:cubicBezTo>
                    <a:pt x="544" y="812"/>
                    <a:pt x="234" y="478"/>
                    <a:pt x="44" y="14"/>
                  </a:cubicBezTo>
                  <a:cubicBezTo>
                    <a:pt x="44" y="5"/>
                    <a:pt x="37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53"/>
            <p:cNvSpPr/>
            <p:nvPr/>
          </p:nvSpPr>
          <p:spPr>
            <a:xfrm>
              <a:off x="7790025" y="3177350"/>
              <a:ext cx="26375" cy="31125"/>
            </a:xfrm>
            <a:custGeom>
              <a:rect b="b" l="l" r="r" t="t"/>
              <a:pathLst>
                <a:path extrusionOk="0" h="1245" w="1055">
                  <a:moveTo>
                    <a:pt x="30" y="1"/>
                  </a:moveTo>
                  <a:cubicBezTo>
                    <a:pt x="16" y="1"/>
                    <a:pt x="1" y="18"/>
                    <a:pt x="9" y="34"/>
                  </a:cubicBezTo>
                  <a:cubicBezTo>
                    <a:pt x="236" y="487"/>
                    <a:pt x="581" y="963"/>
                    <a:pt x="1021" y="1237"/>
                  </a:cubicBezTo>
                  <a:cubicBezTo>
                    <a:pt x="1024" y="1243"/>
                    <a:pt x="1028" y="1245"/>
                    <a:pt x="1031" y="1245"/>
                  </a:cubicBezTo>
                  <a:cubicBezTo>
                    <a:pt x="1043" y="1245"/>
                    <a:pt x="1054" y="1222"/>
                    <a:pt x="1045" y="1213"/>
                  </a:cubicBezTo>
                  <a:cubicBezTo>
                    <a:pt x="652" y="844"/>
                    <a:pt x="307" y="487"/>
                    <a:pt x="45" y="11"/>
                  </a:cubicBezTo>
                  <a:cubicBezTo>
                    <a:pt x="42" y="4"/>
                    <a:pt x="36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53"/>
            <p:cNvSpPr/>
            <p:nvPr/>
          </p:nvSpPr>
          <p:spPr>
            <a:xfrm>
              <a:off x="7765925" y="3169625"/>
              <a:ext cx="23625" cy="31000"/>
            </a:xfrm>
            <a:custGeom>
              <a:rect b="b" l="l" r="r" t="t"/>
              <a:pathLst>
                <a:path extrusionOk="0" h="1240" w="945">
                  <a:moveTo>
                    <a:pt x="30" y="0"/>
                  </a:moveTo>
                  <a:cubicBezTo>
                    <a:pt x="16" y="0"/>
                    <a:pt x="1" y="17"/>
                    <a:pt x="9" y="34"/>
                  </a:cubicBezTo>
                  <a:cubicBezTo>
                    <a:pt x="247" y="451"/>
                    <a:pt x="533" y="915"/>
                    <a:pt x="902" y="1236"/>
                  </a:cubicBezTo>
                  <a:cubicBezTo>
                    <a:pt x="904" y="1239"/>
                    <a:pt x="907" y="1240"/>
                    <a:pt x="911" y="1240"/>
                  </a:cubicBezTo>
                  <a:cubicBezTo>
                    <a:pt x="925" y="1240"/>
                    <a:pt x="945" y="1222"/>
                    <a:pt x="926" y="1213"/>
                  </a:cubicBezTo>
                  <a:cubicBezTo>
                    <a:pt x="628" y="808"/>
                    <a:pt x="307" y="451"/>
                    <a:pt x="45" y="10"/>
                  </a:cubicBezTo>
                  <a:cubicBezTo>
                    <a:pt x="41" y="3"/>
                    <a:pt x="36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53"/>
            <p:cNvSpPr/>
            <p:nvPr/>
          </p:nvSpPr>
          <p:spPr>
            <a:xfrm>
              <a:off x="7743000" y="3160100"/>
              <a:ext cx="21975" cy="22875"/>
            </a:xfrm>
            <a:custGeom>
              <a:rect b="b" l="l" r="r" t="t"/>
              <a:pathLst>
                <a:path extrusionOk="0" h="915" w="879">
                  <a:moveTo>
                    <a:pt x="30" y="0"/>
                  </a:moveTo>
                  <a:cubicBezTo>
                    <a:pt x="16" y="0"/>
                    <a:pt x="1" y="17"/>
                    <a:pt x="9" y="34"/>
                  </a:cubicBezTo>
                  <a:cubicBezTo>
                    <a:pt x="212" y="367"/>
                    <a:pt x="497" y="713"/>
                    <a:pt x="843" y="915"/>
                  </a:cubicBezTo>
                  <a:cubicBezTo>
                    <a:pt x="855" y="915"/>
                    <a:pt x="878" y="891"/>
                    <a:pt x="866" y="879"/>
                  </a:cubicBezTo>
                  <a:cubicBezTo>
                    <a:pt x="557" y="605"/>
                    <a:pt x="271" y="367"/>
                    <a:pt x="45" y="10"/>
                  </a:cubicBezTo>
                  <a:cubicBezTo>
                    <a:pt x="41" y="3"/>
                    <a:pt x="36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53"/>
            <p:cNvSpPr/>
            <p:nvPr/>
          </p:nvSpPr>
          <p:spPr>
            <a:xfrm>
              <a:off x="7723450" y="3145125"/>
              <a:ext cx="19125" cy="25400"/>
            </a:xfrm>
            <a:custGeom>
              <a:rect b="b" l="l" r="r" t="t"/>
              <a:pathLst>
                <a:path extrusionOk="0" h="1016" w="765">
                  <a:moveTo>
                    <a:pt x="10" y="0"/>
                  </a:moveTo>
                  <a:cubicBezTo>
                    <a:pt x="4" y="0"/>
                    <a:pt x="0" y="4"/>
                    <a:pt x="5" y="14"/>
                  </a:cubicBezTo>
                  <a:cubicBezTo>
                    <a:pt x="41" y="454"/>
                    <a:pt x="315" y="847"/>
                    <a:pt x="732" y="1014"/>
                  </a:cubicBezTo>
                  <a:cubicBezTo>
                    <a:pt x="734" y="1015"/>
                    <a:pt x="737" y="1016"/>
                    <a:pt x="739" y="1016"/>
                  </a:cubicBezTo>
                  <a:cubicBezTo>
                    <a:pt x="758" y="1016"/>
                    <a:pt x="765" y="978"/>
                    <a:pt x="744" y="978"/>
                  </a:cubicBezTo>
                  <a:cubicBezTo>
                    <a:pt x="351" y="788"/>
                    <a:pt x="89" y="442"/>
                    <a:pt x="29" y="14"/>
                  </a:cubicBezTo>
                  <a:cubicBezTo>
                    <a:pt x="29" y="7"/>
                    <a:pt x="17" y="0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53"/>
            <p:cNvSpPr/>
            <p:nvPr/>
          </p:nvSpPr>
          <p:spPr>
            <a:xfrm>
              <a:off x="7800450" y="2985850"/>
              <a:ext cx="49000" cy="28700"/>
            </a:xfrm>
            <a:custGeom>
              <a:rect b="b" l="l" r="r" t="t"/>
              <a:pathLst>
                <a:path extrusionOk="0" h="1148" w="1960">
                  <a:moveTo>
                    <a:pt x="35" y="1"/>
                  </a:moveTo>
                  <a:cubicBezTo>
                    <a:pt x="15" y="1"/>
                    <a:pt x="0" y="30"/>
                    <a:pt x="21" y="51"/>
                  </a:cubicBezTo>
                  <a:cubicBezTo>
                    <a:pt x="652" y="420"/>
                    <a:pt x="1271" y="801"/>
                    <a:pt x="1902" y="1146"/>
                  </a:cubicBezTo>
                  <a:cubicBezTo>
                    <a:pt x="1906" y="1147"/>
                    <a:pt x="1910" y="1148"/>
                    <a:pt x="1913" y="1148"/>
                  </a:cubicBezTo>
                  <a:cubicBezTo>
                    <a:pt x="1943" y="1148"/>
                    <a:pt x="1959" y="1109"/>
                    <a:pt x="1938" y="1098"/>
                  </a:cubicBezTo>
                  <a:cubicBezTo>
                    <a:pt x="1319" y="717"/>
                    <a:pt x="676" y="372"/>
                    <a:pt x="45" y="3"/>
                  </a:cubicBezTo>
                  <a:cubicBezTo>
                    <a:pt x="42" y="1"/>
                    <a:pt x="38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53"/>
            <p:cNvSpPr/>
            <p:nvPr/>
          </p:nvSpPr>
          <p:spPr>
            <a:xfrm>
              <a:off x="7815400" y="2976200"/>
              <a:ext cx="43575" cy="28550"/>
            </a:xfrm>
            <a:custGeom>
              <a:rect b="b" l="l" r="r" t="t"/>
              <a:pathLst>
                <a:path extrusionOk="0" h="1142" w="1743">
                  <a:moveTo>
                    <a:pt x="31" y="0"/>
                  </a:moveTo>
                  <a:cubicBezTo>
                    <a:pt x="16" y="0"/>
                    <a:pt x="0" y="23"/>
                    <a:pt x="18" y="32"/>
                  </a:cubicBezTo>
                  <a:cubicBezTo>
                    <a:pt x="495" y="496"/>
                    <a:pt x="1078" y="913"/>
                    <a:pt x="1709" y="1139"/>
                  </a:cubicBezTo>
                  <a:cubicBezTo>
                    <a:pt x="1712" y="1140"/>
                    <a:pt x="1714" y="1141"/>
                    <a:pt x="1716" y="1141"/>
                  </a:cubicBezTo>
                  <a:cubicBezTo>
                    <a:pt x="1735" y="1141"/>
                    <a:pt x="1742" y="1102"/>
                    <a:pt x="1721" y="1092"/>
                  </a:cubicBezTo>
                  <a:cubicBezTo>
                    <a:pt x="1114" y="794"/>
                    <a:pt x="554" y="472"/>
                    <a:pt x="42" y="8"/>
                  </a:cubicBezTo>
                  <a:cubicBezTo>
                    <a:pt x="39" y="2"/>
                    <a:pt x="35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53"/>
            <p:cNvSpPr/>
            <p:nvPr/>
          </p:nvSpPr>
          <p:spPr>
            <a:xfrm>
              <a:off x="7832950" y="2970825"/>
              <a:ext cx="40575" cy="24700"/>
            </a:xfrm>
            <a:custGeom>
              <a:rect b="b" l="l" r="r" t="t"/>
              <a:pathLst>
                <a:path extrusionOk="0" h="988" w="1623">
                  <a:moveTo>
                    <a:pt x="27" y="1"/>
                  </a:moveTo>
                  <a:cubicBezTo>
                    <a:pt x="10" y="1"/>
                    <a:pt x="1" y="26"/>
                    <a:pt x="19" y="44"/>
                  </a:cubicBezTo>
                  <a:cubicBezTo>
                    <a:pt x="507" y="390"/>
                    <a:pt x="1031" y="747"/>
                    <a:pt x="1579" y="985"/>
                  </a:cubicBezTo>
                  <a:cubicBezTo>
                    <a:pt x="1582" y="987"/>
                    <a:pt x="1585" y="987"/>
                    <a:pt x="1588" y="987"/>
                  </a:cubicBezTo>
                  <a:cubicBezTo>
                    <a:pt x="1608" y="987"/>
                    <a:pt x="1623" y="960"/>
                    <a:pt x="1602" y="949"/>
                  </a:cubicBezTo>
                  <a:cubicBezTo>
                    <a:pt x="1078" y="640"/>
                    <a:pt x="543" y="354"/>
                    <a:pt x="43" y="9"/>
                  </a:cubicBezTo>
                  <a:cubicBezTo>
                    <a:pt x="37" y="3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53"/>
            <p:cNvSpPr/>
            <p:nvPr/>
          </p:nvSpPr>
          <p:spPr>
            <a:xfrm>
              <a:off x="7852375" y="2958625"/>
              <a:ext cx="41100" cy="26775"/>
            </a:xfrm>
            <a:custGeom>
              <a:rect b="b" l="l" r="r" t="t"/>
              <a:pathLst>
                <a:path extrusionOk="0" h="1071" w="1644">
                  <a:moveTo>
                    <a:pt x="44" y="1"/>
                  </a:moveTo>
                  <a:cubicBezTo>
                    <a:pt x="22" y="1"/>
                    <a:pt x="0" y="26"/>
                    <a:pt x="28" y="44"/>
                  </a:cubicBezTo>
                  <a:cubicBezTo>
                    <a:pt x="504" y="437"/>
                    <a:pt x="1028" y="818"/>
                    <a:pt x="1599" y="1068"/>
                  </a:cubicBezTo>
                  <a:cubicBezTo>
                    <a:pt x="1603" y="1070"/>
                    <a:pt x="1606" y="1071"/>
                    <a:pt x="1609" y="1071"/>
                  </a:cubicBezTo>
                  <a:cubicBezTo>
                    <a:pt x="1629" y="1071"/>
                    <a:pt x="1644" y="1043"/>
                    <a:pt x="1623" y="1033"/>
                  </a:cubicBezTo>
                  <a:cubicBezTo>
                    <a:pt x="1075" y="711"/>
                    <a:pt x="551" y="401"/>
                    <a:pt x="63" y="9"/>
                  </a:cubicBezTo>
                  <a:cubicBezTo>
                    <a:pt x="58" y="3"/>
                    <a:pt x="51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53"/>
            <p:cNvSpPr/>
            <p:nvPr/>
          </p:nvSpPr>
          <p:spPr>
            <a:xfrm>
              <a:off x="7870125" y="2950925"/>
              <a:ext cx="40600" cy="25250"/>
            </a:xfrm>
            <a:custGeom>
              <a:rect b="b" l="l" r="r" t="t"/>
              <a:pathLst>
                <a:path extrusionOk="0" h="1010" w="1624">
                  <a:moveTo>
                    <a:pt x="30" y="0"/>
                  </a:moveTo>
                  <a:cubicBezTo>
                    <a:pt x="13" y="0"/>
                    <a:pt x="1" y="33"/>
                    <a:pt x="20" y="43"/>
                  </a:cubicBezTo>
                  <a:cubicBezTo>
                    <a:pt x="532" y="364"/>
                    <a:pt x="1044" y="709"/>
                    <a:pt x="1568" y="1007"/>
                  </a:cubicBezTo>
                  <a:cubicBezTo>
                    <a:pt x="1572" y="1008"/>
                    <a:pt x="1576" y="1009"/>
                    <a:pt x="1579" y="1009"/>
                  </a:cubicBezTo>
                  <a:cubicBezTo>
                    <a:pt x="1608" y="1009"/>
                    <a:pt x="1624" y="970"/>
                    <a:pt x="1592" y="960"/>
                  </a:cubicBezTo>
                  <a:cubicBezTo>
                    <a:pt x="1092" y="614"/>
                    <a:pt x="568" y="317"/>
                    <a:pt x="44" y="7"/>
                  </a:cubicBezTo>
                  <a:cubicBezTo>
                    <a:pt x="39" y="2"/>
                    <a:pt x="35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53"/>
            <p:cNvSpPr/>
            <p:nvPr/>
          </p:nvSpPr>
          <p:spPr>
            <a:xfrm>
              <a:off x="7894800" y="2943575"/>
              <a:ext cx="38275" cy="25150"/>
            </a:xfrm>
            <a:custGeom>
              <a:rect b="b" l="l" r="r" t="t"/>
              <a:pathLst>
                <a:path extrusionOk="0" h="1006" w="1531">
                  <a:moveTo>
                    <a:pt x="35" y="1"/>
                  </a:moveTo>
                  <a:cubicBezTo>
                    <a:pt x="16" y="1"/>
                    <a:pt x="1" y="30"/>
                    <a:pt x="21" y="51"/>
                  </a:cubicBezTo>
                  <a:cubicBezTo>
                    <a:pt x="474" y="396"/>
                    <a:pt x="962" y="753"/>
                    <a:pt x="1474" y="1003"/>
                  </a:cubicBezTo>
                  <a:cubicBezTo>
                    <a:pt x="1479" y="1005"/>
                    <a:pt x="1483" y="1006"/>
                    <a:pt x="1488" y="1006"/>
                  </a:cubicBezTo>
                  <a:cubicBezTo>
                    <a:pt x="1515" y="1006"/>
                    <a:pt x="1530" y="976"/>
                    <a:pt x="1510" y="956"/>
                  </a:cubicBezTo>
                  <a:cubicBezTo>
                    <a:pt x="1021" y="634"/>
                    <a:pt x="521" y="349"/>
                    <a:pt x="45" y="3"/>
                  </a:cubicBezTo>
                  <a:cubicBezTo>
                    <a:pt x="42" y="2"/>
                    <a:pt x="39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53"/>
            <p:cNvSpPr/>
            <p:nvPr/>
          </p:nvSpPr>
          <p:spPr>
            <a:xfrm>
              <a:off x="7914500" y="2931550"/>
              <a:ext cx="44150" cy="30925"/>
            </a:xfrm>
            <a:custGeom>
              <a:rect b="b" l="l" r="r" t="t"/>
              <a:pathLst>
                <a:path extrusionOk="0" h="1237" w="1766">
                  <a:moveTo>
                    <a:pt x="32" y="0"/>
                  </a:moveTo>
                  <a:cubicBezTo>
                    <a:pt x="18" y="0"/>
                    <a:pt x="1" y="26"/>
                    <a:pt x="19" y="44"/>
                  </a:cubicBezTo>
                  <a:cubicBezTo>
                    <a:pt x="507" y="520"/>
                    <a:pt x="1079" y="973"/>
                    <a:pt x="1710" y="1234"/>
                  </a:cubicBezTo>
                  <a:cubicBezTo>
                    <a:pt x="1714" y="1236"/>
                    <a:pt x="1717" y="1236"/>
                    <a:pt x="1721" y="1236"/>
                  </a:cubicBezTo>
                  <a:cubicBezTo>
                    <a:pt x="1750" y="1236"/>
                    <a:pt x="1765" y="1197"/>
                    <a:pt x="1734" y="1187"/>
                  </a:cubicBezTo>
                  <a:cubicBezTo>
                    <a:pt x="1126" y="842"/>
                    <a:pt x="555" y="496"/>
                    <a:pt x="43" y="8"/>
                  </a:cubicBezTo>
                  <a:cubicBezTo>
                    <a:pt x="40" y="3"/>
                    <a:pt x="36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53"/>
            <p:cNvSpPr/>
            <p:nvPr/>
          </p:nvSpPr>
          <p:spPr>
            <a:xfrm>
              <a:off x="7937425" y="2926175"/>
              <a:ext cx="42950" cy="30050"/>
            </a:xfrm>
            <a:custGeom>
              <a:rect b="b" l="l" r="r" t="t"/>
              <a:pathLst>
                <a:path extrusionOk="0" h="1202" w="1718">
                  <a:moveTo>
                    <a:pt x="26" y="1"/>
                  </a:moveTo>
                  <a:cubicBezTo>
                    <a:pt x="10" y="1"/>
                    <a:pt x="1" y="24"/>
                    <a:pt x="19" y="33"/>
                  </a:cubicBezTo>
                  <a:cubicBezTo>
                    <a:pt x="495" y="497"/>
                    <a:pt x="1055" y="926"/>
                    <a:pt x="1662" y="1199"/>
                  </a:cubicBezTo>
                  <a:cubicBezTo>
                    <a:pt x="1666" y="1201"/>
                    <a:pt x="1670" y="1201"/>
                    <a:pt x="1673" y="1201"/>
                  </a:cubicBezTo>
                  <a:cubicBezTo>
                    <a:pt x="1702" y="1201"/>
                    <a:pt x="1718" y="1162"/>
                    <a:pt x="1686" y="1152"/>
                  </a:cubicBezTo>
                  <a:cubicBezTo>
                    <a:pt x="1090" y="818"/>
                    <a:pt x="543" y="473"/>
                    <a:pt x="43" y="9"/>
                  </a:cubicBezTo>
                  <a:cubicBezTo>
                    <a:pt x="37" y="3"/>
                    <a:pt x="31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53"/>
            <p:cNvSpPr/>
            <p:nvPr/>
          </p:nvSpPr>
          <p:spPr>
            <a:xfrm>
              <a:off x="7959750" y="2918450"/>
              <a:ext cx="38150" cy="27750"/>
            </a:xfrm>
            <a:custGeom>
              <a:rect b="b" l="l" r="r" t="t"/>
              <a:pathLst>
                <a:path extrusionOk="0" h="1110" w="1526">
                  <a:moveTo>
                    <a:pt x="37" y="0"/>
                  </a:moveTo>
                  <a:cubicBezTo>
                    <a:pt x="17" y="0"/>
                    <a:pt x="1" y="26"/>
                    <a:pt x="19" y="44"/>
                  </a:cubicBezTo>
                  <a:cubicBezTo>
                    <a:pt x="447" y="461"/>
                    <a:pt x="924" y="842"/>
                    <a:pt x="1460" y="1104"/>
                  </a:cubicBezTo>
                  <a:cubicBezTo>
                    <a:pt x="1465" y="1108"/>
                    <a:pt x="1471" y="1109"/>
                    <a:pt x="1477" y="1109"/>
                  </a:cubicBezTo>
                  <a:cubicBezTo>
                    <a:pt x="1505" y="1109"/>
                    <a:pt x="1525" y="1066"/>
                    <a:pt x="1495" y="1056"/>
                  </a:cubicBezTo>
                  <a:cubicBezTo>
                    <a:pt x="983" y="735"/>
                    <a:pt x="495" y="425"/>
                    <a:pt x="55" y="8"/>
                  </a:cubicBezTo>
                  <a:cubicBezTo>
                    <a:pt x="49" y="3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53"/>
            <p:cNvSpPr/>
            <p:nvPr/>
          </p:nvSpPr>
          <p:spPr>
            <a:xfrm>
              <a:off x="7974550" y="2911425"/>
              <a:ext cx="42725" cy="30025"/>
            </a:xfrm>
            <a:custGeom>
              <a:rect b="b" l="l" r="r" t="t"/>
              <a:pathLst>
                <a:path extrusionOk="0" h="1201" w="1709">
                  <a:moveTo>
                    <a:pt x="33" y="0"/>
                  </a:moveTo>
                  <a:cubicBezTo>
                    <a:pt x="14" y="0"/>
                    <a:pt x="1" y="18"/>
                    <a:pt x="10" y="27"/>
                  </a:cubicBezTo>
                  <a:cubicBezTo>
                    <a:pt x="522" y="444"/>
                    <a:pt x="1070" y="885"/>
                    <a:pt x="1653" y="1194"/>
                  </a:cubicBezTo>
                  <a:cubicBezTo>
                    <a:pt x="1660" y="1199"/>
                    <a:pt x="1667" y="1201"/>
                    <a:pt x="1672" y="1201"/>
                  </a:cubicBezTo>
                  <a:cubicBezTo>
                    <a:pt x="1696" y="1201"/>
                    <a:pt x="1708" y="1166"/>
                    <a:pt x="1689" y="1146"/>
                  </a:cubicBezTo>
                  <a:cubicBezTo>
                    <a:pt x="1141" y="754"/>
                    <a:pt x="570" y="420"/>
                    <a:pt x="46" y="3"/>
                  </a:cubicBezTo>
                  <a:cubicBezTo>
                    <a:pt x="41" y="1"/>
                    <a:pt x="37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53"/>
            <p:cNvSpPr/>
            <p:nvPr/>
          </p:nvSpPr>
          <p:spPr>
            <a:xfrm>
              <a:off x="7962125" y="2891075"/>
              <a:ext cx="57825" cy="39950"/>
            </a:xfrm>
            <a:custGeom>
              <a:rect b="b" l="l" r="r" t="t"/>
              <a:pathLst>
                <a:path extrusionOk="0" h="1598" w="2313">
                  <a:moveTo>
                    <a:pt x="37" y="0"/>
                  </a:moveTo>
                  <a:cubicBezTo>
                    <a:pt x="18" y="0"/>
                    <a:pt x="1" y="25"/>
                    <a:pt x="19" y="44"/>
                  </a:cubicBezTo>
                  <a:cubicBezTo>
                    <a:pt x="733" y="591"/>
                    <a:pt x="1472" y="1163"/>
                    <a:pt x="2269" y="1591"/>
                  </a:cubicBezTo>
                  <a:cubicBezTo>
                    <a:pt x="2274" y="1596"/>
                    <a:pt x="2278" y="1598"/>
                    <a:pt x="2283" y="1598"/>
                  </a:cubicBezTo>
                  <a:cubicBezTo>
                    <a:pt x="2301" y="1598"/>
                    <a:pt x="2312" y="1563"/>
                    <a:pt x="2293" y="1544"/>
                  </a:cubicBezTo>
                  <a:cubicBezTo>
                    <a:pt x="1543" y="1032"/>
                    <a:pt x="781" y="556"/>
                    <a:pt x="55" y="8"/>
                  </a:cubicBezTo>
                  <a:cubicBezTo>
                    <a:pt x="49" y="2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53"/>
            <p:cNvSpPr/>
            <p:nvPr/>
          </p:nvSpPr>
          <p:spPr>
            <a:xfrm>
              <a:off x="7956100" y="2872450"/>
              <a:ext cx="64175" cy="46050"/>
            </a:xfrm>
            <a:custGeom>
              <a:rect b="b" l="l" r="r" t="t"/>
              <a:pathLst>
                <a:path extrusionOk="0" h="1842" w="2567">
                  <a:moveTo>
                    <a:pt x="38" y="1"/>
                  </a:moveTo>
                  <a:cubicBezTo>
                    <a:pt x="17" y="1"/>
                    <a:pt x="1" y="40"/>
                    <a:pt x="22" y="50"/>
                  </a:cubicBezTo>
                  <a:cubicBezTo>
                    <a:pt x="855" y="646"/>
                    <a:pt x="1665" y="1265"/>
                    <a:pt x="2510" y="1836"/>
                  </a:cubicBezTo>
                  <a:cubicBezTo>
                    <a:pt x="2516" y="1840"/>
                    <a:pt x="2522" y="1842"/>
                    <a:pt x="2527" y="1842"/>
                  </a:cubicBezTo>
                  <a:cubicBezTo>
                    <a:pt x="2553" y="1842"/>
                    <a:pt x="2566" y="1797"/>
                    <a:pt x="2546" y="1777"/>
                  </a:cubicBezTo>
                  <a:cubicBezTo>
                    <a:pt x="1725" y="1170"/>
                    <a:pt x="879" y="598"/>
                    <a:pt x="46" y="3"/>
                  </a:cubicBezTo>
                  <a:cubicBezTo>
                    <a:pt x="43" y="1"/>
                    <a:pt x="41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53"/>
            <p:cNvSpPr/>
            <p:nvPr/>
          </p:nvSpPr>
          <p:spPr>
            <a:xfrm>
              <a:off x="7944200" y="2860225"/>
              <a:ext cx="56425" cy="33200"/>
            </a:xfrm>
            <a:custGeom>
              <a:rect b="b" l="l" r="r" t="t"/>
              <a:pathLst>
                <a:path extrusionOk="0" h="1328" w="2257">
                  <a:moveTo>
                    <a:pt x="22" y="0"/>
                  </a:moveTo>
                  <a:cubicBezTo>
                    <a:pt x="6" y="0"/>
                    <a:pt x="0" y="20"/>
                    <a:pt x="10" y="39"/>
                  </a:cubicBezTo>
                  <a:cubicBezTo>
                    <a:pt x="736" y="468"/>
                    <a:pt x="1450" y="944"/>
                    <a:pt x="2201" y="1325"/>
                  </a:cubicBezTo>
                  <a:cubicBezTo>
                    <a:pt x="2204" y="1327"/>
                    <a:pt x="2208" y="1327"/>
                    <a:pt x="2212" y="1327"/>
                  </a:cubicBezTo>
                  <a:cubicBezTo>
                    <a:pt x="2241" y="1327"/>
                    <a:pt x="2256" y="1288"/>
                    <a:pt x="2224" y="1278"/>
                  </a:cubicBezTo>
                  <a:cubicBezTo>
                    <a:pt x="1522" y="813"/>
                    <a:pt x="760" y="420"/>
                    <a:pt x="34" y="4"/>
                  </a:cubicBezTo>
                  <a:cubicBezTo>
                    <a:pt x="29" y="1"/>
                    <a:pt x="25" y="0"/>
                    <a:pt x="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8" name="Google Shape;1398;p53"/>
          <p:cNvGrpSpPr/>
          <p:nvPr/>
        </p:nvGrpSpPr>
        <p:grpSpPr>
          <a:xfrm>
            <a:off x="7963804" y="2626468"/>
            <a:ext cx="464843" cy="431355"/>
            <a:chOff x="7672075" y="2051200"/>
            <a:chExt cx="311975" cy="289500"/>
          </a:xfrm>
        </p:grpSpPr>
        <p:sp>
          <p:nvSpPr>
            <p:cNvPr id="1399" name="Google Shape;1399;p53"/>
            <p:cNvSpPr/>
            <p:nvPr/>
          </p:nvSpPr>
          <p:spPr>
            <a:xfrm>
              <a:off x="7672075" y="2051200"/>
              <a:ext cx="311975" cy="289500"/>
            </a:xfrm>
            <a:custGeom>
              <a:rect b="b" l="l" r="r" t="t"/>
              <a:pathLst>
                <a:path extrusionOk="0" h="11580" w="12479">
                  <a:moveTo>
                    <a:pt x="6446" y="313"/>
                  </a:moveTo>
                  <a:cubicBezTo>
                    <a:pt x="6468" y="313"/>
                    <a:pt x="6491" y="313"/>
                    <a:pt x="6513" y="313"/>
                  </a:cubicBezTo>
                  <a:cubicBezTo>
                    <a:pt x="6525" y="384"/>
                    <a:pt x="6573" y="444"/>
                    <a:pt x="6656" y="444"/>
                  </a:cubicBezTo>
                  <a:cubicBezTo>
                    <a:pt x="9907" y="468"/>
                    <a:pt x="11026" y="4873"/>
                    <a:pt x="10145" y="7421"/>
                  </a:cubicBezTo>
                  <a:cubicBezTo>
                    <a:pt x="9469" y="9381"/>
                    <a:pt x="7568" y="10617"/>
                    <a:pt x="5592" y="10617"/>
                  </a:cubicBezTo>
                  <a:cubicBezTo>
                    <a:pt x="5060" y="10617"/>
                    <a:pt x="4522" y="10528"/>
                    <a:pt x="4001" y="10338"/>
                  </a:cubicBezTo>
                  <a:cubicBezTo>
                    <a:pt x="1441" y="9398"/>
                    <a:pt x="143" y="6647"/>
                    <a:pt x="917" y="4064"/>
                  </a:cubicBezTo>
                  <a:cubicBezTo>
                    <a:pt x="1661" y="1586"/>
                    <a:pt x="4005" y="313"/>
                    <a:pt x="6446" y="313"/>
                  </a:cubicBezTo>
                  <a:close/>
                  <a:moveTo>
                    <a:pt x="9311" y="1289"/>
                  </a:moveTo>
                  <a:lnTo>
                    <a:pt x="9311" y="1289"/>
                  </a:lnTo>
                  <a:cubicBezTo>
                    <a:pt x="10430" y="1992"/>
                    <a:pt x="11276" y="3087"/>
                    <a:pt x="11645" y="4385"/>
                  </a:cubicBezTo>
                  <a:cubicBezTo>
                    <a:pt x="12181" y="6242"/>
                    <a:pt x="11871" y="8874"/>
                    <a:pt x="10204" y="10076"/>
                  </a:cubicBezTo>
                  <a:cubicBezTo>
                    <a:pt x="9095" y="10880"/>
                    <a:pt x="7794" y="11263"/>
                    <a:pt x="6507" y="11263"/>
                  </a:cubicBezTo>
                  <a:cubicBezTo>
                    <a:pt x="5391" y="11263"/>
                    <a:pt x="4285" y="10974"/>
                    <a:pt x="3322" y="10421"/>
                  </a:cubicBezTo>
                  <a:lnTo>
                    <a:pt x="3322" y="10421"/>
                  </a:lnTo>
                  <a:cubicBezTo>
                    <a:pt x="4057" y="10785"/>
                    <a:pt x="4866" y="10986"/>
                    <a:pt x="5682" y="10986"/>
                  </a:cubicBezTo>
                  <a:cubicBezTo>
                    <a:pt x="6095" y="10986"/>
                    <a:pt x="6510" y="10934"/>
                    <a:pt x="6918" y="10826"/>
                  </a:cubicBezTo>
                  <a:cubicBezTo>
                    <a:pt x="9133" y="10231"/>
                    <a:pt x="10681" y="8207"/>
                    <a:pt x="10740" y="5933"/>
                  </a:cubicBezTo>
                  <a:cubicBezTo>
                    <a:pt x="10788" y="4397"/>
                    <a:pt x="10359" y="2492"/>
                    <a:pt x="9311" y="1289"/>
                  </a:cubicBezTo>
                  <a:close/>
                  <a:moveTo>
                    <a:pt x="5964" y="1"/>
                  </a:moveTo>
                  <a:cubicBezTo>
                    <a:pt x="4182" y="1"/>
                    <a:pt x="2404" y="895"/>
                    <a:pt x="1370" y="2349"/>
                  </a:cubicBezTo>
                  <a:cubicBezTo>
                    <a:pt x="191" y="4016"/>
                    <a:pt x="1" y="6338"/>
                    <a:pt x="953" y="8147"/>
                  </a:cubicBezTo>
                  <a:cubicBezTo>
                    <a:pt x="1891" y="10401"/>
                    <a:pt x="4199" y="11580"/>
                    <a:pt x="6530" y="11580"/>
                  </a:cubicBezTo>
                  <a:cubicBezTo>
                    <a:pt x="8017" y="11580"/>
                    <a:pt x="9514" y="11100"/>
                    <a:pt x="10669" y="10112"/>
                  </a:cubicBezTo>
                  <a:cubicBezTo>
                    <a:pt x="12228" y="8778"/>
                    <a:pt x="12478" y="6171"/>
                    <a:pt x="11943" y="4302"/>
                  </a:cubicBezTo>
                  <a:cubicBezTo>
                    <a:pt x="11431" y="2516"/>
                    <a:pt x="10085" y="1063"/>
                    <a:pt x="8323" y="492"/>
                  </a:cubicBezTo>
                  <a:cubicBezTo>
                    <a:pt x="7966" y="301"/>
                    <a:pt x="7573" y="182"/>
                    <a:pt x="7132" y="134"/>
                  </a:cubicBezTo>
                  <a:cubicBezTo>
                    <a:pt x="6748" y="44"/>
                    <a:pt x="6356" y="1"/>
                    <a:pt x="59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53"/>
            <p:cNvSpPr/>
            <p:nvPr/>
          </p:nvSpPr>
          <p:spPr>
            <a:xfrm>
              <a:off x="7743225" y="2079625"/>
              <a:ext cx="164325" cy="207650"/>
            </a:xfrm>
            <a:custGeom>
              <a:rect b="b" l="l" r="r" t="t"/>
              <a:pathLst>
                <a:path extrusionOk="0" h="8306" w="6573">
                  <a:moveTo>
                    <a:pt x="2968" y="1338"/>
                  </a:moveTo>
                  <a:cubicBezTo>
                    <a:pt x="3188" y="1338"/>
                    <a:pt x="3405" y="1365"/>
                    <a:pt x="3620" y="1414"/>
                  </a:cubicBezTo>
                  <a:cubicBezTo>
                    <a:pt x="3727" y="2188"/>
                    <a:pt x="3858" y="2962"/>
                    <a:pt x="3977" y="3736"/>
                  </a:cubicBezTo>
                  <a:cubicBezTo>
                    <a:pt x="3524" y="3772"/>
                    <a:pt x="3072" y="3843"/>
                    <a:pt x="2655" y="3867"/>
                  </a:cubicBezTo>
                  <a:cubicBezTo>
                    <a:pt x="2548" y="3046"/>
                    <a:pt x="2465" y="2224"/>
                    <a:pt x="2346" y="1414"/>
                  </a:cubicBezTo>
                  <a:cubicBezTo>
                    <a:pt x="2554" y="1362"/>
                    <a:pt x="2762" y="1338"/>
                    <a:pt x="2968" y="1338"/>
                  </a:cubicBezTo>
                  <a:close/>
                  <a:moveTo>
                    <a:pt x="1965" y="1533"/>
                  </a:moveTo>
                  <a:cubicBezTo>
                    <a:pt x="2060" y="2319"/>
                    <a:pt x="2191" y="3093"/>
                    <a:pt x="2310" y="3879"/>
                  </a:cubicBezTo>
                  <a:cubicBezTo>
                    <a:pt x="1786" y="3855"/>
                    <a:pt x="1167" y="3689"/>
                    <a:pt x="917" y="3177"/>
                  </a:cubicBezTo>
                  <a:cubicBezTo>
                    <a:pt x="548" y="2426"/>
                    <a:pt x="1322" y="1807"/>
                    <a:pt x="1965" y="1533"/>
                  </a:cubicBezTo>
                  <a:close/>
                  <a:moveTo>
                    <a:pt x="4370" y="4058"/>
                  </a:moveTo>
                  <a:lnTo>
                    <a:pt x="4370" y="4058"/>
                  </a:lnTo>
                  <a:cubicBezTo>
                    <a:pt x="5025" y="4081"/>
                    <a:pt x="5620" y="4284"/>
                    <a:pt x="5822" y="5010"/>
                  </a:cubicBezTo>
                  <a:cubicBezTo>
                    <a:pt x="6084" y="5915"/>
                    <a:pt x="5525" y="6534"/>
                    <a:pt x="4787" y="6832"/>
                  </a:cubicBezTo>
                  <a:cubicBezTo>
                    <a:pt x="4727" y="5986"/>
                    <a:pt x="4513" y="5117"/>
                    <a:pt x="4406" y="4331"/>
                  </a:cubicBezTo>
                  <a:cubicBezTo>
                    <a:pt x="4394" y="4248"/>
                    <a:pt x="4382" y="4153"/>
                    <a:pt x="4370" y="4058"/>
                  </a:cubicBezTo>
                  <a:close/>
                  <a:moveTo>
                    <a:pt x="4025" y="4070"/>
                  </a:moveTo>
                  <a:cubicBezTo>
                    <a:pt x="4179" y="5010"/>
                    <a:pt x="4394" y="5975"/>
                    <a:pt x="4513" y="6927"/>
                  </a:cubicBezTo>
                  <a:cubicBezTo>
                    <a:pt x="4263" y="6989"/>
                    <a:pt x="3996" y="7025"/>
                    <a:pt x="3749" y="7025"/>
                  </a:cubicBezTo>
                  <a:cubicBezTo>
                    <a:pt x="3714" y="7025"/>
                    <a:pt x="3678" y="7024"/>
                    <a:pt x="3644" y="7022"/>
                  </a:cubicBezTo>
                  <a:cubicBezTo>
                    <a:pt x="3465" y="7010"/>
                    <a:pt x="3286" y="6998"/>
                    <a:pt x="3096" y="6975"/>
                  </a:cubicBezTo>
                  <a:cubicBezTo>
                    <a:pt x="2977" y="6070"/>
                    <a:pt x="2834" y="5177"/>
                    <a:pt x="2715" y="4284"/>
                  </a:cubicBezTo>
                  <a:cubicBezTo>
                    <a:pt x="2703" y="4260"/>
                    <a:pt x="2703" y="4236"/>
                    <a:pt x="2703" y="4212"/>
                  </a:cubicBezTo>
                  <a:cubicBezTo>
                    <a:pt x="2786" y="4212"/>
                    <a:pt x="2882" y="4200"/>
                    <a:pt x="2965" y="4189"/>
                  </a:cubicBezTo>
                  <a:cubicBezTo>
                    <a:pt x="3274" y="4153"/>
                    <a:pt x="3655" y="4093"/>
                    <a:pt x="4025" y="4070"/>
                  </a:cubicBezTo>
                  <a:close/>
                  <a:moveTo>
                    <a:pt x="1991" y="0"/>
                  </a:moveTo>
                  <a:cubicBezTo>
                    <a:pt x="1904" y="0"/>
                    <a:pt x="1815" y="58"/>
                    <a:pt x="1822" y="164"/>
                  </a:cubicBezTo>
                  <a:cubicBezTo>
                    <a:pt x="1846" y="498"/>
                    <a:pt x="1881" y="831"/>
                    <a:pt x="1917" y="1176"/>
                  </a:cubicBezTo>
                  <a:cubicBezTo>
                    <a:pt x="1798" y="1212"/>
                    <a:pt x="1667" y="1272"/>
                    <a:pt x="1548" y="1331"/>
                  </a:cubicBezTo>
                  <a:cubicBezTo>
                    <a:pt x="560" y="1855"/>
                    <a:pt x="0" y="3069"/>
                    <a:pt x="1048" y="3855"/>
                  </a:cubicBezTo>
                  <a:cubicBezTo>
                    <a:pt x="1429" y="4141"/>
                    <a:pt x="1893" y="4236"/>
                    <a:pt x="2370" y="4236"/>
                  </a:cubicBezTo>
                  <a:cubicBezTo>
                    <a:pt x="2501" y="5117"/>
                    <a:pt x="2620" y="6022"/>
                    <a:pt x="2774" y="6915"/>
                  </a:cubicBezTo>
                  <a:cubicBezTo>
                    <a:pt x="2000" y="6772"/>
                    <a:pt x="1238" y="6475"/>
                    <a:pt x="643" y="5998"/>
                  </a:cubicBezTo>
                  <a:cubicBezTo>
                    <a:pt x="607" y="5970"/>
                    <a:pt x="568" y="5958"/>
                    <a:pt x="531" y="5958"/>
                  </a:cubicBezTo>
                  <a:cubicBezTo>
                    <a:pt x="396" y="5958"/>
                    <a:pt x="284" y="6115"/>
                    <a:pt x="405" y="6236"/>
                  </a:cubicBezTo>
                  <a:cubicBezTo>
                    <a:pt x="1000" y="6784"/>
                    <a:pt x="1917" y="7177"/>
                    <a:pt x="2846" y="7344"/>
                  </a:cubicBezTo>
                  <a:cubicBezTo>
                    <a:pt x="2905" y="7641"/>
                    <a:pt x="2965" y="7939"/>
                    <a:pt x="3036" y="8237"/>
                  </a:cubicBezTo>
                  <a:cubicBezTo>
                    <a:pt x="3047" y="8283"/>
                    <a:pt x="3089" y="8305"/>
                    <a:pt x="3132" y="8305"/>
                  </a:cubicBezTo>
                  <a:cubicBezTo>
                    <a:pt x="3188" y="8305"/>
                    <a:pt x="3245" y="8268"/>
                    <a:pt x="3239" y="8201"/>
                  </a:cubicBezTo>
                  <a:cubicBezTo>
                    <a:pt x="3215" y="7927"/>
                    <a:pt x="3191" y="7653"/>
                    <a:pt x="3155" y="7379"/>
                  </a:cubicBezTo>
                  <a:lnTo>
                    <a:pt x="3155" y="7379"/>
                  </a:lnTo>
                  <a:cubicBezTo>
                    <a:pt x="3346" y="7403"/>
                    <a:pt x="3535" y="7415"/>
                    <a:pt x="3721" y="7415"/>
                  </a:cubicBezTo>
                  <a:cubicBezTo>
                    <a:pt x="4009" y="7415"/>
                    <a:pt x="4287" y="7385"/>
                    <a:pt x="4548" y="7320"/>
                  </a:cubicBezTo>
                  <a:cubicBezTo>
                    <a:pt x="4572" y="7522"/>
                    <a:pt x="4584" y="7737"/>
                    <a:pt x="4584" y="7927"/>
                  </a:cubicBezTo>
                  <a:cubicBezTo>
                    <a:pt x="4584" y="7989"/>
                    <a:pt x="4644" y="8028"/>
                    <a:pt x="4697" y="8028"/>
                  </a:cubicBezTo>
                  <a:cubicBezTo>
                    <a:pt x="4735" y="8028"/>
                    <a:pt x="4770" y="8008"/>
                    <a:pt x="4775" y="7963"/>
                  </a:cubicBezTo>
                  <a:cubicBezTo>
                    <a:pt x="4810" y="7725"/>
                    <a:pt x="4810" y="7487"/>
                    <a:pt x="4810" y="7248"/>
                  </a:cubicBezTo>
                  <a:cubicBezTo>
                    <a:pt x="5834" y="6891"/>
                    <a:pt x="6572" y="5772"/>
                    <a:pt x="6096" y="4701"/>
                  </a:cubicBezTo>
                  <a:cubicBezTo>
                    <a:pt x="5761" y="3926"/>
                    <a:pt x="5111" y="3724"/>
                    <a:pt x="4397" y="3724"/>
                  </a:cubicBezTo>
                  <a:cubicBezTo>
                    <a:pt x="4376" y="3724"/>
                    <a:pt x="4355" y="3724"/>
                    <a:pt x="4334" y="3724"/>
                  </a:cubicBezTo>
                  <a:cubicBezTo>
                    <a:pt x="4239" y="2998"/>
                    <a:pt x="4155" y="2272"/>
                    <a:pt x="4048" y="1545"/>
                  </a:cubicBezTo>
                  <a:lnTo>
                    <a:pt x="4048" y="1545"/>
                  </a:lnTo>
                  <a:cubicBezTo>
                    <a:pt x="4310" y="1653"/>
                    <a:pt x="4560" y="1795"/>
                    <a:pt x="4787" y="1962"/>
                  </a:cubicBezTo>
                  <a:cubicBezTo>
                    <a:pt x="4806" y="1977"/>
                    <a:pt x="4826" y="1984"/>
                    <a:pt x="4846" y="1984"/>
                  </a:cubicBezTo>
                  <a:cubicBezTo>
                    <a:pt x="4934" y="1984"/>
                    <a:pt x="5007" y="1852"/>
                    <a:pt x="4929" y="1784"/>
                  </a:cubicBezTo>
                  <a:cubicBezTo>
                    <a:pt x="4656" y="1522"/>
                    <a:pt x="4334" y="1331"/>
                    <a:pt x="4001" y="1200"/>
                  </a:cubicBezTo>
                  <a:cubicBezTo>
                    <a:pt x="3941" y="867"/>
                    <a:pt x="3894" y="545"/>
                    <a:pt x="3822" y="212"/>
                  </a:cubicBezTo>
                  <a:cubicBezTo>
                    <a:pt x="3806" y="128"/>
                    <a:pt x="3736" y="91"/>
                    <a:pt x="3664" y="91"/>
                  </a:cubicBezTo>
                  <a:cubicBezTo>
                    <a:pt x="3571" y="91"/>
                    <a:pt x="3475" y="153"/>
                    <a:pt x="3489" y="260"/>
                  </a:cubicBezTo>
                  <a:cubicBezTo>
                    <a:pt x="3513" y="533"/>
                    <a:pt x="3536" y="795"/>
                    <a:pt x="3572" y="1069"/>
                  </a:cubicBezTo>
                  <a:cubicBezTo>
                    <a:pt x="3364" y="1022"/>
                    <a:pt x="3149" y="998"/>
                    <a:pt x="2935" y="998"/>
                  </a:cubicBezTo>
                  <a:cubicBezTo>
                    <a:pt x="2721" y="998"/>
                    <a:pt x="2506" y="1022"/>
                    <a:pt x="2298" y="1069"/>
                  </a:cubicBezTo>
                  <a:cubicBezTo>
                    <a:pt x="2250" y="748"/>
                    <a:pt x="2203" y="426"/>
                    <a:pt x="2143" y="117"/>
                  </a:cubicBezTo>
                  <a:cubicBezTo>
                    <a:pt x="2127" y="37"/>
                    <a:pt x="2060" y="0"/>
                    <a:pt x="19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53"/>
            <p:cNvSpPr/>
            <p:nvPr/>
          </p:nvSpPr>
          <p:spPr>
            <a:xfrm>
              <a:off x="7869825" y="2303600"/>
              <a:ext cx="28750" cy="21025"/>
            </a:xfrm>
            <a:custGeom>
              <a:rect b="b" l="l" r="r" t="t"/>
              <a:pathLst>
                <a:path extrusionOk="0" h="841" w="1150">
                  <a:moveTo>
                    <a:pt x="42" y="1"/>
                  </a:moveTo>
                  <a:cubicBezTo>
                    <a:pt x="21" y="1"/>
                    <a:pt x="1" y="20"/>
                    <a:pt x="20" y="40"/>
                  </a:cubicBezTo>
                  <a:cubicBezTo>
                    <a:pt x="354" y="349"/>
                    <a:pt x="711" y="635"/>
                    <a:pt x="1116" y="837"/>
                  </a:cubicBezTo>
                  <a:cubicBezTo>
                    <a:pt x="1120" y="840"/>
                    <a:pt x="1124" y="841"/>
                    <a:pt x="1127" y="841"/>
                  </a:cubicBezTo>
                  <a:cubicBezTo>
                    <a:pt x="1143" y="841"/>
                    <a:pt x="1149" y="821"/>
                    <a:pt x="1139" y="802"/>
                  </a:cubicBezTo>
                  <a:cubicBezTo>
                    <a:pt x="758" y="552"/>
                    <a:pt x="389" y="314"/>
                    <a:pt x="56" y="4"/>
                  </a:cubicBezTo>
                  <a:cubicBezTo>
                    <a:pt x="52" y="2"/>
                    <a:pt x="47" y="1"/>
                    <a:pt x="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53"/>
            <p:cNvSpPr/>
            <p:nvPr/>
          </p:nvSpPr>
          <p:spPr>
            <a:xfrm>
              <a:off x="7882325" y="2296175"/>
              <a:ext cx="31175" cy="18850"/>
            </a:xfrm>
            <a:custGeom>
              <a:rect b="b" l="l" r="r" t="t"/>
              <a:pathLst>
                <a:path extrusionOk="0" h="754" w="1247">
                  <a:moveTo>
                    <a:pt x="36" y="0"/>
                  </a:moveTo>
                  <a:cubicBezTo>
                    <a:pt x="21" y="0"/>
                    <a:pt x="1" y="20"/>
                    <a:pt x="20" y="39"/>
                  </a:cubicBezTo>
                  <a:cubicBezTo>
                    <a:pt x="377" y="325"/>
                    <a:pt x="782" y="575"/>
                    <a:pt x="1211" y="753"/>
                  </a:cubicBezTo>
                  <a:cubicBezTo>
                    <a:pt x="1235" y="753"/>
                    <a:pt x="1247" y="718"/>
                    <a:pt x="1235" y="706"/>
                  </a:cubicBezTo>
                  <a:cubicBezTo>
                    <a:pt x="806" y="515"/>
                    <a:pt x="413" y="289"/>
                    <a:pt x="44" y="3"/>
                  </a:cubicBezTo>
                  <a:cubicBezTo>
                    <a:pt x="42" y="1"/>
                    <a:pt x="39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53"/>
            <p:cNvSpPr/>
            <p:nvPr/>
          </p:nvSpPr>
          <p:spPr>
            <a:xfrm>
              <a:off x="7897800" y="2283500"/>
              <a:ext cx="30200" cy="20875"/>
            </a:xfrm>
            <a:custGeom>
              <a:rect b="b" l="l" r="r" t="t"/>
              <a:pathLst>
                <a:path extrusionOk="0" h="835" w="1208">
                  <a:moveTo>
                    <a:pt x="34" y="0"/>
                  </a:moveTo>
                  <a:cubicBezTo>
                    <a:pt x="15" y="0"/>
                    <a:pt x="0" y="17"/>
                    <a:pt x="8" y="34"/>
                  </a:cubicBezTo>
                  <a:cubicBezTo>
                    <a:pt x="270" y="439"/>
                    <a:pt x="699" y="784"/>
                    <a:pt x="1187" y="832"/>
                  </a:cubicBezTo>
                  <a:cubicBezTo>
                    <a:pt x="1189" y="833"/>
                    <a:pt x="1190" y="834"/>
                    <a:pt x="1192" y="834"/>
                  </a:cubicBezTo>
                  <a:cubicBezTo>
                    <a:pt x="1202" y="834"/>
                    <a:pt x="1208" y="806"/>
                    <a:pt x="1187" y="796"/>
                  </a:cubicBezTo>
                  <a:cubicBezTo>
                    <a:pt x="711" y="653"/>
                    <a:pt x="318" y="439"/>
                    <a:pt x="56" y="10"/>
                  </a:cubicBezTo>
                  <a:cubicBezTo>
                    <a:pt x="49" y="3"/>
                    <a:pt x="41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53"/>
            <p:cNvSpPr/>
            <p:nvPr/>
          </p:nvSpPr>
          <p:spPr>
            <a:xfrm>
              <a:off x="7907600" y="2266225"/>
              <a:ext cx="32650" cy="24750"/>
            </a:xfrm>
            <a:custGeom>
              <a:rect b="b" l="l" r="r" t="t"/>
              <a:pathLst>
                <a:path extrusionOk="0" h="990" w="1306">
                  <a:moveTo>
                    <a:pt x="25" y="1"/>
                  </a:moveTo>
                  <a:cubicBezTo>
                    <a:pt x="10" y="1"/>
                    <a:pt x="1" y="18"/>
                    <a:pt x="9" y="35"/>
                  </a:cubicBezTo>
                  <a:cubicBezTo>
                    <a:pt x="355" y="439"/>
                    <a:pt x="783" y="797"/>
                    <a:pt x="1283" y="987"/>
                  </a:cubicBezTo>
                  <a:cubicBezTo>
                    <a:pt x="1285" y="989"/>
                    <a:pt x="1287" y="989"/>
                    <a:pt x="1288" y="989"/>
                  </a:cubicBezTo>
                  <a:cubicBezTo>
                    <a:pt x="1298" y="989"/>
                    <a:pt x="1305" y="962"/>
                    <a:pt x="1295" y="951"/>
                  </a:cubicBezTo>
                  <a:cubicBezTo>
                    <a:pt x="819" y="701"/>
                    <a:pt x="390" y="416"/>
                    <a:pt x="45" y="11"/>
                  </a:cubicBezTo>
                  <a:cubicBezTo>
                    <a:pt x="38" y="4"/>
                    <a:pt x="31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53"/>
            <p:cNvSpPr/>
            <p:nvPr/>
          </p:nvSpPr>
          <p:spPr>
            <a:xfrm>
              <a:off x="7916825" y="2254525"/>
              <a:ext cx="36200" cy="25750"/>
            </a:xfrm>
            <a:custGeom>
              <a:rect b="b" l="l" r="r" t="t"/>
              <a:pathLst>
                <a:path extrusionOk="0" h="1030" w="1448">
                  <a:moveTo>
                    <a:pt x="28" y="0"/>
                  </a:moveTo>
                  <a:cubicBezTo>
                    <a:pt x="16" y="0"/>
                    <a:pt x="1" y="28"/>
                    <a:pt x="21" y="38"/>
                  </a:cubicBezTo>
                  <a:cubicBezTo>
                    <a:pt x="474" y="372"/>
                    <a:pt x="926" y="729"/>
                    <a:pt x="1402" y="1026"/>
                  </a:cubicBezTo>
                  <a:cubicBezTo>
                    <a:pt x="1407" y="1029"/>
                    <a:pt x="1411" y="1030"/>
                    <a:pt x="1415" y="1030"/>
                  </a:cubicBezTo>
                  <a:cubicBezTo>
                    <a:pt x="1434" y="1030"/>
                    <a:pt x="1448" y="1010"/>
                    <a:pt x="1438" y="991"/>
                  </a:cubicBezTo>
                  <a:cubicBezTo>
                    <a:pt x="986" y="633"/>
                    <a:pt x="510" y="324"/>
                    <a:pt x="33" y="2"/>
                  </a:cubicBezTo>
                  <a:cubicBezTo>
                    <a:pt x="32" y="1"/>
                    <a:pt x="30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53"/>
            <p:cNvSpPr/>
            <p:nvPr/>
          </p:nvSpPr>
          <p:spPr>
            <a:xfrm>
              <a:off x="7931425" y="2239575"/>
              <a:ext cx="26650" cy="20750"/>
            </a:xfrm>
            <a:custGeom>
              <a:rect b="b" l="l" r="r" t="t"/>
              <a:pathLst>
                <a:path extrusionOk="0" h="830" w="1066">
                  <a:moveTo>
                    <a:pt x="31" y="0"/>
                  </a:moveTo>
                  <a:cubicBezTo>
                    <a:pt x="17" y="0"/>
                    <a:pt x="0" y="12"/>
                    <a:pt x="9" y="29"/>
                  </a:cubicBezTo>
                  <a:cubicBezTo>
                    <a:pt x="247" y="398"/>
                    <a:pt x="604" y="708"/>
                    <a:pt x="1033" y="827"/>
                  </a:cubicBezTo>
                  <a:cubicBezTo>
                    <a:pt x="1036" y="828"/>
                    <a:pt x="1039" y="829"/>
                    <a:pt x="1042" y="829"/>
                  </a:cubicBezTo>
                  <a:cubicBezTo>
                    <a:pt x="1059" y="829"/>
                    <a:pt x="1065" y="801"/>
                    <a:pt x="1045" y="791"/>
                  </a:cubicBezTo>
                  <a:cubicBezTo>
                    <a:pt x="640" y="612"/>
                    <a:pt x="307" y="386"/>
                    <a:pt x="45" y="5"/>
                  </a:cubicBezTo>
                  <a:cubicBezTo>
                    <a:pt x="41" y="2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53"/>
            <p:cNvSpPr/>
            <p:nvPr/>
          </p:nvSpPr>
          <p:spPr>
            <a:xfrm>
              <a:off x="7934775" y="2219325"/>
              <a:ext cx="35500" cy="24900"/>
            </a:xfrm>
            <a:custGeom>
              <a:rect b="b" l="l" r="r" t="t"/>
              <a:pathLst>
                <a:path extrusionOk="0" h="996" w="1420">
                  <a:moveTo>
                    <a:pt x="23" y="1"/>
                  </a:moveTo>
                  <a:cubicBezTo>
                    <a:pt x="8" y="1"/>
                    <a:pt x="0" y="12"/>
                    <a:pt x="18" y="29"/>
                  </a:cubicBezTo>
                  <a:cubicBezTo>
                    <a:pt x="387" y="446"/>
                    <a:pt x="851" y="791"/>
                    <a:pt x="1375" y="994"/>
                  </a:cubicBezTo>
                  <a:cubicBezTo>
                    <a:pt x="1378" y="995"/>
                    <a:pt x="1380" y="996"/>
                    <a:pt x="1383" y="996"/>
                  </a:cubicBezTo>
                  <a:cubicBezTo>
                    <a:pt x="1404" y="996"/>
                    <a:pt x="1420" y="958"/>
                    <a:pt x="1399" y="958"/>
                  </a:cubicBezTo>
                  <a:cubicBezTo>
                    <a:pt x="875" y="720"/>
                    <a:pt x="423" y="422"/>
                    <a:pt x="42" y="6"/>
                  </a:cubicBezTo>
                  <a:cubicBezTo>
                    <a:pt x="35" y="2"/>
                    <a:pt x="29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53"/>
            <p:cNvSpPr/>
            <p:nvPr/>
          </p:nvSpPr>
          <p:spPr>
            <a:xfrm>
              <a:off x="7934975" y="2196750"/>
              <a:ext cx="37700" cy="29175"/>
            </a:xfrm>
            <a:custGeom>
              <a:rect b="b" l="l" r="r" t="t"/>
              <a:pathLst>
                <a:path extrusionOk="0" h="1167" w="1508">
                  <a:moveTo>
                    <a:pt x="21" y="0"/>
                  </a:moveTo>
                  <a:cubicBezTo>
                    <a:pt x="6" y="0"/>
                    <a:pt x="0" y="18"/>
                    <a:pt x="10" y="27"/>
                  </a:cubicBezTo>
                  <a:cubicBezTo>
                    <a:pt x="486" y="408"/>
                    <a:pt x="974" y="801"/>
                    <a:pt x="1474" y="1159"/>
                  </a:cubicBezTo>
                  <a:cubicBezTo>
                    <a:pt x="1477" y="1164"/>
                    <a:pt x="1481" y="1167"/>
                    <a:pt x="1484" y="1167"/>
                  </a:cubicBezTo>
                  <a:cubicBezTo>
                    <a:pt x="1495" y="1167"/>
                    <a:pt x="1507" y="1144"/>
                    <a:pt x="1498" y="1135"/>
                  </a:cubicBezTo>
                  <a:cubicBezTo>
                    <a:pt x="1022" y="742"/>
                    <a:pt x="522" y="373"/>
                    <a:pt x="34" y="4"/>
                  </a:cubicBezTo>
                  <a:cubicBezTo>
                    <a:pt x="29" y="1"/>
                    <a:pt x="25" y="0"/>
                    <a:pt x="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53"/>
            <p:cNvSpPr/>
            <p:nvPr/>
          </p:nvSpPr>
          <p:spPr>
            <a:xfrm>
              <a:off x="7935025" y="2179175"/>
              <a:ext cx="35275" cy="26700"/>
            </a:xfrm>
            <a:custGeom>
              <a:rect b="b" l="l" r="r" t="t"/>
              <a:pathLst>
                <a:path extrusionOk="0" h="1068" w="1411">
                  <a:moveTo>
                    <a:pt x="24" y="1"/>
                  </a:moveTo>
                  <a:cubicBezTo>
                    <a:pt x="12" y="1"/>
                    <a:pt x="0" y="18"/>
                    <a:pt x="20" y="28"/>
                  </a:cubicBezTo>
                  <a:cubicBezTo>
                    <a:pt x="460" y="373"/>
                    <a:pt x="901" y="742"/>
                    <a:pt x="1377" y="1064"/>
                  </a:cubicBezTo>
                  <a:cubicBezTo>
                    <a:pt x="1379" y="1066"/>
                    <a:pt x="1382" y="1067"/>
                    <a:pt x="1385" y="1067"/>
                  </a:cubicBezTo>
                  <a:cubicBezTo>
                    <a:pt x="1397" y="1067"/>
                    <a:pt x="1410" y="1050"/>
                    <a:pt x="1401" y="1040"/>
                  </a:cubicBezTo>
                  <a:cubicBezTo>
                    <a:pt x="960" y="671"/>
                    <a:pt x="496" y="338"/>
                    <a:pt x="32" y="4"/>
                  </a:cubicBezTo>
                  <a:cubicBezTo>
                    <a:pt x="29" y="2"/>
                    <a:pt x="27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53"/>
            <p:cNvSpPr/>
            <p:nvPr/>
          </p:nvSpPr>
          <p:spPr>
            <a:xfrm>
              <a:off x="7931450" y="2155025"/>
              <a:ext cx="36825" cy="28425"/>
            </a:xfrm>
            <a:custGeom>
              <a:rect b="b" l="l" r="r" t="t"/>
              <a:pathLst>
                <a:path extrusionOk="0" h="1137" w="1473">
                  <a:moveTo>
                    <a:pt x="34" y="0"/>
                  </a:moveTo>
                  <a:cubicBezTo>
                    <a:pt x="18" y="0"/>
                    <a:pt x="0" y="18"/>
                    <a:pt x="8" y="41"/>
                  </a:cubicBezTo>
                  <a:cubicBezTo>
                    <a:pt x="306" y="577"/>
                    <a:pt x="817" y="1018"/>
                    <a:pt x="1425" y="1137"/>
                  </a:cubicBezTo>
                  <a:cubicBezTo>
                    <a:pt x="1460" y="1137"/>
                    <a:pt x="1472" y="1101"/>
                    <a:pt x="1449" y="1089"/>
                  </a:cubicBezTo>
                  <a:cubicBezTo>
                    <a:pt x="853" y="899"/>
                    <a:pt x="365" y="565"/>
                    <a:pt x="55" y="18"/>
                  </a:cubicBezTo>
                  <a:cubicBezTo>
                    <a:pt x="51" y="5"/>
                    <a:pt x="43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53"/>
            <p:cNvSpPr/>
            <p:nvPr/>
          </p:nvSpPr>
          <p:spPr>
            <a:xfrm>
              <a:off x="7928425" y="2136025"/>
              <a:ext cx="44325" cy="31125"/>
            </a:xfrm>
            <a:custGeom>
              <a:rect b="b" l="l" r="r" t="t"/>
              <a:pathLst>
                <a:path extrusionOk="0" h="1245" w="1773">
                  <a:moveTo>
                    <a:pt x="33" y="1"/>
                  </a:moveTo>
                  <a:cubicBezTo>
                    <a:pt x="14" y="1"/>
                    <a:pt x="0" y="20"/>
                    <a:pt x="10" y="39"/>
                  </a:cubicBezTo>
                  <a:cubicBezTo>
                    <a:pt x="284" y="254"/>
                    <a:pt x="546" y="468"/>
                    <a:pt x="819" y="682"/>
                  </a:cubicBezTo>
                  <a:cubicBezTo>
                    <a:pt x="962" y="801"/>
                    <a:pt x="1105" y="909"/>
                    <a:pt x="1248" y="1028"/>
                  </a:cubicBezTo>
                  <a:cubicBezTo>
                    <a:pt x="1319" y="1087"/>
                    <a:pt x="1439" y="1218"/>
                    <a:pt x="1534" y="1242"/>
                  </a:cubicBezTo>
                  <a:cubicBezTo>
                    <a:pt x="1544" y="1244"/>
                    <a:pt x="1554" y="1245"/>
                    <a:pt x="1563" y="1245"/>
                  </a:cubicBezTo>
                  <a:cubicBezTo>
                    <a:pt x="1681" y="1245"/>
                    <a:pt x="1773" y="1119"/>
                    <a:pt x="1641" y="1075"/>
                  </a:cubicBezTo>
                  <a:cubicBezTo>
                    <a:pt x="1638" y="1074"/>
                    <a:pt x="1635" y="1073"/>
                    <a:pt x="1632" y="1073"/>
                  </a:cubicBezTo>
                  <a:cubicBezTo>
                    <a:pt x="1614" y="1073"/>
                    <a:pt x="1607" y="1101"/>
                    <a:pt x="1617" y="1111"/>
                  </a:cubicBezTo>
                  <a:cubicBezTo>
                    <a:pt x="1604" y="1112"/>
                    <a:pt x="1591" y="1113"/>
                    <a:pt x="1578" y="1113"/>
                  </a:cubicBezTo>
                  <a:cubicBezTo>
                    <a:pt x="1464" y="1113"/>
                    <a:pt x="1369" y="1067"/>
                    <a:pt x="1284" y="992"/>
                  </a:cubicBezTo>
                  <a:cubicBezTo>
                    <a:pt x="1224" y="932"/>
                    <a:pt x="1165" y="885"/>
                    <a:pt x="1093" y="837"/>
                  </a:cubicBezTo>
                  <a:cubicBezTo>
                    <a:pt x="986" y="742"/>
                    <a:pt x="867" y="659"/>
                    <a:pt x="760" y="575"/>
                  </a:cubicBezTo>
                  <a:cubicBezTo>
                    <a:pt x="522" y="385"/>
                    <a:pt x="284" y="194"/>
                    <a:pt x="46" y="4"/>
                  </a:cubicBezTo>
                  <a:cubicBezTo>
                    <a:pt x="41" y="2"/>
                    <a:pt x="37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53"/>
            <p:cNvSpPr/>
            <p:nvPr/>
          </p:nvSpPr>
          <p:spPr>
            <a:xfrm>
              <a:off x="7922100" y="2117950"/>
              <a:ext cx="43325" cy="28775"/>
            </a:xfrm>
            <a:custGeom>
              <a:rect b="b" l="l" r="r" t="t"/>
              <a:pathLst>
                <a:path extrusionOk="0" h="1151" w="1733">
                  <a:moveTo>
                    <a:pt x="25" y="0"/>
                  </a:moveTo>
                  <a:cubicBezTo>
                    <a:pt x="13" y="0"/>
                    <a:pt x="1" y="24"/>
                    <a:pt x="13" y="36"/>
                  </a:cubicBezTo>
                  <a:cubicBezTo>
                    <a:pt x="560" y="417"/>
                    <a:pt x="1120" y="798"/>
                    <a:pt x="1680" y="1143"/>
                  </a:cubicBezTo>
                  <a:cubicBezTo>
                    <a:pt x="1687" y="1148"/>
                    <a:pt x="1693" y="1150"/>
                    <a:pt x="1699" y="1150"/>
                  </a:cubicBezTo>
                  <a:cubicBezTo>
                    <a:pt x="1722" y="1150"/>
                    <a:pt x="1732" y="1117"/>
                    <a:pt x="1703" y="1108"/>
                  </a:cubicBezTo>
                  <a:cubicBezTo>
                    <a:pt x="1168" y="715"/>
                    <a:pt x="596" y="358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53"/>
            <p:cNvSpPr/>
            <p:nvPr/>
          </p:nvSpPr>
          <p:spPr>
            <a:xfrm>
              <a:off x="7917450" y="2104775"/>
              <a:ext cx="33750" cy="23700"/>
            </a:xfrm>
            <a:custGeom>
              <a:rect b="b" l="l" r="r" t="t"/>
              <a:pathLst>
                <a:path extrusionOk="0" h="948" w="1350">
                  <a:moveTo>
                    <a:pt x="24" y="0"/>
                  </a:moveTo>
                  <a:cubicBezTo>
                    <a:pt x="13" y="0"/>
                    <a:pt x="1" y="18"/>
                    <a:pt x="20" y="27"/>
                  </a:cubicBezTo>
                  <a:cubicBezTo>
                    <a:pt x="473" y="301"/>
                    <a:pt x="877" y="623"/>
                    <a:pt x="1294" y="944"/>
                  </a:cubicBezTo>
                  <a:cubicBezTo>
                    <a:pt x="1299" y="946"/>
                    <a:pt x="1303" y="947"/>
                    <a:pt x="1308" y="947"/>
                  </a:cubicBezTo>
                  <a:cubicBezTo>
                    <a:pt x="1329" y="947"/>
                    <a:pt x="1349" y="928"/>
                    <a:pt x="1330" y="908"/>
                  </a:cubicBezTo>
                  <a:cubicBezTo>
                    <a:pt x="937" y="563"/>
                    <a:pt x="485" y="266"/>
                    <a:pt x="32" y="4"/>
                  </a:cubicBezTo>
                  <a:cubicBezTo>
                    <a:pt x="30" y="1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4" name="Google Shape;1414;p53"/>
          <p:cNvGrpSpPr/>
          <p:nvPr/>
        </p:nvGrpSpPr>
        <p:grpSpPr>
          <a:xfrm>
            <a:off x="715228" y="2604586"/>
            <a:ext cx="552918" cy="474845"/>
            <a:chOff x="8322663" y="5131900"/>
            <a:chExt cx="394125" cy="338450"/>
          </a:xfrm>
        </p:grpSpPr>
        <p:sp>
          <p:nvSpPr>
            <p:cNvPr id="1415" name="Google Shape;1415;p53"/>
            <p:cNvSpPr/>
            <p:nvPr/>
          </p:nvSpPr>
          <p:spPr>
            <a:xfrm>
              <a:off x="8322663" y="5131900"/>
              <a:ext cx="328350" cy="308925"/>
            </a:xfrm>
            <a:custGeom>
              <a:rect b="b" l="l" r="r" t="t"/>
              <a:pathLst>
                <a:path extrusionOk="0" h="12357" w="13134">
                  <a:moveTo>
                    <a:pt x="6746" y="397"/>
                  </a:moveTo>
                  <a:cubicBezTo>
                    <a:pt x="8786" y="397"/>
                    <a:pt x="10605" y="1526"/>
                    <a:pt x="11633" y="3391"/>
                  </a:cubicBezTo>
                  <a:cubicBezTo>
                    <a:pt x="12871" y="5641"/>
                    <a:pt x="12895" y="8332"/>
                    <a:pt x="10990" y="10213"/>
                  </a:cubicBezTo>
                  <a:cubicBezTo>
                    <a:pt x="9832" y="11345"/>
                    <a:pt x="8273" y="11964"/>
                    <a:pt x="6695" y="11964"/>
                  </a:cubicBezTo>
                  <a:cubicBezTo>
                    <a:pt x="6033" y="11964"/>
                    <a:pt x="5368" y="11855"/>
                    <a:pt x="4727" y="11630"/>
                  </a:cubicBezTo>
                  <a:cubicBezTo>
                    <a:pt x="2537" y="10868"/>
                    <a:pt x="810" y="8796"/>
                    <a:pt x="858" y="6415"/>
                  </a:cubicBezTo>
                  <a:cubicBezTo>
                    <a:pt x="882" y="5058"/>
                    <a:pt x="1584" y="3831"/>
                    <a:pt x="2358" y="2760"/>
                  </a:cubicBezTo>
                  <a:cubicBezTo>
                    <a:pt x="3182" y="1630"/>
                    <a:pt x="4274" y="604"/>
                    <a:pt x="5748" y="604"/>
                  </a:cubicBezTo>
                  <a:cubicBezTo>
                    <a:pt x="5765" y="604"/>
                    <a:pt x="5782" y="604"/>
                    <a:pt x="5799" y="605"/>
                  </a:cubicBezTo>
                  <a:cubicBezTo>
                    <a:pt x="5918" y="605"/>
                    <a:pt x="5978" y="533"/>
                    <a:pt x="5978" y="450"/>
                  </a:cubicBezTo>
                  <a:cubicBezTo>
                    <a:pt x="6236" y="414"/>
                    <a:pt x="6493" y="397"/>
                    <a:pt x="6746" y="397"/>
                  </a:cubicBezTo>
                  <a:close/>
                  <a:moveTo>
                    <a:pt x="7012" y="0"/>
                  </a:moveTo>
                  <a:cubicBezTo>
                    <a:pt x="6551" y="0"/>
                    <a:pt x="6080" y="71"/>
                    <a:pt x="5608" y="224"/>
                  </a:cubicBezTo>
                  <a:cubicBezTo>
                    <a:pt x="5598" y="223"/>
                    <a:pt x="5588" y="223"/>
                    <a:pt x="5578" y="223"/>
                  </a:cubicBezTo>
                  <a:cubicBezTo>
                    <a:pt x="4448" y="223"/>
                    <a:pt x="3470" y="886"/>
                    <a:pt x="2715" y="1700"/>
                  </a:cubicBezTo>
                  <a:cubicBezTo>
                    <a:pt x="1775" y="2700"/>
                    <a:pt x="929" y="3998"/>
                    <a:pt x="596" y="5343"/>
                  </a:cubicBezTo>
                  <a:cubicBezTo>
                    <a:pt x="1" y="7772"/>
                    <a:pt x="1382" y="10320"/>
                    <a:pt x="3501" y="11523"/>
                  </a:cubicBezTo>
                  <a:cubicBezTo>
                    <a:pt x="4494" y="12081"/>
                    <a:pt x="5598" y="12357"/>
                    <a:pt x="6698" y="12357"/>
                  </a:cubicBezTo>
                  <a:cubicBezTo>
                    <a:pt x="8130" y="12357"/>
                    <a:pt x="9557" y="11890"/>
                    <a:pt x="10728" y="10975"/>
                  </a:cubicBezTo>
                  <a:cubicBezTo>
                    <a:pt x="11693" y="10213"/>
                    <a:pt x="12502" y="9141"/>
                    <a:pt x="12812" y="7927"/>
                  </a:cubicBezTo>
                  <a:cubicBezTo>
                    <a:pt x="13133" y="6629"/>
                    <a:pt x="12847" y="5188"/>
                    <a:pt x="12347" y="3974"/>
                  </a:cubicBezTo>
                  <a:cubicBezTo>
                    <a:pt x="11472" y="1825"/>
                    <a:pt x="9358" y="0"/>
                    <a:pt x="70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53"/>
            <p:cNvSpPr/>
            <p:nvPr/>
          </p:nvSpPr>
          <p:spPr>
            <a:xfrm>
              <a:off x="8337188" y="5148700"/>
              <a:ext cx="379600" cy="321650"/>
            </a:xfrm>
            <a:custGeom>
              <a:rect b="b" l="l" r="r" t="t"/>
              <a:pathLst>
                <a:path extrusionOk="0" h="12866" w="15184">
                  <a:moveTo>
                    <a:pt x="6527" y="4609"/>
                  </a:moveTo>
                  <a:cubicBezTo>
                    <a:pt x="6649" y="4609"/>
                    <a:pt x="6766" y="4666"/>
                    <a:pt x="6861" y="4814"/>
                  </a:cubicBezTo>
                  <a:cubicBezTo>
                    <a:pt x="6897" y="4886"/>
                    <a:pt x="6921" y="4957"/>
                    <a:pt x="6932" y="5028"/>
                  </a:cubicBezTo>
                  <a:cubicBezTo>
                    <a:pt x="6885" y="5005"/>
                    <a:pt x="6849" y="4993"/>
                    <a:pt x="6813" y="4981"/>
                  </a:cubicBezTo>
                  <a:cubicBezTo>
                    <a:pt x="6791" y="4972"/>
                    <a:pt x="6770" y="4968"/>
                    <a:pt x="6750" y="4968"/>
                  </a:cubicBezTo>
                  <a:cubicBezTo>
                    <a:pt x="6719" y="4968"/>
                    <a:pt x="6693" y="4978"/>
                    <a:pt x="6670" y="4993"/>
                  </a:cubicBezTo>
                  <a:lnTo>
                    <a:pt x="6659" y="4993"/>
                  </a:lnTo>
                  <a:cubicBezTo>
                    <a:pt x="6623" y="4981"/>
                    <a:pt x="6587" y="4957"/>
                    <a:pt x="6563" y="4945"/>
                  </a:cubicBezTo>
                  <a:cubicBezTo>
                    <a:pt x="6530" y="4926"/>
                    <a:pt x="6497" y="4918"/>
                    <a:pt x="6466" y="4918"/>
                  </a:cubicBezTo>
                  <a:cubicBezTo>
                    <a:pt x="6316" y="4918"/>
                    <a:pt x="6203" y="5103"/>
                    <a:pt x="6301" y="5231"/>
                  </a:cubicBezTo>
                  <a:cubicBezTo>
                    <a:pt x="6301" y="5255"/>
                    <a:pt x="6313" y="5267"/>
                    <a:pt x="6313" y="5290"/>
                  </a:cubicBezTo>
                  <a:cubicBezTo>
                    <a:pt x="6385" y="5433"/>
                    <a:pt x="6456" y="5564"/>
                    <a:pt x="6528" y="5695"/>
                  </a:cubicBezTo>
                  <a:cubicBezTo>
                    <a:pt x="6470" y="5714"/>
                    <a:pt x="6411" y="5723"/>
                    <a:pt x="6353" y="5723"/>
                  </a:cubicBezTo>
                  <a:cubicBezTo>
                    <a:pt x="6118" y="5723"/>
                    <a:pt x="5889" y="5579"/>
                    <a:pt x="5813" y="5350"/>
                  </a:cubicBezTo>
                  <a:cubicBezTo>
                    <a:pt x="5742" y="5136"/>
                    <a:pt x="5825" y="4945"/>
                    <a:pt x="5968" y="4802"/>
                  </a:cubicBezTo>
                  <a:cubicBezTo>
                    <a:pt x="5986" y="4814"/>
                    <a:pt x="6004" y="4820"/>
                    <a:pt x="6022" y="4820"/>
                  </a:cubicBezTo>
                  <a:cubicBezTo>
                    <a:pt x="6039" y="4820"/>
                    <a:pt x="6057" y="4814"/>
                    <a:pt x="6075" y="4802"/>
                  </a:cubicBezTo>
                  <a:cubicBezTo>
                    <a:pt x="6214" y="4697"/>
                    <a:pt x="6374" y="4609"/>
                    <a:pt x="6527" y="4609"/>
                  </a:cubicBezTo>
                  <a:close/>
                  <a:moveTo>
                    <a:pt x="6701" y="3480"/>
                  </a:moveTo>
                  <a:cubicBezTo>
                    <a:pt x="6708" y="3480"/>
                    <a:pt x="6714" y="3480"/>
                    <a:pt x="6718" y="3481"/>
                  </a:cubicBezTo>
                  <a:cubicBezTo>
                    <a:pt x="7325" y="3552"/>
                    <a:pt x="7849" y="3838"/>
                    <a:pt x="8159" y="4374"/>
                  </a:cubicBezTo>
                  <a:cubicBezTo>
                    <a:pt x="8492" y="4969"/>
                    <a:pt x="8480" y="5636"/>
                    <a:pt x="8194" y="6183"/>
                  </a:cubicBezTo>
                  <a:cubicBezTo>
                    <a:pt x="8087" y="6112"/>
                    <a:pt x="7992" y="6029"/>
                    <a:pt x="7885" y="5945"/>
                  </a:cubicBezTo>
                  <a:cubicBezTo>
                    <a:pt x="8016" y="5945"/>
                    <a:pt x="8111" y="5790"/>
                    <a:pt x="8064" y="5671"/>
                  </a:cubicBezTo>
                  <a:cubicBezTo>
                    <a:pt x="8111" y="5576"/>
                    <a:pt x="8099" y="5469"/>
                    <a:pt x="7992" y="5421"/>
                  </a:cubicBezTo>
                  <a:cubicBezTo>
                    <a:pt x="7766" y="5326"/>
                    <a:pt x="7540" y="5243"/>
                    <a:pt x="7313" y="5159"/>
                  </a:cubicBezTo>
                  <a:cubicBezTo>
                    <a:pt x="7325" y="4945"/>
                    <a:pt x="7266" y="4743"/>
                    <a:pt x="7135" y="4552"/>
                  </a:cubicBezTo>
                  <a:cubicBezTo>
                    <a:pt x="6993" y="4361"/>
                    <a:pt x="6705" y="4233"/>
                    <a:pt x="6441" y="4233"/>
                  </a:cubicBezTo>
                  <a:cubicBezTo>
                    <a:pt x="6261" y="4233"/>
                    <a:pt x="6093" y="4293"/>
                    <a:pt x="5992" y="4433"/>
                  </a:cubicBezTo>
                  <a:cubicBezTo>
                    <a:pt x="5611" y="4540"/>
                    <a:pt x="5337" y="4969"/>
                    <a:pt x="5432" y="5374"/>
                  </a:cubicBezTo>
                  <a:cubicBezTo>
                    <a:pt x="5523" y="5811"/>
                    <a:pt x="5929" y="6102"/>
                    <a:pt x="6349" y="6102"/>
                  </a:cubicBezTo>
                  <a:cubicBezTo>
                    <a:pt x="6477" y="6102"/>
                    <a:pt x="6607" y="6075"/>
                    <a:pt x="6730" y="6017"/>
                  </a:cubicBezTo>
                  <a:cubicBezTo>
                    <a:pt x="6813" y="6136"/>
                    <a:pt x="6909" y="6255"/>
                    <a:pt x="7004" y="6374"/>
                  </a:cubicBezTo>
                  <a:cubicBezTo>
                    <a:pt x="7035" y="6414"/>
                    <a:pt x="7074" y="6430"/>
                    <a:pt x="7113" y="6430"/>
                  </a:cubicBezTo>
                  <a:cubicBezTo>
                    <a:pt x="7180" y="6430"/>
                    <a:pt x="7248" y="6382"/>
                    <a:pt x="7278" y="6314"/>
                  </a:cubicBezTo>
                  <a:cubicBezTo>
                    <a:pt x="7361" y="6302"/>
                    <a:pt x="7432" y="6255"/>
                    <a:pt x="7456" y="6183"/>
                  </a:cubicBezTo>
                  <a:cubicBezTo>
                    <a:pt x="7635" y="6291"/>
                    <a:pt x="7813" y="6410"/>
                    <a:pt x="7968" y="6517"/>
                  </a:cubicBezTo>
                  <a:cubicBezTo>
                    <a:pt x="7837" y="6683"/>
                    <a:pt x="7671" y="6826"/>
                    <a:pt x="7480" y="6933"/>
                  </a:cubicBezTo>
                  <a:cubicBezTo>
                    <a:pt x="7153" y="7131"/>
                    <a:pt x="6815" y="7218"/>
                    <a:pt x="6487" y="7218"/>
                  </a:cubicBezTo>
                  <a:cubicBezTo>
                    <a:pt x="4860" y="7218"/>
                    <a:pt x="3495" y="5083"/>
                    <a:pt x="5051" y="3814"/>
                  </a:cubicBezTo>
                  <a:lnTo>
                    <a:pt x="5051" y="3814"/>
                  </a:lnTo>
                  <a:cubicBezTo>
                    <a:pt x="5063" y="3826"/>
                    <a:pt x="5087" y="3826"/>
                    <a:pt x="5123" y="3826"/>
                  </a:cubicBezTo>
                  <a:cubicBezTo>
                    <a:pt x="5146" y="3826"/>
                    <a:pt x="5158" y="3790"/>
                    <a:pt x="5146" y="3778"/>
                  </a:cubicBezTo>
                  <a:cubicBezTo>
                    <a:pt x="5031" y="3640"/>
                    <a:pt x="6494" y="3480"/>
                    <a:pt x="6701" y="3480"/>
                  </a:cubicBezTo>
                  <a:close/>
                  <a:moveTo>
                    <a:pt x="6599" y="1798"/>
                  </a:moveTo>
                  <a:cubicBezTo>
                    <a:pt x="7812" y="1798"/>
                    <a:pt x="8983" y="2361"/>
                    <a:pt x="9695" y="3528"/>
                  </a:cubicBezTo>
                  <a:cubicBezTo>
                    <a:pt x="10457" y="4767"/>
                    <a:pt x="10445" y="6255"/>
                    <a:pt x="9826" y="7457"/>
                  </a:cubicBezTo>
                  <a:cubicBezTo>
                    <a:pt x="9397" y="7112"/>
                    <a:pt x="8956" y="6767"/>
                    <a:pt x="8504" y="6421"/>
                  </a:cubicBezTo>
                  <a:cubicBezTo>
                    <a:pt x="8921" y="5683"/>
                    <a:pt x="8897" y="4743"/>
                    <a:pt x="8361" y="4005"/>
                  </a:cubicBezTo>
                  <a:cubicBezTo>
                    <a:pt x="7980" y="3481"/>
                    <a:pt x="7397" y="3171"/>
                    <a:pt x="6754" y="3123"/>
                  </a:cubicBezTo>
                  <a:cubicBezTo>
                    <a:pt x="6640" y="3113"/>
                    <a:pt x="6505" y="3106"/>
                    <a:pt x="6362" y="3106"/>
                  </a:cubicBezTo>
                  <a:cubicBezTo>
                    <a:pt x="5847" y="3106"/>
                    <a:pt x="5211" y="3196"/>
                    <a:pt x="4932" y="3540"/>
                  </a:cubicBezTo>
                  <a:lnTo>
                    <a:pt x="4885" y="3540"/>
                  </a:lnTo>
                  <a:cubicBezTo>
                    <a:pt x="3682" y="4005"/>
                    <a:pt x="3789" y="5683"/>
                    <a:pt x="4420" y="6552"/>
                  </a:cubicBezTo>
                  <a:cubicBezTo>
                    <a:pt x="4911" y="7241"/>
                    <a:pt x="5668" y="7619"/>
                    <a:pt x="6441" y="7619"/>
                  </a:cubicBezTo>
                  <a:cubicBezTo>
                    <a:pt x="6924" y="7619"/>
                    <a:pt x="7414" y="7471"/>
                    <a:pt x="7849" y="7160"/>
                  </a:cubicBezTo>
                  <a:cubicBezTo>
                    <a:pt x="8016" y="7041"/>
                    <a:pt x="8159" y="6910"/>
                    <a:pt x="8278" y="6755"/>
                  </a:cubicBezTo>
                  <a:cubicBezTo>
                    <a:pt x="8742" y="7100"/>
                    <a:pt x="9195" y="7445"/>
                    <a:pt x="9635" y="7803"/>
                  </a:cubicBezTo>
                  <a:cubicBezTo>
                    <a:pt x="9326" y="8291"/>
                    <a:pt x="8921" y="8707"/>
                    <a:pt x="8421" y="9041"/>
                  </a:cubicBezTo>
                  <a:cubicBezTo>
                    <a:pt x="7725" y="9511"/>
                    <a:pt x="6901" y="9745"/>
                    <a:pt x="6085" y="9745"/>
                  </a:cubicBezTo>
                  <a:cubicBezTo>
                    <a:pt x="4791" y="9745"/>
                    <a:pt x="3516" y="9156"/>
                    <a:pt x="2801" y="7981"/>
                  </a:cubicBezTo>
                  <a:cubicBezTo>
                    <a:pt x="2241" y="7053"/>
                    <a:pt x="2146" y="5957"/>
                    <a:pt x="2515" y="4945"/>
                  </a:cubicBezTo>
                  <a:cubicBezTo>
                    <a:pt x="2789" y="4183"/>
                    <a:pt x="3277" y="3004"/>
                    <a:pt x="4027" y="2481"/>
                  </a:cubicBezTo>
                  <a:cubicBezTo>
                    <a:pt x="4053" y="2532"/>
                    <a:pt x="4104" y="2571"/>
                    <a:pt x="4156" y="2571"/>
                  </a:cubicBezTo>
                  <a:cubicBezTo>
                    <a:pt x="4177" y="2571"/>
                    <a:pt x="4198" y="2565"/>
                    <a:pt x="4218" y="2552"/>
                  </a:cubicBezTo>
                  <a:cubicBezTo>
                    <a:pt x="4946" y="2054"/>
                    <a:pt x="5782" y="1798"/>
                    <a:pt x="6599" y="1798"/>
                  </a:cubicBezTo>
                  <a:close/>
                  <a:moveTo>
                    <a:pt x="12504" y="9446"/>
                  </a:moveTo>
                  <a:cubicBezTo>
                    <a:pt x="13141" y="9446"/>
                    <a:pt x="14001" y="10293"/>
                    <a:pt x="14529" y="10791"/>
                  </a:cubicBezTo>
                  <a:cubicBezTo>
                    <a:pt x="14183" y="10839"/>
                    <a:pt x="13826" y="10863"/>
                    <a:pt x="13469" y="10863"/>
                  </a:cubicBezTo>
                  <a:cubicBezTo>
                    <a:pt x="13457" y="10863"/>
                    <a:pt x="13457" y="10874"/>
                    <a:pt x="13445" y="10874"/>
                  </a:cubicBezTo>
                  <a:cubicBezTo>
                    <a:pt x="13028" y="10422"/>
                    <a:pt x="12600" y="9981"/>
                    <a:pt x="12159" y="9553"/>
                  </a:cubicBezTo>
                  <a:cubicBezTo>
                    <a:pt x="12263" y="9479"/>
                    <a:pt x="12379" y="9446"/>
                    <a:pt x="12504" y="9446"/>
                  </a:cubicBezTo>
                  <a:close/>
                  <a:moveTo>
                    <a:pt x="11802" y="9720"/>
                  </a:moveTo>
                  <a:lnTo>
                    <a:pt x="11802" y="9720"/>
                  </a:lnTo>
                  <a:cubicBezTo>
                    <a:pt x="11838" y="9755"/>
                    <a:pt x="11885" y="9791"/>
                    <a:pt x="11921" y="9827"/>
                  </a:cubicBezTo>
                  <a:cubicBezTo>
                    <a:pt x="12290" y="10184"/>
                    <a:pt x="12778" y="10910"/>
                    <a:pt x="13278" y="11113"/>
                  </a:cubicBezTo>
                  <a:cubicBezTo>
                    <a:pt x="13278" y="11446"/>
                    <a:pt x="13278" y="11767"/>
                    <a:pt x="13267" y="12101"/>
                  </a:cubicBezTo>
                  <a:cubicBezTo>
                    <a:pt x="12957" y="11863"/>
                    <a:pt x="12647" y="11625"/>
                    <a:pt x="12350" y="11363"/>
                  </a:cubicBezTo>
                  <a:cubicBezTo>
                    <a:pt x="11814" y="10898"/>
                    <a:pt x="11790" y="10351"/>
                    <a:pt x="11802" y="9720"/>
                  </a:cubicBezTo>
                  <a:close/>
                  <a:moveTo>
                    <a:pt x="8814" y="1"/>
                  </a:moveTo>
                  <a:cubicBezTo>
                    <a:pt x="8639" y="1"/>
                    <a:pt x="8587" y="246"/>
                    <a:pt x="8766" y="314"/>
                  </a:cubicBezTo>
                  <a:cubicBezTo>
                    <a:pt x="10397" y="909"/>
                    <a:pt x="11778" y="2207"/>
                    <a:pt x="12576" y="3754"/>
                  </a:cubicBezTo>
                  <a:cubicBezTo>
                    <a:pt x="13445" y="5469"/>
                    <a:pt x="13421" y="7326"/>
                    <a:pt x="12671" y="9053"/>
                  </a:cubicBezTo>
                  <a:cubicBezTo>
                    <a:pt x="12623" y="9046"/>
                    <a:pt x="12574" y="9043"/>
                    <a:pt x="12525" y="9043"/>
                  </a:cubicBezTo>
                  <a:cubicBezTo>
                    <a:pt x="12298" y="9043"/>
                    <a:pt x="12071" y="9115"/>
                    <a:pt x="11885" y="9291"/>
                  </a:cubicBezTo>
                  <a:cubicBezTo>
                    <a:pt x="11326" y="8743"/>
                    <a:pt x="10742" y="8207"/>
                    <a:pt x="10123" y="7707"/>
                  </a:cubicBezTo>
                  <a:cubicBezTo>
                    <a:pt x="10123" y="7695"/>
                    <a:pt x="10111" y="7695"/>
                    <a:pt x="10111" y="7684"/>
                  </a:cubicBezTo>
                  <a:cubicBezTo>
                    <a:pt x="10933" y="6160"/>
                    <a:pt x="10933" y="4207"/>
                    <a:pt x="9552" y="2695"/>
                  </a:cubicBezTo>
                  <a:cubicBezTo>
                    <a:pt x="8789" y="1852"/>
                    <a:pt x="7677" y="1404"/>
                    <a:pt x="6569" y="1404"/>
                  </a:cubicBezTo>
                  <a:cubicBezTo>
                    <a:pt x="5860" y="1404"/>
                    <a:pt x="5152" y="1588"/>
                    <a:pt x="4539" y="1969"/>
                  </a:cubicBezTo>
                  <a:cubicBezTo>
                    <a:pt x="4513" y="1934"/>
                    <a:pt x="4474" y="1912"/>
                    <a:pt x="4427" y="1912"/>
                  </a:cubicBezTo>
                  <a:cubicBezTo>
                    <a:pt x="4410" y="1912"/>
                    <a:pt x="4392" y="1915"/>
                    <a:pt x="4373" y="1921"/>
                  </a:cubicBezTo>
                  <a:cubicBezTo>
                    <a:pt x="3527" y="2135"/>
                    <a:pt x="3099" y="2850"/>
                    <a:pt x="2718" y="3576"/>
                  </a:cubicBezTo>
                  <a:cubicBezTo>
                    <a:pt x="2241" y="4469"/>
                    <a:pt x="1813" y="5409"/>
                    <a:pt x="1896" y="6445"/>
                  </a:cubicBezTo>
                  <a:cubicBezTo>
                    <a:pt x="2051" y="8374"/>
                    <a:pt x="3599" y="9862"/>
                    <a:pt x="5480" y="10112"/>
                  </a:cubicBezTo>
                  <a:cubicBezTo>
                    <a:pt x="5684" y="10140"/>
                    <a:pt x="5886" y="10153"/>
                    <a:pt x="6084" y="10153"/>
                  </a:cubicBezTo>
                  <a:cubicBezTo>
                    <a:pt x="7707" y="10153"/>
                    <a:pt x="9091" y="9270"/>
                    <a:pt x="9897" y="8029"/>
                  </a:cubicBezTo>
                  <a:cubicBezTo>
                    <a:pt x="9980" y="8100"/>
                    <a:pt x="10064" y="8172"/>
                    <a:pt x="10147" y="8243"/>
                  </a:cubicBezTo>
                  <a:cubicBezTo>
                    <a:pt x="10647" y="8660"/>
                    <a:pt x="11135" y="9088"/>
                    <a:pt x="11600" y="9541"/>
                  </a:cubicBezTo>
                  <a:cubicBezTo>
                    <a:pt x="11493" y="9946"/>
                    <a:pt x="11433" y="10398"/>
                    <a:pt x="11540" y="10815"/>
                  </a:cubicBezTo>
                  <a:cubicBezTo>
                    <a:pt x="11524" y="10811"/>
                    <a:pt x="11507" y="10808"/>
                    <a:pt x="11489" y="10808"/>
                  </a:cubicBezTo>
                  <a:cubicBezTo>
                    <a:pt x="11453" y="10808"/>
                    <a:pt x="11413" y="10819"/>
                    <a:pt x="11373" y="10851"/>
                  </a:cubicBezTo>
                  <a:cubicBezTo>
                    <a:pt x="10111" y="11920"/>
                    <a:pt x="8485" y="12512"/>
                    <a:pt x="6847" y="12512"/>
                  </a:cubicBezTo>
                  <a:cubicBezTo>
                    <a:pt x="6059" y="12512"/>
                    <a:pt x="5269" y="12375"/>
                    <a:pt x="4515" y="12089"/>
                  </a:cubicBezTo>
                  <a:cubicBezTo>
                    <a:pt x="2289" y="11255"/>
                    <a:pt x="825" y="9291"/>
                    <a:pt x="182" y="7064"/>
                  </a:cubicBezTo>
                  <a:cubicBezTo>
                    <a:pt x="167" y="7015"/>
                    <a:pt x="132" y="6995"/>
                    <a:pt x="98" y="6995"/>
                  </a:cubicBezTo>
                  <a:cubicBezTo>
                    <a:pt x="49" y="6995"/>
                    <a:pt x="1" y="7037"/>
                    <a:pt x="15" y="7100"/>
                  </a:cubicBezTo>
                  <a:cubicBezTo>
                    <a:pt x="348" y="9505"/>
                    <a:pt x="2194" y="11577"/>
                    <a:pt x="4420" y="12422"/>
                  </a:cubicBezTo>
                  <a:cubicBezTo>
                    <a:pt x="5209" y="12722"/>
                    <a:pt x="6036" y="12866"/>
                    <a:pt x="6861" y="12866"/>
                  </a:cubicBezTo>
                  <a:cubicBezTo>
                    <a:pt x="8589" y="12866"/>
                    <a:pt x="10306" y="12237"/>
                    <a:pt x="11635" y="11101"/>
                  </a:cubicBezTo>
                  <a:cubicBezTo>
                    <a:pt x="11635" y="11101"/>
                    <a:pt x="11635" y="11101"/>
                    <a:pt x="11647" y="11089"/>
                  </a:cubicBezTo>
                  <a:cubicBezTo>
                    <a:pt x="11671" y="11160"/>
                    <a:pt x="11707" y="11220"/>
                    <a:pt x="11754" y="11279"/>
                  </a:cubicBezTo>
                  <a:cubicBezTo>
                    <a:pt x="12135" y="11815"/>
                    <a:pt x="12814" y="12208"/>
                    <a:pt x="13326" y="12601"/>
                  </a:cubicBezTo>
                  <a:cubicBezTo>
                    <a:pt x="13366" y="12633"/>
                    <a:pt x="13415" y="12649"/>
                    <a:pt x="13461" y="12649"/>
                  </a:cubicBezTo>
                  <a:cubicBezTo>
                    <a:pt x="13552" y="12649"/>
                    <a:pt x="13636" y="12588"/>
                    <a:pt x="13636" y="12470"/>
                  </a:cubicBezTo>
                  <a:cubicBezTo>
                    <a:pt x="13648" y="12065"/>
                    <a:pt x="13648" y="11648"/>
                    <a:pt x="13648" y="11232"/>
                  </a:cubicBezTo>
                  <a:cubicBezTo>
                    <a:pt x="14100" y="11220"/>
                    <a:pt x="14541" y="11172"/>
                    <a:pt x="14993" y="11089"/>
                  </a:cubicBezTo>
                  <a:cubicBezTo>
                    <a:pt x="15124" y="11065"/>
                    <a:pt x="15183" y="10863"/>
                    <a:pt x="15076" y="10779"/>
                  </a:cubicBezTo>
                  <a:cubicBezTo>
                    <a:pt x="14469" y="10267"/>
                    <a:pt x="13874" y="9648"/>
                    <a:pt x="13195" y="9243"/>
                  </a:cubicBezTo>
                  <a:cubicBezTo>
                    <a:pt x="13100" y="9196"/>
                    <a:pt x="13005" y="9148"/>
                    <a:pt x="12921" y="9112"/>
                  </a:cubicBezTo>
                  <a:cubicBezTo>
                    <a:pt x="13886" y="7517"/>
                    <a:pt x="13767" y="5445"/>
                    <a:pt x="12981" y="3790"/>
                  </a:cubicBezTo>
                  <a:cubicBezTo>
                    <a:pt x="12219" y="2207"/>
                    <a:pt x="10635" y="397"/>
                    <a:pt x="8849" y="4"/>
                  </a:cubicBezTo>
                  <a:cubicBezTo>
                    <a:pt x="8837" y="2"/>
                    <a:pt x="8825" y="1"/>
                    <a:pt x="88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53"/>
            <p:cNvSpPr/>
            <p:nvPr/>
          </p:nvSpPr>
          <p:spPr>
            <a:xfrm>
              <a:off x="8394488" y="5414525"/>
              <a:ext cx="40550" cy="38050"/>
            </a:xfrm>
            <a:custGeom>
              <a:rect b="b" l="l" r="r" t="t"/>
              <a:pathLst>
                <a:path extrusionOk="0" h="1522" w="1622">
                  <a:moveTo>
                    <a:pt x="46" y="1"/>
                  </a:moveTo>
                  <a:cubicBezTo>
                    <a:pt x="24" y="1"/>
                    <a:pt x="0" y="29"/>
                    <a:pt x="21" y="39"/>
                  </a:cubicBezTo>
                  <a:cubicBezTo>
                    <a:pt x="164" y="158"/>
                    <a:pt x="295" y="277"/>
                    <a:pt x="438" y="396"/>
                  </a:cubicBezTo>
                  <a:cubicBezTo>
                    <a:pt x="735" y="825"/>
                    <a:pt x="1128" y="1230"/>
                    <a:pt x="1533" y="1515"/>
                  </a:cubicBezTo>
                  <a:cubicBezTo>
                    <a:pt x="1537" y="1520"/>
                    <a:pt x="1542" y="1522"/>
                    <a:pt x="1547" y="1522"/>
                  </a:cubicBezTo>
                  <a:cubicBezTo>
                    <a:pt x="1568" y="1522"/>
                    <a:pt x="1588" y="1487"/>
                    <a:pt x="1569" y="1468"/>
                  </a:cubicBezTo>
                  <a:cubicBezTo>
                    <a:pt x="1330" y="1242"/>
                    <a:pt x="1080" y="1027"/>
                    <a:pt x="854" y="777"/>
                  </a:cubicBezTo>
                  <a:cubicBezTo>
                    <a:pt x="807" y="730"/>
                    <a:pt x="771" y="682"/>
                    <a:pt x="723" y="622"/>
                  </a:cubicBezTo>
                  <a:lnTo>
                    <a:pt x="723" y="622"/>
                  </a:lnTo>
                  <a:cubicBezTo>
                    <a:pt x="997" y="849"/>
                    <a:pt x="1259" y="1075"/>
                    <a:pt x="1533" y="1301"/>
                  </a:cubicBezTo>
                  <a:cubicBezTo>
                    <a:pt x="1542" y="1306"/>
                    <a:pt x="1551" y="1307"/>
                    <a:pt x="1559" y="1307"/>
                  </a:cubicBezTo>
                  <a:cubicBezTo>
                    <a:pt x="1595" y="1307"/>
                    <a:pt x="1621" y="1271"/>
                    <a:pt x="1592" y="1242"/>
                  </a:cubicBezTo>
                  <a:cubicBezTo>
                    <a:pt x="1247" y="956"/>
                    <a:pt x="890" y="670"/>
                    <a:pt x="545" y="396"/>
                  </a:cubicBezTo>
                  <a:cubicBezTo>
                    <a:pt x="438" y="265"/>
                    <a:pt x="342" y="134"/>
                    <a:pt x="247" y="15"/>
                  </a:cubicBezTo>
                  <a:cubicBezTo>
                    <a:pt x="243" y="8"/>
                    <a:pt x="238" y="5"/>
                    <a:pt x="234" y="5"/>
                  </a:cubicBezTo>
                  <a:cubicBezTo>
                    <a:pt x="224" y="5"/>
                    <a:pt x="215" y="19"/>
                    <a:pt x="223" y="27"/>
                  </a:cubicBezTo>
                  <a:cubicBezTo>
                    <a:pt x="259" y="99"/>
                    <a:pt x="295" y="170"/>
                    <a:pt x="342" y="230"/>
                  </a:cubicBezTo>
                  <a:cubicBezTo>
                    <a:pt x="247" y="158"/>
                    <a:pt x="152" y="87"/>
                    <a:pt x="57" y="3"/>
                  </a:cubicBezTo>
                  <a:cubicBezTo>
                    <a:pt x="53" y="2"/>
                    <a:pt x="50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53"/>
            <p:cNvSpPr/>
            <p:nvPr/>
          </p:nvSpPr>
          <p:spPr>
            <a:xfrm>
              <a:off x="8423938" y="5422125"/>
              <a:ext cx="35475" cy="32350"/>
            </a:xfrm>
            <a:custGeom>
              <a:rect b="b" l="l" r="r" t="t"/>
              <a:pathLst>
                <a:path extrusionOk="0" h="1294" w="1419">
                  <a:moveTo>
                    <a:pt x="34" y="1"/>
                  </a:moveTo>
                  <a:cubicBezTo>
                    <a:pt x="19" y="1"/>
                    <a:pt x="1" y="24"/>
                    <a:pt x="10" y="33"/>
                  </a:cubicBezTo>
                  <a:cubicBezTo>
                    <a:pt x="379" y="533"/>
                    <a:pt x="843" y="961"/>
                    <a:pt x="1355" y="1283"/>
                  </a:cubicBezTo>
                  <a:cubicBezTo>
                    <a:pt x="1363" y="1291"/>
                    <a:pt x="1371" y="1294"/>
                    <a:pt x="1378" y="1294"/>
                  </a:cubicBezTo>
                  <a:cubicBezTo>
                    <a:pt x="1403" y="1294"/>
                    <a:pt x="1419" y="1254"/>
                    <a:pt x="1391" y="1235"/>
                  </a:cubicBezTo>
                  <a:cubicBezTo>
                    <a:pt x="879" y="878"/>
                    <a:pt x="438" y="485"/>
                    <a:pt x="45" y="9"/>
                  </a:cubicBezTo>
                  <a:cubicBezTo>
                    <a:pt x="42" y="3"/>
                    <a:pt x="38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53"/>
            <p:cNvSpPr/>
            <p:nvPr/>
          </p:nvSpPr>
          <p:spPr>
            <a:xfrm>
              <a:off x="8448988" y="5434450"/>
              <a:ext cx="29025" cy="26075"/>
            </a:xfrm>
            <a:custGeom>
              <a:rect b="b" l="l" r="r" t="t"/>
              <a:pathLst>
                <a:path extrusionOk="0" h="1043" w="1161">
                  <a:moveTo>
                    <a:pt x="35" y="1"/>
                  </a:moveTo>
                  <a:cubicBezTo>
                    <a:pt x="20" y="1"/>
                    <a:pt x="0" y="20"/>
                    <a:pt x="20" y="40"/>
                  </a:cubicBezTo>
                  <a:cubicBezTo>
                    <a:pt x="198" y="230"/>
                    <a:pt x="377" y="421"/>
                    <a:pt x="567" y="587"/>
                  </a:cubicBezTo>
                  <a:cubicBezTo>
                    <a:pt x="734" y="742"/>
                    <a:pt x="913" y="921"/>
                    <a:pt x="1115" y="1040"/>
                  </a:cubicBezTo>
                  <a:cubicBezTo>
                    <a:pt x="1118" y="1042"/>
                    <a:pt x="1122" y="1042"/>
                    <a:pt x="1125" y="1042"/>
                  </a:cubicBezTo>
                  <a:cubicBezTo>
                    <a:pt x="1145" y="1042"/>
                    <a:pt x="1161" y="1014"/>
                    <a:pt x="1151" y="1004"/>
                  </a:cubicBezTo>
                  <a:cubicBezTo>
                    <a:pt x="984" y="826"/>
                    <a:pt x="770" y="683"/>
                    <a:pt x="579" y="516"/>
                  </a:cubicBezTo>
                  <a:cubicBezTo>
                    <a:pt x="401" y="361"/>
                    <a:pt x="222" y="183"/>
                    <a:pt x="43" y="4"/>
                  </a:cubicBezTo>
                  <a:cubicBezTo>
                    <a:pt x="41" y="2"/>
                    <a:pt x="38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53"/>
            <p:cNvSpPr/>
            <p:nvPr/>
          </p:nvSpPr>
          <p:spPr>
            <a:xfrm>
              <a:off x="8466313" y="5436975"/>
              <a:ext cx="32200" cy="25625"/>
            </a:xfrm>
            <a:custGeom>
              <a:rect b="b" l="l" r="r" t="t"/>
              <a:pathLst>
                <a:path extrusionOk="0" h="1025" w="1288">
                  <a:moveTo>
                    <a:pt x="27" y="0"/>
                  </a:moveTo>
                  <a:cubicBezTo>
                    <a:pt x="13" y="0"/>
                    <a:pt x="0" y="17"/>
                    <a:pt x="17" y="34"/>
                  </a:cubicBezTo>
                  <a:cubicBezTo>
                    <a:pt x="327" y="451"/>
                    <a:pt x="755" y="820"/>
                    <a:pt x="1232" y="1022"/>
                  </a:cubicBezTo>
                  <a:cubicBezTo>
                    <a:pt x="1236" y="1023"/>
                    <a:pt x="1239" y="1024"/>
                    <a:pt x="1243" y="1024"/>
                  </a:cubicBezTo>
                  <a:cubicBezTo>
                    <a:pt x="1272" y="1024"/>
                    <a:pt x="1287" y="985"/>
                    <a:pt x="1255" y="975"/>
                  </a:cubicBezTo>
                  <a:cubicBezTo>
                    <a:pt x="791" y="713"/>
                    <a:pt x="398" y="415"/>
                    <a:pt x="41" y="10"/>
                  </a:cubicBezTo>
                  <a:cubicBezTo>
                    <a:pt x="38" y="3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53"/>
            <p:cNvSpPr/>
            <p:nvPr/>
          </p:nvSpPr>
          <p:spPr>
            <a:xfrm>
              <a:off x="8486813" y="5438800"/>
              <a:ext cx="28150" cy="22250"/>
            </a:xfrm>
            <a:custGeom>
              <a:rect b="b" l="l" r="r" t="t"/>
              <a:pathLst>
                <a:path extrusionOk="0" h="890" w="1126">
                  <a:moveTo>
                    <a:pt x="37" y="1"/>
                  </a:moveTo>
                  <a:cubicBezTo>
                    <a:pt x="17" y="1"/>
                    <a:pt x="0" y="26"/>
                    <a:pt x="19" y="44"/>
                  </a:cubicBezTo>
                  <a:cubicBezTo>
                    <a:pt x="293" y="366"/>
                    <a:pt x="685" y="747"/>
                    <a:pt x="1090" y="890"/>
                  </a:cubicBezTo>
                  <a:cubicBezTo>
                    <a:pt x="1126" y="890"/>
                    <a:pt x="1126" y="854"/>
                    <a:pt x="1114" y="842"/>
                  </a:cubicBezTo>
                  <a:cubicBezTo>
                    <a:pt x="924" y="699"/>
                    <a:pt x="709" y="604"/>
                    <a:pt x="519" y="449"/>
                  </a:cubicBezTo>
                  <a:cubicBezTo>
                    <a:pt x="352" y="318"/>
                    <a:pt x="197" y="163"/>
                    <a:pt x="54" y="9"/>
                  </a:cubicBezTo>
                  <a:cubicBezTo>
                    <a:pt x="49" y="3"/>
                    <a:pt x="43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53"/>
            <p:cNvSpPr/>
            <p:nvPr/>
          </p:nvSpPr>
          <p:spPr>
            <a:xfrm>
              <a:off x="8504888" y="5435650"/>
              <a:ext cx="32900" cy="24975"/>
            </a:xfrm>
            <a:custGeom>
              <a:rect b="b" l="l" r="r" t="t"/>
              <a:pathLst>
                <a:path extrusionOk="0" h="999" w="1316">
                  <a:moveTo>
                    <a:pt x="33" y="0"/>
                  </a:moveTo>
                  <a:cubicBezTo>
                    <a:pt x="14" y="0"/>
                    <a:pt x="0" y="20"/>
                    <a:pt x="10" y="39"/>
                  </a:cubicBezTo>
                  <a:cubicBezTo>
                    <a:pt x="355" y="420"/>
                    <a:pt x="796" y="789"/>
                    <a:pt x="1260" y="992"/>
                  </a:cubicBezTo>
                  <a:cubicBezTo>
                    <a:pt x="1267" y="996"/>
                    <a:pt x="1273" y="998"/>
                    <a:pt x="1279" y="998"/>
                  </a:cubicBezTo>
                  <a:cubicBezTo>
                    <a:pt x="1303" y="998"/>
                    <a:pt x="1315" y="963"/>
                    <a:pt x="1296" y="944"/>
                  </a:cubicBezTo>
                  <a:cubicBezTo>
                    <a:pt x="844" y="658"/>
                    <a:pt x="427" y="397"/>
                    <a:pt x="46" y="4"/>
                  </a:cubicBezTo>
                  <a:cubicBezTo>
                    <a:pt x="41" y="1"/>
                    <a:pt x="37" y="0"/>
                    <a:pt x="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53"/>
            <p:cNvSpPr/>
            <p:nvPr/>
          </p:nvSpPr>
          <p:spPr>
            <a:xfrm>
              <a:off x="8523713" y="5431650"/>
              <a:ext cx="31650" cy="23800"/>
            </a:xfrm>
            <a:custGeom>
              <a:rect b="b" l="l" r="r" t="t"/>
              <a:pathLst>
                <a:path extrusionOk="0" h="952" w="1266">
                  <a:moveTo>
                    <a:pt x="27" y="1"/>
                  </a:moveTo>
                  <a:cubicBezTo>
                    <a:pt x="11" y="1"/>
                    <a:pt x="1" y="26"/>
                    <a:pt x="19" y="45"/>
                  </a:cubicBezTo>
                  <a:cubicBezTo>
                    <a:pt x="412" y="354"/>
                    <a:pt x="793" y="676"/>
                    <a:pt x="1210" y="949"/>
                  </a:cubicBezTo>
                  <a:cubicBezTo>
                    <a:pt x="1213" y="951"/>
                    <a:pt x="1216" y="952"/>
                    <a:pt x="1220" y="952"/>
                  </a:cubicBezTo>
                  <a:cubicBezTo>
                    <a:pt x="1242" y="952"/>
                    <a:pt x="1266" y="922"/>
                    <a:pt x="1245" y="902"/>
                  </a:cubicBezTo>
                  <a:cubicBezTo>
                    <a:pt x="864" y="580"/>
                    <a:pt x="448" y="295"/>
                    <a:pt x="43" y="9"/>
                  </a:cubicBezTo>
                  <a:cubicBezTo>
                    <a:pt x="37" y="3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53"/>
            <p:cNvSpPr/>
            <p:nvPr/>
          </p:nvSpPr>
          <p:spPr>
            <a:xfrm>
              <a:off x="8542463" y="5428100"/>
              <a:ext cx="31975" cy="24075"/>
            </a:xfrm>
            <a:custGeom>
              <a:rect b="b" l="l" r="r" t="t"/>
              <a:pathLst>
                <a:path extrusionOk="0" h="963" w="1279">
                  <a:moveTo>
                    <a:pt x="37" y="0"/>
                  </a:moveTo>
                  <a:cubicBezTo>
                    <a:pt x="18" y="0"/>
                    <a:pt x="1" y="25"/>
                    <a:pt x="19" y="44"/>
                  </a:cubicBezTo>
                  <a:cubicBezTo>
                    <a:pt x="329" y="437"/>
                    <a:pt x="757" y="794"/>
                    <a:pt x="1234" y="960"/>
                  </a:cubicBezTo>
                  <a:cubicBezTo>
                    <a:pt x="1236" y="962"/>
                    <a:pt x="1239" y="962"/>
                    <a:pt x="1241" y="962"/>
                  </a:cubicBezTo>
                  <a:cubicBezTo>
                    <a:pt x="1262" y="962"/>
                    <a:pt x="1279" y="923"/>
                    <a:pt x="1257" y="913"/>
                  </a:cubicBezTo>
                  <a:cubicBezTo>
                    <a:pt x="793" y="675"/>
                    <a:pt x="388" y="413"/>
                    <a:pt x="55" y="8"/>
                  </a:cubicBezTo>
                  <a:cubicBezTo>
                    <a:pt x="49" y="2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53"/>
            <p:cNvSpPr/>
            <p:nvPr/>
          </p:nvSpPr>
          <p:spPr>
            <a:xfrm>
              <a:off x="8560613" y="5421575"/>
              <a:ext cx="29000" cy="24350"/>
            </a:xfrm>
            <a:custGeom>
              <a:rect b="b" l="l" r="r" t="t"/>
              <a:pathLst>
                <a:path extrusionOk="0" h="974" w="1160">
                  <a:moveTo>
                    <a:pt x="52" y="1"/>
                  </a:moveTo>
                  <a:cubicBezTo>
                    <a:pt x="28" y="1"/>
                    <a:pt x="0" y="35"/>
                    <a:pt x="19" y="55"/>
                  </a:cubicBezTo>
                  <a:cubicBezTo>
                    <a:pt x="377" y="364"/>
                    <a:pt x="734" y="686"/>
                    <a:pt x="1103" y="971"/>
                  </a:cubicBezTo>
                  <a:cubicBezTo>
                    <a:pt x="1106" y="973"/>
                    <a:pt x="1110" y="974"/>
                    <a:pt x="1113" y="974"/>
                  </a:cubicBezTo>
                  <a:cubicBezTo>
                    <a:pt x="1135" y="974"/>
                    <a:pt x="1159" y="944"/>
                    <a:pt x="1139" y="924"/>
                  </a:cubicBezTo>
                  <a:cubicBezTo>
                    <a:pt x="793" y="602"/>
                    <a:pt x="424" y="317"/>
                    <a:pt x="67" y="7"/>
                  </a:cubicBezTo>
                  <a:cubicBezTo>
                    <a:pt x="63" y="2"/>
                    <a:pt x="57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53"/>
            <p:cNvSpPr/>
            <p:nvPr/>
          </p:nvSpPr>
          <p:spPr>
            <a:xfrm>
              <a:off x="8578413" y="5413400"/>
              <a:ext cx="21850" cy="17775"/>
            </a:xfrm>
            <a:custGeom>
              <a:rect b="b" l="l" r="r" t="t"/>
              <a:pathLst>
                <a:path extrusionOk="0" h="711" w="874">
                  <a:moveTo>
                    <a:pt x="105" y="1"/>
                  </a:moveTo>
                  <a:cubicBezTo>
                    <a:pt x="1" y="11"/>
                    <a:pt x="24" y="140"/>
                    <a:pt x="88" y="140"/>
                  </a:cubicBezTo>
                  <a:cubicBezTo>
                    <a:pt x="97" y="140"/>
                    <a:pt x="107" y="138"/>
                    <a:pt x="117" y="132"/>
                  </a:cubicBezTo>
                  <a:cubicBezTo>
                    <a:pt x="127" y="121"/>
                    <a:pt x="120" y="94"/>
                    <a:pt x="103" y="94"/>
                  </a:cubicBezTo>
                  <a:cubicBezTo>
                    <a:pt x="100" y="94"/>
                    <a:pt x="97" y="94"/>
                    <a:pt x="93" y="96"/>
                  </a:cubicBezTo>
                  <a:lnTo>
                    <a:pt x="93" y="96"/>
                  </a:lnTo>
                  <a:cubicBezTo>
                    <a:pt x="101" y="92"/>
                    <a:pt x="109" y="91"/>
                    <a:pt x="117" y="91"/>
                  </a:cubicBezTo>
                  <a:cubicBezTo>
                    <a:pt x="222" y="91"/>
                    <a:pt x="419" y="339"/>
                    <a:pt x="474" y="394"/>
                  </a:cubicBezTo>
                  <a:cubicBezTo>
                    <a:pt x="593" y="501"/>
                    <a:pt x="701" y="608"/>
                    <a:pt x="820" y="703"/>
                  </a:cubicBezTo>
                  <a:cubicBezTo>
                    <a:pt x="825" y="708"/>
                    <a:pt x="831" y="711"/>
                    <a:pt x="837" y="711"/>
                  </a:cubicBezTo>
                  <a:cubicBezTo>
                    <a:pt x="856" y="711"/>
                    <a:pt x="874" y="683"/>
                    <a:pt x="855" y="656"/>
                  </a:cubicBezTo>
                  <a:cubicBezTo>
                    <a:pt x="712" y="513"/>
                    <a:pt x="570" y="370"/>
                    <a:pt x="415" y="239"/>
                  </a:cubicBezTo>
                  <a:cubicBezTo>
                    <a:pt x="343" y="167"/>
                    <a:pt x="212" y="1"/>
                    <a:pt x="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53"/>
            <p:cNvSpPr/>
            <p:nvPr/>
          </p:nvSpPr>
          <p:spPr>
            <a:xfrm>
              <a:off x="8586288" y="5391525"/>
              <a:ext cx="28325" cy="31775"/>
            </a:xfrm>
            <a:custGeom>
              <a:rect b="b" l="l" r="r" t="t"/>
              <a:pathLst>
                <a:path extrusionOk="0" h="1271" w="1133">
                  <a:moveTo>
                    <a:pt x="31" y="1"/>
                  </a:moveTo>
                  <a:cubicBezTo>
                    <a:pt x="16" y="1"/>
                    <a:pt x="1" y="19"/>
                    <a:pt x="16" y="42"/>
                  </a:cubicBezTo>
                  <a:cubicBezTo>
                    <a:pt x="290" y="483"/>
                    <a:pt x="636" y="971"/>
                    <a:pt x="1088" y="1269"/>
                  </a:cubicBezTo>
                  <a:cubicBezTo>
                    <a:pt x="1091" y="1270"/>
                    <a:pt x="1094" y="1271"/>
                    <a:pt x="1098" y="1271"/>
                  </a:cubicBezTo>
                  <a:cubicBezTo>
                    <a:pt x="1117" y="1271"/>
                    <a:pt x="1132" y="1242"/>
                    <a:pt x="1112" y="1221"/>
                  </a:cubicBezTo>
                  <a:cubicBezTo>
                    <a:pt x="731" y="828"/>
                    <a:pt x="350" y="483"/>
                    <a:pt x="52" y="18"/>
                  </a:cubicBezTo>
                  <a:cubicBezTo>
                    <a:pt x="48" y="6"/>
                    <a:pt x="39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53"/>
            <p:cNvSpPr/>
            <p:nvPr/>
          </p:nvSpPr>
          <p:spPr>
            <a:xfrm>
              <a:off x="8600163" y="5389125"/>
              <a:ext cx="24800" cy="24025"/>
            </a:xfrm>
            <a:custGeom>
              <a:rect b="b" l="l" r="r" t="t"/>
              <a:pathLst>
                <a:path extrusionOk="0" h="961" w="992">
                  <a:moveTo>
                    <a:pt x="97" y="0"/>
                  </a:moveTo>
                  <a:cubicBezTo>
                    <a:pt x="29" y="0"/>
                    <a:pt x="0" y="66"/>
                    <a:pt x="92" y="103"/>
                  </a:cubicBezTo>
                  <a:lnTo>
                    <a:pt x="104" y="103"/>
                  </a:lnTo>
                  <a:lnTo>
                    <a:pt x="116" y="79"/>
                  </a:lnTo>
                  <a:cubicBezTo>
                    <a:pt x="128" y="79"/>
                    <a:pt x="116" y="67"/>
                    <a:pt x="104" y="55"/>
                  </a:cubicBezTo>
                  <a:lnTo>
                    <a:pt x="104" y="55"/>
                  </a:lnTo>
                  <a:cubicBezTo>
                    <a:pt x="176" y="55"/>
                    <a:pt x="497" y="460"/>
                    <a:pt x="533" y="495"/>
                  </a:cubicBezTo>
                  <a:cubicBezTo>
                    <a:pt x="664" y="650"/>
                    <a:pt x="783" y="805"/>
                    <a:pt x="926" y="948"/>
                  </a:cubicBezTo>
                  <a:cubicBezTo>
                    <a:pt x="932" y="957"/>
                    <a:pt x="940" y="961"/>
                    <a:pt x="947" y="961"/>
                  </a:cubicBezTo>
                  <a:cubicBezTo>
                    <a:pt x="969" y="961"/>
                    <a:pt x="991" y="930"/>
                    <a:pt x="974" y="912"/>
                  </a:cubicBezTo>
                  <a:cubicBezTo>
                    <a:pt x="843" y="745"/>
                    <a:pt x="688" y="579"/>
                    <a:pt x="545" y="424"/>
                  </a:cubicBezTo>
                  <a:cubicBezTo>
                    <a:pt x="473" y="341"/>
                    <a:pt x="390" y="245"/>
                    <a:pt x="319" y="162"/>
                  </a:cubicBezTo>
                  <a:cubicBezTo>
                    <a:pt x="271" y="114"/>
                    <a:pt x="223" y="43"/>
                    <a:pt x="164" y="19"/>
                  </a:cubicBezTo>
                  <a:cubicBezTo>
                    <a:pt x="140" y="6"/>
                    <a:pt x="117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53"/>
            <p:cNvSpPr/>
            <p:nvPr/>
          </p:nvSpPr>
          <p:spPr>
            <a:xfrm>
              <a:off x="8610488" y="5372300"/>
              <a:ext cx="21950" cy="28200"/>
            </a:xfrm>
            <a:custGeom>
              <a:rect b="b" l="l" r="r" t="t"/>
              <a:pathLst>
                <a:path extrusionOk="0" h="1128" w="878">
                  <a:moveTo>
                    <a:pt x="28" y="1"/>
                  </a:moveTo>
                  <a:cubicBezTo>
                    <a:pt x="15" y="1"/>
                    <a:pt x="1" y="11"/>
                    <a:pt x="1" y="25"/>
                  </a:cubicBezTo>
                  <a:cubicBezTo>
                    <a:pt x="168" y="442"/>
                    <a:pt x="441" y="883"/>
                    <a:pt x="822" y="1121"/>
                  </a:cubicBezTo>
                  <a:cubicBezTo>
                    <a:pt x="829" y="1125"/>
                    <a:pt x="836" y="1127"/>
                    <a:pt x="841" y="1127"/>
                  </a:cubicBezTo>
                  <a:cubicBezTo>
                    <a:pt x="866" y="1127"/>
                    <a:pt x="877" y="1092"/>
                    <a:pt x="858" y="1073"/>
                  </a:cubicBezTo>
                  <a:cubicBezTo>
                    <a:pt x="513" y="752"/>
                    <a:pt x="227" y="454"/>
                    <a:pt x="49" y="14"/>
                  </a:cubicBezTo>
                  <a:cubicBezTo>
                    <a:pt x="44" y="4"/>
                    <a:pt x="36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53"/>
            <p:cNvSpPr/>
            <p:nvPr/>
          </p:nvSpPr>
          <p:spPr>
            <a:xfrm>
              <a:off x="8625163" y="5350050"/>
              <a:ext cx="22175" cy="21450"/>
            </a:xfrm>
            <a:custGeom>
              <a:rect b="b" l="l" r="r" t="t"/>
              <a:pathLst>
                <a:path extrusionOk="0" h="858" w="887">
                  <a:moveTo>
                    <a:pt x="30" y="1"/>
                  </a:moveTo>
                  <a:cubicBezTo>
                    <a:pt x="16" y="1"/>
                    <a:pt x="1" y="18"/>
                    <a:pt x="9" y="34"/>
                  </a:cubicBezTo>
                  <a:cubicBezTo>
                    <a:pt x="200" y="344"/>
                    <a:pt x="485" y="689"/>
                    <a:pt x="819" y="856"/>
                  </a:cubicBezTo>
                  <a:cubicBezTo>
                    <a:pt x="821" y="857"/>
                    <a:pt x="824" y="858"/>
                    <a:pt x="827" y="858"/>
                  </a:cubicBezTo>
                  <a:cubicBezTo>
                    <a:pt x="852" y="858"/>
                    <a:pt x="886" y="818"/>
                    <a:pt x="855" y="796"/>
                  </a:cubicBezTo>
                  <a:cubicBezTo>
                    <a:pt x="712" y="677"/>
                    <a:pt x="557" y="582"/>
                    <a:pt x="426" y="463"/>
                  </a:cubicBezTo>
                  <a:cubicBezTo>
                    <a:pt x="283" y="320"/>
                    <a:pt x="164" y="165"/>
                    <a:pt x="45" y="11"/>
                  </a:cubicBezTo>
                  <a:cubicBezTo>
                    <a:pt x="41" y="4"/>
                    <a:pt x="36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53"/>
            <p:cNvSpPr/>
            <p:nvPr/>
          </p:nvSpPr>
          <p:spPr>
            <a:xfrm>
              <a:off x="8633163" y="5334750"/>
              <a:ext cx="25500" cy="26775"/>
            </a:xfrm>
            <a:custGeom>
              <a:rect b="b" l="l" r="r" t="t"/>
              <a:pathLst>
                <a:path extrusionOk="0" h="1071" w="1020">
                  <a:moveTo>
                    <a:pt x="34" y="0"/>
                  </a:moveTo>
                  <a:cubicBezTo>
                    <a:pt x="15" y="0"/>
                    <a:pt x="1" y="20"/>
                    <a:pt x="11" y="39"/>
                  </a:cubicBezTo>
                  <a:cubicBezTo>
                    <a:pt x="296" y="396"/>
                    <a:pt x="618" y="801"/>
                    <a:pt x="987" y="1063"/>
                  </a:cubicBezTo>
                  <a:cubicBezTo>
                    <a:pt x="993" y="1069"/>
                    <a:pt x="997" y="1071"/>
                    <a:pt x="1002" y="1071"/>
                  </a:cubicBezTo>
                  <a:cubicBezTo>
                    <a:pt x="1015" y="1071"/>
                    <a:pt x="1020" y="1046"/>
                    <a:pt x="1011" y="1027"/>
                  </a:cubicBezTo>
                  <a:cubicBezTo>
                    <a:pt x="868" y="849"/>
                    <a:pt x="677" y="694"/>
                    <a:pt x="511" y="527"/>
                  </a:cubicBezTo>
                  <a:cubicBezTo>
                    <a:pt x="356" y="361"/>
                    <a:pt x="201" y="182"/>
                    <a:pt x="46" y="3"/>
                  </a:cubicBezTo>
                  <a:cubicBezTo>
                    <a:pt x="42" y="1"/>
                    <a:pt x="38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53"/>
            <p:cNvSpPr/>
            <p:nvPr/>
          </p:nvSpPr>
          <p:spPr>
            <a:xfrm>
              <a:off x="8638263" y="5317300"/>
              <a:ext cx="28150" cy="29525"/>
            </a:xfrm>
            <a:custGeom>
              <a:rect b="b" l="l" r="r" t="t"/>
              <a:pathLst>
                <a:path extrusionOk="0" h="1181" w="1126">
                  <a:moveTo>
                    <a:pt x="30" y="1"/>
                  </a:moveTo>
                  <a:cubicBezTo>
                    <a:pt x="16" y="1"/>
                    <a:pt x="1" y="18"/>
                    <a:pt x="9" y="35"/>
                  </a:cubicBezTo>
                  <a:cubicBezTo>
                    <a:pt x="307" y="439"/>
                    <a:pt x="652" y="880"/>
                    <a:pt x="1069" y="1178"/>
                  </a:cubicBezTo>
                  <a:cubicBezTo>
                    <a:pt x="1074" y="1179"/>
                    <a:pt x="1078" y="1180"/>
                    <a:pt x="1083" y="1180"/>
                  </a:cubicBezTo>
                  <a:cubicBezTo>
                    <a:pt x="1110" y="1180"/>
                    <a:pt x="1125" y="1151"/>
                    <a:pt x="1104" y="1130"/>
                  </a:cubicBezTo>
                  <a:cubicBezTo>
                    <a:pt x="747" y="749"/>
                    <a:pt x="366" y="428"/>
                    <a:pt x="45" y="11"/>
                  </a:cubicBezTo>
                  <a:cubicBezTo>
                    <a:pt x="41" y="4"/>
                    <a:pt x="36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53"/>
            <p:cNvSpPr/>
            <p:nvPr/>
          </p:nvSpPr>
          <p:spPr>
            <a:xfrm>
              <a:off x="8635438" y="5294625"/>
              <a:ext cx="35675" cy="37450"/>
            </a:xfrm>
            <a:custGeom>
              <a:rect b="b" l="l" r="r" t="t"/>
              <a:pathLst>
                <a:path extrusionOk="0" h="1498" w="1427">
                  <a:moveTo>
                    <a:pt x="42" y="0"/>
                  </a:moveTo>
                  <a:cubicBezTo>
                    <a:pt x="20" y="0"/>
                    <a:pt x="0" y="34"/>
                    <a:pt x="27" y="61"/>
                  </a:cubicBezTo>
                  <a:cubicBezTo>
                    <a:pt x="467" y="537"/>
                    <a:pt x="896" y="1025"/>
                    <a:pt x="1372" y="1489"/>
                  </a:cubicBezTo>
                  <a:cubicBezTo>
                    <a:pt x="1378" y="1495"/>
                    <a:pt x="1384" y="1497"/>
                    <a:pt x="1389" y="1497"/>
                  </a:cubicBezTo>
                  <a:cubicBezTo>
                    <a:pt x="1409" y="1497"/>
                    <a:pt x="1426" y="1469"/>
                    <a:pt x="1408" y="1442"/>
                  </a:cubicBezTo>
                  <a:cubicBezTo>
                    <a:pt x="979" y="954"/>
                    <a:pt x="515" y="489"/>
                    <a:pt x="63" y="13"/>
                  </a:cubicBezTo>
                  <a:cubicBezTo>
                    <a:pt x="57" y="4"/>
                    <a:pt x="49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53"/>
            <p:cNvSpPr/>
            <p:nvPr/>
          </p:nvSpPr>
          <p:spPr>
            <a:xfrm>
              <a:off x="8640413" y="5275100"/>
              <a:ext cx="31575" cy="31075"/>
            </a:xfrm>
            <a:custGeom>
              <a:rect b="b" l="l" r="r" t="t"/>
              <a:pathLst>
                <a:path extrusionOk="0" h="1243" w="1263">
                  <a:moveTo>
                    <a:pt x="36" y="0"/>
                  </a:moveTo>
                  <a:cubicBezTo>
                    <a:pt x="17" y="0"/>
                    <a:pt x="0" y="26"/>
                    <a:pt x="18" y="44"/>
                  </a:cubicBezTo>
                  <a:cubicBezTo>
                    <a:pt x="411" y="449"/>
                    <a:pt x="780" y="877"/>
                    <a:pt x="1209" y="1235"/>
                  </a:cubicBezTo>
                  <a:cubicBezTo>
                    <a:pt x="1215" y="1240"/>
                    <a:pt x="1221" y="1242"/>
                    <a:pt x="1227" y="1242"/>
                  </a:cubicBezTo>
                  <a:cubicBezTo>
                    <a:pt x="1246" y="1242"/>
                    <a:pt x="1263" y="1217"/>
                    <a:pt x="1245" y="1199"/>
                  </a:cubicBezTo>
                  <a:cubicBezTo>
                    <a:pt x="888" y="770"/>
                    <a:pt x="447" y="401"/>
                    <a:pt x="54" y="8"/>
                  </a:cubicBezTo>
                  <a:cubicBezTo>
                    <a:pt x="49" y="3"/>
                    <a:pt x="42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53"/>
            <p:cNvSpPr/>
            <p:nvPr/>
          </p:nvSpPr>
          <p:spPr>
            <a:xfrm>
              <a:off x="8633188" y="5252650"/>
              <a:ext cx="33425" cy="29675"/>
            </a:xfrm>
            <a:custGeom>
              <a:rect b="b" l="l" r="r" t="t"/>
              <a:pathLst>
                <a:path extrusionOk="0" h="1187" w="1337">
                  <a:moveTo>
                    <a:pt x="38" y="0"/>
                  </a:moveTo>
                  <a:cubicBezTo>
                    <a:pt x="18" y="0"/>
                    <a:pt x="1" y="31"/>
                    <a:pt x="10" y="49"/>
                  </a:cubicBezTo>
                  <a:cubicBezTo>
                    <a:pt x="367" y="478"/>
                    <a:pt x="796" y="906"/>
                    <a:pt x="1284" y="1180"/>
                  </a:cubicBezTo>
                  <a:cubicBezTo>
                    <a:pt x="1290" y="1185"/>
                    <a:pt x="1297" y="1187"/>
                    <a:pt x="1303" y="1187"/>
                  </a:cubicBezTo>
                  <a:cubicBezTo>
                    <a:pt x="1326" y="1187"/>
                    <a:pt x="1336" y="1152"/>
                    <a:pt x="1307" y="1132"/>
                  </a:cubicBezTo>
                  <a:cubicBezTo>
                    <a:pt x="855" y="787"/>
                    <a:pt x="426" y="454"/>
                    <a:pt x="57" y="13"/>
                  </a:cubicBezTo>
                  <a:cubicBezTo>
                    <a:pt x="51" y="4"/>
                    <a:pt x="44" y="0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53"/>
            <p:cNvSpPr/>
            <p:nvPr/>
          </p:nvSpPr>
          <p:spPr>
            <a:xfrm>
              <a:off x="8628388" y="5235350"/>
              <a:ext cx="32950" cy="24850"/>
            </a:xfrm>
            <a:custGeom>
              <a:rect b="b" l="l" r="r" t="t"/>
              <a:pathLst>
                <a:path extrusionOk="0" h="994" w="1318">
                  <a:moveTo>
                    <a:pt x="26" y="0"/>
                  </a:moveTo>
                  <a:cubicBezTo>
                    <a:pt x="8" y="0"/>
                    <a:pt x="1" y="28"/>
                    <a:pt x="11" y="38"/>
                  </a:cubicBezTo>
                  <a:cubicBezTo>
                    <a:pt x="428" y="360"/>
                    <a:pt x="833" y="705"/>
                    <a:pt x="1261" y="991"/>
                  </a:cubicBezTo>
                  <a:cubicBezTo>
                    <a:pt x="1266" y="993"/>
                    <a:pt x="1271" y="993"/>
                    <a:pt x="1275" y="993"/>
                  </a:cubicBezTo>
                  <a:cubicBezTo>
                    <a:pt x="1303" y="993"/>
                    <a:pt x="1318" y="964"/>
                    <a:pt x="1297" y="943"/>
                  </a:cubicBezTo>
                  <a:cubicBezTo>
                    <a:pt x="904" y="610"/>
                    <a:pt x="464" y="312"/>
                    <a:pt x="35" y="3"/>
                  </a:cubicBezTo>
                  <a:cubicBezTo>
                    <a:pt x="32" y="1"/>
                    <a:pt x="29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53"/>
            <p:cNvSpPr/>
            <p:nvPr/>
          </p:nvSpPr>
          <p:spPr>
            <a:xfrm>
              <a:off x="8621263" y="5210325"/>
              <a:ext cx="33525" cy="28725"/>
            </a:xfrm>
            <a:custGeom>
              <a:rect b="b" l="l" r="r" t="t"/>
              <a:pathLst>
                <a:path extrusionOk="0" h="1149" w="1341">
                  <a:moveTo>
                    <a:pt x="26" y="0"/>
                  </a:moveTo>
                  <a:cubicBezTo>
                    <a:pt x="15" y="0"/>
                    <a:pt x="1" y="18"/>
                    <a:pt x="10" y="27"/>
                  </a:cubicBezTo>
                  <a:cubicBezTo>
                    <a:pt x="439" y="408"/>
                    <a:pt x="844" y="801"/>
                    <a:pt x="1296" y="1147"/>
                  </a:cubicBezTo>
                  <a:cubicBezTo>
                    <a:pt x="1300" y="1148"/>
                    <a:pt x="1303" y="1149"/>
                    <a:pt x="1306" y="1149"/>
                  </a:cubicBezTo>
                  <a:cubicBezTo>
                    <a:pt x="1326" y="1149"/>
                    <a:pt x="1341" y="1120"/>
                    <a:pt x="1320" y="1099"/>
                  </a:cubicBezTo>
                  <a:cubicBezTo>
                    <a:pt x="927" y="706"/>
                    <a:pt x="475" y="361"/>
                    <a:pt x="34" y="4"/>
                  </a:cubicBezTo>
                  <a:cubicBezTo>
                    <a:pt x="32" y="1"/>
                    <a:pt x="29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53"/>
            <p:cNvSpPr/>
            <p:nvPr/>
          </p:nvSpPr>
          <p:spPr>
            <a:xfrm>
              <a:off x="8634738" y="5396675"/>
              <a:ext cx="10500" cy="41075"/>
            </a:xfrm>
            <a:custGeom>
              <a:rect b="b" l="l" r="r" t="t"/>
              <a:pathLst>
                <a:path extrusionOk="0" h="1643" w="420">
                  <a:moveTo>
                    <a:pt x="45" y="0"/>
                  </a:moveTo>
                  <a:cubicBezTo>
                    <a:pt x="23" y="0"/>
                    <a:pt x="0" y="17"/>
                    <a:pt x="7" y="39"/>
                  </a:cubicBezTo>
                  <a:cubicBezTo>
                    <a:pt x="114" y="574"/>
                    <a:pt x="233" y="1098"/>
                    <a:pt x="353" y="1622"/>
                  </a:cubicBezTo>
                  <a:cubicBezTo>
                    <a:pt x="357" y="1636"/>
                    <a:pt x="369" y="1643"/>
                    <a:pt x="382" y="1643"/>
                  </a:cubicBezTo>
                  <a:cubicBezTo>
                    <a:pt x="400" y="1643"/>
                    <a:pt x="419" y="1627"/>
                    <a:pt x="412" y="1598"/>
                  </a:cubicBezTo>
                  <a:cubicBezTo>
                    <a:pt x="305" y="1074"/>
                    <a:pt x="186" y="551"/>
                    <a:pt x="79" y="27"/>
                  </a:cubicBezTo>
                  <a:cubicBezTo>
                    <a:pt x="74" y="8"/>
                    <a:pt x="60" y="0"/>
                    <a:pt x="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53"/>
            <p:cNvSpPr/>
            <p:nvPr/>
          </p:nvSpPr>
          <p:spPr>
            <a:xfrm>
              <a:off x="8646513" y="5409200"/>
              <a:ext cx="7650" cy="33650"/>
            </a:xfrm>
            <a:custGeom>
              <a:rect b="b" l="l" r="r" t="t"/>
              <a:pathLst>
                <a:path extrusionOk="0" h="1346" w="306">
                  <a:moveTo>
                    <a:pt x="88" y="1"/>
                  </a:moveTo>
                  <a:cubicBezTo>
                    <a:pt x="79" y="1"/>
                    <a:pt x="72" y="5"/>
                    <a:pt x="72" y="14"/>
                  </a:cubicBezTo>
                  <a:cubicBezTo>
                    <a:pt x="1" y="454"/>
                    <a:pt x="96" y="919"/>
                    <a:pt x="239" y="1324"/>
                  </a:cubicBezTo>
                  <a:cubicBezTo>
                    <a:pt x="244" y="1339"/>
                    <a:pt x="257" y="1345"/>
                    <a:pt x="270" y="1345"/>
                  </a:cubicBezTo>
                  <a:cubicBezTo>
                    <a:pt x="288" y="1345"/>
                    <a:pt x="305" y="1332"/>
                    <a:pt x="298" y="1312"/>
                  </a:cubicBezTo>
                  <a:cubicBezTo>
                    <a:pt x="143" y="883"/>
                    <a:pt x="108" y="466"/>
                    <a:pt x="120" y="26"/>
                  </a:cubicBezTo>
                  <a:cubicBezTo>
                    <a:pt x="120" y="11"/>
                    <a:pt x="101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53"/>
            <p:cNvSpPr/>
            <p:nvPr/>
          </p:nvSpPr>
          <p:spPr>
            <a:xfrm>
              <a:off x="8659913" y="5416375"/>
              <a:ext cx="2400" cy="38575"/>
            </a:xfrm>
            <a:custGeom>
              <a:rect b="b" l="l" r="r" t="t"/>
              <a:pathLst>
                <a:path extrusionOk="0" h="1543" w="96">
                  <a:moveTo>
                    <a:pt x="54" y="1"/>
                  </a:moveTo>
                  <a:cubicBezTo>
                    <a:pt x="39" y="1"/>
                    <a:pt x="24" y="13"/>
                    <a:pt x="24" y="36"/>
                  </a:cubicBezTo>
                  <a:cubicBezTo>
                    <a:pt x="0" y="525"/>
                    <a:pt x="24" y="1025"/>
                    <a:pt x="24" y="1525"/>
                  </a:cubicBezTo>
                  <a:cubicBezTo>
                    <a:pt x="24" y="1537"/>
                    <a:pt x="36" y="1543"/>
                    <a:pt x="48" y="1543"/>
                  </a:cubicBezTo>
                  <a:cubicBezTo>
                    <a:pt x="60" y="1543"/>
                    <a:pt x="72" y="1537"/>
                    <a:pt x="72" y="1525"/>
                  </a:cubicBezTo>
                  <a:cubicBezTo>
                    <a:pt x="84" y="1025"/>
                    <a:pt x="96" y="525"/>
                    <a:pt x="84" y="36"/>
                  </a:cubicBezTo>
                  <a:cubicBezTo>
                    <a:pt x="84" y="13"/>
                    <a:pt x="69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53"/>
            <p:cNvSpPr/>
            <p:nvPr/>
          </p:nvSpPr>
          <p:spPr>
            <a:xfrm>
              <a:off x="8658113" y="5411100"/>
              <a:ext cx="33675" cy="2275"/>
            </a:xfrm>
            <a:custGeom>
              <a:rect b="b" l="l" r="r" t="t"/>
              <a:pathLst>
                <a:path extrusionOk="0" h="91" w="1347">
                  <a:moveTo>
                    <a:pt x="885" y="0"/>
                  </a:moveTo>
                  <a:cubicBezTo>
                    <a:pt x="596" y="0"/>
                    <a:pt x="303" y="21"/>
                    <a:pt x="25" y="21"/>
                  </a:cubicBezTo>
                  <a:cubicBezTo>
                    <a:pt x="1" y="21"/>
                    <a:pt x="1" y="69"/>
                    <a:pt x="25" y="69"/>
                  </a:cubicBezTo>
                  <a:cubicBezTo>
                    <a:pt x="303" y="69"/>
                    <a:pt x="596" y="90"/>
                    <a:pt x="885" y="90"/>
                  </a:cubicBezTo>
                  <a:cubicBezTo>
                    <a:pt x="1029" y="90"/>
                    <a:pt x="1172" y="85"/>
                    <a:pt x="1311" y="69"/>
                  </a:cubicBezTo>
                  <a:cubicBezTo>
                    <a:pt x="1346" y="69"/>
                    <a:pt x="1346" y="21"/>
                    <a:pt x="1311" y="21"/>
                  </a:cubicBezTo>
                  <a:cubicBezTo>
                    <a:pt x="1172" y="5"/>
                    <a:pt x="1029" y="0"/>
                    <a:pt x="8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53"/>
            <p:cNvSpPr/>
            <p:nvPr/>
          </p:nvSpPr>
          <p:spPr>
            <a:xfrm>
              <a:off x="8660513" y="5401100"/>
              <a:ext cx="33950" cy="4600"/>
            </a:xfrm>
            <a:custGeom>
              <a:rect b="b" l="l" r="r" t="t"/>
              <a:pathLst>
                <a:path extrusionOk="0" h="184" w="1358">
                  <a:moveTo>
                    <a:pt x="262" y="1"/>
                  </a:moveTo>
                  <a:cubicBezTo>
                    <a:pt x="182" y="1"/>
                    <a:pt x="102" y="2"/>
                    <a:pt x="24" y="5"/>
                  </a:cubicBezTo>
                  <a:cubicBezTo>
                    <a:pt x="0" y="5"/>
                    <a:pt x="0" y="40"/>
                    <a:pt x="24" y="40"/>
                  </a:cubicBezTo>
                  <a:cubicBezTo>
                    <a:pt x="465" y="40"/>
                    <a:pt x="881" y="112"/>
                    <a:pt x="1310" y="183"/>
                  </a:cubicBezTo>
                  <a:cubicBezTo>
                    <a:pt x="1334" y="183"/>
                    <a:pt x="1357" y="147"/>
                    <a:pt x="1322" y="135"/>
                  </a:cubicBezTo>
                  <a:cubicBezTo>
                    <a:pt x="991" y="28"/>
                    <a:pt x="621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53"/>
            <p:cNvSpPr/>
            <p:nvPr/>
          </p:nvSpPr>
          <p:spPr>
            <a:xfrm>
              <a:off x="8640088" y="5387450"/>
              <a:ext cx="34125" cy="6575"/>
            </a:xfrm>
            <a:custGeom>
              <a:rect b="b" l="l" r="r" t="t"/>
              <a:pathLst>
                <a:path extrusionOk="0" h="263" w="1365">
                  <a:moveTo>
                    <a:pt x="41" y="0"/>
                  </a:moveTo>
                  <a:cubicBezTo>
                    <a:pt x="14" y="0"/>
                    <a:pt x="1" y="28"/>
                    <a:pt x="31" y="39"/>
                  </a:cubicBezTo>
                  <a:cubicBezTo>
                    <a:pt x="304" y="171"/>
                    <a:pt x="623" y="263"/>
                    <a:pt x="936" y="263"/>
                  </a:cubicBezTo>
                  <a:cubicBezTo>
                    <a:pt x="1074" y="263"/>
                    <a:pt x="1210" y="245"/>
                    <a:pt x="1341" y="205"/>
                  </a:cubicBezTo>
                  <a:cubicBezTo>
                    <a:pt x="1365" y="205"/>
                    <a:pt x="1365" y="158"/>
                    <a:pt x="1341" y="158"/>
                  </a:cubicBezTo>
                  <a:cubicBezTo>
                    <a:pt x="1201" y="168"/>
                    <a:pt x="1067" y="176"/>
                    <a:pt x="937" y="176"/>
                  </a:cubicBezTo>
                  <a:cubicBezTo>
                    <a:pt x="636" y="176"/>
                    <a:pt x="354" y="136"/>
                    <a:pt x="55" y="3"/>
                  </a:cubicBezTo>
                  <a:cubicBezTo>
                    <a:pt x="50" y="1"/>
                    <a:pt x="45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4" name="Google Shape;1444;p53"/>
          <p:cNvGrpSpPr/>
          <p:nvPr/>
        </p:nvGrpSpPr>
        <p:grpSpPr>
          <a:xfrm>
            <a:off x="4706607" y="2643400"/>
            <a:ext cx="455044" cy="397233"/>
            <a:chOff x="8789475" y="1739900"/>
            <a:chExt cx="420325" cy="366925"/>
          </a:xfrm>
        </p:grpSpPr>
        <p:sp>
          <p:nvSpPr>
            <p:cNvPr id="1445" name="Google Shape;1445;p53"/>
            <p:cNvSpPr/>
            <p:nvPr/>
          </p:nvSpPr>
          <p:spPr>
            <a:xfrm>
              <a:off x="8917250" y="2061500"/>
              <a:ext cx="43300" cy="36325"/>
            </a:xfrm>
            <a:custGeom>
              <a:rect b="b" l="l" r="r" t="t"/>
              <a:pathLst>
                <a:path extrusionOk="0" h="1453" w="1732">
                  <a:moveTo>
                    <a:pt x="28" y="0"/>
                  </a:moveTo>
                  <a:cubicBezTo>
                    <a:pt x="12" y="0"/>
                    <a:pt x="0" y="23"/>
                    <a:pt x="9" y="32"/>
                  </a:cubicBezTo>
                  <a:cubicBezTo>
                    <a:pt x="521" y="532"/>
                    <a:pt x="1069" y="1092"/>
                    <a:pt x="1688" y="1449"/>
                  </a:cubicBezTo>
                  <a:cubicBezTo>
                    <a:pt x="1693" y="1451"/>
                    <a:pt x="1697" y="1452"/>
                    <a:pt x="1701" y="1452"/>
                  </a:cubicBezTo>
                  <a:cubicBezTo>
                    <a:pt x="1719" y="1452"/>
                    <a:pt x="1731" y="1433"/>
                    <a:pt x="1712" y="1413"/>
                  </a:cubicBezTo>
                  <a:cubicBezTo>
                    <a:pt x="1188" y="925"/>
                    <a:pt x="581" y="496"/>
                    <a:pt x="45" y="8"/>
                  </a:cubicBezTo>
                  <a:cubicBezTo>
                    <a:pt x="39" y="2"/>
                    <a:pt x="34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53"/>
            <p:cNvSpPr/>
            <p:nvPr/>
          </p:nvSpPr>
          <p:spPr>
            <a:xfrm>
              <a:off x="8946450" y="2061975"/>
              <a:ext cx="38825" cy="41475"/>
            </a:xfrm>
            <a:custGeom>
              <a:rect b="b" l="l" r="r" t="t"/>
              <a:pathLst>
                <a:path extrusionOk="0" h="1659" w="1553">
                  <a:moveTo>
                    <a:pt x="16" y="0"/>
                  </a:moveTo>
                  <a:cubicBezTo>
                    <a:pt x="7" y="0"/>
                    <a:pt x="1" y="10"/>
                    <a:pt x="8" y="25"/>
                  </a:cubicBezTo>
                  <a:cubicBezTo>
                    <a:pt x="353" y="668"/>
                    <a:pt x="854" y="1287"/>
                    <a:pt x="1496" y="1656"/>
                  </a:cubicBezTo>
                  <a:cubicBezTo>
                    <a:pt x="1500" y="1658"/>
                    <a:pt x="1503" y="1658"/>
                    <a:pt x="1507" y="1658"/>
                  </a:cubicBezTo>
                  <a:cubicBezTo>
                    <a:pt x="1529" y="1658"/>
                    <a:pt x="1553" y="1631"/>
                    <a:pt x="1532" y="1620"/>
                  </a:cubicBezTo>
                  <a:cubicBezTo>
                    <a:pt x="925" y="1144"/>
                    <a:pt x="425" y="680"/>
                    <a:pt x="32" y="13"/>
                  </a:cubicBezTo>
                  <a:cubicBezTo>
                    <a:pt x="27" y="4"/>
                    <a:pt x="2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53"/>
            <p:cNvSpPr/>
            <p:nvPr/>
          </p:nvSpPr>
          <p:spPr>
            <a:xfrm>
              <a:off x="8969350" y="2068900"/>
              <a:ext cx="41500" cy="35450"/>
            </a:xfrm>
            <a:custGeom>
              <a:rect b="b" l="l" r="r" t="t"/>
              <a:pathLst>
                <a:path extrusionOk="0" h="1418" w="1660">
                  <a:moveTo>
                    <a:pt x="25" y="0"/>
                  </a:moveTo>
                  <a:cubicBezTo>
                    <a:pt x="10" y="0"/>
                    <a:pt x="1" y="17"/>
                    <a:pt x="9" y="34"/>
                  </a:cubicBezTo>
                  <a:cubicBezTo>
                    <a:pt x="485" y="546"/>
                    <a:pt x="1021" y="1058"/>
                    <a:pt x="1616" y="1415"/>
                  </a:cubicBezTo>
                  <a:cubicBezTo>
                    <a:pt x="1621" y="1417"/>
                    <a:pt x="1625" y="1418"/>
                    <a:pt x="1629" y="1418"/>
                  </a:cubicBezTo>
                  <a:cubicBezTo>
                    <a:pt x="1647" y="1418"/>
                    <a:pt x="1660" y="1399"/>
                    <a:pt x="1640" y="1379"/>
                  </a:cubicBezTo>
                  <a:cubicBezTo>
                    <a:pt x="1081" y="939"/>
                    <a:pt x="533" y="522"/>
                    <a:pt x="45" y="10"/>
                  </a:cubicBezTo>
                  <a:cubicBezTo>
                    <a:pt x="38" y="3"/>
                    <a:pt x="31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53"/>
            <p:cNvSpPr/>
            <p:nvPr/>
          </p:nvSpPr>
          <p:spPr>
            <a:xfrm>
              <a:off x="8990775" y="2067100"/>
              <a:ext cx="42400" cy="35450"/>
            </a:xfrm>
            <a:custGeom>
              <a:rect b="b" l="l" r="r" t="t"/>
              <a:pathLst>
                <a:path extrusionOk="0" h="1418" w="1696">
                  <a:moveTo>
                    <a:pt x="30" y="1"/>
                  </a:moveTo>
                  <a:cubicBezTo>
                    <a:pt x="16" y="1"/>
                    <a:pt x="1" y="17"/>
                    <a:pt x="9" y="34"/>
                  </a:cubicBezTo>
                  <a:cubicBezTo>
                    <a:pt x="414" y="618"/>
                    <a:pt x="974" y="1142"/>
                    <a:pt x="1640" y="1415"/>
                  </a:cubicBezTo>
                  <a:cubicBezTo>
                    <a:pt x="1644" y="1417"/>
                    <a:pt x="1648" y="1417"/>
                    <a:pt x="1651" y="1417"/>
                  </a:cubicBezTo>
                  <a:cubicBezTo>
                    <a:pt x="1681" y="1417"/>
                    <a:pt x="1696" y="1377"/>
                    <a:pt x="1664" y="1356"/>
                  </a:cubicBezTo>
                  <a:cubicBezTo>
                    <a:pt x="1021" y="1011"/>
                    <a:pt x="474" y="606"/>
                    <a:pt x="45" y="10"/>
                  </a:cubicBezTo>
                  <a:cubicBezTo>
                    <a:pt x="41" y="3"/>
                    <a:pt x="36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53"/>
            <p:cNvSpPr/>
            <p:nvPr/>
          </p:nvSpPr>
          <p:spPr>
            <a:xfrm>
              <a:off x="9014050" y="2063575"/>
              <a:ext cx="36075" cy="29250"/>
            </a:xfrm>
            <a:custGeom>
              <a:rect b="b" l="l" r="r" t="t"/>
              <a:pathLst>
                <a:path extrusionOk="0" h="1170" w="1443">
                  <a:moveTo>
                    <a:pt x="37" y="1"/>
                  </a:moveTo>
                  <a:cubicBezTo>
                    <a:pt x="17" y="1"/>
                    <a:pt x="1" y="26"/>
                    <a:pt x="19" y="44"/>
                  </a:cubicBezTo>
                  <a:cubicBezTo>
                    <a:pt x="412" y="473"/>
                    <a:pt x="876" y="890"/>
                    <a:pt x="1388" y="1163"/>
                  </a:cubicBezTo>
                  <a:cubicBezTo>
                    <a:pt x="1395" y="1168"/>
                    <a:pt x="1401" y="1170"/>
                    <a:pt x="1407" y="1170"/>
                  </a:cubicBezTo>
                  <a:cubicBezTo>
                    <a:pt x="1431" y="1170"/>
                    <a:pt x="1443" y="1135"/>
                    <a:pt x="1424" y="1116"/>
                  </a:cubicBezTo>
                  <a:cubicBezTo>
                    <a:pt x="924" y="782"/>
                    <a:pt x="459" y="449"/>
                    <a:pt x="55" y="9"/>
                  </a:cubicBezTo>
                  <a:cubicBezTo>
                    <a:pt x="49" y="3"/>
                    <a:pt x="43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53"/>
            <p:cNvSpPr/>
            <p:nvPr/>
          </p:nvSpPr>
          <p:spPr>
            <a:xfrm>
              <a:off x="8789475" y="1739900"/>
              <a:ext cx="420325" cy="366925"/>
            </a:xfrm>
            <a:custGeom>
              <a:rect b="b" l="l" r="r" t="t"/>
              <a:pathLst>
                <a:path extrusionOk="0" h="14677" w="16813">
                  <a:moveTo>
                    <a:pt x="7478" y="716"/>
                  </a:moveTo>
                  <a:cubicBezTo>
                    <a:pt x="8097" y="740"/>
                    <a:pt x="8716" y="847"/>
                    <a:pt x="9335" y="978"/>
                  </a:cubicBezTo>
                  <a:cubicBezTo>
                    <a:pt x="9454" y="1037"/>
                    <a:pt x="9573" y="1085"/>
                    <a:pt x="9680" y="1145"/>
                  </a:cubicBezTo>
                  <a:cubicBezTo>
                    <a:pt x="9180" y="2073"/>
                    <a:pt x="8787" y="3085"/>
                    <a:pt x="8359" y="4050"/>
                  </a:cubicBezTo>
                  <a:cubicBezTo>
                    <a:pt x="8025" y="4776"/>
                    <a:pt x="7704" y="5514"/>
                    <a:pt x="7418" y="6264"/>
                  </a:cubicBezTo>
                  <a:cubicBezTo>
                    <a:pt x="7454" y="4407"/>
                    <a:pt x="7466" y="2561"/>
                    <a:pt x="7478" y="716"/>
                  </a:cubicBezTo>
                  <a:close/>
                  <a:moveTo>
                    <a:pt x="6996" y="703"/>
                  </a:moveTo>
                  <a:cubicBezTo>
                    <a:pt x="7038" y="703"/>
                    <a:pt x="7079" y="703"/>
                    <a:pt x="7121" y="704"/>
                  </a:cubicBezTo>
                  <a:cubicBezTo>
                    <a:pt x="7097" y="2704"/>
                    <a:pt x="7049" y="4716"/>
                    <a:pt x="6990" y="6729"/>
                  </a:cubicBezTo>
                  <a:cubicBezTo>
                    <a:pt x="6442" y="6026"/>
                    <a:pt x="5716" y="5407"/>
                    <a:pt x="5108" y="4788"/>
                  </a:cubicBezTo>
                  <a:cubicBezTo>
                    <a:pt x="4335" y="4002"/>
                    <a:pt x="3549" y="3204"/>
                    <a:pt x="2739" y="2454"/>
                  </a:cubicBezTo>
                  <a:cubicBezTo>
                    <a:pt x="3465" y="1740"/>
                    <a:pt x="4370" y="1216"/>
                    <a:pt x="5358" y="930"/>
                  </a:cubicBezTo>
                  <a:cubicBezTo>
                    <a:pt x="5911" y="775"/>
                    <a:pt x="6454" y="703"/>
                    <a:pt x="6996" y="703"/>
                  </a:cubicBezTo>
                  <a:close/>
                  <a:moveTo>
                    <a:pt x="2596" y="2597"/>
                  </a:moveTo>
                  <a:cubicBezTo>
                    <a:pt x="3323" y="3431"/>
                    <a:pt x="4096" y="4240"/>
                    <a:pt x="4858" y="5038"/>
                  </a:cubicBezTo>
                  <a:cubicBezTo>
                    <a:pt x="5537" y="5740"/>
                    <a:pt x="6192" y="6574"/>
                    <a:pt x="6978" y="7157"/>
                  </a:cubicBezTo>
                  <a:cubicBezTo>
                    <a:pt x="6918" y="9110"/>
                    <a:pt x="6859" y="11062"/>
                    <a:pt x="6811" y="13015"/>
                  </a:cubicBezTo>
                  <a:cubicBezTo>
                    <a:pt x="5097" y="12920"/>
                    <a:pt x="3477" y="12194"/>
                    <a:pt x="2287" y="10753"/>
                  </a:cubicBezTo>
                  <a:cubicBezTo>
                    <a:pt x="608" y="8729"/>
                    <a:pt x="501" y="5764"/>
                    <a:pt x="1870" y="3538"/>
                  </a:cubicBezTo>
                  <a:cubicBezTo>
                    <a:pt x="2084" y="3204"/>
                    <a:pt x="2322" y="2883"/>
                    <a:pt x="2596" y="2597"/>
                  </a:cubicBezTo>
                  <a:close/>
                  <a:moveTo>
                    <a:pt x="9966" y="1299"/>
                  </a:moveTo>
                  <a:cubicBezTo>
                    <a:pt x="11990" y="2419"/>
                    <a:pt x="13621" y="4300"/>
                    <a:pt x="13824" y="6693"/>
                  </a:cubicBezTo>
                  <a:cubicBezTo>
                    <a:pt x="13919" y="7931"/>
                    <a:pt x="13633" y="9217"/>
                    <a:pt x="12967" y="10277"/>
                  </a:cubicBezTo>
                  <a:cubicBezTo>
                    <a:pt x="12193" y="11491"/>
                    <a:pt x="10943" y="12194"/>
                    <a:pt x="9597" y="12634"/>
                  </a:cubicBezTo>
                  <a:cubicBezTo>
                    <a:pt x="8824" y="12877"/>
                    <a:pt x="8040" y="13018"/>
                    <a:pt x="7266" y="13018"/>
                  </a:cubicBezTo>
                  <a:cubicBezTo>
                    <a:pt x="7205" y="13018"/>
                    <a:pt x="7145" y="13017"/>
                    <a:pt x="7085" y="13015"/>
                  </a:cubicBezTo>
                  <a:cubicBezTo>
                    <a:pt x="7252" y="10967"/>
                    <a:pt x="7347" y="8896"/>
                    <a:pt x="7394" y="6824"/>
                  </a:cubicBezTo>
                  <a:cubicBezTo>
                    <a:pt x="8347" y="7193"/>
                    <a:pt x="9323" y="7503"/>
                    <a:pt x="10300" y="7824"/>
                  </a:cubicBezTo>
                  <a:cubicBezTo>
                    <a:pt x="11276" y="8145"/>
                    <a:pt x="12312" y="8598"/>
                    <a:pt x="13336" y="8765"/>
                  </a:cubicBezTo>
                  <a:lnTo>
                    <a:pt x="13359" y="8765"/>
                  </a:lnTo>
                  <a:cubicBezTo>
                    <a:pt x="13371" y="8765"/>
                    <a:pt x="13371" y="8776"/>
                    <a:pt x="13383" y="8788"/>
                  </a:cubicBezTo>
                  <a:cubicBezTo>
                    <a:pt x="13400" y="8805"/>
                    <a:pt x="13435" y="8822"/>
                    <a:pt x="13466" y="8822"/>
                  </a:cubicBezTo>
                  <a:cubicBezTo>
                    <a:pt x="13479" y="8822"/>
                    <a:pt x="13492" y="8819"/>
                    <a:pt x="13502" y="8812"/>
                  </a:cubicBezTo>
                  <a:lnTo>
                    <a:pt x="13514" y="8812"/>
                  </a:lnTo>
                  <a:cubicBezTo>
                    <a:pt x="13562" y="8800"/>
                    <a:pt x="13586" y="8753"/>
                    <a:pt x="13586" y="8705"/>
                  </a:cubicBezTo>
                  <a:cubicBezTo>
                    <a:pt x="13598" y="8646"/>
                    <a:pt x="13550" y="8598"/>
                    <a:pt x="13514" y="8550"/>
                  </a:cubicBezTo>
                  <a:cubicBezTo>
                    <a:pt x="13543" y="8531"/>
                    <a:pt x="13518" y="8481"/>
                    <a:pt x="13482" y="8481"/>
                  </a:cubicBezTo>
                  <a:cubicBezTo>
                    <a:pt x="13473" y="8481"/>
                    <a:pt x="13464" y="8484"/>
                    <a:pt x="13455" y="8491"/>
                  </a:cubicBezTo>
                  <a:cubicBezTo>
                    <a:pt x="12550" y="8038"/>
                    <a:pt x="11490" y="7812"/>
                    <a:pt x="10538" y="7503"/>
                  </a:cubicBezTo>
                  <a:cubicBezTo>
                    <a:pt x="9526" y="7181"/>
                    <a:pt x="8514" y="6836"/>
                    <a:pt x="7490" y="6574"/>
                  </a:cubicBezTo>
                  <a:cubicBezTo>
                    <a:pt x="7942" y="5717"/>
                    <a:pt x="8359" y="4836"/>
                    <a:pt x="8764" y="3954"/>
                  </a:cubicBezTo>
                  <a:cubicBezTo>
                    <a:pt x="9168" y="3073"/>
                    <a:pt x="9633" y="2204"/>
                    <a:pt x="9966" y="1299"/>
                  </a:cubicBezTo>
                  <a:close/>
                  <a:moveTo>
                    <a:pt x="8204" y="371"/>
                  </a:moveTo>
                  <a:cubicBezTo>
                    <a:pt x="11466" y="537"/>
                    <a:pt x="14455" y="2669"/>
                    <a:pt x="15217" y="6109"/>
                  </a:cubicBezTo>
                  <a:cubicBezTo>
                    <a:pt x="16110" y="10180"/>
                    <a:pt x="12966" y="14337"/>
                    <a:pt x="8802" y="14337"/>
                  </a:cubicBezTo>
                  <a:cubicBezTo>
                    <a:pt x="8582" y="14337"/>
                    <a:pt x="8358" y="14325"/>
                    <a:pt x="8133" y="14301"/>
                  </a:cubicBezTo>
                  <a:cubicBezTo>
                    <a:pt x="6835" y="14158"/>
                    <a:pt x="5620" y="13670"/>
                    <a:pt x="4525" y="12979"/>
                  </a:cubicBezTo>
                  <a:cubicBezTo>
                    <a:pt x="4311" y="12836"/>
                    <a:pt x="4073" y="12682"/>
                    <a:pt x="3811" y="12503"/>
                  </a:cubicBezTo>
                  <a:lnTo>
                    <a:pt x="3811" y="12503"/>
                  </a:lnTo>
                  <a:cubicBezTo>
                    <a:pt x="4841" y="13096"/>
                    <a:pt x="6018" y="13416"/>
                    <a:pt x="7223" y="13416"/>
                  </a:cubicBezTo>
                  <a:cubicBezTo>
                    <a:pt x="7592" y="13416"/>
                    <a:pt x="7964" y="13386"/>
                    <a:pt x="8335" y="13325"/>
                  </a:cubicBezTo>
                  <a:cubicBezTo>
                    <a:pt x="11300" y="12836"/>
                    <a:pt x="13836" y="11015"/>
                    <a:pt x="14181" y="7872"/>
                  </a:cubicBezTo>
                  <a:cubicBezTo>
                    <a:pt x="14526" y="4681"/>
                    <a:pt x="12324" y="1847"/>
                    <a:pt x="9478" y="656"/>
                  </a:cubicBezTo>
                  <a:cubicBezTo>
                    <a:pt x="9458" y="648"/>
                    <a:pt x="9439" y="644"/>
                    <a:pt x="9421" y="644"/>
                  </a:cubicBezTo>
                  <a:cubicBezTo>
                    <a:pt x="9363" y="644"/>
                    <a:pt x="9315" y="683"/>
                    <a:pt x="9288" y="728"/>
                  </a:cubicBezTo>
                  <a:cubicBezTo>
                    <a:pt x="8942" y="561"/>
                    <a:pt x="8585" y="442"/>
                    <a:pt x="8204" y="371"/>
                  </a:cubicBezTo>
                  <a:close/>
                  <a:moveTo>
                    <a:pt x="7959" y="0"/>
                  </a:moveTo>
                  <a:cubicBezTo>
                    <a:pt x="6955" y="0"/>
                    <a:pt x="5949" y="180"/>
                    <a:pt x="5001" y="537"/>
                  </a:cubicBezTo>
                  <a:cubicBezTo>
                    <a:pt x="4942" y="561"/>
                    <a:pt x="4906" y="621"/>
                    <a:pt x="4906" y="668"/>
                  </a:cubicBezTo>
                  <a:cubicBezTo>
                    <a:pt x="3858" y="1049"/>
                    <a:pt x="2906" y="1668"/>
                    <a:pt x="2227" y="2430"/>
                  </a:cubicBezTo>
                  <a:cubicBezTo>
                    <a:pt x="417" y="4466"/>
                    <a:pt x="1" y="7610"/>
                    <a:pt x="1334" y="10003"/>
                  </a:cubicBezTo>
                  <a:cubicBezTo>
                    <a:pt x="1334" y="10003"/>
                    <a:pt x="1334" y="10015"/>
                    <a:pt x="1334" y="10027"/>
                  </a:cubicBezTo>
                  <a:cubicBezTo>
                    <a:pt x="1584" y="11122"/>
                    <a:pt x="2656" y="11979"/>
                    <a:pt x="3489" y="12646"/>
                  </a:cubicBezTo>
                  <a:cubicBezTo>
                    <a:pt x="4489" y="13420"/>
                    <a:pt x="5609" y="14063"/>
                    <a:pt x="6835" y="14408"/>
                  </a:cubicBezTo>
                  <a:cubicBezTo>
                    <a:pt x="7463" y="14588"/>
                    <a:pt x="8102" y="14676"/>
                    <a:pt x="8734" y="14676"/>
                  </a:cubicBezTo>
                  <a:cubicBezTo>
                    <a:pt x="10319" y="14676"/>
                    <a:pt x="11869" y="14125"/>
                    <a:pt x="13145" y="13087"/>
                  </a:cubicBezTo>
                  <a:cubicBezTo>
                    <a:pt x="16812" y="10098"/>
                    <a:pt x="16443" y="4264"/>
                    <a:pt x="12669" y="1502"/>
                  </a:cubicBezTo>
                  <a:cubicBezTo>
                    <a:pt x="11293" y="498"/>
                    <a:pt x="9629" y="0"/>
                    <a:pt x="79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53"/>
            <p:cNvSpPr/>
            <p:nvPr/>
          </p:nvSpPr>
          <p:spPr>
            <a:xfrm>
              <a:off x="9034550" y="2053700"/>
              <a:ext cx="37050" cy="40225"/>
            </a:xfrm>
            <a:custGeom>
              <a:rect b="b" l="l" r="r" t="t"/>
              <a:pathLst>
                <a:path extrusionOk="0" h="1609" w="1482">
                  <a:moveTo>
                    <a:pt x="29" y="1"/>
                  </a:moveTo>
                  <a:cubicBezTo>
                    <a:pt x="15" y="1"/>
                    <a:pt x="0" y="18"/>
                    <a:pt x="8" y="34"/>
                  </a:cubicBezTo>
                  <a:cubicBezTo>
                    <a:pt x="330" y="654"/>
                    <a:pt x="818" y="1273"/>
                    <a:pt x="1437" y="1606"/>
                  </a:cubicBezTo>
                  <a:cubicBezTo>
                    <a:pt x="1442" y="1608"/>
                    <a:pt x="1446" y="1608"/>
                    <a:pt x="1450" y="1608"/>
                  </a:cubicBezTo>
                  <a:cubicBezTo>
                    <a:pt x="1475" y="1608"/>
                    <a:pt x="1482" y="1579"/>
                    <a:pt x="1461" y="1558"/>
                  </a:cubicBezTo>
                  <a:cubicBezTo>
                    <a:pt x="878" y="1106"/>
                    <a:pt x="401" y="665"/>
                    <a:pt x="44" y="11"/>
                  </a:cubicBezTo>
                  <a:cubicBezTo>
                    <a:pt x="41" y="4"/>
                    <a:pt x="35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53"/>
            <p:cNvSpPr/>
            <p:nvPr/>
          </p:nvSpPr>
          <p:spPr>
            <a:xfrm>
              <a:off x="9053875" y="2053750"/>
              <a:ext cx="30225" cy="25000"/>
            </a:xfrm>
            <a:custGeom>
              <a:rect b="b" l="l" r="r" t="t"/>
              <a:pathLst>
                <a:path extrusionOk="0" h="1000" w="1209">
                  <a:moveTo>
                    <a:pt x="28" y="1"/>
                  </a:moveTo>
                  <a:cubicBezTo>
                    <a:pt x="12" y="1"/>
                    <a:pt x="0" y="23"/>
                    <a:pt x="9" y="32"/>
                  </a:cubicBezTo>
                  <a:cubicBezTo>
                    <a:pt x="355" y="390"/>
                    <a:pt x="736" y="747"/>
                    <a:pt x="1164" y="997"/>
                  </a:cubicBezTo>
                  <a:cubicBezTo>
                    <a:pt x="1168" y="999"/>
                    <a:pt x="1171" y="999"/>
                    <a:pt x="1174" y="999"/>
                  </a:cubicBezTo>
                  <a:cubicBezTo>
                    <a:pt x="1194" y="999"/>
                    <a:pt x="1209" y="971"/>
                    <a:pt x="1188" y="961"/>
                  </a:cubicBezTo>
                  <a:cubicBezTo>
                    <a:pt x="795" y="652"/>
                    <a:pt x="402" y="366"/>
                    <a:pt x="45" y="9"/>
                  </a:cubicBezTo>
                  <a:cubicBezTo>
                    <a:pt x="39" y="3"/>
                    <a:pt x="34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53"/>
            <p:cNvSpPr/>
            <p:nvPr/>
          </p:nvSpPr>
          <p:spPr>
            <a:xfrm>
              <a:off x="9068850" y="2038825"/>
              <a:ext cx="30125" cy="27725"/>
            </a:xfrm>
            <a:custGeom>
              <a:rect b="b" l="l" r="r" t="t"/>
              <a:pathLst>
                <a:path extrusionOk="0" h="1109" w="1205">
                  <a:moveTo>
                    <a:pt x="27" y="0"/>
                  </a:moveTo>
                  <a:cubicBezTo>
                    <a:pt x="14" y="0"/>
                    <a:pt x="1" y="17"/>
                    <a:pt x="18" y="34"/>
                  </a:cubicBezTo>
                  <a:cubicBezTo>
                    <a:pt x="327" y="439"/>
                    <a:pt x="708" y="832"/>
                    <a:pt x="1161" y="1106"/>
                  </a:cubicBezTo>
                  <a:cubicBezTo>
                    <a:pt x="1164" y="1107"/>
                    <a:pt x="1167" y="1108"/>
                    <a:pt x="1170" y="1108"/>
                  </a:cubicBezTo>
                  <a:cubicBezTo>
                    <a:pt x="1190" y="1108"/>
                    <a:pt x="1205" y="1079"/>
                    <a:pt x="1184" y="1058"/>
                  </a:cubicBezTo>
                  <a:cubicBezTo>
                    <a:pt x="768" y="737"/>
                    <a:pt x="375" y="427"/>
                    <a:pt x="41" y="10"/>
                  </a:cubicBezTo>
                  <a:cubicBezTo>
                    <a:pt x="38" y="3"/>
                    <a:pt x="32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53"/>
            <p:cNvSpPr/>
            <p:nvPr/>
          </p:nvSpPr>
          <p:spPr>
            <a:xfrm>
              <a:off x="9084300" y="2023400"/>
              <a:ext cx="34050" cy="33150"/>
            </a:xfrm>
            <a:custGeom>
              <a:rect b="b" l="l" r="r" t="t"/>
              <a:pathLst>
                <a:path extrusionOk="0" h="1326" w="1362">
                  <a:moveTo>
                    <a:pt x="31" y="0"/>
                  </a:moveTo>
                  <a:cubicBezTo>
                    <a:pt x="17" y="0"/>
                    <a:pt x="0" y="26"/>
                    <a:pt x="19" y="44"/>
                  </a:cubicBezTo>
                  <a:cubicBezTo>
                    <a:pt x="400" y="484"/>
                    <a:pt x="828" y="985"/>
                    <a:pt x="1328" y="1318"/>
                  </a:cubicBezTo>
                  <a:cubicBezTo>
                    <a:pt x="1331" y="1324"/>
                    <a:pt x="1335" y="1326"/>
                    <a:pt x="1338" y="1326"/>
                  </a:cubicBezTo>
                  <a:cubicBezTo>
                    <a:pt x="1350" y="1326"/>
                    <a:pt x="1361" y="1303"/>
                    <a:pt x="1352" y="1294"/>
                  </a:cubicBezTo>
                  <a:cubicBezTo>
                    <a:pt x="935" y="842"/>
                    <a:pt x="459" y="461"/>
                    <a:pt x="42" y="8"/>
                  </a:cubicBezTo>
                  <a:cubicBezTo>
                    <a:pt x="40" y="3"/>
                    <a:pt x="36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53"/>
            <p:cNvSpPr/>
            <p:nvPr/>
          </p:nvSpPr>
          <p:spPr>
            <a:xfrm>
              <a:off x="9101775" y="2016075"/>
              <a:ext cx="31125" cy="25425"/>
            </a:xfrm>
            <a:custGeom>
              <a:rect b="b" l="l" r="r" t="t"/>
              <a:pathLst>
                <a:path extrusionOk="0" h="1017" w="1245">
                  <a:moveTo>
                    <a:pt x="26" y="0"/>
                  </a:moveTo>
                  <a:cubicBezTo>
                    <a:pt x="14" y="0"/>
                    <a:pt x="1" y="18"/>
                    <a:pt x="10" y="27"/>
                  </a:cubicBezTo>
                  <a:cubicBezTo>
                    <a:pt x="213" y="218"/>
                    <a:pt x="415" y="408"/>
                    <a:pt x="617" y="599"/>
                  </a:cubicBezTo>
                  <a:cubicBezTo>
                    <a:pt x="713" y="694"/>
                    <a:pt x="808" y="789"/>
                    <a:pt x="903" y="873"/>
                  </a:cubicBezTo>
                  <a:cubicBezTo>
                    <a:pt x="951" y="920"/>
                    <a:pt x="1034" y="1016"/>
                    <a:pt x="1106" y="1016"/>
                  </a:cubicBezTo>
                  <a:cubicBezTo>
                    <a:pt x="1110" y="1016"/>
                    <a:pt x="1115" y="1016"/>
                    <a:pt x="1119" y="1016"/>
                  </a:cubicBezTo>
                  <a:cubicBezTo>
                    <a:pt x="1244" y="1016"/>
                    <a:pt x="1245" y="860"/>
                    <a:pt x="1141" y="860"/>
                  </a:cubicBezTo>
                  <a:cubicBezTo>
                    <a:pt x="1137" y="860"/>
                    <a:pt x="1133" y="860"/>
                    <a:pt x="1129" y="861"/>
                  </a:cubicBezTo>
                  <a:cubicBezTo>
                    <a:pt x="1118" y="861"/>
                    <a:pt x="1106" y="861"/>
                    <a:pt x="1106" y="873"/>
                  </a:cubicBezTo>
                  <a:cubicBezTo>
                    <a:pt x="1106" y="873"/>
                    <a:pt x="1094" y="885"/>
                    <a:pt x="1094" y="885"/>
                  </a:cubicBezTo>
                  <a:cubicBezTo>
                    <a:pt x="1094" y="897"/>
                    <a:pt x="1094" y="908"/>
                    <a:pt x="1106" y="920"/>
                  </a:cubicBezTo>
                  <a:cubicBezTo>
                    <a:pt x="987" y="885"/>
                    <a:pt x="570" y="492"/>
                    <a:pt x="522" y="444"/>
                  </a:cubicBezTo>
                  <a:cubicBezTo>
                    <a:pt x="356" y="301"/>
                    <a:pt x="201" y="146"/>
                    <a:pt x="34" y="4"/>
                  </a:cubicBezTo>
                  <a:cubicBezTo>
                    <a:pt x="32" y="1"/>
                    <a:pt x="29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53"/>
            <p:cNvSpPr/>
            <p:nvPr/>
          </p:nvSpPr>
          <p:spPr>
            <a:xfrm>
              <a:off x="9108100" y="1996900"/>
              <a:ext cx="36075" cy="34050"/>
            </a:xfrm>
            <a:custGeom>
              <a:rect b="b" l="l" r="r" t="t"/>
              <a:pathLst>
                <a:path extrusionOk="0" h="1362" w="1443">
                  <a:moveTo>
                    <a:pt x="32" y="1"/>
                  </a:moveTo>
                  <a:cubicBezTo>
                    <a:pt x="18" y="1"/>
                    <a:pt x="1" y="26"/>
                    <a:pt x="19" y="44"/>
                  </a:cubicBezTo>
                  <a:cubicBezTo>
                    <a:pt x="436" y="497"/>
                    <a:pt x="888" y="985"/>
                    <a:pt x="1388" y="1354"/>
                  </a:cubicBezTo>
                  <a:cubicBezTo>
                    <a:pt x="1394" y="1359"/>
                    <a:pt x="1400" y="1362"/>
                    <a:pt x="1406" y="1362"/>
                  </a:cubicBezTo>
                  <a:cubicBezTo>
                    <a:pt x="1426" y="1362"/>
                    <a:pt x="1442" y="1337"/>
                    <a:pt x="1424" y="1318"/>
                  </a:cubicBezTo>
                  <a:cubicBezTo>
                    <a:pt x="972" y="866"/>
                    <a:pt x="484" y="473"/>
                    <a:pt x="43" y="9"/>
                  </a:cubicBezTo>
                  <a:cubicBezTo>
                    <a:pt x="40" y="3"/>
                    <a:pt x="36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53"/>
            <p:cNvSpPr/>
            <p:nvPr/>
          </p:nvSpPr>
          <p:spPr>
            <a:xfrm>
              <a:off x="9126275" y="1980125"/>
              <a:ext cx="29800" cy="29400"/>
            </a:xfrm>
            <a:custGeom>
              <a:rect b="b" l="l" r="r" t="t"/>
              <a:pathLst>
                <a:path extrusionOk="0" h="1176" w="1192">
                  <a:moveTo>
                    <a:pt x="61" y="0"/>
                  </a:moveTo>
                  <a:cubicBezTo>
                    <a:pt x="7" y="0"/>
                    <a:pt x="0" y="104"/>
                    <a:pt x="54" y="168"/>
                  </a:cubicBezTo>
                  <a:cubicBezTo>
                    <a:pt x="197" y="346"/>
                    <a:pt x="399" y="501"/>
                    <a:pt x="566" y="656"/>
                  </a:cubicBezTo>
                  <a:cubicBezTo>
                    <a:pt x="757" y="822"/>
                    <a:pt x="935" y="1001"/>
                    <a:pt x="1126" y="1168"/>
                  </a:cubicBezTo>
                  <a:cubicBezTo>
                    <a:pt x="1134" y="1173"/>
                    <a:pt x="1142" y="1175"/>
                    <a:pt x="1149" y="1175"/>
                  </a:cubicBezTo>
                  <a:cubicBezTo>
                    <a:pt x="1175" y="1175"/>
                    <a:pt x="1192" y="1148"/>
                    <a:pt x="1173" y="1120"/>
                  </a:cubicBezTo>
                  <a:cubicBezTo>
                    <a:pt x="995" y="941"/>
                    <a:pt x="804" y="775"/>
                    <a:pt x="614" y="608"/>
                  </a:cubicBezTo>
                  <a:cubicBezTo>
                    <a:pt x="532" y="538"/>
                    <a:pt x="53" y="184"/>
                    <a:pt x="87" y="79"/>
                  </a:cubicBezTo>
                  <a:lnTo>
                    <a:pt x="87" y="79"/>
                  </a:lnTo>
                  <a:cubicBezTo>
                    <a:pt x="87" y="85"/>
                    <a:pt x="94" y="89"/>
                    <a:pt x="101" y="89"/>
                  </a:cubicBezTo>
                  <a:cubicBezTo>
                    <a:pt x="106" y="89"/>
                    <a:pt x="110" y="88"/>
                    <a:pt x="114" y="84"/>
                  </a:cubicBezTo>
                  <a:cubicBezTo>
                    <a:pt x="114" y="72"/>
                    <a:pt x="114" y="60"/>
                    <a:pt x="126" y="60"/>
                  </a:cubicBezTo>
                  <a:cubicBezTo>
                    <a:pt x="126" y="49"/>
                    <a:pt x="126" y="49"/>
                    <a:pt x="126" y="37"/>
                  </a:cubicBezTo>
                  <a:cubicBezTo>
                    <a:pt x="100" y="11"/>
                    <a:pt x="78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53"/>
            <p:cNvSpPr/>
            <p:nvPr/>
          </p:nvSpPr>
          <p:spPr>
            <a:xfrm>
              <a:off x="9128650" y="1961475"/>
              <a:ext cx="35500" cy="32250"/>
            </a:xfrm>
            <a:custGeom>
              <a:rect b="b" l="l" r="r" t="t"/>
              <a:pathLst>
                <a:path extrusionOk="0" h="1290" w="1420">
                  <a:moveTo>
                    <a:pt x="36" y="1"/>
                  </a:moveTo>
                  <a:cubicBezTo>
                    <a:pt x="17" y="1"/>
                    <a:pt x="1" y="23"/>
                    <a:pt x="19" y="33"/>
                  </a:cubicBezTo>
                  <a:cubicBezTo>
                    <a:pt x="459" y="449"/>
                    <a:pt x="888" y="926"/>
                    <a:pt x="1364" y="1283"/>
                  </a:cubicBezTo>
                  <a:cubicBezTo>
                    <a:pt x="1369" y="1287"/>
                    <a:pt x="1374" y="1289"/>
                    <a:pt x="1379" y="1289"/>
                  </a:cubicBezTo>
                  <a:cubicBezTo>
                    <a:pt x="1399" y="1289"/>
                    <a:pt x="1419" y="1254"/>
                    <a:pt x="1400" y="1235"/>
                  </a:cubicBezTo>
                  <a:cubicBezTo>
                    <a:pt x="1007" y="795"/>
                    <a:pt x="495" y="402"/>
                    <a:pt x="54" y="9"/>
                  </a:cubicBezTo>
                  <a:cubicBezTo>
                    <a:pt x="49" y="3"/>
                    <a:pt x="42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53"/>
            <p:cNvSpPr/>
            <p:nvPr/>
          </p:nvSpPr>
          <p:spPr>
            <a:xfrm>
              <a:off x="9132425" y="1948200"/>
              <a:ext cx="37700" cy="29650"/>
            </a:xfrm>
            <a:custGeom>
              <a:rect b="b" l="l" r="r" t="t"/>
              <a:pathLst>
                <a:path extrusionOk="0" h="1186" w="1508">
                  <a:moveTo>
                    <a:pt x="27" y="1"/>
                  </a:moveTo>
                  <a:cubicBezTo>
                    <a:pt x="15" y="1"/>
                    <a:pt x="1" y="20"/>
                    <a:pt x="11" y="40"/>
                  </a:cubicBezTo>
                  <a:cubicBezTo>
                    <a:pt x="475" y="421"/>
                    <a:pt x="951" y="825"/>
                    <a:pt x="1451" y="1183"/>
                  </a:cubicBezTo>
                  <a:cubicBezTo>
                    <a:pt x="1454" y="1184"/>
                    <a:pt x="1458" y="1185"/>
                    <a:pt x="1461" y="1185"/>
                  </a:cubicBezTo>
                  <a:cubicBezTo>
                    <a:pt x="1484" y="1185"/>
                    <a:pt x="1508" y="1156"/>
                    <a:pt x="1487" y="1135"/>
                  </a:cubicBezTo>
                  <a:cubicBezTo>
                    <a:pt x="1023" y="730"/>
                    <a:pt x="523" y="373"/>
                    <a:pt x="34" y="4"/>
                  </a:cubicBezTo>
                  <a:cubicBezTo>
                    <a:pt x="32" y="2"/>
                    <a:pt x="3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53"/>
            <p:cNvSpPr/>
            <p:nvPr/>
          </p:nvSpPr>
          <p:spPr>
            <a:xfrm>
              <a:off x="9141775" y="1923925"/>
              <a:ext cx="35875" cy="34800"/>
            </a:xfrm>
            <a:custGeom>
              <a:rect b="b" l="l" r="r" t="t"/>
              <a:pathLst>
                <a:path extrusionOk="0" h="1392" w="1435">
                  <a:moveTo>
                    <a:pt x="22" y="1"/>
                  </a:moveTo>
                  <a:cubicBezTo>
                    <a:pt x="8" y="1"/>
                    <a:pt x="1" y="18"/>
                    <a:pt x="18" y="34"/>
                  </a:cubicBezTo>
                  <a:cubicBezTo>
                    <a:pt x="268" y="320"/>
                    <a:pt x="541" y="594"/>
                    <a:pt x="815" y="880"/>
                  </a:cubicBezTo>
                  <a:cubicBezTo>
                    <a:pt x="958" y="1023"/>
                    <a:pt x="1161" y="1368"/>
                    <a:pt x="1387" y="1392"/>
                  </a:cubicBezTo>
                  <a:cubicBezTo>
                    <a:pt x="1399" y="1392"/>
                    <a:pt x="1411" y="1380"/>
                    <a:pt x="1411" y="1368"/>
                  </a:cubicBezTo>
                  <a:cubicBezTo>
                    <a:pt x="1434" y="1320"/>
                    <a:pt x="1434" y="1332"/>
                    <a:pt x="1411" y="1273"/>
                  </a:cubicBezTo>
                  <a:cubicBezTo>
                    <a:pt x="1411" y="1273"/>
                    <a:pt x="1399" y="1261"/>
                    <a:pt x="1399" y="1261"/>
                  </a:cubicBezTo>
                  <a:lnTo>
                    <a:pt x="1363" y="1261"/>
                  </a:lnTo>
                  <a:cubicBezTo>
                    <a:pt x="1327" y="1273"/>
                    <a:pt x="1327" y="1320"/>
                    <a:pt x="1363" y="1320"/>
                  </a:cubicBezTo>
                  <a:cubicBezTo>
                    <a:pt x="1256" y="1320"/>
                    <a:pt x="1113" y="1094"/>
                    <a:pt x="1042" y="1023"/>
                  </a:cubicBezTo>
                  <a:cubicBezTo>
                    <a:pt x="922" y="904"/>
                    <a:pt x="815" y="796"/>
                    <a:pt x="708" y="677"/>
                  </a:cubicBezTo>
                  <a:cubicBezTo>
                    <a:pt x="482" y="451"/>
                    <a:pt x="268" y="225"/>
                    <a:pt x="41" y="11"/>
                  </a:cubicBezTo>
                  <a:cubicBezTo>
                    <a:pt x="34" y="4"/>
                    <a:pt x="27" y="1"/>
                    <a:pt x="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53"/>
            <p:cNvSpPr/>
            <p:nvPr/>
          </p:nvSpPr>
          <p:spPr>
            <a:xfrm>
              <a:off x="9136050" y="1899400"/>
              <a:ext cx="38175" cy="34525"/>
            </a:xfrm>
            <a:custGeom>
              <a:rect b="b" l="l" r="r" t="t"/>
              <a:pathLst>
                <a:path extrusionOk="0" h="1381" w="1527">
                  <a:moveTo>
                    <a:pt x="42" y="0"/>
                  </a:moveTo>
                  <a:cubicBezTo>
                    <a:pt x="21" y="0"/>
                    <a:pt x="1" y="20"/>
                    <a:pt x="20" y="39"/>
                  </a:cubicBezTo>
                  <a:cubicBezTo>
                    <a:pt x="497" y="491"/>
                    <a:pt x="961" y="956"/>
                    <a:pt x="1473" y="1373"/>
                  </a:cubicBezTo>
                  <a:cubicBezTo>
                    <a:pt x="1478" y="1378"/>
                    <a:pt x="1485" y="1380"/>
                    <a:pt x="1491" y="1380"/>
                  </a:cubicBezTo>
                  <a:cubicBezTo>
                    <a:pt x="1510" y="1380"/>
                    <a:pt x="1527" y="1355"/>
                    <a:pt x="1509" y="1337"/>
                  </a:cubicBezTo>
                  <a:cubicBezTo>
                    <a:pt x="1044" y="872"/>
                    <a:pt x="532" y="444"/>
                    <a:pt x="56" y="3"/>
                  </a:cubicBezTo>
                  <a:cubicBezTo>
                    <a:pt x="52" y="1"/>
                    <a:pt x="47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53"/>
            <p:cNvSpPr/>
            <p:nvPr/>
          </p:nvSpPr>
          <p:spPr>
            <a:xfrm>
              <a:off x="9128050" y="1870400"/>
              <a:ext cx="48925" cy="36000"/>
            </a:xfrm>
            <a:custGeom>
              <a:rect b="b" l="l" r="r" t="t"/>
              <a:pathLst>
                <a:path extrusionOk="0" h="1440" w="1957">
                  <a:moveTo>
                    <a:pt x="27" y="1"/>
                  </a:moveTo>
                  <a:cubicBezTo>
                    <a:pt x="10" y="1"/>
                    <a:pt x="1" y="26"/>
                    <a:pt x="19" y="44"/>
                  </a:cubicBezTo>
                  <a:cubicBezTo>
                    <a:pt x="638" y="508"/>
                    <a:pt x="1257" y="1009"/>
                    <a:pt x="1900" y="1437"/>
                  </a:cubicBezTo>
                  <a:cubicBezTo>
                    <a:pt x="1903" y="1439"/>
                    <a:pt x="1907" y="1440"/>
                    <a:pt x="1910" y="1440"/>
                  </a:cubicBezTo>
                  <a:cubicBezTo>
                    <a:pt x="1933" y="1440"/>
                    <a:pt x="1956" y="1410"/>
                    <a:pt x="1936" y="1390"/>
                  </a:cubicBezTo>
                  <a:cubicBezTo>
                    <a:pt x="1329" y="901"/>
                    <a:pt x="674" y="461"/>
                    <a:pt x="43" y="8"/>
                  </a:cubicBezTo>
                  <a:cubicBezTo>
                    <a:pt x="37" y="3"/>
                    <a:pt x="32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53"/>
            <p:cNvSpPr/>
            <p:nvPr/>
          </p:nvSpPr>
          <p:spPr>
            <a:xfrm>
              <a:off x="9118475" y="1842550"/>
              <a:ext cx="53350" cy="36875"/>
            </a:xfrm>
            <a:custGeom>
              <a:rect b="b" l="l" r="r" t="t"/>
              <a:pathLst>
                <a:path extrusionOk="0" h="1475" w="2134">
                  <a:moveTo>
                    <a:pt x="35" y="1"/>
                  </a:moveTo>
                  <a:cubicBezTo>
                    <a:pt x="15" y="1"/>
                    <a:pt x="0" y="29"/>
                    <a:pt x="21" y="39"/>
                  </a:cubicBezTo>
                  <a:cubicBezTo>
                    <a:pt x="711" y="515"/>
                    <a:pt x="1390" y="1003"/>
                    <a:pt x="2081" y="1468"/>
                  </a:cubicBezTo>
                  <a:cubicBezTo>
                    <a:pt x="2087" y="1472"/>
                    <a:pt x="2094" y="1474"/>
                    <a:pt x="2100" y="1474"/>
                  </a:cubicBezTo>
                  <a:cubicBezTo>
                    <a:pt x="2123" y="1474"/>
                    <a:pt x="2133" y="1439"/>
                    <a:pt x="2104" y="1420"/>
                  </a:cubicBezTo>
                  <a:cubicBezTo>
                    <a:pt x="1438" y="932"/>
                    <a:pt x="735" y="479"/>
                    <a:pt x="45" y="3"/>
                  </a:cubicBezTo>
                  <a:cubicBezTo>
                    <a:pt x="41" y="2"/>
                    <a:pt x="38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53"/>
            <p:cNvSpPr/>
            <p:nvPr/>
          </p:nvSpPr>
          <p:spPr>
            <a:xfrm>
              <a:off x="9103325" y="1816350"/>
              <a:ext cx="53700" cy="35275"/>
            </a:xfrm>
            <a:custGeom>
              <a:rect b="b" l="l" r="r" t="t"/>
              <a:pathLst>
                <a:path extrusionOk="0" h="1411" w="2148">
                  <a:moveTo>
                    <a:pt x="19" y="0"/>
                  </a:moveTo>
                  <a:cubicBezTo>
                    <a:pt x="5" y="0"/>
                    <a:pt x="0" y="18"/>
                    <a:pt x="20" y="27"/>
                  </a:cubicBezTo>
                  <a:cubicBezTo>
                    <a:pt x="758" y="432"/>
                    <a:pt x="1425" y="908"/>
                    <a:pt x="2103" y="1408"/>
                  </a:cubicBezTo>
                  <a:cubicBezTo>
                    <a:pt x="2107" y="1410"/>
                    <a:pt x="2110" y="1411"/>
                    <a:pt x="2113" y="1411"/>
                  </a:cubicBezTo>
                  <a:cubicBezTo>
                    <a:pt x="2133" y="1411"/>
                    <a:pt x="2148" y="1383"/>
                    <a:pt x="2127" y="1373"/>
                  </a:cubicBezTo>
                  <a:cubicBezTo>
                    <a:pt x="1508" y="825"/>
                    <a:pt x="770" y="384"/>
                    <a:pt x="32" y="3"/>
                  </a:cubicBezTo>
                  <a:cubicBezTo>
                    <a:pt x="27" y="1"/>
                    <a:pt x="23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53"/>
            <p:cNvSpPr/>
            <p:nvPr/>
          </p:nvSpPr>
          <p:spPr>
            <a:xfrm>
              <a:off x="9083350" y="1791075"/>
              <a:ext cx="56700" cy="30775"/>
            </a:xfrm>
            <a:custGeom>
              <a:rect b="b" l="l" r="r" t="t"/>
              <a:pathLst>
                <a:path extrusionOk="0" h="1231" w="2268">
                  <a:moveTo>
                    <a:pt x="35" y="0"/>
                  </a:moveTo>
                  <a:cubicBezTo>
                    <a:pt x="15" y="0"/>
                    <a:pt x="0" y="28"/>
                    <a:pt x="21" y="38"/>
                  </a:cubicBezTo>
                  <a:cubicBezTo>
                    <a:pt x="747" y="443"/>
                    <a:pt x="1474" y="848"/>
                    <a:pt x="2212" y="1229"/>
                  </a:cubicBezTo>
                  <a:cubicBezTo>
                    <a:pt x="2216" y="1230"/>
                    <a:pt x="2219" y="1231"/>
                    <a:pt x="2223" y="1231"/>
                  </a:cubicBezTo>
                  <a:cubicBezTo>
                    <a:pt x="2252" y="1231"/>
                    <a:pt x="2267" y="1191"/>
                    <a:pt x="2236" y="1169"/>
                  </a:cubicBezTo>
                  <a:cubicBezTo>
                    <a:pt x="1509" y="764"/>
                    <a:pt x="771" y="395"/>
                    <a:pt x="45" y="2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53"/>
            <p:cNvSpPr/>
            <p:nvPr/>
          </p:nvSpPr>
          <p:spPr>
            <a:xfrm>
              <a:off x="9055975" y="1773800"/>
              <a:ext cx="49550" cy="20375"/>
            </a:xfrm>
            <a:custGeom>
              <a:rect b="b" l="l" r="r" t="t"/>
              <a:pathLst>
                <a:path extrusionOk="0" h="815" w="1982">
                  <a:moveTo>
                    <a:pt x="34" y="1"/>
                  </a:moveTo>
                  <a:cubicBezTo>
                    <a:pt x="7" y="1"/>
                    <a:pt x="1" y="40"/>
                    <a:pt x="32" y="51"/>
                  </a:cubicBezTo>
                  <a:cubicBezTo>
                    <a:pt x="711" y="217"/>
                    <a:pt x="1318" y="479"/>
                    <a:pt x="1926" y="813"/>
                  </a:cubicBezTo>
                  <a:cubicBezTo>
                    <a:pt x="1929" y="814"/>
                    <a:pt x="1933" y="814"/>
                    <a:pt x="1937" y="814"/>
                  </a:cubicBezTo>
                  <a:cubicBezTo>
                    <a:pt x="1966" y="814"/>
                    <a:pt x="1981" y="775"/>
                    <a:pt x="1949" y="765"/>
                  </a:cubicBezTo>
                  <a:cubicBezTo>
                    <a:pt x="1378" y="384"/>
                    <a:pt x="711" y="146"/>
                    <a:pt x="44" y="3"/>
                  </a:cubicBezTo>
                  <a:cubicBezTo>
                    <a:pt x="40" y="2"/>
                    <a:pt x="37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7" name="Google Shape;1467;p53"/>
          <p:cNvGrpSpPr/>
          <p:nvPr/>
        </p:nvGrpSpPr>
        <p:grpSpPr>
          <a:xfrm>
            <a:off x="5353838" y="2645792"/>
            <a:ext cx="424237" cy="392796"/>
            <a:chOff x="8451650" y="1748525"/>
            <a:chExt cx="298275" cy="276150"/>
          </a:xfrm>
        </p:grpSpPr>
        <p:sp>
          <p:nvSpPr>
            <p:cNvPr id="1468" name="Google Shape;1468;p53"/>
            <p:cNvSpPr/>
            <p:nvPr/>
          </p:nvSpPr>
          <p:spPr>
            <a:xfrm>
              <a:off x="8451650" y="1781475"/>
              <a:ext cx="119075" cy="99850"/>
            </a:xfrm>
            <a:custGeom>
              <a:rect b="b" l="l" r="r" t="t"/>
              <a:pathLst>
                <a:path extrusionOk="0" h="3994" w="4763">
                  <a:moveTo>
                    <a:pt x="1715" y="351"/>
                  </a:moveTo>
                  <a:cubicBezTo>
                    <a:pt x="1732" y="386"/>
                    <a:pt x="1762" y="408"/>
                    <a:pt x="1805" y="408"/>
                  </a:cubicBezTo>
                  <a:cubicBezTo>
                    <a:pt x="1821" y="408"/>
                    <a:pt x="1838" y="405"/>
                    <a:pt x="1857" y="398"/>
                  </a:cubicBezTo>
                  <a:cubicBezTo>
                    <a:pt x="1881" y="398"/>
                    <a:pt x="1905" y="386"/>
                    <a:pt x="1929" y="386"/>
                  </a:cubicBezTo>
                  <a:cubicBezTo>
                    <a:pt x="2179" y="470"/>
                    <a:pt x="2488" y="708"/>
                    <a:pt x="2536" y="767"/>
                  </a:cubicBezTo>
                  <a:cubicBezTo>
                    <a:pt x="2762" y="1006"/>
                    <a:pt x="2905" y="1315"/>
                    <a:pt x="2917" y="1637"/>
                  </a:cubicBezTo>
                  <a:cubicBezTo>
                    <a:pt x="2953" y="2244"/>
                    <a:pt x="2488" y="2708"/>
                    <a:pt x="1917" y="2827"/>
                  </a:cubicBezTo>
                  <a:cubicBezTo>
                    <a:pt x="1793" y="2856"/>
                    <a:pt x="1678" y="2869"/>
                    <a:pt x="1571" y="2869"/>
                  </a:cubicBezTo>
                  <a:cubicBezTo>
                    <a:pt x="124" y="2869"/>
                    <a:pt x="219" y="434"/>
                    <a:pt x="1248" y="434"/>
                  </a:cubicBezTo>
                  <a:cubicBezTo>
                    <a:pt x="1253" y="434"/>
                    <a:pt x="1257" y="434"/>
                    <a:pt x="1262" y="434"/>
                  </a:cubicBezTo>
                  <a:cubicBezTo>
                    <a:pt x="1262" y="446"/>
                    <a:pt x="1262" y="458"/>
                    <a:pt x="1262" y="470"/>
                  </a:cubicBezTo>
                  <a:cubicBezTo>
                    <a:pt x="1262" y="556"/>
                    <a:pt x="1336" y="605"/>
                    <a:pt x="1410" y="605"/>
                  </a:cubicBezTo>
                  <a:cubicBezTo>
                    <a:pt x="1468" y="605"/>
                    <a:pt x="1527" y="574"/>
                    <a:pt x="1548" y="506"/>
                  </a:cubicBezTo>
                  <a:cubicBezTo>
                    <a:pt x="1572" y="410"/>
                    <a:pt x="1631" y="363"/>
                    <a:pt x="1715" y="351"/>
                  </a:cubicBezTo>
                  <a:close/>
                  <a:moveTo>
                    <a:pt x="2596" y="339"/>
                  </a:moveTo>
                  <a:cubicBezTo>
                    <a:pt x="3798" y="517"/>
                    <a:pt x="4382" y="2089"/>
                    <a:pt x="3453" y="3125"/>
                  </a:cubicBezTo>
                  <a:cubicBezTo>
                    <a:pt x="3090" y="3523"/>
                    <a:pt x="2628" y="3699"/>
                    <a:pt x="2172" y="3699"/>
                  </a:cubicBezTo>
                  <a:cubicBezTo>
                    <a:pt x="1549" y="3699"/>
                    <a:pt x="937" y="3370"/>
                    <a:pt x="607" y="2827"/>
                  </a:cubicBezTo>
                  <a:lnTo>
                    <a:pt x="607" y="2827"/>
                  </a:lnTo>
                  <a:cubicBezTo>
                    <a:pt x="889" y="3078"/>
                    <a:pt x="1259" y="3215"/>
                    <a:pt x="1646" y="3215"/>
                  </a:cubicBezTo>
                  <a:cubicBezTo>
                    <a:pt x="1846" y="3215"/>
                    <a:pt x="2051" y="3178"/>
                    <a:pt x="2250" y="3101"/>
                  </a:cubicBezTo>
                  <a:cubicBezTo>
                    <a:pt x="3143" y="2756"/>
                    <a:pt x="3524" y="1779"/>
                    <a:pt x="3084" y="922"/>
                  </a:cubicBezTo>
                  <a:cubicBezTo>
                    <a:pt x="2965" y="696"/>
                    <a:pt x="2798" y="494"/>
                    <a:pt x="2596" y="339"/>
                  </a:cubicBezTo>
                  <a:close/>
                  <a:moveTo>
                    <a:pt x="2442" y="0"/>
                  </a:moveTo>
                  <a:cubicBezTo>
                    <a:pt x="2304" y="0"/>
                    <a:pt x="2161" y="17"/>
                    <a:pt x="2012" y="53"/>
                  </a:cubicBezTo>
                  <a:lnTo>
                    <a:pt x="2000" y="53"/>
                  </a:lnTo>
                  <a:cubicBezTo>
                    <a:pt x="1936" y="41"/>
                    <a:pt x="1868" y="35"/>
                    <a:pt x="1801" y="35"/>
                  </a:cubicBezTo>
                  <a:cubicBezTo>
                    <a:pt x="1597" y="35"/>
                    <a:pt x="1399" y="97"/>
                    <a:pt x="1310" y="267"/>
                  </a:cubicBezTo>
                  <a:cubicBezTo>
                    <a:pt x="1244" y="251"/>
                    <a:pt x="1180" y="244"/>
                    <a:pt x="1119" y="244"/>
                  </a:cubicBezTo>
                  <a:cubicBezTo>
                    <a:pt x="356" y="244"/>
                    <a:pt x="1" y="1414"/>
                    <a:pt x="155" y="2053"/>
                  </a:cubicBezTo>
                  <a:cubicBezTo>
                    <a:pt x="191" y="2196"/>
                    <a:pt x="238" y="2327"/>
                    <a:pt x="310" y="2458"/>
                  </a:cubicBezTo>
                  <a:cubicBezTo>
                    <a:pt x="357" y="3030"/>
                    <a:pt x="655" y="3542"/>
                    <a:pt x="1262" y="3815"/>
                  </a:cubicBezTo>
                  <a:cubicBezTo>
                    <a:pt x="1523" y="3936"/>
                    <a:pt x="1807" y="3994"/>
                    <a:pt x="2092" y="3994"/>
                  </a:cubicBezTo>
                  <a:cubicBezTo>
                    <a:pt x="2707" y="3994"/>
                    <a:pt x="3325" y="3727"/>
                    <a:pt x="3715" y="3256"/>
                  </a:cubicBezTo>
                  <a:cubicBezTo>
                    <a:pt x="4762" y="2023"/>
                    <a:pt x="3950" y="0"/>
                    <a:pt x="24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53"/>
            <p:cNvSpPr/>
            <p:nvPr/>
          </p:nvSpPr>
          <p:spPr>
            <a:xfrm>
              <a:off x="8490625" y="1748525"/>
              <a:ext cx="259300" cy="276150"/>
            </a:xfrm>
            <a:custGeom>
              <a:rect b="b" l="l" r="r" t="t"/>
              <a:pathLst>
                <a:path extrusionOk="0" h="11046" w="10372">
                  <a:moveTo>
                    <a:pt x="7645" y="5288"/>
                  </a:moveTo>
                  <a:cubicBezTo>
                    <a:pt x="7655" y="5343"/>
                    <a:pt x="7706" y="5397"/>
                    <a:pt x="7778" y="5397"/>
                  </a:cubicBezTo>
                  <a:cubicBezTo>
                    <a:pt x="7785" y="5397"/>
                    <a:pt x="7792" y="5396"/>
                    <a:pt x="7799" y="5395"/>
                  </a:cubicBezTo>
                  <a:cubicBezTo>
                    <a:pt x="7884" y="5382"/>
                    <a:pt x="7969" y="5375"/>
                    <a:pt x="8053" y="5375"/>
                  </a:cubicBezTo>
                  <a:cubicBezTo>
                    <a:pt x="8262" y="5375"/>
                    <a:pt x="8463" y="5417"/>
                    <a:pt x="8633" y="5503"/>
                  </a:cubicBezTo>
                  <a:cubicBezTo>
                    <a:pt x="8609" y="5574"/>
                    <a:pt x="8633" y="5657"/>
                    <a:pt x="8728" y="5681"/>
                  </a:cubicBezTo>
                  <a:cubicBezTo>
                    <a:pt x="8811" y="5693"/>
                    <a:pt x="8895" y="5729"/>
                    <a:pt x="8966" y="5753"/>
                  </a:cubicBezTo>
                  <a:cubicBezTo>
                    <a:pt x="9109" y="5931"/>
                    <a:pt x="9181" y="6157"/>
                    <a:pt x="9169" y="6443"/>
                  </a:cubicBezTo>
                  <a:cubicBezTo>
                    <a:pt x="9137" y="7008"/>
                    <a:pt x="8589" y="7487"/>
                    <a:pt x="8022" y="7487"/>
                  </a:cubicBezTo>
                  <a:cubicBezTo>
                    <a:pt x="7956" y="7487"/>
                    <a:pt x="7889" y="7481"/>
                    <a:pt x="7823" y="7467"/>
                  </a:cubicBezTo>
                  <a:cubicBezTo>
                    <a:pt x="7276" y="7360"/>
                    <a:pt x="6871" y="6800"/>
                    <a:pt x="6930" y="6241"/>
                  </a:cubicBezTo>
                  <a:cubicBezTo>
                    <a:pt x="6966" y="5800"/>
                    <a:pt x="7264" y="5467"/>
                    <a:pt x="7645" y="5288"/>
                  </a:cubicBezTo>
                  <a:close/>
                  <a:moveTo>
                    <a:pt x="9502" y="6193"/>
                  </a:moveTo>
                  <a:lnTo>
                    <a:pt x="9502" y="6193"/>
                  </a:lnTo>
                  <a:cubicBezTo>
                    <a:pt x="9954" y="6860"/>
                    <a:pt x="9776" y="7908"/>
                    <a:pt x="8978" y="8312"/>
                  </a:cubicBezTo>
                  <a:cubicBezTo>
                    <a:pt x="8739" y="8437"/>
                    <a:pt x="8501" y="8493"/>
                    <a:pt x="8273" y="8493"/>
                  </a:cubicBezTo>
                  <a:cubicBezTo>
                    <a:pt x="7501" y="8493"/>
                    <a:pt x="6853" y="7848"/>
                    <a:pt x="6752" y="7038"/>
                  </a:cubicBezTo>
                  <a:lnTo>
                    <a:pt x="6752" y="7038"/>
                  </a:lnTo>
                  <a:cubicBezTo>
                    <a:pt x="7001" y="7505"/>
                    <a:pt x="7489" y="7834"/>
                    <a:pt x="8033" y="7834"/>
                  </a:cubicBezTo>
                  <a:cubicBezTo>
                    <a:pt x="8086" y="7834"/>
                    <a:pt x="8139" y="7831"/>
                    <a:pt x="8192" y="7824"/>
                  </a:cubicBezTo>
                  <a:cubicBezTo>
                    <a:pt x="8990" y="7729"/>
                    <a:pt x="9609" y="7003"/>
                    <a:pt x="9502" y="6193"/>
                  </a:cubicBezTo>
                  <a:close/>
                  <a:moveTo>
                    <a:pt x="7799" y="597"/>
                  </a:moveTo>
                  <a:lnTo>
                    <a:pt x="7799" y="597"/>
                  </a:lnTo>
                  <a:cubicBezTo>
                    <a:pt x="8978" y="1502"/>
                    <a:pt x="7395" y="3776"/>
                    <a:pt x="6930" y="4752"/>
                  </a:cubicBezTo>
                  <a:cubicBezTo>
                    <a:pt x="6383" y="5907"/>
                    <a:pt x="5835" y="7050"/>
                    <a:pt x="5287" y="8205"/>
                  </a:cubicBezTo>
                  <a:cubicBezTo>
                    <a:pt x="5025" y="8777"/>
                    <a:pt x="4751" y="9360"/>
                    <a:pt x="4478" y="9932"/>
                  </a:cubicBezTo>
                  <a:cubicBezTo>
                    <a:pt x="4299" y="10301"/>
                    <a:pt x="4216" y="10479"/>
                    <a:pt x="3823" y="10598"/>
                  </a:cubicBezTo>
                  <a:cubicBezTo>
                    <a:pt x="3573" y="10670"/>
                    <a:pt x="3227" y="10682"/>
                    <a:pt x="2965" y="10694"/>
                  </a:cubicBezTo>
                  <a:cubicBezTo>
                    <a:pt x="2890" y="10697"/>
                    <a:pt x="2813" y="10698"/>
                    <a:pt x="2737" y="10698"/>
                  </a:cubicBezTo>
                  <a:cubicBezTo>
                    <a:pt x="2188" y="10698"/>
                    <a:pt x="1629" y="10613"/>
                    <a:pt x="1180" y="10289"/>
                  </a:cubicBezTo>
                  <a:cubicBezTo>
                    <a:pt x="941" y="10134"/>
                    <a:pt x="775" y="9932"/>
                    <a:pt x="560" y="9789"/>
                  </a:cubicBezTo>
                  <a:lnTo>
                    <a:pt x="560" y="9789"/>
                  </a:lnTo>
                  <a:cubicBezTo>
                    <a:pt x="1037" y="9824"/>
                    <a:pt x="1539" y="9860"/>
                    <a:pt x="2032" y="9860"/>
                  </a:cubicBezTo>
                  <a:cubicBezTo>
                    <a:pt x="2363" y="9860"/>
                    <a:pt x="2690" y="9844"/>
                    <a:pt x="3001" y="9801"/>
                  </a:cubicBezTo>
                  <a:cubicBezTo>
                    <a:pt x="3021" y="9827"/>
                    <a:pt x="3058" y="9846"/>
                    <a:pt x="3096" y="9846"/>
                  </a:cubicBezTo>
                  <a:cubicBezTo>
                    <a:pt x="3127" y="9846"/>
                    <a:pt x="3158" y="9833"/>
                    <a:pt x="3180" y="9801"/>
                  </a:cubicBezTo>
                  <a:cubicBezTo>
                    <a:pt x="5168" y="6979"/>
                    <a:pt x="6037" y="3550"/>
                    <a:pt x="7799" y="597"/>
                  </a:cubicBezTo>
                  <a:close/>
                  <a:moveTo>
                    <a:pt x="6362" y="1"/>
                  </a:moveTo>
                  <a:cubicBezTo>
                    <a:pt x="5795" y="1"/>
                    <a:pt x="5213" y="67"/>
                    <a:pt x="4704" y="109"/>
                  </a:cubicBezTo>
                  <a:cubicBezTo>
                    <a:pt x="4656" y="109"/>
                    <a:pt x="4632" y="133"/>
                    <a:pt x="4609" y="157"/>
                  </a:cubicBezTo>
                  <a:cubicBezTo>
                    <a:pt x="4573" y="169"/>
                    <a:pt x="4549" y="180"/>
                    <a:pt x="4525" y="228"/>
                  </a:cubicBezTo>
                  <a:cubicBezTo>
                    <a:pt x="3763" y="1752"/>
                    <a:pt x="3156" y="3359"/>
                    <a:pt x="2406" y="4895"/>
                  </a:cubicBezTo>
                  <a:cubicBezTo>
                    <a:pt x="1668" y="6431"/>
                    <a:pt x="870" y="7943"/>
                    <a:pt x="96" y="9467"/>
                  </a:cubicBezTo>
                  <a:cubicBezTo>
                    <a:pt x="84" y="9491"/>
                    <a:pt x="84" y="9527"/>
                    <a:pt x="96" y="9539"/>
                  </a:cubicBezTo>
                  <a:cubicBezTo>
                    <a:pt x="1" y="9586"/>
                    <a:pt x="1" y="9717"/>
                    <a:pt x="96" y="9753"/>
                  </a:cubicBezTo>
                  <a:lnTo>
                    <a:pt x="108" y="9753"/>
                  </a:lnTo>
                  <a:cubicBezTo>
                    <a:pt x="596" y="10122"/>
                    <a:pt x="929" y="10610"/>
                    <a:pt x="1513" y="10837"/>
                  </a:cubicBezTo>
                  <a:cubicBezTo>
                    <a:pt x="1904" y="10991"/>
                    <a:pt x="2316" y="11046"/>
                    <a:pt x="2729" y="11046"/>
                  </a:cubicBezTo>
                  <a:cubicBezTo>
                    <a:pt x="2920" y="11046"/>
                    <a:pt x="3110" y="11034"/>
                    <a:pt x="3299" y="11015"/>
                  </a:cubicBezTo>
                  <a:cubicBezTo>
                    <a:pt x="3835" y="10956"/>
                    <a:pt x="4335" y="11015"/>
                    <a:pt x="4585" y="10503"/>
                  </a:cubicBezTo>
                  <a:cubicBezTo>
                    <a:pt x="5001" y="9670"/>
                    <a:pt x="5382" y="8824"/>
                    <a:pt x="5775" y="7979"/>
                  </a:cubicBezTo>
                  <a:cubicBezTo>
                    <a:pt x="6037" y="7431"/>
                    <a:pt x="6311" y="6872"/>
                    <a:pt x="6573" y="6324"/>
                  </a:cubicBezTo>
                  <a:cubicBezTo>
                    <a:pt x="6573" y="6348"/>
                    <a:pt x="6573" y="6384"/>
                    <a:pt x="6573" y="6419"/>
                  </a:cubicBezTo>
                  <a:cubicBezTo>
                    <a:pt x="6573" y="6515"/>
                    <a:pt x="6585" y="6598"/>
                    <a:pt x="6609" y="6681"/>
                  </a:cubicBezTo>
                  <a:cubicBezTo>
                    <a:pt x="6573" y="6681"/>
                    <a:pt x="6549" y="6705"/>
                    <a:pt x="6549" y="6741"/>
                  </a:cubicBezTo>
                  <a:cubicBezTo>
                    <a:pt x="6369" y="7906"/>
                    <a:pt x="7277" y="8811"/>
                    <a:pt x="8303" y="8811"/>
                  </a:cubicBezTo>
                  <a:cubicBezTo>
                    <a:pt x="8630" y="8811"/>
                    <a:pt x="8969" y="8719"/>
                    <a:pt x="9288" y="8515"/>
                  </a:cubicBezTo>
                  <a:cubicBezTo>
                    <a:pt x="10300" y="7872"/>
                    <a:pt x="10371" y="5824"/>
                    <a:pt x="9157" y="5455"/>
                  </a:cubicBezTo>
                  <a:cubicBezTo>
                    <a:pt x="8917" y="5183"/>
                    <a:pt x="8578" y="5010"/>
                    <a:pt x="8230" y="5010"/>
                  </a:cubicBezTo>
                  <a:cubicBezTo>
                    <a:pt x="8197" y="5010"/>
                    <a:pt x="8165" y="5011"/>
                    <a:pt x="8133" y="5014"/>
                  </a:cubicBezTo>
                  <a:cubicBezTo>
                    <a:pt x="8121" y="4991"/>
                    <a:pt x="8097" y="4979"/>
                    <a:pt x="8073" y="4967"/>
                  </a:cubicBezTo>
                  <a:cubicBezTo>
                    <a:pt x="8043" y="4965"/>
                    <a:pt x="8012" y="4964"/>
                    <a:pt x="7982" y="4964"/>
                  </a:cubicBezTo>
                  <a:cubicBezTo>
                    <a:pt x="7625" y="4964"/>
                    <a:pt x="7301" y="5093"/>
                    <a:pt x="7037" y="5324"/>
                  </a:cubicBezTo>
                  <a:cubicBezTo>
                    <a:pt x="7395" y="4562"/>
                    <a:pt x="7752" y="3812"/>
                    <a:pt x="8109" y="3062"/>
                  </a:cubicBezTo>
                  <a:cubicBezTo>
                    <a:pt x="8538" y="2133"/>
                    <a:pt x="8919" y="907"/>
                    <a:pt x="7871" y="252"/>
                  </a:cubicBezTo>
                  <a:cubicBezTo>
                    <a:pt x="7841" y="237"/>
                    <a:pt x="7811" y="230"/>
                    <a:pt x="7783" y="230"/>
                  </a:cubicBezTo>
                  <a:cubicBezTo>
                    <a:pt x="7744" y="230"/>
                    <a:pt x="7708" y="243"/>
                    <a:pt x="7680" y="264"/>
                  </a:cubicBezTo>
                  <a:cubicBezTo>
                    <a:pt x="7645" y="276"/>
                    <a:pt x="7597" y="300"/>
                    <a:pt x="7573" y="347"/>
                  </a:cubicBezTo>
                  <a:cubicBezTo>
                    <a:pt x="5775" y="3240"/>
                    <a:pt x="4799" y="6550"/>
                    <a:pt x="3108" y="9503"/>
                  </a:cubicBezTo>
                  <a:cubicBezTo>
                    <a:pt x="2769" y="9448"/>
                    <a:pt x="2411" y="9428"/>
                    <a:pt x="2049" y="9428"/>
                  </a:cubicBezTo>
                  <a:cubicBezTo>
                    <a:pt x="1470" y="9428"/>
                    <a:pt x="878" y="9478"/>
                    <a:pt x="322" y="9515"/>
                  </a:cubicBezTo>
                  <a:cubicBezTo>
                    <a:pt x="1227" y="8039"/>
                    <a:pt x="2013" y="6491"/>
                    <a:pt x="2763" y="4931"/>
                  </a:cubicBezTo>
                  <a:cubicBezTo>
                    <a:pt x="3489" y="3443"/>
                    <a:pt x="4263" y="1919"/>
                    <a:pt x="4799" y="347"/>
                  </a:cubicBezTo>
                  <a:cubicBezTo>
                    <a:pt x="5263" y="359"/>
                    <a:pt x="5728" y="371"/>
                    <a:pt x="6192" y="371"/>
                  </a:cubicBezTo>
                  <a:cubicBezTo>
                    <a:pt x="6458" y="378"/>
                    <a:pt x="6728" y="403"/>
                    <a:pt x="6995" y="403"/>
                  </a:cubicBezTo>
                  <a:cubicBezTo>
                    <a:pt x="7170" y="403"/>
                    <a:pt x="7344" y="392"/>
                    <a:pt x="7514" y="359"/>
                  </a:cubicBezTo>
                  <a:cubicBezTo>
                    <a:pt x="7633" y="347"/>
                    <a:pt x="7621" y="169"/>
                    <a:pt x="7514" y="133"/>
                  </a:cubicBezTo>
                  <a:cubicBezTo>
                    <a:pt x="7158" y="34"/>
                    <a:pt x="6764" y="1"/>
                    <a:pt x="63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53"/>
            <p:cNvSpPr/>
            <p:nvPr/>
          </p:nvSpPr>
          <p:spPr>
            <a:xfrm>
              <a:off x="8472325" y="1856350"/>
              <a:ext cx="45050" cy="19975"/>
            </a:xfrm>
            <a:custGeom>
              <a:rect b="b" l="l" r="r" t="t"/>
              <a:pathLst>
                <a:path extrusionOk="0" h="799" w="1802">
                  <a:moveTo>
                    <a:pt x="185" y="1"/>
                  </a:moveTo>
                  <a:cubicBezTo>
                    <a:pt x="85" y="1"/>
                    <a:pt x="1" y="60"/>
                    <a:pt x="126" y="166"/>
                  </a:cubicBezTo>
                  <a:lnTo>
                    <a:pt x="137" y="166"/>
                  </a:lnTo>
                  <a:cubicBezTo>
                    <a:pt x="149" y="154"/>
                    <a:pt x="161" y="154"/>
                    <a:pt x="173" y="142"/>
                  </a:cubicBezTo>
                  <a:cubicBezTo>
                    <a:pt x="183" y="142"/>
                    <a:pt x="177" y="127"/>
                    <a:pt x="168" y="127"/>
                  </a:cubicBezTo>
                  <a:cubicBezTo>
                    <a:pt x="168" y="127"/>
                    <a:pt x="168" y="127"/>
                    <a:pt x="168" y="127"/>
                  </a:cubicBezTo>
                  <a:lnTo>
                    <a:pt x="168" y="127"/>
                  </a:lnTo>
                  <a:cubicBezTo>
                    <a:pt x="190" y="117"/>
                    <a:pt x="214" y="112"/>
                    <a:pt x="240" y="112"/>
                  </a:cubicBezTo>
                  <a:cubicBezTo>
                    <a:pt x="462" y="112"/>
                    <a:pt x="826" y="439"/>
                    <a:pt x="995" y="523"/>
                  </a:cubicBezTo>
                  <a:cubicBezTo>
                    <a:pt x="1233" y="642"/>
                    <a:pt x="1495" y="725"/>
                    <a:pt x="1745" y="797"/>
                  </a:cubicBezTo>
                  <a:cubicBezTo>
                    <a:pt x="1748" y="798"/>
                    <a:pt x="1751" y="798"/>
                    <a:pt x="1754" y="798"/>
                  </a:cubicBezTo>
                  <a:cubicBezTo>
                    <a:pt x="1784" y="798"/>
                    <a:pt x="1801" y="748"/>
                    <a:pt x="1769" y="737"/>
                  </a:cubicBezTo>
                  <a:cubicBezTo>
                    <a:pt x="1435" y="654"/>
                    <a:pt x="1114" y="535"/>
                    <a:pt x="816" y="368"/>
                  </a:cubicBezTo>
                  <a:cubicBezTo>
                    <a:pt x="638" y="273"/>
                    <a:pt x="447" y="70"/>
                    <a:pt x="257" y="11"/>
                  </a:cubicBezTo>
                  <a:cubicBezTo>
                    <a:pt x="234" y="4"/>
                    <a:pt x="209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53"/>
            <p:cNvSpPr/>
            <p:nvPr/>
          </p:nvSpPr>
          <p:spPr>
            <a:xfrm>
              <a:off x="8500825" y="1862500"/>
              <a:ext cx="30525" cy="12350"/>
            </a:xfrm>
            <a:custGeom>
              <a:rect b="b" l="l" r="r" t="t"/>
              <a:pathLst>
                <a:path extrusionOk="0" h="494" w="1221">
                  <a:moveTo>
                    <a:pt x="24" y="1"/>
                  </a:moveTo>
                  <a:cubicBezTo>
                    <a:pt x="7" y="1"/>
                    <a:pt x="1" y="28"/>
                    <a:pt x="21" y="39"/>
                  </a:cubicBezTo>
                  <a:cubicBezTo>
                    <a:pt x="402" y="193"/>
                    <a:pt x="795" y="372"/>
                    <a:pt x="1188" y="491"/>
                  </a:cubicBezTo>
                  <a:cubicBezTo>
                    <a:pt x="1192" y="493"/>
                    <a:pt x="1195" y="493"/>
                    <a:pt x="1197" y="493"/>
                  </a:cubicBezTo>
                  <a:cubicBezTo>
                    <a:pt x="1215" y="493"/>
                    <a:pt x="1221" y="466"/>
                    <a:pt x="1200" y="455"/>
                  </a:cubicBezTo>
                  <a:cubicBezTo>
                    <a:pt x="819" y="289"/>
                    <a:pt x="426" y="158"/>
                    <a:pt x="33" y="3"/>
                  </a:cubicBezTo>
                  <a:cubicBezTo>
                    <a:pt x="30" y="1"/>
                    <a:pt x="27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53"/>
            <p:cNvSpPr/>
            <p:nvPr/>
          </p:nvSpPr>
          <p:spPr>
            <a:xfrm>
              <a:off x="8513325" y="1852375"/>
              <a:ext cx="28525" cy="12000"/>
            </a:xfrm>
            <a:custGeom>
              <a:rect b="b" l="l" r="r" t="t"/>
              <a:pathLst>
                <a:path extrusionOk="0" h="480" w="1141">
                  <a:moveTo>
                    <a:pt x="35" y="1"/>
                  </a:moveTo>
                  <a:cubicBezTo>
                    <a:pt x="16" y="1"/>
                    <a:pt x="1" y="29"/>
                    <a:pt x="21" y="39"/>
                  </a:cubicBezTo>
                  <a:cubicBezTo>
                    <a:pt x="331" y="265"/>
                    <a:pt x="712" y="456"/>
                    <a:pt x="1105" y="479"/>
                  </a:cubicBezTo>
                  <a:cubicBezTo>
                    <a:pt x="1129" y="479"/>
                    <a:pt x="1141" y="444"/>
                    <a:pt x="1117" y="444"/>
                  </a:cubicBezTo>
                  <a:cubicBezTo>
                    <a:pt x="724" y="348"/>
                    <a:pt x="379" y="241"/>
                    <a:pt x="45" y="3"/>
                  </a:cubicBezTo>
                  <a:cubicBezTo>
                    <a:pt x="42" y="1"/>
                    <a:pt x="39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53"/>
            <p:cNvSpPr/>
            <p:nvPr/>
          </p:nvSpPr>
          <p:spPr>
            <a:xfrm>
              <a:off x="8527850" y="1838025"/>
              <a:ext cx="21375" cy="13300"/>
            </a:xfrm>
            <a:custGeom>
              <a:rect b="b" l="l" r="r" t="t"/>
              <a:pathLst>
                <a:path extrusionOk="0" h="532" w="855">
                  <a:moveTo>
                    <a:pt x="29" y="1"/>
                  </a:moveTo>
                  <a:cubicBezTo>
                    <a:pt x="26" y="1"/>
                    <a:pt x="24" y="2"/>
                    <a:pt x="24" y="6"/>
                  </a:cubicBezTo>
                  <a:cubicBezTo>
                    <a:pt x="0" y="89"/>
                    <a:pt x="143" y="184"/>
                    <a:pt x="202" y="220"/>
                  </a:cubicBezTo>
                  <a:cubicBezTo>
                    <a:pt x="381" y="363"/>
                    <a:pt x="595" y="482"/>
                    <a:pt x="822" y="530"/>
                  </a:cubicBezTo>
                  <a:cubicBezTo>
                    <a:pt x="824" y="531"/>
                    <a:pt x="827" y="531"/>
                    <a:pt x="829" y="531"/>
                  </a:cubicBezTo>
                  <a:cubicBezTo>
                    <a:pt x="848" y="531"/>
                    <a:pt x="855" y="492"/>
                    <a:pt x="834" y="482"/>
                  </a:cubicBezTo>
                  <a:cubicBezTo>
                    <a:pt x="667" y="422"/>
                    <a:pt x="500" y="351"/>
                    <a:pt x="345" y="268"/>
                  </a:cubicBezTo>
                  <a:cubicBezTo>
                    <a:pt x="286" y="232"/>
                    <a:pt x="36" y="101"/>
                    <a:pt x="48" y="18"/>
                  </a:cubicBezTo>
                  <a:cubicBezTo>
                    <a:pt x="48" y="9"/>
                    <a:pt x="36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53"/>
            <p:cNvSpPr/>
            <p:nvPr/>
          </p:nvSpPr>
          <p:spPr>
            <a:xfrm>
              <a:off x="8527850" y="1823275"/>
              <a:ext cx="28200" cy="16750"/>
            </a:xfrm>
            <a:custGeom>
              <a:rect b="b" l="l" r="r" t="t"/>
              <a:pathLst>
                <a:path extrusionOk="0" h="670" w="1128">
                  <a:moveTo>
                    <a:pt x="36" y="0"/>
                  </a:moveTo>
                  <a:cubicBezTo>
                    <a:pt x="24" y="0"/>
                    <a:pt x="0" y="24"/>
                    <a:pt x="24" y="36"/>
                  </a:cubicBezTo>
                  <a:cubicBezTo>
                    <a:pt x="369" y="238"/>
                    <a:pt x="726" y="477"/>
                    <a:pt x="1095" y="667"/>
                  </a:cubicBezTo>
                  <a:cubicBezTo>
                    <a:pt x="1099" y="669"/>
                    <a:pt x="1102" y="669"/>
                    <a:pt x="1105" y="669"/>
                  </a:cubicBezTo>
                  <a:cubicBezTo>
                    <a:pt x="1122" y="669"/>
                    <a:pt x="1128" y="642"/>
                    <a:pt x="1107" y="631"/>
                  </a:cubicBezTo>
                  <a:cubicBezTo>
                    <a:pt x="774" y="405"/>
                    <a:pt x="393" y="21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53"/>
            <p:cNvSpPr/>
            <p:nvPr/>
          </p:nvSpPr>
          <p:spPr>
            <a:xfrm>
              <a:off x="8526100" y="1810100"/>
              <a:ext cx="24900" cy="15350"/>
            </a:xfrm>
            <a:custGeom>
              <a:rect b="b" l="l" r="r" t="t"/>
              <a:pathLst>
                <a:path extrusionOk="0" h="614" w="996">
                  <a:moveTo>
                    <a:pt x="16" y="0"/>
                  </a:moveTo>
                  <a:cubicBezTo>
                    <a:pt x="7" y="0"/>
                    <a:pt x="1" y="18"/>
                    <a:pt x="11" y="27"/>
                  </a:cubicBezTo>
                  <a:cubicBezTo>
                    <a:pt x="320" y="230"/>
                    <a:pt x="630" y="444"/>
                    <a:pt x="951" y="611"/>
                  </a:cubicBezTo>
                  <a:cubicBezTo>
                    <a:pt x="954" y="612"/>
                    <a:pt x="958" y="613"/>
                    <a:pt x="961" y="613"/>
                  </a:cubicBezTo>
                  <a:cubicBezTo>
                    <a:pt x="981" y="613"/>
                    <a:pt x="996" y="584"/>
                    <a:pt x="975" y="563"/>
                  </a:cubicBezTo>
                  <a:cubicBezTo>
                    <a:pt x="677" y="361"/>
                    <a:pt x="344" y="182"/>
                    <a:pt x="22" y="3"/>
                  </a:cubicBezTo>
                  <a:cubicBezTo>
                    <a:pt x="20" y="1"/>
                    <a:pt x="18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53"/>
            <p:cNvSpPr/>
            <p:nvPr/>
          </p:nvSpPr>
          <p:spPr>
            <a:xfrm>
              <a:off x="8520175" y="1796125"/>
              <a:ext cx="34100" cy="20675"/>
            </a:xfrm>
            <a:custGeom>
              <a:rect b="b" l="l" r="r" t="t"/>
              <a:pathLst>
                <a:path extrusionOk="0" h="827" w="1364">
                  <a:moveTo>
                    <a:pt x="35" y="0"/>
                  </a:moveTo>
                  <a:cubicBezTo>
                    <a:pt x="16" y="0"/>
                    <a:pt x="1" y="28"/>
                    <a:pt x="21" y="39"/>
                  </a:cubicBezTo>
                  <a:cubicBezTo>
                    <a:pt x="450" y="301"/>
                    <a:pt x="879" y="574"/>
                    <a:pt x="1319" y="824"/>
                  </a:cubicBezTo>
                  <a:cubicBezTo>
                    <a:pt x="1322" y="826"/>
                    <a:pt x="1326" y="827"/>
                    <a:pt x="1329" y="827"/>
                  </a:cubicBezTo>
                  <a:cubicBezTo>
                    <a:pt x="1349" y="827"/>
                    <a:pt x="1363" y="797"/>
                    <a:pt x="1343" y="777"/>
                  </a:cubicBezTo>
                  <a:cubicBezTo>
                    <a:pt x="914" y="503"/>
                    <a:pt x="474" y="253"/>
                    <a:pt x="45" y="3"/>
                  </a:cubicBezTo>
                  <a:cubicBezTo>
                    <a:pt x="42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53"/>
            <p:cNvSpPr/>
            <p:nvPr/>
          </p:nvSpPr>
          <p:spPr>
            <a:xfrm>
              <a:off x="8509800" y="1989875"/>
              <a:ext cx="37850" cy="27025"/>
            </a:xfrm>
            <a:custGeom>
              <a:rect b="b" l="l" r="r" t="t"/>
              <a:pathLst>
                <a:path extrusionOk="0" h="1081" w="1514">
                  <a:moveTo>
                    <a:pt x="31" y="1"/>
                  </a:moveTo>
                  <a:cubicBezTo>
                    <a:pt x="12" y="1"/>
                    <a:pt x="0" y="20"/>
                    <a:pt x="20" y="40"/>
                  </a:cubicBezTo>
                  <a:cubicBezTo>
                    <a:pt x="413" y="468"/>
                    <a:pt x="913" y="837"/>
                    <a:pt x="1448" y="1075"/>
                  </a:cubicBezTo>
                  <a:cubicBezTo>
                    <a:pt x="1454" y="1079"/>
                    <a:pt x="1460" y="1081"/>
                    <a:pt x="1466" y="1081"/>
                  </a:cubicBezTo>
                  <a:cubicBezTo>
                    <a:pt x="1494" y="1081"/>
                    <a:pt x="1514" y="1038"/>
                    <a:pt x="1484" y="1028"/>
                  </a:cubicBezTo>
                  <a:cubicBezTo>
                    <a:pt x="936" y="754"/>
                    <a:pt x="472" y="432"/>
                    <a:pt x="43" y="4"/>
                  </a:cubicBezTo>
                  <a:cubicBezTo>
                    <a:pt x="39" y="2"/>
                    <a:pt x="35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53"/>
            <p:cNvSpPr/>
            <p:nvPr/>
          </p:nvSpPr>
          <p:spPr>
            <a:xfrm>
              <a:off x="8525275" y="1991675"/>
              <a:ext cx="44175" cy="31100"/>
            </a:xfrm>
            <a:custGeom>
              <a:rect b="b" l="l" r="r" t="t"/>
              <a:pathLst>
                <a:path extrusionOk="0" h="1244" w="1767">
                  <a:moveTo>
                    <a:pt x="42" y="0"/>
                  </a:moveTo>
                  <a:cubicBezTo>
                    <a:pt x="21" y="0"/>
                    <a:pt x="0" y="20"/>
                    <a:pt x="20" y="39"/>
                  </a:cubicBezTo>
                  <a:cubicBezTo>
                    <a:pt x="508" y="527"/>
                    <a:pt x="1079" y="956"/>
                    <a:pt x="1710" y="1241"/>
                  </a:cubicBezTo>
                  <a:cubicBezTo>
                    <a:pt x="1714" y="1243"/>
                    <a:pt x="1718" y="1243"/>
                    <a:pt x="1722" y="1243"/>
                  </a:cubicBezTo>
                  <a:cubicBezTo>
                    <a:pt x="1751" y="1243"/>
                    <a:pt x="1766" y="1204"/>
                    <a:pt x="1734" y="1194"/>
                  </a:cubicBezTo>
                  <a:cubicBezTo>
                    <a:pt x="1127" y="849"/>
                    <a:pt x="567" y="491"/>
                    <a:pt x="55" y="3"/>
                  </a:cubicBezTo>
                  <a:cubicBezTo>
                    <a:pt x="51" y="1"/>
                    <a:pt x="46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53"/>
            <p:cNvSpPr/>
            <p:nvPr/>
          </p:nvSpPr>
          <p:spPr>
            <a:xfrm>
              <a:off x="8542525" y="1991950"/>
              <a:ext cx="36450" cy="28750"/>
            </a:xfrm>
            <a:custGeom>
              <a:rect b="b" l="l" r="r" t="t"/>
              <a:pathLst>
                <a:path extrusionOk="0" h="1150" w="1458">
                  <a:moveTo>
                    <a:pt x="31" y="1"/>
                  </a:moveTo>
                  <a:cubicBezTo>
                    <a:pt x="13" y="1"/>
                    <a:pt x="1" y="20"/>
                    <a:pt x="20" y="40"/>
                  </a:cubicBezTo>
                  <a:cubicBezTo>
                    <a:pt x="473" y="409"/>
                    <a:pt x="925" y="802"/>
                    <a:pt x="1401" y="1147"/>
                  </a:cubicBezTo>
                  <a:cubicBezTo>
                    <a:pt x="1405" y="1149"/>
                    <a:pt x="1408" y="1150"/>
                    <a:pt x="1412" y="1150"/>
                  </a:cubicBezTo>
                  <a:cubicBezTo>
                    <a:pt x="1434" y="1150"/>
                    <a:pt x="1458" y="1120"/>
                    <a:pt x="1437" y="1100"/>
                  </a:cubicBezTo>
                  <a:cubicBezTo>
                    <a:pt x="985" y="719"/>
                    <a:pt x="508" y="373"/>
                    <a:pt x="44" y="4"/>
                  </a:cubicBezTo>
                  <a:cubicBezTo>
                    <a:pt x="40" y="2"/>
                    <a:pt x="35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53"/>
            <p:cNvSpPr/>
            <p:nvPr/>
          </p:nvSpPr>
          <p:spPr>
            <a:xfrm>
              <a:off x="8561550" y="1990425"/>
              <a:ext cx="31725" cy="26100"/>
            </a:xfrm>
            <a:custGeom>
              <a:rect b="b" l="l" r="r" t="t"/>
              <a:pathLst>
                <a:path extrusionOk="0" h="1044" w="1269">
                  <a:moveTo>
                    <a:pt x="21" y="1"/>
                  </a:moveTo>
                  <a:cubicBezTo>
                    <a:pt x="10" y="1"/>
                    <a:pt x="1" y="9"/>
                    <a:pt x="9" y="18"/>
                  </a:cubicBezTo>
                  <a:cubicBezTo>
                    <a:pt x="295" y="434"/>
                    <a:pt x="759" y="839"/>
                    <a:pt x="1224" y="1041"/>
                  </a:cubicBezTo>
                  <a:cubicBezTo>
                    <a:pt x="1227" y="1043"/>
                    <a:pt x="1230" y="1044"/>
                    <a:pt x="1233" y="1044"/>
                  </a:cubicBezTo>
                  <a:cubicBezTo>
                    <a:pt x="1253" y="1044"/>
                    <a:pt x="1268" y="1014"/>
                    <a:pt x="1248" y="994"/>
                  </a:cubicBezTo>
                  <a:cubicBezTo>
                    <a:pt x="1021" y="839"/>
                    <a:pt x="783" y="708"/>
                    <a:pt x="569" y="529"/>
                  </a:cubicBezTo>
                  <a:cubicBezTo>
                    <a:pt x="378" y="363"/>
                    <a:pt x="200" y="184"/>
                    <a:pt x="33" y="6"/>
                  </a:cubicBezTo>
                  <a:cubicBezTo>
                    <a:pt x="30" y="2"/>
                    <a:pt x="25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53"/>
            <p:cNvSpPr/>
            <p:nvPr/>
          </p:nvSpPr>
          <p:spPr>
            <a:xfrm>
              <a:off x="8571975" y="1984850"/>
              <a:ext cx="26900" cy="20500"/>
            </a:xfrm>
            <a:custGeom>
              <a:rect b="b" l="l" r="r" t="t"/>
              <a:pathLst>
                <a:path extrusionOk="0" h="820" w="1076">
                  <a:moveTo>
                    <a:pt x="35" y="0"/>
                  </a:moveTo>
                  <a:cubicBezTo>
                    <a:pt x="15" y="0"/>
                    <a:pt x="1" y="28"/>
                    <a:pt x="21" y="38"/>
                  </a:cubicBezTo>
                  <a:cubicBezTo>
                    <a:pt x="342" y="312"/>
                    <a:pt x="676" y="574"/>
                    <a:pt x="1033" y="812"/>
                  </a:cubicBezTo>
                  <a:cubicBezTo>
                    <a:pt x="1039" y="818"/>
                    <a:pt x="1044" y="820"/>
                    <a:pt x="1049" y="820"/>
                  </a:cubicBezTo>
                  <a:cubicBezTo>
                    <a:pt x="1065" y="820"/>
                    <a:pt x="1075" y="795"/>
                    <a:pt x="1057" y="776"/>
                  </a:cubicBezTo>
                  <a:cubicBezTo>
                    <a:pt x="735" y="502"/>
                    <a:pt x="390" y="241"/>
                    <a:pt x="45" y="2"/>
                  </a:cubicBezTo>
                  <a:cubicBezTo>
                    <a:pt x="42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53"/>
            <p:cNvSpPr/>
            <p:nvPr/>
          </p:nvSpPr>
          <p:spPr>
            <a:xfrm>
              <a:off x="8579475" y="1969525"/>
              <a:ext cx="26975" cy="20750"/>
            </a:xfrm>
            <a:custGeom>
              <a:rect b="b" l="l" r="r" t="t"/>
              <a:pathLst>
                <a:path extrusionOk="0" h="830" w="1079">
                  <a:moveTo>
                    <a:pt x="37" y="0"/>
                  </a:moveTo>
                  <a:cubicBezTo>
                    <a:pt x="17" y="0"/>
                    <a:pt x="0" y="26"/>
                    <a:pt x="19" y="44"/>
                  </a:cubicBezTo>
                  <a:cubicBezTo>
                    <a:pt x="281" y="365"/>
                    <a:pt x="638" y="687"/>
                    <a:pt x="1043" y="830"/>
                  </a:cubicBezTo>
                  <a:cubicBezTo>
                    <a:pt x="1066" y="830"/>
                    <a:pt x="1078" y="794"/>
                    <a:pt x="1055" y="782"/>
                  </a:cubicBezTo>
                  <a:cubicBezTo>
                    <a:pt x="685" y="556"/>
                    <a:pt x="340" y="353"/>
                    <a:pt x="54" y="8"/>
                  </a:cubicBezTo>
                  <a:cubicBezTo>
                    <a:pt x="49" y="3"/>
                    <a:pt x="4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53"/>
            <p:cNvSpPr/>
            <p:nvPr/>
          </p:nvSpPr>
          <p:spPr>
            <a:xfrm>
              <a:off x="8588350" y="1951600"/>
              <a:ext cx="24800" cy="24875"/>
            </a:xfrm>
            <a:custGeom>
              <a:rect b="b" l="l" r="r" t="t"/>
              <a:pathLst>
                <a:path extrusionOk="0" h="995" w="992">
                  <a:moveTo>
                    <a:pt x="20" y="1"/>
                  </a:moveTo>
                  <a:cubicBezTo>
                    <a:pt x="10" y="1"/>
                    <a:pt x="1" y="18"/>
                    <a:pt x="9" y="35"/>
                  </a:cubicBezTo>
                  <a:cubicBezTo>
                    <a:pt x="235" y="416"/>
                    <a:pt x="557" y="773"/>
                    <a:pt x="950" y="987"/>
                  </a:cubicBezTo>
                  <a:cubicBezTo>
                    <a:pt x="955" y="993"/>
                    <a:pt x="961" y="995"/>
                    <a:pt x="966" y="995"/>
                  </a:cubicBezTo>
                  <a:cubicBezTo>
                    <a:pt x="982" y="995"/>
                    <a:pt x="992" y="970"/>
                    <a:pt x="973" y="951"/>
                  </a:cubicBezTo>
                  <a:cubicBezTo>
                    <a:pt x="592" y="689"/>
                    <a:pt x="271" y="404"/>
                    <a:pt x="33" y="11"/>
                  </a:cubicBezTo>
                  <a:cubicBezTo>
                    <a:pt x="29" y="4"/>
                    <a:pt x="25" y="1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53"/>
            <p:cNvSpPr/>
            <p:nvPr/>
          </p:nvSpPr>
          <p:spPr>
            <a:xfrm>
              <a:off x="8597275" y="1942125"/>
              <a:ext cx="26300" cy="21275"/>
            </a:xfrm>
            <a:custGeom>
              <a:rect b="b" l="l" r="r" t="t"/>
              <a:pathLst>
                <a:path extrusionOk="0" h="851" w="1052">
                  <a:moveTo>
                    <a:pt x="29" y="1"/>
                  </a:moveTo>
                  <a:cubicBezTo>
                    <a:pt x="12" y="1"/>
                    <a:pt x="0" y="26"/>
                    <a:pt x="9" y="45"/>
                  </a:cubicBezTo>
                  <a:cubicBezTo>
                    <a:pt x="331" y="318"/>
                    <a:pt x="664" y="604"/>
                    <a:pt x="997" y="842"/>
                  </a:cubicBezTo>
                  <a:cubicBezTo>
                    <a:pt x="1003" y="848"/>
                    <a:pt x="1009" y="850"/>
                    <a:pt x="1015" y="850"/>
                  </a:cubicBezTo>
                  <a:cubicBezTo>
                    <a:pt x="1035" y="850"/>
                    <a:pt x="1051" y="825"/>
                    <a:pt x="1033" y="807"/>
                  </a:cubicBezTo>
                  <a:cubicBezTo>
                    <a:pt x="724" y="521"/>
                    <a:pt x="378" y="259"/>
                    <a:pt x="45" y="9"/>
                  </a:cubicBezTo>
                  <a:cubicBezTo>
                    <a:pt x="39" y="3"/>
                    <a:pt x="34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53"/>
            <p:cNvSpPr/>
            <p:nvPr/>
          </p:nvSpPr>
          <p:spPr>
            <a:xfrm>
              <a:off x="8607500" y="1921725"/>
              <a:ext cx="26025" cy="22425"/>
            </a:xfrm>
            <a:custGeom>
              <a:rect b="b" l="l" r="r" t="t"/>
              <a:pathLst>
                <a:path extrusionOk="0" h="897" w="1041">
                  <a:moveTo>
                    <a:pt x="39" y="0"/>
                  </a:moveTo>
                  <a:cubicBezTo>
                    <a:pt x="18" y="0"/>
                    <a:pt x="0" y="22"/>
                    <a:pt x="17" y="39"/>
                  </a:cubicBezTo>
                  <a:cubicBezTo>
                    <a:pt x="219" y="420"/>
                    <a:pt x="565" y="777"/>
                    <a:pt x="993" y="896"/>
                  </a:cubicBezTo>
                  <a:cubicBezTo>
                    <a:pt x="1017" y="896"/>
                    <a:pt x="1041" y="861"/>
                    <a:pt x="1017" y="849"/>
                  </a:cubicBezTo>
                  <a:cubicBezTo>
                    <a:pt x="612" y="658"/>
                    <a:pt x="279" y="420"/>
                    <a:pt x="64" y="15"/>
                  </a:cubicBezTo>
                  <a:cubicBezTo>
                    <a:pt x="57" y="4"/>
                    <a:pt x="48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53"/>
            <p:cNvSpPr/>
            <p:nvPr/>
          </p:nvSpPr>
          <p:spPr>
            <a:xfrm>
              <a:off x="8617500" y="1907425"/>
              <a:ext cx="25850" cy="15950"/>
            </a:xfrm>
            <a:custGeom>
              <a:rect b="b" l="l" r="r" t="t"/>
              <a:pathLst>
                <a:path extrusionOk="0" h="638" w="1034">
                  <a:moveTo>
                    <a:pt x="26" y="1"/>
                  </a:moveTo>
                  <a:cubicBezTo>
                    <a:pt x="14" y="1"/>
                    <a:pt x="0" y="18"/>
                    <a:pt x="10" y="28"/>
                  </a:cubicBezTo>
                  <a:cubicBezTo>
                    <a:pt x="248" y="325"/>
                    <a:pt x="617" y="587"/>
                    <a:pt x="1010" y="635"/>
                  </a:cubicBezTo>
                  <a:cubicBezTo>
                    <a:pt x="1013" y="636"/>
                    <a:pt x="1016" y="637"/>
                    <a:pt x="1018" y="637"/>
                  </a:cubicBezTo>
                  <a:cubicBezTo>
                    <a:pt x="1033" y="637"/>
                    <a:pt x="1030" y="609"/>
                    <a:pt x="1010" y="599"/>
                  </a:cubicBezTo>
                  <a:cubicBezTo>
                    <a:pt x="629" y="468"/>
                    <a:pt x="307" y="313"/>
                    <a:pt x="34" y="4"/>
                  </a:cubicBezTo>
                  <a:cubicBezTo>
                    <a:pt x="31" y="2"/>
                    <a:pt x="29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53"/>
            <p:cNvSpPr/>
            <p:nvPr/>
          </p:nvSpPr>
          <p:spPr>
            <a:xfrm>
              <a:off x="8622550" y="1889875"/>
              <a:ext cx="25775" cy="18900"/>
            </a:xfrm>
            <a:custGeom>
              <a:rect b="b" l="l" r="r" t="t"/>
              <a:pathLst>
                <a:path extrusionOk="0" h="756" w="1031">
                  <a:moveTo>
                    <a:pt x="26" y="0"/>
                  </a:moveTo>
                  <a:cubicBezTo>
                    <a:pt x="14" y="0"/>
                    <a:pt x="1" y="18"/>
                    <a:pt x="10" y="27"/>
                  </a:cubicBezTo>
                  <a:cubicBezTo>
                    <a:pt x="272" y="349"/>
                    <a:pt x="605" y="611"/>
                    <a:pt x="998" y="753"/>
                  </a:cubicBezTo>
                  <a:cubicBezTo>
                    <a:pt x="1002" y="755"/>
                    <a:pt x="1005" y="756"/>
                    <a:pt x="1008" y="756"/>
                  </a:cubicBezTo>
                  <a:cubicBezTo>
                    <a:pt x="1025" y="756"/>
                    <a:pt x="1031" y="728"/>
                    <a:pt x="1010" y="718"/>
                  </a:cubicBezTo>
                  <a:cubicBezTo>
                    <a:pt x="629" y="551"/>
                    <a:pt x="296" y="325"/>
                    <a:pt x="34" y="3"/>
                  </a:cubicBezTo>
                  <a:cubicBezTo>
                    <a:pt x="32" y="1"/>
                    <a:pt x="29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53"/>
            <p:cNvSpPr/>
            <p:nvPr/>
          </p:nvSpPr>
          <p:spPr>
            <a:xfrm>
              <a:off x="8632150" y="1874575"/>
              <a:ext cx="23400" cy="15400"/>
            </a:xfrm>
            <a:custGeom>
              <a:rect b="b" l="l" r="r" t="t"/>
              <a:pathLst>
                <a:path extrusionOk="0" h="616" w="936">
                  <a:moveTo>
                    <a:pt x="43" y="0"/>
                  </a:moveTo>
                  <a:cubicBezTo>
                    <a:pt x="18" y="0"/>
                    <a:pt x="1" y="26"/>
                    <a:pt x="19" y="44"/>
                  </a:cubicBezTo>
                  <a:cubicBezTo>
                    <a:pt x="245" y="306"/>
                    <a:pt x="555" y="544"/>
                    <a:pt x="900" y="615"/>
                  </a:cubicBezTo>
                  <a:cubicBezTo>
                    <a:pt x="924" y="615"/>
                    <a:pt x="936" y="592"/>
                    <a:pt x="912" y="580"/>
                  </a:cubicBezTo>
                  <a:cubicBezTo>
                    <a:pt x="591" y="413"/>
                    <a:pt x="305" y="282"/>
                    <a:pt x="67" y="8"/>
                  </a:cubicBezTo>
                  <a:cubicBezTo>
                    <a:pt x="58" y="3"/>
                    <a:pt x="50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53"/>
            <p:cNvSpPr/>
            <p:nvPr/>
          </p:nvSpPr>
          <p:spPr>
            <a:xfrm>
              <a:off x="8637125" y="1855325"/>
              <a:ext cx="28825" cy="24575"/>
            </a:xfrm>
            <a:custGeom>
              <a:rect b="b" l="l" r="r" t="t"/>
              <a:pathLst>
                <a:path extrusionOk="0" h="983" w="1153">
                  <a:moveTo>
                    <a:pt x="33" y="1"/>
                  </a:moveTo>
                  <a:cubicBezTo>
                    <a:pt x="15" y="1"/>
                    <a:pt x="1" y="18"/>
                    <a:pt x="11" y="28"/>
                  </a:cubicBezTo>
                  <a:cubicBezTo>
                    <a:pt x="201" y="219"/>
                    <a:pt x="403" y="421"/>
                    <a:pt x="594" y="611"/>
                  </a:cubicBezTo>
                  <a:cubicBezTo>
                    <a:pt x="689" y="707"/>
                    <a:pt x="856" y="957"/>
                    <a:pt x="1011" y="981"/>
                  </a:cubicBezTo>
                  <a:cubicBezTo>
                    <a:pt x="1018" y="982"/>
                    <a:pt x="1026" y="982"/>
                    <a:pt x="1033" y="982"/>
                  </a:cubicBezTo>
                  <a:cubicBezTo>
                    <a:pt x="1153" y="982"/>
                    <a:pt x="1139" y="810"/>
                    <a:pt x="1057" y="810"/>
                  </a:cubicBezTo>
                  <a:cubicBezTo>
                    <a:pt x="1050" y="810"/>
                    <a:pt x="1042" y="811"/>
                    <a:pt x="1035" y="814"/>
                  </a:cubicBezTo>
                  <a:cubicBezTo>
                    <a:pt x="1003" y="824"/>
                    <a:pt x="1009" y="863"/>
                    <a:pt x="1036" y="863"/>
                  </a:cubicBezTo>
                  <a:cubicBezTo>
                    <a:pt x="1037" y="863"/>
                    <a:pt x="1038" y="863"/>
                    <a:pt x="1040" y="863"/>
                  </a:cubicBezTo>
                  <a:lnTo>
                    <a:pt x="1040" y="863"/>
                  </a:lnTo>
                  <a:cubicBezTo>
                    <a:pt x="1030" y="865"/>
                    <a:pt x="1020" y="866"/>
                    <a:pt x="1010" y="866"/>
                  </a:cubicBezTo>
                  <a:cubicBezTo>
                    <a:pt x="837" y="866"/>
                    <a:pt x="622" y="568"/>
                    <a:pt x="511" y="457"/>
                  </a:cubicBezTo>
                  <a:cubicBezTo>
                    <a:pt x="356" y="314"/>
                    <a:pt x="201" y="159"/>
                    <a:pt x="46" y="4"/>
                  </a:cubicBezTo>
                  <a:cubicBezTo>
                    <a:pt x="42" y="2"/>
                    <a:pt x="37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53"/>
            <p:cNvSpPr/>
            <p:nvPr/>
          </p:nvSpPr>
          <p:spPr>
            <a:xfrm>
              <a:off x="8639750" y="1838025"/>
              <a:ext cx="31000" cy="25300"/>
            </a:xfrm>
            <a:custGeom>
              <a:rect b="b" l="l" r="r" t="t"/>
              <a:pathLst>
                <a:path extrusionOk="0" h="1012" w="1240">
                  <a:moveTo>
                    <a:pt x="154" y="0"/>
                  </a:moveTo>
                  <a:cubicBezTo>
                    <a:pt x="140" y="0"/>
                    <a:pt x="124" y="6"/>
                    <a:pt x="108" y="18"/>
                  </a:cubicBezTo>
                  <a:cubicBezTo>
                    <a:pt x="1" y="113"/>
                    <a:pt x="394" y="422"/>
                    <a:pt x="429" y="458"/>
                  </a:cubicBezTo>
                  <a:cubicBezTo>
                    <a:pt x="560" y="589"/>
                    <a:pt x="691" y="720"/>
                    <a:pt x="822" y="851"/>
                  </a:cubicBezTo>
                  <a:cubicBezTo>
                    <a:pt x="882" y="911"/>
                    <a:pt x="930" y="970"/>
                    <a:pt x="1013" y="994"/>
                  </a:cubicBezTo>
                  <a:cubicBezTo>
                    <a:pt x="1046" y="1005"/>
                    <a:pt x="1079" y="1012"/>
                    <a:pt x="1108" y="1012"/>
                  </a:cubicBezTo>
                  <a:cubicBezTo>
                    <a:pt x="1173" y="1012"/>
                    <a:pt x="1223" y="980"/>
                    <a:pt x="1239" y="899"/>
                  </a:cubicBezTo>
                  <a:cubicBezTo>
                    <a:pt x="1239" y="886"/>
                    <a:pt x="1225" y="876"/>
                    <a:pt x="1210" y="876"/>
                  </a:cubicBezTo>
                  <a:cubicBezTo>
                    <a:pt x="1198" y="876"/>
                    <a:pt x="1185" y="882"/>
                    <a:pt x="1180" y="899"/>
                  </a:cubicBezTo>
                  <a:cubicBezTo>
                    <a:pt x="1173" y="940"/>
                    <a:pt x="1152" y="957"/>
                    <a:pt x="1121" y="957"/>
                  </a:cubicBezTo>
                  <a:cubicBezTo>
                    <a:pt x="984" y="957"/>
                    <a:pt x="659" y="616"/>
                    <a:pt x="620" y="577"/>
                  </a:cubicBezTo>
                  <a:cubicBezTo>
                    <a:pt x="560" y="530"/>
                    <a:pt x="96" y="125"/>
                    <a:pt x="179" y="65"/>
                  </a:cubicBezTo>
                  <a:lnTo>
                    <a:pt x="179" y="65"/>
                  </a:lnTo>
                  <a:cubicBezTo>
                    <a:pt x="171" y="74"/>
                    <a:pt x="174" y="82"/>
                    <a:pt x="181" y="82"/>
                  </a:cubicBezTo>
                  <a:cubicBezTo>
                    <a:pt x="184" y="82"/>
                    <a:pt x="188" y="81"/>
                    <a:pt x="191" y="77"/>
                  </a:cubicBezTo>
                  <a:cubicBezTo>
                    <a:pt x="203" y="77"/>
                    <a:pt x="203" y="65"/>
                    <a:pt x="215" y="65"/>
                  </a:cubicBezTo>
                  <a:cubicBezTo>
                    <a:pt x="215" y="65"/>
                    <a:pt x="215" y="53"/>
                    <a:pt x="215" y="53"/>
                  </a:cubicBezTo>
                  <a:cubicBezTo>
                    <a:pt x="207" y="22"/>
                    <a:pt x="183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53"/>
            <p:cNvSpPr/>
            <p:nvPr/>
          </p:nvSpPr>
          <p:spPr>
            <a:xfrm>
              <a:off x="8647275" y="1830175"/>
              <a:ext cx="25775" cy="19950"/>
            </a:xfrm>
            <a:custGeom>
              <a:rect b="b" l="l" r="r" t="t"/>
              <a:pathLst>
                <a:path extrusionOk="0" h="798" w="1031">
                  <a:moveTo>
                    <a:pt x="30" y="0"/>
                  </a:moveTo>
                  <a:cubicBezTo>
                    <a:pt x="16" y="0"/>
                    <a:pt x="1" y="17"/>
                    <a:pt x="9" y="34"/>
                  </a:cubicBezTo>
                  <a:cubicBezTo>
                    <a:pt x="212" y="403"/>
                    <a:pt x="569" y="713"/>
                    <a:pt x="986" y="796"/>
                  </a:cubicBezTo>
                  <a:cubicBezTo>
                    <a:pt x="990" y="797"/>
                    <a:pt x="993" y="798"/>
                    <a:pt x="997" y="798"/>
                  </a:cubicBezTo>
                  <a:cubicBezTo>
                    <a:pt x="1024" y="798"/>
                    <a:pt x="1031" y="759"/>
                    <a:pt x="1010" y="748"/>
                  </a:cubicBezTo>
                  <a:cubicBezTo>
                    <a:pt x="605" y="593"/>
                    <a:pt x="283" y="379"/>
                    <a:pt x="45" y="10"/>
                  </a:cubicBezTo>
                  <a:cubicBezTo>
                    <a:pt x="42" y="3"/>
                    <a:pt x="36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53"/>
            <p:cNvSpPr/>
            <p:nvPr/>
          </p:nvSpPr>
          <p:spPr>
            <a:xfrm>
              <a:off x="8652600" y="1817250"/>
              <a:ext cx="24875" cy="22800"/>
            </a:xfrm>
            <a:custGeom>
              <a:rect b="b" l="l" r="r" t="t"/>
              <a:pathLst>
                <a:path extrusionOk="0" h="912" w="995">
                  <a:moveTo>
                    <a:pt x="34" y="0"/>
                  </a:moveTo>
                  <a:cubicBezTo>
                    <a:pt x="15" y="0"/>
                    <a:pt x="1" y="19"/>
                    <a:pt x="11" y="39"/>
                  </a:cubicBezTo>
                  <a:cubicBezTo>
                    <a:pt x="320" y="325"/>
                    <a:pt x="618" y="634"/>
                    <a:pt x="939" y="908"/>
                  </a:cubicBezTo>
                  <a:cubicBezTo>
                    <a:pt x="944" y="910"/>
                    <a:pt x="949" y="911"/>
                    <a:pt x="953" y="911"/>
                  </a:cubicBezTo>
                  <a:cubicBezTo>
                    <a:pt x="974" y="911"/>
                    <a:pt x="995" y="892"/>
                    <a:pt x="975" y="872"/>
                  </a:cubicBezTo>
                  <a:cubicBezTo>
                    <a:pt x="689" y="563"/>
                    <a:pt x="356" y="289"/>
                    <a:pt x="46" y="3"/>
                  </a:cubicBezTo>
                  <a:cubicBezTo>
                    <a:pt x="42" y="1"/>
                    <a:pt x="38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53"/>
            <p:cNvSpPr/>
            <p:nvPr/>
          </p:nvSpPr>
          <p:spPr>
            <a:xfrm>
              <a:off x="8659825" y="1803000"/>
              <a:ext cx="28050" cy="24825"/>
            </a:xfrm>
            <a:custGeom>
              <a:rect b="b" l="l" r="r" t="t"/>
              <a:pathLst>
                <a:path extrusionOk="0" h="993" w="1122">
                  <a:moveTo>
                    <a:pt x="23" y="1"/>
                  </a:moveTo>
                  <a:cubicBezTo>
                    <a:pt x="11" y="1"/>
                    <a:pt x="0" y="11"/>
                    <a:pt x="7" y="26"/>
                  </a:cubicBezTo>
                  <a:cubicBezTo>
                    <a:pt x="222" y="478"/>
                    <a:pt x="603" y="859"/>
                    <a:pt x="1079" y="990"/>
                  </a:cubicBezTo>
                  <a:cubicBezTo>
                    <a:pt x="1084" y="992"/>
                    <a:pt x="1089" y="992"/>
                    <a:pt x="1093" y="992"/>
                  </a:cubicBezTo>
                  <a:cubicBezTo>
                    <a:pt x="1117" y="992"/>
                    <a:pt x="1122" y="964"/>
                    <a:pt x="1091" y="954"/>
                  </a:cubicBezTo>
                  <a:cubicBezTo>
                    <a:pt x="627" y="764"/>
                    <a:pt x="257" y="466"/>
                    <a:pt x="43" y="14"/>
                  </a:cubicBezTo>
                  <a:cubicBezTo>
                    <a:pt x="39" y="5"/>
                    <a:pt x="31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53"/>
            <p:cNvSpPr/>
            <p:nvPr/>
          </p:nvSpPr>
          <p:spPr>
            <a:xfrm>
              <a:off x="8659475" y="1793000"/>
              <a:ext cx="33200" cy="25275"/>
            </a:xfrm>
            <a:custGeom>
              <a:rect b="b" l="l" r="r" t="t"/>
              <a:pathLst>
                <a:path extrusionOk="0" h="1011" w="1328">
                  <a:moveTo>
                    <a:pt x="34" y="1"/>
                  </a:moveTo>
                  <a:cubicBezTo>
                    <a:pt x="19" y="1"/>
                    <a:pt x="0" y="26"/>
                    <a:pt x="10" y="45"/>
                  </a:cubicBezTo>
                  <a:cubicBezTo>
                    <a:pt x="367" y="426"/>
                    <a:pt x="795" y="795"/>
                    <a:pt x="1272" y="1009"/>
                  </a:cubicBezTo>
                  <a:cubicBezTo>
                    <a:pt x="1276" y="1010"/>
                    <a:pt x="1279" y="1011"/>
                    <a:pt x="1283" y="1011"/>
                  </a:cubicBezTo>
                  <a:cubicBezTo>
                    <a:pt x="1312" y="1011"/>
                    <a:pt x="1327" y="972"/>
                    <a:pt x="1295" y="961"/>
                  </a:cubicBezTo>
                  <a:cubicBezTo>
                    <a:pt x="843" y="687"/>
                    <a:pt x="414" y="402"/>
                    <a:pt x="45" y="9"/>
                  </a:cubicBezTo>
                  <a:cubicBezTo>
                    <a:pt x="42" y="3"/>
                    <a:pt x="38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53"/>
            <p:cNvSpPr/>
            <p:nvPr/>
          </p:nvSpPr>
          <p:spPr>
            <a:xfrm>
              <a:off x="8666950" y="1782625"/>
              <a:ext cx="30825" cy="24650"/>
            </a:xfrm>
            <a:custGeom>
              <a:rect b="b" l="l" r="r" t="t"/>
              <a:pathLst>
                <a:path extrusionOk="0" h="986" w="1233">
                  <a:moveTo>
                    <a:pt x="41" y="1"/>
                  </a:moveTo>
                  <a:cubicBezTo>
                    <a:pt x="21" y="1"/>
                    <a:pt x="1" y="35"/>
                    <a:pt x="20" y="55"/>
                  </a:cubicBezTo>
                  <a:cubicBezTo>
                    <a:pt x="342" y="352"/>
                    <a:pt x="663" y="686"/>
                    <a:pt x="1008" y="948"/>
                  </a:cubicBezTo>
                  <a:cubicBezTo>
                    <a:pt x="1041" y="971"/>
                    <a:pt x="1088" y="985"/>
                    <a:pt x="1128" y="985"/>
                  </a:cubicBezTo>
                  <a:cubicBezTo>
                    <a:pt x="1190" y="985"/>
                    <a:pt x="1233" y="951"/>
                    <a:pt x="1175" y="864"/>
                  </a:cubicBezTo>
                  <a:cubicBezTo>
                    <a:pt x="1175" y="864"/>
                    <a:pt x="1163" y="852"/>
                    <a:pt x="1151" y="852"/>
                  </a:cubicBezTo>
                  <a:lnTo>
                    <a:pt x="1127" y="852"/>
                  </a:lnTo>
                  <a:cubicBezTo>
                    <a:pt x="1092" y="864"/>
                    <a:pt x="1092" y="900"/>
                    <a:pt x="1127" y="912"/>
                  </a:cubicBezTo>
                  <a:cubicBezTo>
                    <a:pt x="1008" y="888"/>
                    <a:pt x="877" y="733"/>
                    <a:pt x="794" y="662"/>
                  </a:cubicBezTo>
                  <a:cubicBezTo>
                    <a:pt x="711" y="590"/>
                    <a:pt x="639" y="519"/>
                    <a:pt x="556" y="448"/>
                  </a:cubicBezTo>
                  <a:cubicBezTo>
                    <a:pt x="389" y="305"/>
                    <a:pt x="223" y="162"/>
                    <a:pt x="56" y="7"/>
                  </a:cubicBezTo>
                  <a:cubicBezTo>
                    <a:pt x="51" y="3"/>
                    <a:pt x="46" y="1"/>
                    <a:pt x="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53"/>
            <p:cNvSpPr/>
            <p:nvPr/>
          </p:nvSpPr>
          <p:spPr>
            <a:xfrm>
              <a:off x="8671725" y="1773475"/>
              <a:ext cx="24225" cy="18325"/>
            </a:xfrm>
            <a:custGeom>
              <a:rect b="b" l="l" r="r" t="t"/>
              <a:pathLst>
                <a:path extrusionOk="0" h="733" w="969">
                  <a:moveTo>
                    <a:pt x="31" y="1"/>
                  </a:moveTo>
                  <a:cubicBezTo>
                    <a:pt x="12" y="1"/>
                    <a:pt x="0" y="20"/>
                    <a:pt x="20" y="40"/>
                  </a:cubicBezTo>
                  <a:cubicBezTo>
                    <a:pt x="317" y="266"/>
                    <a:pt x="603" y="528"/>
                    <a:pt x="913" y="730"/>
                  </a:cubicBezTo>
                  <a:cubicBezTo>
                    <a:pt x="916" y="732"/>
                    <a:pt x="919" y="733"/>
                    <a:pt x="923" y="733"/>
                  </a:cubicBezTo>
                  <a:cubicBezTo>
                    <a:pt x="945" y="733"/>
                    <a:pt x="969" y="705"/>
                    <a:pt x="948" y="695"/>
                  </a:cubicBezTo>
                  <a:cubicBezTo>
                    <a:pt x="663" y="445"/>
                    <a:pt x="341" y="230"/>
                    <a:pt x="43" y="4"/>
                  </a:cubicBezTo>
                  <a:cubicBezTo>
                    <a:pt x="39" y="2"/>
                    <a:pt x="35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53"/>
            <p:cNvSpPr/>
            <p:nvPr/>
          </p:nvSpPr>
          <p:spPr>
            <a:xfrm>
              <a:off x="8660700" y="1935625"/>
              <a:ext cx="29575" cy="23175"/>
            </a:xfrm>
            <a:custGeom>
              <a:rect b="b" l="l" r="r" t="t"/>
              <a:pathLst>
                <a:path extrusionOk="0" h="927" w="1183">
                  <a:moveTo>
                    <a:pt x="100" y="160"/>
                  </a:moveTo>
                  <a:cubicBezTo>
                    <a:pt x="101" y="161"/>
                    <a:pt x="102" y="162"/>
                    <a:pt x="103" y="162"/>
                  </a:cubicBezTo>
                  <a:cubicBezTo>
                    <a:pt x="102" y="161"/>
                    <a:pt x="101" y="160"/>
                    <a:pt x="100" y="160"/>
                  </a:cubicBezTo>
                  <a:close/>
                  <a:moveTo>
                    <a:pt x="159" y="0"/>
                  </a:moveTo>
                  <a:cubicBezTo>
                    <a:pt x="69" y="0"/>
                    <a:pt x="1" y="97"/>
                    <a:pt x="100" y="160"/>
                  </a:cubicBezTo>
                  <a:lnTo>
                    <a:pt x="100" y="160"/>
                  </a:lnTo>
                  <a:cubicBezTo>
                    <a:pt x="92" y="148"/>
                    <a:pt x="92" y="89"/>
                    <a:pt x="92" y="78"/>
                  </a:cubicBezTo>
                  <a:cubicBezTo>
                    <a:pt x="97" y="71"/>
                    <a:pt x="107" y="67"/>
                    <a:pt x="119" y="67"/>
                  </a:cubicBezTo>
                  <a:cubicBezTo>
                    <a:pt x="182" y="67"/>
                    <a:pt x="312" y="156"/>
                    <a:pt x="342" y="185"/>
                  </a:cubicBezTo>
                  <a:cubicBezTo>
                    <a:pt x="437" y="257"/>
                    <a:pt x="520" y="352"/>
                    <a:pt x="615" y="436"/>
                  </a:cubicBezTo>
                  <a:cubicBezTo>
                    <a:pt x="782" y="602"/>
                    <a:pt x="949" y="769"/>
                    <a:pt x="1127" y="924"/>
                  </a:cubicBezTo>
                  <a:cubicBezTo>
                    <a:pt x="1132" y="926"/>
                    <a:pt x="1136" y="927"/>
                    <a:pt x="1141" y="927"/>
                  </a:cubicBezTo>
                  <a:cubicBezTo>
                    <a:pt x="1162" y="927"/>
                    <a:pt x="1183" y="905"/>
                    <a:pt x="1163" y="876"/>
                  </a:cubicBezTo>
                  <a:cubicBezTo>
                    <a:pt x="996" y="709"/>
                    <a:pt x="818" y="555"/>
                    <a:pt x="651" y="400"/>
                  </a:cubicBezTo>
                  <a:cubicBezTo>
                    <a:pt x="532" y="281"/>
                    <a:pt x="365" y="55"/>
                    <a:pt x="199" y="7"/>
                  </a:cubicBezTo>
                  <a:cubicBezTo>
                    <a:pt x="185" y="2"/>
                    <a:pt x="172" y="0"/>
                    <a:pt x="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53"/>
            <p:cNvSpPr/>
            <p:nvPr/>
          </p:nvSpPr>
          <p:spPr>
            <a:xfrm>
              <a:off x="8681300" y="1945475"/>
              <a:ext cx="29250" cy="19850"/>
            </a:xfrm>
            <a:custGeom>
              <a:rect b="b" l="l" r="r" t="t"/>
              <a:pathLst>
                <a:path extrusionOk="0" h="794" w="1170">
                  <a:moveTo>
                    <a:pt x="17" y="1"/>
                  </a:moveTo>
                  <a:cubicBezTo>
                    <a:pt x="8" y="1"/>
                    <a:pt x="1" y="9"/>
                    <a:pt x="18" y="18"/>
                  </a:cubicBezTo>
                  <a:cubicBezTo>
                    <a:pt x="327" y="327"/>
                    <a:pt x="720" y="625"/>
                    <a:pt x="1137" y="792"/>
                  </a:cubicBezTo>
                  <a:cubicBezTo>
                    <a:pt x="1140" y="793"/>
                    <a:pt x="1143" y="794"/>
                    <a:pt x="1146" y="794"/>
                  </a:cubicBezTo>
                  <a:cubicBezTo>
                    <a:pt x="1163" y="794"/>
                    <a:pt x="1169" y="766"/>
                    <a:pt x="1149" y="756"/>
                  </a:cubicBezTo>
                  <a:cubicBezTo>
                    <a:pt x="756" y="518"/>
                    <a:pt x="387" y="303"/>
                    <a:pt x="30" y="6"/>
                  </a:cubicBezTo>
                  <a:cubicBezTo>
                    <a:pt x="26" y="2"/>
                    <a:pt x="22" y="1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53"/>
            <p:cNvSpPr/>
            <p:nvPr/>
          </p:nvSpPr>
          <p:spPr>
            <a:xfrm>
              <a:off x="8697000" y="1939400"/>
              <a:ext cx="20475" cy="16950"/>
            </a:xfrm>
            <a:custGeom>
              <a:rect b="b" l="l" r="r" t="t"/>
              <a:pathLst>
                <a:path extrusionOk="0" h="678" w="819">
                  <a:moveTo>
                    <a:pt x="29" y="0"/>
                  </a:moveTo>
                  <a:cubicBezTo>
                    <a:pt x="15" y="0"/>
                    <a:pt x="1" y="14"/>
                    <a:pt x="9" y="23"/>
                  </a:cubicBezTo>
                  <a:cubicBezTo>
                    <a:pt x="187" y="308"/>
                    <a:pt x="461" y="582"/>
                    <a:pt x="795" y="677"/>
                  </a:cubicBezTo>
                  <a:cubicBezTo>
                    <a:pt x="806" y="677"/>
                    <a:pt x="818" y="654"/>
                    <a:pt x="806" y="642"/>
                  </a:cubicBezTo>
                  <a:cubicBezTo>
                    <a:pt x="497" y="475"/>
                    <a:pt x="247" y="308"/>
                    <a:pt x="44" y="11"/>
                  </a:cubicBezTo>
                  <a:cubicBezTo>
                    <a:pt x="41" y="3"/>
                    <a:pt x="35" y="0"/>
                    <a:pt x="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53"/>
            <p:cNvSpPr/>
            <p:nvPr/>
          </p:nvSpPr>
          <p:spPr>
            <a:xfrm>
              <a:off x="8708600" y="1932275"/>
              <a:ext cx="21600" cy="16675"/>
            </a:xfrm>
            <a:custGeom>
              <a:rect b="b" l="l" r="r" t="t"/>
              <a:pathLst>
                <a:path extrusionOk="0" h="667" w="864">
                  <a:moveTo>
                    <a:pt x="34" y="0"/>
                  </a:moveTo>
                  <a:cubicBezTo>
                    <a:pt x="16" y="0"/>
                    <a:pt x="1" y="17"/>
                    <a:pt x="9" y="34"/>
                  </a:cubicBezTo>
                  <a:cubicBezTo>
                    <a:pt x="200" y="319"/>
                    <a:pt x="485" y="570"/>
                    <a:pt x="831" y="665"/>
                  </a:cubicBezTo>
                  <a:cubicBezTo>
                    <a:pt x="833" y="666"/>
                    <a:pt x="836" y="667"/>
                    <a:pt x="838" y="667"/>
                  </a:cubicBezTo>
                  <a:cubicBezTo>
                    <a:pt x="857" y="667"/>
                    <a:pt x="864" y="628"/>
                    <a:pt x="843" y="617"/>
                  </a:cubicBezTo>
                  <a:cubicBezTo>
                    <a:pt x="521" y="474"/>
                    <a:pt x="247" y="308"/>
                    <a:pt x="57" y="10"/>
                  </a:cubicBezTo>
                  <a:cubicBezTo>
                    <a:pt x="50" y="3"/>
                    <a:pt x="42" y="0"/>
                    <a:pt x="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53"/>
            <p:cNvSpPr/>
            <p:nvPr/>
          </p:nvSpPr>
          <p:spPr>
            <a:xfrm>
              <a:off x="8716900" y="1922025"/>
              <a:ext cx="16000" cy="18625"/>
            </a:xfrm>
            <a:custGeom>
              <a:rect b="b" l="l" r="r" t="t"/>
              <a:pathLst>
                <a:path extrusionOk="0" h="745" w="640">
                  <a:moveTo>
                    <a:pt x="27" y="0"/>
                  </a:moveTo>
                  <a:cubicBezTo>
                    <a:pt x="15" y="0"/>
                    <a:pt x="1" y="19"/>
                    <a:pt x="10" y="39"/>
                  </a:cubicBezTo>
                  <a:cubicBezTo>
                    <a:pt x="201" y="265"/>
                    <a:pt x="380" y="515"/>
                    <a:pt x="594" y="741"/>
                  </a:cubicBezTo>
                  <a:cubicBezTo>
                    <a:pt x="596" y="744"/>
                    <a:pt x="599" y="745"/>
                    <a:pt x="602" y="745"/>
                  </a:cubicBezTo>
                  <a:cubicBezTo>
                    <a:pt x="617" y="745"/>
                    <a:pt x="639" y="725"/>
                    <a:pt x="630" y="706"/>
                  </a:cubicBezTo>
                  <a:cubicBezTo>
                    <a:pt x="439" y="468"/>
                    <a:pt x="237" y="241"/>
                    <a:pt x="34" y="3"/>
                  </a:cubicBezTo>
                  <a:cubicBezTo>
                    <a:pt x="32" y="1"/>
                    <a:pt x="29" y="0"/>
                    <a:pt x="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53"/>
            <p:cNvSpPr/>
            <p:nvPr/>
          </p:nvSpPr>
          <p:spPr>
            <a:xfrm>
              <a:off x="8724100" y="1912250"/>
              <a:ext cx="15900" cy="19150"/>
            </a:xfrm>
            <a:custGeom>
              <a:rect b="b" l="l" r="r" t="t"/>
              <a:pathLst>
                <a:path extrusionOk="0" h="766" w="636">
                  <a:moveTo>
                    <a:pt x="24" y="0"/>
                  </a:moveTo>
                  <a:cubicBezTo>
                    <a:pt x="12" y="0"/>
                    <a:pt x="1" y="10"/>
                    <a:pt x="8" y="25"/>
                  </a:cubicBezTo>
                  <a:cubicBezTo>
                    <a:pt x="115" y="323"/>
                    <a:pt x="318" y="597"/>
                    <a:pt x="592" y="763"/>
                  </a:cubicBezTo>
                  <a:cubicBezTo>
                    <a:pt x="595" y="765"/>
                    <a:pt x="598" y="766"/>
                    <a:pt x="601" y="766"/>
                  </a:cubicBezTo>
                  <a:cubicBezTo>
                    <a:pt x="621" y="766"/>
                    <a:pt x="636" y="736"/>
                    <a:pt x="615" y="716"/>
                  </a:cubicBezTo>
                  <a:cubicBezTo>
                    <a:pt x="365" y="525"/>
                    <a:pt x="163" y="311"/>
                    <a:pt x="44" y="13"/>
                  </a:cubicBezTo>
                  <a:cubicBezTo>
                    <a:pt x="39" y="4"/>
                    <a:pt x="31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53"/>
            <p:cNvSpPr/>
            <p:nvPr/>
          </p:nvSpPr>
          <p:spPr>
            <a:xfrm>
              <a:off x="8726225" y="1904625"/>
              <a:ext cx="8925" cy="8800"/>
            </a:xfrm>
            <a:custGeom>
              <a:rect b="b" l="l" r="r" t="t"/>
              <a:pathLst>
                <a:path extrusionOk="0" h="352" w="357">
                  <a:moveTo>
                    <a:pt x="37" y="1"/>
                  </a:moveTo>
                  <a:cubicBezTo>
                    <a:pt x="17" y="1"/>
                    <a:pt x="0" y="26"/>
                    <a:pt x="18" y="44"/>
                  </a:cubicBezTo>
                  <a:cubicBezTo>
                    <a:pt x="114" y="152"/>
                    <a:pt x="209" y="247"/>
                    <a:pt x="316" y="342"/>
                  </a:cubicBezTo>
                  <a:cubicBezTo>
                    <a:pt x="320" y="349"/>
                    <a:pt x="325" y="352"/>
                    <a:pt x="331" y="352"/>
                  </a:cubicBezTo>
                  <a:cubicBezTo>
                    <a:pt x="344" y="352"/>
                    <a:pt x="357" y="335"/>
                    <a:pt x="340" y="318"/>
                  </a:cubicBezTo>
                  <a:cubicBezTo>
                    <a:pt x="245" y="211"/>
                    <a:pt x="149" y="116"/>
                    <a:pt x="54" y="9"/>
                  </a:cubicBezTo>
                  <a:cubicBezTo>
                    <a:pt x="49" y="3"/>
                    <a:pt x="42" y="1"/>
                    <a:pt x="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4" name="Google Shape;1504;p53"/>
          <p:cNvSpPr/>
          <p:nvPr/>
        </p:nvSpPr>
        <p:spPr>
          <a:xfrm>
            <a:off x="2062251" y="4089707"/>
            <a:ext cx="430298" cy="284627"/>
          </a:xfrm>
          <a:custGeom>
            <a:rect b="b" l="l" r="r" t="t"/>
            <a:pathLst>
              <a:path extrusionOk="0" h="13013" w="19673">
                <a:moveTo>
                  <a:pt x="7657" y="375"/>
                </a:moveTo>
                <a:cubicBezTo>
                  <a:pt x="8339" y="375"/>
                  <a:pt x="8773" y="474"/>
                  <a:pt x="8786" y="478"/>
                </a:cubicBezTo>
                <a:lnTo>
                  <a:pt x="8807" y="483"/>
                </a:lnTo>
                <a:cubicBezTo>
                  <a:pt x="11771" y="856"/>
                  <a:pt x="13997" y="1920"/>
                  <a:pt x="15246" y="3558"/>
                </a:cubicBezTo>
                <a:cubicBezTo>
                  <a:pt x="16451" y="5132"/>
                  <a:pt x="16507" y="6848"/>
                  <a:pt x="16340" y="8006"/>
                </a:cubicBezTo>
                <a:lnTo>
                  <a:pt x="16340" y="8024"/>
                </a:lnTo>
                <a:lnTo>
                  <a:pt x="16340" y="8041"/>
                </a:lnTo>
                <a:cubicBezTo>
                  <a:pt x="16370" y="9057"/>
                  <a:pt x="16610" y="11267"/>
                  <a:pt x="18150" y="11837"/>
                </a:cubicBezTo>
                <a:cubicBezTo>
                  <a:pt x="17809" y="11935"/>
                  <a:pt x="17369" y="12027"/>
                  <a:pt x="16920" y="12027"/>
                </a:cubicBezTo>
                <a:cubicBezTo>
                  <a:pt x="16265" y="12027"/>
                  <a:pt x="15591" y="11831"/>
                  <a:pt x="15181" y="11172"/>
                </a:cubicBezTo>
                <a:lnTo>
                  <a:pt x="15057" y="10975"/>
                </a:lnTo>
                <a:lnTo>
                  <a:pt x="14890" y="11138"/>
                </a:lnTo>
                <a:cubicBezTo>
                  <a:pt x="13830" y="12148"/>
                  <a:pt x="12194" y="12633"/>
                  <a:pt x="9744" y="12633"/>
                </a:cubicBezTo>
                <a:cubicBezTo>
                  <a:pt x="8832" y="12633"/>
                  <a:pt x="7808" y="12566"/>
                  <a:pt x="6658" y="12433"/>
                </a:cubicBezTo>
                <a:cubicBezTo>
                  <a:pt x="4136" y="12146"/>
                  <a:pt x="2021" y="10597"/>
                  <a:pt x="1142" y="8401"/>
                </a:cubicBezTo>
                <a:cubicBezTo>
                  <a:pt x="404" y="6565"/>
                  <a:pt x="704" y="4643"/>
                  <a:pt x="1965" y="3129"/>
                </a:cubicBezTo>
                <a:cubicBezTo>
                  <a:pt x="3930" y="770"/>
                  <a:pt x="6293" y="375"/>
                  <a:pt x="7657" y="375"/>
                </a:cubicBezTo>
                <a:close/>
                <a:moveTo>
                  <a:pt x="7658" y="0"/>
                </a:moveTo>
                <a:cubicBezTo>
                  <a:pt x="6211" y="0"/>
                  <a:pt x="3734" y="421"/>
                  <a:pt x="1678" y="2889"/>
                </a:cubicBezTo>
                <a:cubicBezTo>
                  <a:pt x="322" y="4510"/>
                  <a:pt x="1" y="6574"/>
                  <a:pt x="790" y="8543"/>
                </a:cubicBezTo>
                <a:cubicBezTo>
                  <a:pt x="1721" y="10868"/>
                  <a:pt x="3951" y="12506"/>
                  <a:pt x="6615" y="12811"/>
                </a:cubicBezTo>
                <a:cubicBezTo>
                  <a:pt x="7769" y="12944"/>
                  <a:pt x="8803" y="13012"/>
                  <a:pt x="9725" y="13012"/>
                </a:cubicBezTo>
                <a:cubicBezTo>
                  <a:pt x="12174" y="13012"/>
                  <a:pt x="13852" y="12536"/>
                  <a:pt x="14988" y="11558"/>
                </a:cubicBezTo>
                <a:cubicBezTo>
                  <a:pt x="15491" y="12215"/>
                  <a:pt x="16218" y="12414"/>
                  <a:pt x="16912" y="12414"/>
                </a:cubicBezTo>
                <a:cubicBezTo>
                  <a:pt x="17932" y="12414"/>
                  <a:pt x="18881" y="11986"/>
                  <a:pt x="18948" y="11953"/>
                </a:cubicBezTo>
                <a:lnTo>
                  <a:pt x="19673" y="11623"/>
                </a:lnTo>
                <a:lnTo>
                  <a:pt x="18875" y="11597"/>
                </a:lnTo>
                <a:cubicBezTo>
                  <a:pt x="17090" y="11533"/>
                  <a:pt x="16756" y="9353"/>
                  <a:pt x="16717" y="8045"/>
                </a:cubicBezTo>
                <a:cubicBezTo>
                  <a:pt x="16889" y="6814"/>
                  <a:pt x="16824" y="5004"/>
                  <a:pt x="15546" y="3327"/>
                </a:cubicBezTo>
                <a:cubicBezTo>
                  <a:pt x="14216" y="1585"/>
                  <a:pt x="11968" y="500"/>
                  <a:pt x="8863" y="109"/>
                </a:cubicBezTo>
                <a:cubicBezTo>
                  <a:pt x="8784" y="92"/>
                  <a:pt x="8333" y="0"/>
                  <a:pt x="76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5" name="Google Shape;1505;p53"/>
          <p:cNvSpPr/>
          <p:nvPr/>
        </p:nvSpPr>
        <p:spPr>
          <a:xfrm>
            <a:off x="715506" y="4045603"/>
            <a:ext cx="1182012" cy="372839"/>
          </a:xfrm>
          <a:custGeom>
            <a:rect b="b" l="l" r="r" t="t"/>
            <a:pathLst>
              <a:path extrusionOk="0" h="17046" w="54041">
                <a:moveTo>
                  <a:pt x="46711" y="375"/>
                </a:moveTo>
                <a:cubicBezTo>
                  <a:pt x="50452" y="375"/>
                  <a:pt x="53037" y="1067"/>
                  <a:pt x="53329" y="3413"/>
                </a:cubicBezTo>
                <a:cubicBezTo>
                  <a:pt x="53650" y="6012"/>
                  <a:pt x="53354" y="7677"/>
                  <a:pt x="52363" y="8822"/>
                </a:cubicBezTo>
                <a:cubicBezTo>
                  <a:pt x="51351" y="9993"/>
                  <a:pt x="49588" y="10585"/>
                  <a:pt x="46980" y="10641"/>
                </a:cubicBezTo>
                <a:cubicBezTo>
                  <a:pt x="46496" y="10650"/>
                  <a:pt x="45877" y="10654"/>
                  <a:pt x="45144" y="10654"/>
                </a:cubicBezTo>
                <a:cubicBezTo>
                  <a:pt x="42568" y="10654"/>
                  <a:pt x="38587" y="10602"/>
                  <a:pt x="34133" y="10542"/>
                </a:cubicBezTo>
                <a:cubicBezTo>
                  <a:pt x="28702" y="10468"/>
                  <a:pt x="22581" y="10387"/>
                  <a:pt x="17550" y="10387"/>
                </a:cubicBezTo>
                <a:cubicBezTo>
                  <a:pt x="17304" y="10387"/>
                  <a:pt x="17061" y="10387"/>
                  <a:pt x="16820" y="10388"/>
                </a:cubicBezTo>
                <a:lnTo>
                  <a:pt x="16794" y="10388"/>
                </a:lnTo>
                <a:cubicBezTo>
                  <a:pt x="13144" y="10877"/>
                  <a:pt x="11321" y="13918"/>
                  <a:pt x="10557" y="15685"/>
                </a:cubicBezTo>
                <a:cubicBezTo>
                  <a:pt x="10514" y="11928"/>
                  <a:pt x="7941" y="10671"/>
                  <a:pt x="7911" y="10658"/>
                </a:cubicBezTo>
                <a:lnTo>
                  <a:pt x="7863" y="10632"/>
                </a:lnTo>
                <a:lnTo>
                  <a:pt x="7808" y="10641"/>
                </a:lnTo>
                <a:cubicBezTo>
                  <a:pt x="6851" y="10770"/>
                  <a:pt x="6020" y="10836"/>
                  <a:pt x="5297" y="10836"/>
                </a:cubicBezTo>
                <a:cubicBezTo>
                  <a:pt x="3722" y="10836"/>
                  <a:pt x="2658" y="10524"/>
                  <a:pt x="1905" y="9877"/>
                </a:cubicBezTo>
                <a:cubicBezTo>
                  <a:pt x="1017" y="9105"/>
                  <a:pt x="571" y="7810"/>
                  <a:pt x="550" y="5901"/>
                </a:cubicBezTo>
                <a:cubicBezTo>
                  <a:pt x="550" y="5884"/>
                  <a:pt x="395" y="3837"/>
                  <a:pt x="1768" y="2426"/>
                </a:cubicBezTo>
                <a:cubicBezTo>
                  <a:pt x="2654" y="1513"/>
                  <a:pt x="3977" y="1053"/>
                  <a:pt x="5708" y="1053"/>
                </a:cubicBezTo>
                <a:cubicBezTo>
                  <a:pt x="5904" y="1053"/>
                  <a:pt x="6104" y="1059"/>
                  <a:pt x="6311" y="1071"/>
                </a:cubicBezTo>
                <a:cubicBezTo>
                  <a:pt x="9992" y="1282"/>
                  <a:pt x="17233" y="1540"/>
                  <a:pt x="24295" y="1540"/>
                </a:cubicBezTo>
                <a:cubicBezTo>
                  <a:pt x="29255" y="1540"/>
                  <a:pt x="34127" y="1413"/>
                  <a:pt x="37616" y="1054"/>
                </a:cubicBezTo>
                <a:lnTo>
                  <a:pt x="37908" y="1023"/>
                </a:lnTo>
                <a:cubicBezTo>
                  <a:pt x="41136" y="690"/>
                  <a:pt x="44187" y="375"/>
                  <a:pt x="46711" y="375"/>
                </a:cubicBezTo>
                <a:close/>
                <a:moveTo>
                  <a:pt x="46685" y="0"/>
                </a:moveTo>
                <a:cubicBezTo>
                  <a:pt x="44137" y="0"/>
                  <a:pt x="41089" y="315"/>
                  <a:pt x="37869" y="646"/>
                </a:cubicBezTo>
                <a:lnTo>
                  <a:pt x="37577" y="676"/>
                </a:lnTo>
                <a:cubicBezTo>
                  <a:pt x="34098" y="1035"/>
                  <a:pt x="29236" y="1162"/>
                  <a:pt x="24285" y="1162"/>
                </a:cubicBezTo>
                <a:cubicBezTo>
                  <a:pt x="17237" y="1162"/>
                  <a:pt x="10008" y="905"/>
                  <a:pt x="6332" y="693"/>
                </a:cubicBezTo>
                <a:cubicBezTo>
                  <a:pt x="6117" y="681"/>
                  <a:pt x="5908" y="675"/>
                  <a:pt x="5703" y="675"/>
                </a:cubicBezTo>
                <a:cubicBezTo>
                  <a:pt x="3867" y="675"/>
                  <a:pt x="2455" y="1176"/>
                  <a:pt x="1493" y="2165"/>
                </a:cubicBezTo>
                <a:cubicBezTo>
                  <a:pt x="1" y="3704"/>
                  <a:pt x="168" y="5845"/>
                  <a:pt x="177" y="5922"/>
                </a:cubicBezTo>
                <a:cubicBezTo>
                  <a:pt x="198" y="7930"/>
                  <a:pt x="683" y="9315"/>
                  <a:pt x="1661" y="10160"/>
                </a:cubicBezTo>
                <a:cubicBezTo>
                  <a:pt x="2483" y="10872"/>
                  <a:pt x="3625" y="11213"/>
                  <a:pt x="5299" y="11213"/>
                </a:cubicBezTo>
                <a:cubicBezTo>
                  <a:pt x="6026" y="11213"/>
                  <a:pt x="6854" y="11148"/>
                  <a:pt x="7799" y="11022"/>
                </a:cubicBezTo>
                <a:cubicBezTo>
                  <a:pt x="8189" y="11233"/>
                  <a:pt x="10669" y="12721"/>
                  <a:pt x="10098" y="16976"/>
                </a:cubicBezTo>
                <a:lnTo>
                  <a:pt x="10471" y="17045"/>
                </a:lnTo>
                <a:cubicBezTo>
                  <a:pt x="10484" y="16989"/>
                  <a:pt x="11921" y="11434"/>
                  <a:pt x="16833" y="10765"/>
                </a:cubicBezTo>
                <a:cubicBezTo>
                  <a:pt x="17073" y="10765"/>
                  <a:pt x="17316" y="10764"/>
                  <a:pt x="17562" y="10764"/>
                </a:cubicBezTo>
                <a:cubicBezTo>
                  <a:pt x="22585" y="10764"/>
                  <a:pt x="28702" y="10846"/>
                  <a:pt x="34128" y="10920"/>
                </a:cubicBezTo>
                <a:cubicBezTo>
                  <a:pt x="38586" y="10980"/>
                  <a:pt x="42571" y="11032"/>
                  <a:pt x="45149" y="11032"/>
                </a:cubicBezTo>
                <a:cubicBezTo>
                  <a:pt x="45884" y="11032"/>
                  <a:pt x="46504" y="11028"/>
                  <a:pt x="46989" y="11018"/>
                </a:cubicBezTo>
                <a:cubicBezTo>
                  <a:pt x="49713" y="10962"/>
                  <a:pt x="51561" y="10323"/>
                  <a:pt x="52651" y="9071"/>
                </a:cubicBezTo>
                <a:cubicBezTo>
                  <a:pt x="53715" y="7835"/>
                  <a:pt x="54041" y="6081"/>
                  <a:pt x="53702" y="3370"/>
                </a:cubicBezTo>
                <a:cubicBezTo>
                  <a:pt x="53379" y="755"/>
                  <a:pt x="50632" y="0"/>
                  <a:pt x="4668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06" name="Google Shape;1506;p53"/>
          <p:cNvGrpSpPr/>
          <p:nvPr/>
        </p:nvGrpSpPr>
        <p:grpSpPr>
          <a:xfrm>
            <a:off x="6156347" y="1338972"/>
            <a:ext cx="502851" cy="835790"/>
            <a:chOff x="828838" y="4527050"/>
            <a:chExt cx="657150" cy="1092250"/>
          </a:xfrm>
        </p:grpSpPr>
        <p:sp>
          <p:nvSpPr>
            <p:cNvPr id="1507" name="Google Shape;1507;p53"/>
            <p:cNvSpPr/>
            <p:nvPr/>
          </p:nvSpPr>
          <p:spPr>
            <a:xfrm>
              <a:off x="987088" y="4999200"/>
              <a:ext cx="39850" cy="34475"/>
            </a:xfrm>
            <a:custGeom>
              <a:rect b="b" l="l" r="r" t="t"/>
              <a:pathLst>
                <a:path extrusionOk="0" h="1379" w="1594">
                  <a:moveTo>
                    <a:pt x="1414" y="0"/>
                  </a:moveTo>
                  <a:cubicBezTo>
                    <a:pt x="1386" y="0"/>
                    <a:pt x="1358" y="10"/>
                    <a:pt x="1334" y="33"/>
                  </a:cubicBezTo>
                  <a:cubicBezTo>
                    <a:pt x="1125" y="243"/>
                    <a:pt x="915" y="452"/>
                    <a:pt x="692" y="648"/>
                  </a:cubicBezTo>
                  <a:cubicBezTo>
                    <a:pt x="482" y="815"/>
                    <a:pt x="217" y="955"/>
                    <a:pt x="63" y="1179"/>
                  </a:cubicBezTo>
                  <a:cubicBezTo>
                    <a:pt x="0" y="1267"/>
                    <a:pt x="85" y="1378"/>
                    <a:pt x="185" y="1378"/>
                  </a:cubicBezTo>
                  <a:cubicBezTo>
                    <a:pt x="195" y="1378"/>
                    <a:pt x="206" y="1377"/>
                    <a:pt x="217" y="1374"/>
                  </a:cubicBezTo>
                  <a:cubicBezTo>
                    <a:pt x="482" y="1304"/>
                    <a:pt x="720" y="1053"/>
                    <a:pt x="915" y="871"/>
                  </a:cubicBezTo>
                  <a:cubicBezTo>
                    <a:pt x="1139" y="662"/>
                    <a:pt x="1348" y="438"/>
                    <a:pt x="1530" y="187"/>
                  </a:cubicBezTo>
                  <a:cubicBezTo>
                    <a:pt x="1594" y="102"/>
                    <a:pt x="1504" y="0"/>
                    <a:pt x="1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53"/>
            <p:cNvSpPr/>
            <p:nvPr/>
          </p:nvSpPr>
          <p:spPr>
            <a:xfrm>
              <a:off x="926338" y="4970075"/>
              <a:ext cx="45475" cy="26225"/>
            </a:xfrm>
            <a:custGeom>
              <a:rect b="b" l="l" r="r" t="t"/>
              <a:pathLst>
                <a:path extrusionOk="0" h="1049" w="1819">
                  <a:moveTo>
                    <a:pt x="1624" y="0"/>
                  </a:moveTo>
                  <a:cubicBezTo>
                    <a:pt x="1607" y="0"/>
                    <a:pt x="1589" y="3"/>
                    <a:pt x="1571" y="11"/>
                  </a:cubicBezTo>
                  <a:cubicBezTo>
                    <a:pt x="1306" y="150"/>
                    <a:pt x="1041" y="290"/>
                    <a:pt x="775" y="430"/>
                  </a:cubicBezTo>
                  <a:cubicBezTo>
                    <a:pt x="538" y="542"/>
                    <a:pt x="258" y="639"/>
                    <a:pt x="77" y="835"/>
                  </a:cubicBezTo>
                  <a:cubicBezTo>
                    <a:pt x="0" y="924"/>
                    <a:pt x="63" y="1048"/>
                    <a:pt x="160" y="1048"/>
                  </a:cubicBezTo>
                  <a:cubicBezTo>
                    <a:pt x="169" y="1048"/>
                    <a:pt x="179" y="1047"/>
                    <a:pt x="188" y="1044"/>
                  </a:cubicBezTo>
                  <a:cubicBezTo>
                    <a:pt x="454" y="989"/>
                    <a:pt x="691" y="807"/>
                    <a:pt x="929" y="681"/>
                  </a:cubicBezTo>
                  <a:cubicBezTo>
                    <a:pt x="1180" y="528"/>
                    <a:pt x="1446" y="388"/>
                    <a:pt x="1697" y="220"/>
                  </a:cubicBezTo>
                  <a:cubicBezTo>
                    <a:pt x="1819" y="147"/>
                    <a:pt x="1739" y="0"/>
                    <a:pt x="1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53"/>
            <p:cNvSpPr/>
            <p:nvPr/>
          </p:nvSpPr>
          <p:spPr>
            <a:xfrm>
              <a:off x="828838" y="4895225"/>
              <a:ext cx="98975" cy="24150"/>
            </a:xfrm>
            <a:custGeom>
              <a:rect b="b" l="l" r="r" t="t"/>
              <a:pathLst>
                <a:path extrusionOk="0" h="966" w="3959">
                  <a:moveTo>
                    <a:pt x="3807" y="1"/>
                  </a:moveTo>
                  <a:cubicBezTo>
                    <a:pt x="3803" y="1"/>
                    <a:pt x="3799" y="1"/>
                    <a:pt x="3795" y="1"/>
                  </a:cubicBezTo>
                  <a:cubicBezTo>
                    <a:pt x="2594" y="29"/>
                    <a:pt x="1225" y="197"/>
                    <a:pt x="135" y="714"/>
                  </a:cubicBezTo>
                  <a:cubicBezTo>
                    <a:pt x="0" y="781"/>
                    <a:pt x="100" y="966"/>
                    <a:pt x="233" y="966"/>
                  </a:cubicBezTo>
                  <a:cubicBezTo>
                    <a:pt x="237" y="966"/>
                    <a:pt x="242" y="966"/>
                    <a:pt x="247" y="965"/>
                  </a:cubicBezTo>
                  <a:cubicBezTo>
                    <a:pt x="1448" y="742"/>
                    <a:pt x="2608" y="406"/>
                    <a:pt x="3823" y="239"/>
                  </a:cubicBezTo>
                  <a:cubicBezTo>
                    <a:pt x="3959" y="225"/>
                    <a:pt x="3936" y="1"/>
                    <a:pt x="38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53"/>
            <p:cNvSpPr/>
            <p:nvPr/>
          </p:nvSpPr>
          <p:spPr>
            <a:xfrm>
              <a:off x="860488" y="4810025"/>
              <a:ext cx="62200" cy="18200"/>
            </a:xfrm>
            <a:custGeom>
              <a:rect b="b" l="l" r="r" t="t"/>
              <a:pathLst>
                <a:path extrusionOk="0" h="728" w="2488">
                  <a:moveTo>
                    <a:pt x="154" y="1"/>
                  </a:moveTo>
                  <a:cubicBezTo>
                    <a:pt x="43" y="1"/>
                    <a:pt x="1" y="169"/>
                    <a:pt x="98" y="224"/>
                  </a:cubicBezTo>
                  <a:cubicBezTo>
                    <a:pt x="755" y="546"/>
                    <a:pt x="1635" y="644"/>
                    <a:pt x="2347" y="727"/>
                  </a:cubicBezTo>
                  <a:cubicBezTo>
                    <a:pt x="2473" y="727"/>
                    <a:pt x="2487" y="546"/>
                    <a:pt x="2375" y="518"/>
                  </a:cubicBezTo>
                  <a:cubicBezTo>
                    <a:pt x="1998" y="406"/>
                    <a:pt x="1607" y="322"/>
                    <a:pt x="1216" y="224"/>
                  </a:cubicBezTo>
                  <a:cubicBezTo>
                    <a:pt x="867" y="141"/>
                    <a:pt x="518" y="29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53"/>
            <p:cNvSpPr/>
            <p:nvPr/>
          </p:nvSpPr>
          <p:spPr>
            <a:xfrm>
              <a:off x="861188" y="4666800"/>
              <a:ext cx="86625" cy="72750"/>
            </a:xfrm>
            <a:custGeom>
              <a:rect b="b" l="l" r="r" t="t"/>
              <a:pathLst>
                <a:path extrusionOk="0" h="2910" w="3465">
                  <a:moveTo>
                    <a:pt x="487" y="1"/>
                  </a:moveTo>
                  <a:cubicBezTo>
                    <a:pt x="479" y="1"/>
                    <a:pt x="470" y="1"/>
                    <a:pt x="462" y="3"/>
                  </a:cubicBezTo>
                  <a:cubicBezTo>
                    <a:pt x="280" y="31"/>
                    <a:pt x="182" y="86"/>
                    <a:pt x="70" y="226"/>
                  </a:cubicBezTo>
                  <a:cubicBezTo>
                    <a:pt x="29" y="282"/>
                    <a:pt x="1" y="394"/>
                    <a:pt x="70" y="450"/>
                  </a:cubicBezTo>
                  <a:cubicBezTo>
                    <a:pt x="364" y="673"/>
                    <a:pt x="3102" y="2671"/>
                    <a:pt x="3032" y="2769"/>
                  </a:cubicBezTo>
                  <a:cubicBezTo>
                    <a:pt x="2990" y="2831"/>
                    <a:pt x="3050" y="2910"/>
                    <a:pt x="3112" y="2910"/>
                  </a:cubicBezTo>
                  <a:cubicBezTo>
                    <a:pt x="3133" y="2910"/>
                    <a:pt x="3154" y="2901"/>
                    <a:pt x="3172" y="2880"/>
                  </a:cubicBezTo>
                  <a:cubicBezTo>
                    <a:pt x="3465" y="2559"/>
                    <a:pt x="2711" y="2140"/>
                    <a:pt x="2529" y="2000"/>
                  </a:cubicBezTo>
                  <a:cubicBezTo>
                    <a:pt x="1845" y="1428"/>
                    <a:pt x="1146" y="883"/>
                    <a:pt x="448" y="338"/>
                  </a:cubicBezTo>
                  <a:lnTo>
                    <a:pt x="531" y="268"/>
                  </a:lnTo>
                  <a:cubicBezTo>
                    <a:pt x="690" y="228"/>
                    <a:pt x="636" y="1"/>
                    <a:pt x="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53"/>
            <p:cNvSpPr/>
            <p:nvPr/>
          </p:nvSpPr>
          <p:spPr>
            <a:xfrm>
              <a:off x="980763" y="4616925"/>
              <a:ext cx="27250" cy="43175"/>
            </a:xfrm>
            <a:custGeom>
              <a:rect b="b" l="l" r="r" t="t"/>
              <a:pathLst>
                <a:path extrusionOk="0" h="1727" w="1090">
                  <a:moveTo>
                    <a:pt x="155" y="1"/>
                  </a:moveTo>
                  <a:cubicBezTo>
                    <a:pt x="78" y="1"/>
                    <a:pt x="0" y="62"/>
                    <a:pt x="37" y="154"/>
                  </a:cubicBezTo>
                  <a:cubicBezTo>
                    <a:pt x="205" y="699"/>
                    <a:pt x="512" y="1201"/>
                    <a:pt x="833" y="1662"/>
                  </a:cubicBezTo>
                  <a:cubicBezTo>
                    <a:pt x="860" y="1708"/>
                    <a:pt x="899" y="1727"/>
                    <a:pt x="937" y="1727"/>
                  </a:cubicBezTo>
                  <a:cubicBezTo>
                    <a:pt x="1016" y="1727"/>
                    <a:pt x="1090" y="1645"/>
                    <a:pt x="1043" y="1551"/>
                  </a:cubicBezTo>
                  <a:cubicBezTo>
                    <a:pt x="763" y="1062"/>
                    <a:pt x="540" y="545"/>
                    <a:pt x="260" y="56"/>
                  </a:cubicBezTo>
                  <a:cubicBezTo>
                    <a:pt x="236" y="18"/>
                    <a:pt x="196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53"/>
            <p:cNvSpPr/>
            <p:nvPr/>
          </p:nvSpPr>
          <p:spPr>
            <a:xfrm>
              <a:off x="1048563" y="4527050"/>
              <a:ext cx="34825" cy="89525"/>
            </a:xfrm>
            <a:custGeom>
              <a:rect b="b" l="l" r="r" t="t"/>
              <a:pathLst>
                <a:path extrusionOk="0" h="3581" w="1393">
                  <a:moveTo>
                    <a:pt x="172" y="0"/>
                  </a:moveTo>
                  <a:cubicBezTo>
                    <a:pt x="87" y="0"/>
                    <a:pt x="0" y="94"/>
                    <a:pt x="49" y="201"/>
                  </a:cubicBezTo>
                  <a:cubicBezTo>
                    <a:pt x="510" y="1276"/>
                    <a:pt x="901" y="2338"/>
                    <a:pt x="1138" y="3483"/>
                  </a:cubicBezTo>
                  <a:cubicBezTo>
                    <a:pt x="1150" y="3551"/>
                    <a:pt x="1196" y="3580"/>
                    <a:pt x="1244" y="3580"/>
                  </a:cubicBezTo>
                  <a:cubicBezTo>
                    <a:pt x="1316" y="3580"/>
                    <a:pt x="1393" y="3519"/>
                    <a:pt x="1376" y="3427"/>
                  </a:cubicBezTo>
                  <a:cubicBezTo>
                    <a:pt x="1222" y="2254"/>
                    <a:pt x="859" y="1095"/>
                    <a:pt x="272" y="61"/>
                  </a:cubicBezTo>
                  <a:cubicBezTo>
                    <a:pt x="247" y="18"/>
                    <a:pt x="210" y="0"/>
                    <a:pt x="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53"/>
            <p:cNvSpPr/>
            <p:nvPr/>
          </p:nvSpPr>
          <p:spPr>
            <a:xfrm>
              <a:off x="1159788" y="4560075"/>
              <a:ext cx="13200" cy="49100"/>
            </a:xfrm>
            <a:custGeom>
              <a:rect b="b" l="l" r="r" t="t"/>
              <a:pathLst>
                <a:path extrusionOk="0" h="1964" w="528">
                  <a:moveTo>
                    <a:pt x="396" y="0"/>
                  </a:moveTo>
                  <a:cubicBezTo>
                    <a:pt x="350" y="0"/>
                    <a:pt x="302" y="25"/>
                    <a:pt x="280" y="81"/>
                  </a:cubicBezTo>
                  <a:cubicBezTo>
                    <a:pt x="70" y="626"/>
                    <a:pt x="0" y="1282"/>
                    <a:pt x="70" y="1869"/>
                  </a:cubicBezTo>
                  <a:cubicBezTo>
                    <a:pt x="77" y="1932"/>
                    <a:pt x="126" y="1963"/>
                    <a:pt x="173" y="1963"/>
                  </a:cubicBezTo>
                  <a:cubicBezTo>
                    <a:pt x="220" y="1963"/>
                    <a:pt x="266" y="1932"/>
                    <a:pt x="266" y="1869"/>
                  </a:cubicBezTo>
                  <a:cubicBezTo>
                    <a:pt x="293" y="1268"/>
                    <a:pt x="377" y="724"/>
                    <a:pt x="503" y="137"/>
                  </a:cubicBezTo>
                  <a:cubicBezTo>
                    <a:pt x="528" y="54"/>
                    <a:pt x="464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53"/>
            <p:cNvSpPr/>
            <p:nvPr/>
          </p:nvSpPr>
          <p:spPr>
            <a:xfrm>
              <a:off x="1217013" y="4541975"/>
              <a:ext cx="56550" cy="89775"/>
            </a:xfrm>
            <a:custGeom>
              <a:rect b="b" l="l" r="r" t="t"/>
              <a:pathLst>
                <a:path extrusionOk="0" h="3591" w="2262">
                  <a:moveTo>
                    <a:pt x="2109" y="1"/>
                  </a:moveTo>
                  <a:cubicBezTo>
                    <a:pt x="2071" y="1"/>
                    <a:pt x="2031" y="20"/>
                    <a:pt x="2000" y="65"/>
                  </a:cubicBezTo>
                  <a:cubicBezTo>
                    <a:pt x="1245" y="1070"/>
                    <a:pt x="673" y="2314"/>
                    <a:pt x="58" y="3417"/>
                  </a:cubicBezTo>
                  <a:cubicBezTo>
                    <a:pt x="0" y="3504"/>
                    <a:pt x="82" y="3590"/>
                    <a:pt x="165" y="3590"/>
                  </a:cubicBezTo>
                  <a:cubicBezTo>
                    <a:pt x="203" y="3590"/>
                    <a:pt x="241" y="3572"/>
                    <a:pt x="267" y="3529"/>
                  </a:cubicBezTo>
                  <a:cubicBezTo>
                    <a:pt x="924" y="2453"/>
                    <a:pt x="1720" y="1350"/>
                    <a:pt x="2223" y="190"/>
                  </a:cubicBezTo>
                  <a:cubicBezTo>
                    <a:pt x="2261" y="86"/>
                    <a:pt x="2189" y="1"/>
                    <a:pt x="2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53"/>
            <p:cNvSpPr/>
            <p:nvPr/>
          </p:nvSpPr>
          <p:spPr>
            <a:xfrm>
              <a:off x="1267413" y="4621350"/>
              <a:ext cx="36525" cy="38500"/>
            </a:xfrm>
            <a:custGeom>
              <a:rect b="b" l="l" r="r" t="t"/>
              <a:pathLst>
                <a:path extrusionOk="0" h="1540" w="1461">
                  <a:moveTo>
                    <a:pt x="1345" y="1"/>
                  </a:moveTo>
                  <a:cubicBezTo>
                    <a:pt x="1324" y="1"/>
                    <a:pt x="1302" y="10"/>
                    <a:pt x="1283" y="33"/>
                  </a:cubicBezTo>
                  <a:cubicBezTo>
                    <a:pt x="1101" y="270"/>
                    <a:pt x="975" y="522"/>
                    <a:pt x="780" y="745"/>
                  </a:cubicBezTo>
                  <a:cubicBezTo>
                    <a:pt x="584" y="983"/>
                    <a:pt x="347" y="1178"/>
                    <a:pt x="95" y="1346"/>
                  </a:cubicBezTo>
                  <a:cubicBezTo>
                    <a:pt x="0" y="1417"/>
                    <a:pt x="57" y="1539"/>
                    <a:pt x="145" y="1539"/>
                  </a:cubicBezTo>
                  <a:cubicBezTo>
                    <a:pt x="160" y="1539"/>
                    <a:pt x="177" y="1536"/>
                    <a:pt x="193" y="1527"/>
                  </a:cubicBezTo>
                  <a:cubicBezTo>
                    <a:pt x="710" y="1262"/>
                    <a:pt x="1325" y="731"/>
                    <a:pt x="1450" y="130"/>
                  </a:cubicBezTo>
                  <a:cubicBezTo>
                    <a:pt x="1461" y="69"/>
                    <a:pt x="1404" y="1"/>
                    <a:pt x="1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53"/>
            <p:cNvSpPr/>
            <p:nvPr/>
          </p:nvSpPr>
          <p:spPr>
            <a:xfrm>
              <a:off x="1312338" y="4657225"/>
              <a:ext cx="107375" cy="56225"/>
            </a:xfrm>
            <a:custGeom>
              <a:rect b="b" l="l" r="r" t="t"/>
              <a:pathLst>
                <a:path extrusionOk="0" h="2249" w="4295">
                  <a:moveTo>
                    <a:pt x="4101" y="0"/>
                  </a:moveTo>
                  <a:cubicBezTo>
                    <a:pt x="4077" y="0"/>
                    <a:pt x="4052" y="7"/>
                    <a:pt x="4026" y="22"/>
                  </a:cubicBezTo>
                  <a:cubicBezTo>
                    <a:pt x="2754" y="777"/>
                    <a:pt x="1539" y="1461"/>
                    <a:pt x="142" y="1978"/>
                  </a:cubicBezTo>
                  <a:cubicBezTo>
                    <a:pt x="0" y="2030"/>
                    <a:pt x="37" y="2248"/>
                    <a:pt x="176" y="2248"/>
                  </a:cubicBezTo>
                  <a:cubicBezTo>
                    <a:pt x="187" y="2248"/>
                    <a:pt x="199" y="2247"/>
                    <a:pt x="212" y="2244"/>
                  </a:cubicBezTo>
                  <a:cubicBezTo>
                    <a:pt x="1609" y="1811"/>
                    <a:pt x="3020" y="1182"/>
                    <a:pt x="4165" y="288"/>
                  </a:cubicBezTo>
                  <a:cubicBezTo>
                    <a:pt x="4295" y="194"/>
                    <a:pt x="4226" y="0"/>
                    <a:pt x="41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53"/>
            <p:cNvSpPr/>
            <p:nvPr/>
          </p:nvSpPr>
          <p:spPr>
            <a:xfrm>
              <a:off x="1343213" y="4752000"/>
              <a:ext cx="52100" cy="17225"/>
            </a:xfrm>
            <a:custGeom>
              <a:rect b="b" l="l" r="r" t="t"/>
              <a:pathLst>
                <a:path extrusionOk="0" h="689" w="2084">
                  <a:moveTo>
                    <a:pt x="1893" y="0"/>
                  </a:moveTo>
                  <a:cubicBezTo>
                    <a:pt x="1885" y="0"/>
                    <a:pt x="1877" y="1"/>
                    <a:pt x="1869" y="3"/>
                  </a:cubicBezTo>
                  <a:cubicBezTo>
                    <a:pt x="1282" y="157"/>
                    <a:pt x="723" y="324"/>
                    <a:pt x="123" y="450"/>
                  </a:cubicBezTo>
                  <a:cubicBezTo>
                    <a:pt x="1" y="477"/>
                    <a:pt x="23" y="688"/>
                    <a:pt x="152" y="688"/>
                  </a:cubicBezTo>
                  <a:cubicBezTo>
                    <a:pt x="156" y="688"/>
                    <a:pt x="160" y="688"/>
                    <a:pt x="164" y="688"/>
                  </a:cubicBezTo>
                  <a:cubicBezTo>
                    <a:pt x="765" y="618"/>
                    <a:pt x="1408" y="492"/>
                    <a:pt x="1966" y="227"/>
                  </a:cubicBezTo>
                  <a:cubicBezTo>
                    <a:pt x="2084" y="174"/>
                    <a:pt x="2006" y="0"/>
                    <a:pt x="1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53"/>
            <p:cNvSpPr/>
            <p:nvPr/>
          </p:nvSpPr>
          <p:spPr>
            <a:xfrm>
              <a:off x="1332513" y="4824625"/>
              <a:ext cx="102125" cy="17000"/>
            </a:xfrm>
            <a:custGeom>
              <a:rect b="b" l="l" r="r" t="t"/>
              <a:pathLst>
                <a:path extrusionOk="0" h="680" w="4085">
                  <a:moveTo>
                    <a:pt x="149" y="1"/>
                  </a:moveTo>
                  <a:cubicBezTo>
                    <a:pt x="41" y="1"/>
                    <a:pt x="0" y="173"/>
                    <a:pt x="118" y="199"/>
                  </a:cubicBezTo>
                  <a:cubicBezTo>
                    <a:pt x="1211" y="492"/>
                    <a:pt x="2419" y="680"/>
                    <a:pt x="3565" y="680"/>
                  </a:cubicBezTo>
                  <a:cubicBezTo>
                    <a:pt x="3678" y="680"/>
                    <a:pt x="3791" y="678"/>
                    <a:pt x="3903" y="674"/>
                  </a:cubicBezTo>
                  <a:cubicBezTo>
                    <a:pt x="4085" y="674"/>
                    <a:pt x="4085" y="409"/>
                    <a:pt x="3903" y="395"/>
                  </a:cubicBezTo>
                  <a:cubicBezTo>
                    <a:pt x="2660" y="269"/>
                    <a:pt x="1417" y="171"/>
                    <a:pt x="173" y="4"/>
                  </a:cubicBezTo>
                  <a:cubicBezTo>
                    <a:pt x="165" y="2"/>
                    <a:pt x="157" y="1"/>
                    <a:pt x="1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53"/>
            <p:cNvSpPr/>
            <p:nvPr/>
          </p:nvSpPr>
          <p:spPr>
            <a:xfrm>
              <a:off x="1322963" y="4883700"/>
              <a:ext cx="48250" cy="18275"/>
            </a:xfrm>
            <a:custGeom>
              <a:rect b="b" l="l" r="r" t="t"/>
              <a:pathLst>
                <a:path extrusionOk="0" h="731" w="1930">
                  <a:moveTo>
                    <a:pt x="94" y="0"/>
                  </a:moveTo>
                  <a:cubicBezTo>
                    <a:pt x="22" y="0"/>
                    <a:pt x="1" y="102"/>
                    <a:pt x="67" y="141"/>
                  </a:cubicBezTo>
                  <a:cubicBezTo>
                    <a:pt x="304" y="281"/>
                    <a:pt x="569" y="351"/>
                    <a:pt x="821" y="434"/>
                  </a:cubicBezTo>
                  <a:cubicBezTo>
                    <a:pt x="1114" y="546"/>
                    <a:pt x="1394" y="658"/>
                    <a:pt x="1701" y="728"/>
                  </a:cubicBezTo>
                  <a:cubicBezTo>
                    <a:pt x="1709" y="730"/>
                    <a:pt x="1717" y="731"/>
                    <a:pt x="1725" y="731"/>
                  </a:cubicBezTo>
                  <a:cubicBezTo>
                    <a:pt x="1840" y="731"/>
                    <a:pt x="1929" y="556"/>
                    <a:pt x="1799" y="490"/>
                  </a:cubicBezTo>
                  <a:cubicBezTo>
                    <a:pt x="1519" y="379"/>
                    <a:pt x="1240" y="295"/>
                    <a:pt x="947" y="211"/>
                  </a:cubicBezTo>
                  <a:cubicBezTo>
                    <a:pt x="667" y="127"/>
                    <a:pt x="388" y="29"/>
                    <a:pt x="108" y="1"/>
                  </a:cubicBezTo>
                  <a:cubicBezTo>
                    <a:pt x="104" y="1"/>
                    <a:pt x="99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53"/>
            <p:cNvSpPr/>
            <p:nvPr/>
          </p:nvSpPr>
          <p:spPr>
            <a:xfrm>
              <a:off x="1272238" y="4948550"/>
              <a:ext cx="84200" cy="61125"/>
            </a:xfrm>
            <a:custGeom>
              <a:rect b="b" l="l" r="r" t="t"/>
              <a:pathLst>
                <a:path extrusionOk="0" h="2445" w="3368">
                  <a:moveTo>
                    <a:pt x="131" y="0"/>
                  </a:moveTo>
                  <a:cubicBezTo>
                    <a:pt x="120" y="0"/>
                    <a:pt x="109" y="2"/>
                    <a:pt x="98" y="6"/>
                  </a:cubicBezTo>
                  <a:cubicBezTo>
                    <a:pt x="84" y="20"/>
                    <a:pt x="70" y="20"/>
                    <a:pt x="56" y="34"/>
                  </a:cubicBezTo>
                  <a:cubicBezTo>
                    <a:pt x="14" y="48"/>
                    <a:pt x="0" y="89"/>
                    <a:pt x="14" y="131"/>
                  </a:cubicBezTo>
                  <a:cubicBezTo>
                    <a:pt x="56" y="495"/>
                    <a:pt x="838" y="830"/>
                    <a:pt x="1104" y="1025"/>
                  </a:cubicBezTo>
                  <a:cubicBezTo>
                    <a:pt x="1760" y="1500"/>
                    <a:pt x="2417" y="2087"/>
                    <a:pt x="3143" y="2436"/>
                  </a:cubicBezTo>
                  <a:cubicBezTo>
                    <a:pt x="3158" y="2442"/>
                    <a:pt x="3174" y="2445"/>
                    <a:pt x="3189" y="2445"/>
                  </a:cubicBezTo>
                  <a:cubicBezTo>
                    <a:pt x="3285" y="2445"/>
                    <a:pt x="3367" y="2339"/>
                    <a:pt x="3283" y="2255"/>
                  </a:cubicBezTo>
                  <a:cubicBezTo>
                    <a:pt x="2850" y="1808"/>
                    <a:pt x="2263" y="1500"/>
                    <a:pt x="1760" y="1137"/>
                  </a:cubicBezTo>
                  <a:cubicBezTo>
                    <a:pt x="1481" y="956"/>
                    <a:pt x="1201" y="774"/>
                    <a:pt x="936" y="592"/>
                  </a:cubicBezTo>
                  <a:cubicBezTo>
                    <a:pt x="796" y="495"/>
                    <a:pt x="657" y="397"/>
                    <a:pt x="531" y="313"/>
                  </a:cubicBezTo>
                  <a:cubicBezTo>
                    <a:pt x="461" y="271"/>
                    <a:pt x="391" y="215"/>
                    <a:pt x="321" y="173"/>
                  </a:cubicBezTo>
                  <a:cubicBezTo>
                    <a:pt x="294" y="145"/>
                    <a:pt x="266" y="131"/>
                    <a:pt x="252" y="117"/>
                  </a:cubicBezTo>
                  <a:cubicBezTo>
                    <a:pt x="252" y="103"/>
                    <a:pt x="252" y="89"/>
                    <a:pt x="238" y="75"/>
                  </a:cubicBezTo>
                  <a:cubicBezTo>
                    <a:pt x="224" y="62"/>
                    <a:pt x="224" y="48"/>
                    <a:pt x="210" y="34"/>
                  </a:cubicBezTo>
                  <a:cubicBezTo>
                    <a:pt x="189" y="13"/>
                    <a:pt x="161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53"/>
            <p:cNvSpPr/>
            <p:nvPr/>
          </p:nvSpPr>
          <p:spPr>
            <a:xfrm>
              <a:off x="1236413" y="4995675"/>
              <a:ext cx="35250" cy="30375"/>
            </a:xfrm>
            <a:custGeom>
              <a:rect b="b" l="l" r="r" t="t"/>
              <a:pathLst>
                <a:path extrusionOk="0" h="1215" w="1410">
                  <a:moveTo>
                    <a:pt x="130" y="0"/>
                  </a:moveTo>
                  <a:cubicBezTo>
                    <a:pt x="64" y="0"/>
                    <a:pt x="0" y="63"/>
                    <a:pt x="50" y="132"/>
                  </a:cubicBezTo>
                  <a:cubicBezTo>
                    <a:pt x="344" y="579"/>
                    <a:pt x="749" y="1026"/>
                    <a:pt x="1266" y="1208"/>
                  </a:cubicBezTo>
                  <a:cubicBezTo>
                    <a:pt x="1279" y="1213"/>
                    <a:pt x="1291" y="1215"/>
                    <a:pt x="1302" y="1215"/>
                  </a:cubicBezTo>
                  <a:cubicBezTo>
                    <a:pt x="1385" y="1215"/>
                    <a:pt x="1409" y="1089"/>
                    <a:pt x="1335" y="1040"/>
                  </a:cubicBezTo>
                  <a:cubicBezTo>
                    <a:pt x="916" y="733"/>
                    <a:pt x="511" y="467"/>
                    <a:pt x="204" y="34"/>
                  </a:cubicBezTo>
                  <a:cubicBezTo>
                    <a:pt x="184" y="10"/>
                    <a:pt x="157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53"/>
            <p:cNvSpPr/>
            <p:nvPr/>
          </p:nvSpPr>
          <p:spPr>
            <a:xfrm>
              <a:off x="898563" y="4639250"/>
              <a:ext cx="587425" cy="980050"/>
            </a:xfrm>
            <a:custGeom>
              <a:rect b="b" l="l" r="r" t="t"/>
              <a:pathLst>
                <a:path extrusionOk="0" h="39202" w="23497">
                  <a:moveTo>
                    <a:pt x="9237" y="422"/>
                  </a:moveTo>
                  <a:cubicBezTo>
                    <a:pt x="10785" y="422"/>
                    <a:pt x="12337" y="927"/>
                    <a:pt x="13620" y="1887"/>
                  </a:cubicBezTo>
                  <a:cubicBezTo>
                    <a:pt x="16023" y="3675"/>
                    <a:pt x="16805" y="6818"/>
                    <a:pt x="15715" y="9584"/>
                  </a:cubicBezTo>
                  <a:cubicBezTo>
                    <a:pt x="15129" y="11106"/>
                    <a:pt x="14053" y="12210"/>
                    <a:pt x="12642" y="12992"/>
                  </a:cubicBezTo>
                  <a:cubicBezTo>
                    <a:pt x="11776" y="13481"/>
                    <a:pt x="10756" y="14291"/>
                    <a:pt x="11134" y="15353"/>
                  </a:cubicBezTo>
                  <a:lnTo>
                    <a:pt x="11106" y="15353"/>
                  </a:lnTo>
                  <a:cubicBezTo>
                    <a:pt x="10385" y="15564"/>
                    <a:pt x="9739" y="15709"/>
                    <a:pt x="9075" y="15709"/>
                  </a:cubicBezTo>
                  <a:cubicBezTo>
                    <a:pt x="8595" y="15709"/>
                    <a:pt x="8105" y="15633"/>
                    <a:pt x="7572" y="15451"/>
                  </a:cubicBezTo>
                  <a:lnTo>
                    <a:pt x="7558" y="15451"/>
                  </a:lnTo>
                  <a:cubicBezTo>
                    <a:pt x="7516" y="14222"/>
                    <a:pt x="6454" y="13607"/>
                    <a:pt x="5434" y="13132"/>
                  </a:cubicBezTo>
                  <a:cubicBezTo>
                    <a:pt x="3842" y="12406"/>
                    <a:pt x="2752" y="11330"/>
                    <a:pt x="2277" y="9612"/>
                  </a:cubicBezTo>
                  <a:cubicBezTo>
                    <a:pt x="1439" y="6608"/>
                    <a:pt x="2878" y="3312"/>
                    <a:pt x="5420" y="1580"/>
                  </a:cubicBezTo>
                  <a:cubicBezTo>
                    <a:pt x="6571" y="797"/>
                    <a:pt x="7902" y="422"/>
                    <a:pt x="9237" y="422"/>
                  </a:cubicBezTo>
                  <a:close/>
                  <a:moveTo>
                    <a:pt x="11259" y="15591"/>
                  </a:moveTo>
                  <a:cubicBezTo>
                    <a:pt x="11259" y="15604"/>
                    <a:pt x="11259" y="15618"/>
                    <a:pt x="11273" y="15618"/>
                  </a:cubicBezTo>
                  <a:cubicBezTo>
                    <a:pt x="11287" y="15660"/>
                    <a:pt x="11315" y="15674"/>
                    <a:pt x="11343" y="15702"/>
                  </a:cubicBezTo>
                  <a:cubicBezTo>
                    <a:pt x="11804" y="16694"/>
                    <a:pt x="9695" y="16834"/>
                    <a:pt x="9318" y="16848"/>
                  </a:cubicBezTo>
                  <a:cubicBezTo>
                    <a:pt x="9274" y="16850"/>
                    <a:pt x="9214" y="16852"/>
                    <a:pt x="9143" y="16852"/>
                  </a:cubicBezTo>
                  <a:cubicBezTo>
                    <a:pt x="8481" y="16852"/>
                    <a:pt x="6806" y="16698"/>
                    <a:pt x="7474" y="15702"/>
                  </a:cubicBezTo>
                  <a:lnTo>
                    <a:pt x="7474" y="15702"/>
                  </a:lnTo>
                  <a:cubicBezTo>
                    <a:pt x="8043" y="15962"/>
                    <a:pt x="8714" y="16116"/>
                    <a:pt x="9380" y="16116"/>
                  </a:cubicBezTo>
                  <a:cubicBezTo>
                    <a:pt x="10038" y="16116"/>
                    <a:pt x="10690" y="15966"/>
                    <a:pt x="11231" y="15618"/>
                  </a:cubicBezTo>
                  <a:cubicBezTo>
                    <a:pt x="11231" y="15618"/>
                    <a:pt x="11245" y="15604"/>
                    <a:pt x="11259" y="15591"/>
                  </a:cubicBezTo>
                  <a:close/>
                  <a:moveTo>
                    <a:pt x="11148" y="16820"/>
                  </a:moveTo>
                  <a:cubicBezTo>
                    <a:pt x="11162" y="16848"/>
                    <a:pt x="11189" y="16876"/>
                    <a:pt x="11217" y="16890"/>
                  </a:cubicBezTo>
                  <a:cubicBezTo>
                    <a:pt x="11567" y="17071"/>
                    <a:pt x="10421" y="17798"/>
                    <a:pt x="10365" y="17826"/>
                  </a:cubicBezTo>
                  <a:cubicBezTo>
                    <a:pt x="10176" y="17883"/>
                    <a:pt x="9977" y="17902"/>
                    <a:pt x="9779" y="17902"/>
                  </a:cubicBezTo>
                  <a:cubicBezTo>
                    <a:pt x="9642" y="17902"/>
                    <a:pt x="9505" y="17893"/>
                    <a:pt x="9374" y="17881"/>
                  </a:cubicBezTo>
                  <a:cubicBezTo>
                    <a:pt x="8954" y="17853"/>
                    <a:pt x="8130" y="17784"/>
                    <a:pt x="7739" y="17434"/>
                  </a:cubicBezTo>
                  <a:cubicBezTo>
                    <a:pt x="7725" y="17406"/>
                    <a:pt x="7725" y="17379"/>
                    <a:pt x="7725" y="17351"/>
                  </a:cubicBezTo>
                  <a:cubicBezTo>
                    <a:pt x="7715" y="17308"/>
                    <a:pt x="7679" y="17290"/>
                    <a:pt x="7645" y="17290"/>
                  </a:cubicBezTo>
                  <a:cubicBezTo>
                    <a:pt x="7634" y="17290"/>
                    <a:pt x="7623" y="17291"/>
                    <a:pt x="7613" y="17295"/>
                  </a:cubicBezTo>
                  <a:cubicBezTo>
                    <a:pt x="7530" y="17169"/>
                    <a:pt x="7488" y="17029"/>
                    <a:pt x="7516" y="16848"/>
                  </a:cubicBezTo>
                  <a:lnTo>
                    <a:pt x="7516" y="16848"/>
                  </a:lnTo>
                  <a:cubicBezTo>
                    <a:pt x="7899" y="17141"/>
                    <a:pt x="8483" y="17188"/>
                    <a:pt x="8981" y="17188"/>
                  </a:cubicBezTo>
                  <a:cubicBezTo>
                    <a:pt x="9099" y="17188"/>
                    <a:pt x="9213" y="17186"/>
                    <a:pt x="9318" y="17183"/>
                  </a:cubicBezTo>
                  <a:cubicBezTo>
                    <a:pt x="9876" y="17155"/>
                    <a:pt x="10617" y="17113"/>
                    <a:pt x="11148" y="16820"/>
                  </a:cubicBezTo>
                  <a:close/>
                  <a:moveTo>
                    <a:pt x="11148" y="17798"/>
                  </a:moveTo>
                  <a:lnTo>
                    <a:pt x="11148" y="17798"/>
                  </a:lnTo>
                  <a:cubicBezTo>
                    <a:pt x="10991" y="18465"/>
                    <a:pt x="10387" y="18760"/>
                    <a:pt x="9727" y="18760"/>
                  </a:cubicBezTo>
                  <a:cubicBezTo>
                    <a:pt x="9033" y="18760"/>
                    <a:pt x="8279" y="18433"/>
                    <a:pt x="7921" y="17867"/>
                  </a:cubicBezTo>
                  <a:lnTo>
                    <a:pt x="7921" y="17867"/>
                  </a:lnTo>
                  <a:cubicBezTo>
                    <a:pt x="8298" y="18049"/>
                    <a:pt x="8759" y="18147"/>
                    <a:pt x="9108" y="18189"/>
                  </a:cubicBezTo>
                  <a:cubicBezTo>
                    <a:pt x="9203" y="18200"/>
                    <a:pt x="9317" y="18206"/>
                    <a:pt x="9443" y="18206"/>
                  </a:cubicBezTo>
                  <a:cubicBezTo>
                    <a:pt x="9963" y="18206"/>
                    <a:pt x="10686" y="18101"/>
                    <a:pt x="11148" y="17798"/>
                  </a:cubicBezTo>
                  <a:close/>
                  <a:moveTo>
                    <a:pt x="11539" y="17323"/>
                  </a:moveTo>
                  <a:cubicBezTo>
                    <a:pt x="12810" y="18887"/>
                    <a:pt x="14319" y="20256"/>
                    <a:pt x="15939" y="21444"/>
                  </a:cubicBezTo>
                  <a:cubicBezTo>
                    <a:pt x="16791" y="22072"/>
                    <a:pt x="17685" y="22645"/>
                    <a:pt x="18607" y="23176"/>
                  </a:cubicBezTo>
                  <a:cubicBezTo>
                    <a:pt x="19361" y="23595"/>
                    <a:pt x="20158" y="24084"/>
                    <a:pt x="20996" y="24377"/>
                  </a:cubicBezTo>
                  <a:cubicBezTo>
                    <a:pt x="17671" y="24587"/>
                    <a:pt x="14346" y="24950"/>
                    <a:pt x="11036" y="25313"/>
                  </a:cubicBezTo>
                  <a:cubicBezTo>
                    <a:pt x="7627" y="25690"/>
                    <a:pt x="4205" y="26053"/>
                    <a:pt x="838" y="26654"/>
                  </a:cubicBezTo>
                  <a:cubicBezTo>
                    <a:pt x="1048" y="26430"/>
                    <a:pt x="1481" y="26039"/>
                    <a:pt x="1579" y="25928"/>
                  </a:cubicBezTo>
                  <a:cubicBezTo>
                    <a:pt x="1900" y="25578"/>
                    <a:pt x="2221" y="25201"/>
                    <a:pt x="2529" y="24838"/>
                  </a:cubicBezTo>
                  <a:cubicBezTo>
                    <a:pt x="3129" y="24126"/>
                    <a:pt x="3716" y="23399"/>
                    <a:pt x="4275" y="22659"/>
                  </a:cubicBezTo>
                  <a:cubicBezTo>
                    <a:pt x="5462" y="21122"/>
                    <a:pt x="6622" y="19544"/>
                    <a:pt x="7641" y="17895"/>
                  </a:cubicBezTo>
                  <a:cubicBezTo>
                    <a:pt x="7921" y="18680"/>
                    <a:pt x="8788" y="19088"/>
                    <a:pt x="9634" y="19088"/>
                  </a:cubicBezTo>
                  <a:cubicBezTo>
                    <a:pt x="10566" y="19088"/>
                    <a:pt x="11473" y="18593"/>
                    <a:pt x="11539" y="17560"/>
                  </a:cubicBezTo>
                  <a:cubicBezTo>
                    <a:pt x="11539" y="17504"/>
                    <a:pt x="11525" y="17462"/>
                    <a:pt x="11497" y="17448"/>
                  </a:cubicBezTo>
                  <a:cubicBezTo>
                    <a:pt x="11511" y="17406"/>
                    <a:pt x="11525" y="17365"/>
                    <a:pt x="11539" y="17323"/>
                  </a:cubicBezTo>
                  <a:close/>
                  <a:moveTo>
                    <a:pt x="21541" y="24740"/>
                  </a:moveTo>
                  <a:cubicBezTo>
                    <a:pt x="21541" y="24768"/>
                    <a:pt x="21527" y="24782"/>
                    <a:pt x="21527" y="24796"/>
                  </a:cubicBezTo>
                  <a:cubicBezTo>
                    <a:pt x="21652" y="27115"/>
                    <a:pt x="22057" y="29434"/>
                    <a:pt x="22323" y="31739"/>
                  </a:cubicBezTo>
                  <a:cubicBezTo>
                    <a:pt x="22574" y="33862"/>
                    <a:pt x="22798" y="35999"/>
                    <a:pt x="23133" y="38122"/>
                  </a:cubicBezTo>
                  <a:cubicBezTo>
                    <a:pt x="16517" y="38563"/>
                    <a:pt x="9891" y="38778"/>
                    <a:pt x="3264" y="38778"/>
                  </a:cubicBezTo>
                  <a:cubicBezTo>
                    <a:pt x="2320" y="38778"/>
                    <a:pt x="1377" y="38774"/>
                    <a:pt x="433" y="38765"/>
                  </a:cubicBezTo>
                  <a:cubicBezTo>
                    <a:pt x="573" y="34868"/>
                    <a:pt x="922" y="30901"/>
                    <a:pt x="824" y="26989"/>
                  </a:cubicBezTo>
                  <a:lnTo>
                    <a:pt x="838" y="26989"/>
                  </a:lnTo>
                  <a:cubicBezTo>
                    <a:pt x="4289" y="26612"/>
                    <a:pt x="7739" y="26095"/>
                    <a:pt x="11203" y="25718"/>
                  </a:cubicBezTo>
                  <a:cubicBezTo>
                    <a:pt x="14640" y="25327"/>
                    <a:pt x="18090" y="25061"/>
                    <a:pt x="21541" y="24740"/>
                  </a:cubicBezTo>
                  <a:close/>
                  <a:moveTo>
                    <a:pt x="9233" y="1"/>
                  </a:moveTo>
                  <a:cubicBezTo>
                    <a:pt x="8187" y="1"/>
                    <a:pt x="7141" y="221"/>
                    <a:pt x="6175" y="686"/>
                  </a:cubicBezTo>
                  <a:cubicBezTo>
                    <a:pt x="3688" y="1873"/>
                    <a:pt x="1928" y="4429"/>
                    <a:pt x="1663" y="7167"/>
                  </a:cubicBezTo>
                  <a:cubicBezTo>
                    <a:pt x="1509" y="8774"/>
                    <a:pt x="1900" y="10492"/>
                    <a:pt x="2892" y="11791"/>
                  </a:cubicBezTo>
                  <a:cubicBezTo>
                    <a:pt x="3325" y="12364"/>
                    <a:pt x="3884" y="12825"/>
                    <a:pt x="4526" y="13160"/>
                  </a:cubicBezTo>
                  <a:cubicBezTo>
                    <a:pt x="5588" y="13719"/>
                    <a:pt x="7166" y="14082"/>
                    <a:pt x="7278" y="15549"/>
                  </a:cubicBezTo>
                  <a:cubicBezTo>
                    <a:pt x="7278" y="15577"/>
                    <a:pt x="7292" y="15591"/>
                    <a:pt x="7306" y="15618"/>
                  </a:cubicBezTo>
                  <a:cubicBezTo>
                    <a:pt x="7055" y="15940"/>
                    <a:pt x="7083" y="16345"/>
                    <a:pt x="7348" y="16666"/>
                  </a:cubicBezTo>
                  <a:cubicBezTo>
                    <a:pt x="7194" y="17057"/>
                    <a:pt x="7278" y="17337"/>
                    <a:pt x="7488" y="17560"/>
                  </a:cubicBezTo>
                  <a:cubicBezTo>
                    <a:pt x="7474" y="17574"/>
                    <a:pt x="7446" y="17588"/>
                    <a:pt x="7432" y="17616"/>
                  </a:cubicBezTo>
                  <a:cubicBezTo>
                    <a:pt x="6161" y="19474"/>
                    <a:pt x="4903" y="21318"/>
                    <a:pt x="3507" y="23078"/>
                  </a:cubicBezTo>
                  <a:cubicBezTo>
                    <a:pt x="2864" y="23888"/>
                    <a:pt x="2207" y="24670"/>
                    <a:pt x="1551" y="25439"/>
                  </a:cubicBezTo>
                  <a:cubicBezTo>
                    <a:pt x="1299" y="25732"/>
                    <a:pt x="657" y="26207"/>
                    <a:pt x="531" y="26668"/>
                  </a:cubicBezTo>
                  <a:cubicBezTo>
                    <a:pt x="517" y="26682"/>
                    <a:pt x="517" y="26696"/>
                    <a:pt x="517" y="26724"/>
                  </a:cubicBezTo>
                  <a:cubicBezTo>
                    <a:pt x="98" y="30775"/>
                    <a:pt x="154" y="34910"/>
                    <a:pt x="0" y="38975"/>
                  </a:cubicBezTo>
                  <a:cubicBezTo>
                    <a:pt x="0" y="39086"/>
                    <a:pt x="98" y="39184"/>
                    <a:pt x="210" y="39184"/>
                  </a:cubicBezTo>
                  <a:cubicBezTo>
                    <a:pt x="1263" y="39196"/>
                    <a:pt x="2315" y="39201"/>
                    <a:pt x="3368" y="39201"/>
                  </a:cubicBezTo>
                  <a:cubicBezTo>
                    <a:pt x="10009" y="39201"/>
                    <a:pt x="16641" y="38974"/>
                    <a:pt x="23273" y="38528"/>
                  </a:cubicBezTo>
                  <a:cubicBezTo>
                    <a:pt x="23440" y="38514"/>
                    <a:pt x="23496" y="38332"/>
                    <a:pt x="23454" y="38220"/>
                  </a:cubicBezTo>
                  <a:cubicBezTo>
                    <a:pt x="23273" y="35929"/>
                    <a:pt x="22965" y="33666"/>
                    <a:pt x="22700" y="31389"/>
                  </a:cubicBezTo>
                  <a:cubicBezTo>
                    <a:pt x="22449" y="29196"/>
                    <a:pt x="22309" y="26933"/>
                    <a:pt x="21904" y="24754"/>
                  </a:cubicBezTo>
                  <a:cubicBezTo>
                    <a:pt x="21890" y="24670"/>
                    <a:pt x="21834" y="24642"/>
                    <a:pt x="21764" y="24628"/>
                  </a:cubicBezTo>
                  <a:cubicBezTo>
                    <a:pt x="21831" y="24507"/>
                    <a:pt x="21782" y="24334"/>
                    <a:pt x="21628" y="24334"/>
                  </a:cubicBezTo>
                  <a:cubicBezTo>
                    <a:pt x="21622" y="24334"/>
                    <a:pt x="21616" y="24335"/>
                    <a:pt x="21610" y="24335"/>
                  </a:cubicBezTo>
                  <a:lnTo>
                    <a:pt x="21582" y="24335"/>
                  </a:lnTo>
                  <a:cubicBezTo>
                    <a:pt x="21568" y="24293"/>
                    <a:pt x="21554" y="24251"/>
                    <a:pt x="21513" y="24237"/>
                  </a:cubicBezTo>
                  <a:cubicBezTo>
                    <a:pt x="20660" y="23693"/>
                    <a:pt x="19683" y="23343"/>
                    <a:pt x="18803" y="22840"/>
                  </a:cubicBezTo>
                  <a:cubicBezTo>
                    <a:pt x="17923" y="22338"/>
                    <a:pt x="17070" y="21793"/>
                    <a:pt x="16246" y="21192"/>
                  </a:cubicBezTo>
                  <a:cubicBezTo>
                    <a:pt x="14542" y="19963"/>
                    <a:pt x="13033" y="18524"/>
                    <a:pt x="11595" y="17001"/>
                  </a:cubicBezTo>
                  <a:cubicBezTo>
                    <a:pt x="11581" y="16918"/>
                    <a:pt x="11567" y="16834"/>
                    <a:pt x="11539" y="16736"/>
                  </a:cubicBezTo>
                  <a:cubicBezTo>
                    <a:pt x="11525" y="16680"/>
                    <a:pt x="11483" y="16638"/>
                    <a:pt x="11427" y="16624"/>
                  </a:cubicBezTo>
                  <a:cubicBezTo>
                    <a:pt x="11441" y="16610"/>
                    <a:pt x="11441" y="16610"/>
                    <a:pt x="11455" y="16596"/>
                  </a:cubicBezTo>
                  <a:cubicBezTo>
                    <a:pt x="11748" y="16317"/>
                    <a:pt x="11846" y="15884"/>
                    <a:pt x="11623" y="15577"/>
                  </a:cubicBezTo>
                  <a:cubicBezTo>
                    <a:pt x="11636" y="15521"/>
                    <a:pt x="11636" y="15479"/>
                    <a:pt x="11609" y="15423"/>
                  </a:cubicBezTo>
                  <a:cubicBezTo>
                    <a:pt x="10952" y="14222"/>
                    <a:pt x="12517" y="13565"/>
                    <a:pt x="13299" y="13104"/>
                  </a:cubicBezTo>
                  <a:cubicBezTo>
                    <a:pt x="13872" y="12755"/>
                    <a:pt x="14388" y="12336"/>
                    <a:pt x="14835" y="11833"/>
                  </a:cubicBezTo>
                  <a:cubicBezTo>
                    <a:pt x="15688" y="10855"/>
                    <a:pt x="16260" y="9640"/>
                    <a:pt x="16498" y="8369"/>
                  </a:cubicBezTo>
                  <a:cubicBezTo>
                    <a:pt x="16987" y="5728"/>
                    <a:pt x="15981" y="3116"/>
                    <a:pt x="13830" y="1524"/>
                  </a:cubicBezTo>
                  <a:cubicBezTo>
                    <a:pt x="12494" y="537"/>
                    <a:pt x="10863" y="1"/>
                    <a:pt x="9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53"/>
            <p:cNvSpPr/>
            <p:nvPr/>
          </p:nvSpPr>
          <p:spPr>
            <a:xfrm>
              <a:off x="1009613" y="5375725"/>
              <a:ext cx="18875" cy="174650"/>
            </a:xfrm>
            <a:custGeom>
              <a:rect b="b" l="l" r="r" t="t"/>
              <a:pathLst>
                <a:path extrusionOk="0" h="6986" w="755">
                  <a:moveTo>
                    <a:pt x="152" y="1"/>
                  </a:moveTo>
                  <a:cubicBezTo>
                    <a:pt x="82" y="1"/>
                    <a:pt x="14" y="46"/>
                    <a:pt x="14" y="142"/>
                  </a:cubicBezTo>
                  <a:cubicBezTo>
                    <a:pt x="0" y="1400"/>
                    <a:pt x="70" y="2657"/>
                    <a:pt x="126" y="3914"/>
                  </a:cubicBezTo>
                  <a:cubicBezTo>
                    <a:pt x="154" y="4487"/>
                    <a:pt x="182" y="5059"/>
                    <a:pt x="210" y="5632"/>
                  </a:cubicBezTo>
                  <a:cubicBezTo>
                    <a:pt x="224" y="6037"/>
                    <a:pt x="154" y="6526"/>
                    <a:pt x="350" y="6889"/>
                  </a:cubicBezTo>
                  <a:cubicBezTo>
                    <a:pt x="382" y="6953"/>
                    <a:pt x="450" y="6985"/>
                    <a:pt x="518" y="6985"/>
                  </a:cubicBezTo>
                  <a:cubicBezTo>
                    <a:pt x="570" y="6985"/>
                    <a:pt x="621" y="6967"/>
                    <a:pt x="657" y="6931"/>
                  </a:cubicBezTo>
                  <a:lnTo>
                    <a:pt x="699" y="6889"/>
                  </a:lnTo>
                  <a:cubicBezTo>
                    <a:pt x="755" y="6834"/>
                    <a:pt x="755" y="6750"/>
                    <a:pt x="727" y="6694"/>
                  </a:cubicBezTo>
                  <a:lnTo>
                    <a:pt x="699" y="6652"/>
                  </a:lnTo>
                  <a:cubicBezTo>
                    <a:pt x="676" y="6599"/>
                    <a:pt x="629" y="6575"/>
                    <a:pt x="579" y="6575"/>
                  </a:cubicBezTo>
                  <a:cubicBezTo>
                    <a:pt x="537" y="6575"/>
                    <a:pt x="493" y="6592"/>
                    <a:pt x="461" y="6624"/>
                  </a:cubicBezTo>
                  <a:cubicBezTo>
                    <a:pt x="531" y="6526"/>
                    <a:pt x="601" y="6428"/>
                    <a:pt x="657" y="6317"/>
                  </a:cubicBezTo>
                  <a:cubicBezTo>
                    <a:pt x="643" y="6149"/>
                    <a:pt x="643" y="5981"/>
                    <a:pt x="629" y="5800"/>
                  </a:cubicBezTo>
                  <a:cubicBezTo>
                    <a:pt x="629" y="5576"/>
                    <a:pt x="615" y="5353"/>
                    <a:pt x="601" y="5115"/>
                  </a:cubicBezTo>
                  <a:cubicBezTo>
                    <a:pt x="573" y="4543"/>
                    <a:pt x="545" y="3970"/>
                    <a:pt x="517" y="3397"/>
                  </a:cubicBezTo>
                  <a:cubicBezTo>
                    <a:pt x="461" y="2322"/>
                    <a:pt x="420" y="1218"/>
                    <a:pt x="308" y="142"/>
                  </a:cubicBezTo>
                  <a:cubicBezTo>
                    <a:pt x="301" y="50"/>
                    <a:pt x="225" y="1"/>
                    <a:pt x="1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53"/>
            <p:cNvSpPr/>
            <p:nvPr/>
          </p:nvSpPr>
          <p:spPr>
            <a:xfrm>
              <a:off x="1074563" y="5362500"/>
              <a:ext cx="96900" cy="190525"/>
            </a:xfrm>
            <a:custGeom>
              <a:rect b="b" l="l" r="r" t="t"/>
              <a:pathLst>
                <a:path extrusionOk="0" h="7621" w="3876">
                  <a:moveTo>
                    <a:pt x="462" y="448"/>
                  </a:moveTo>
                  <a:cubicBezTo>
                    <a:pt x="2068" y="671"/>
                    <a:pt x="3144" y="1915"/>
                    <a:pt x="3339" y="3535"/>
                  </a:cubicBezTo>
                  <a:cubicBezTo>
                    <a:pt x="3529" y="5044"/>
                    <a:pt x="2879" y="7209"/>
                    <a:pt x="1149" y="7209"/>
                  </a:cubicBezTo>
                  <a:cubicBezTo>
                    <a:pt x="973" y="7209"/>
                    <a:pt x="786" y="7187"/>
                    <a:pt x="587" y="7139"/>
                  </a:cubicBezTo>
                  <a:cubicBezTo>
                    <a:pt x="570" y="7136"/>
                    <a:pt x="553" y="7134"/>
                    <a:pt x="538" y="7134"/>
                  </a:cubicBezTo>
                  <a:cubicBezTo>
                    <a:pt x="490" y="7134"/>
                    <a:pt x="451" y="7150"/>
                    <a:pt x="420" y="7181"/>
                  </a:cubicBezTo>
                  <a:cubicBezTo>
                    <a:pt x="504" y="4932"/>
                    <a:pt x="462" y="2683"/>
                    <a:pt x="462" y="448"/>
                  </a:cubicBezTo>
                  <a:close/>
                  <a:moveTo>
                    <a:pt x="252" y="1"/>
                  </a:moveTo>
                  <a:cubicBezTo>
                    <a:pt x="140" y="1"/>
                    <a:pt x="43" y="113"/>
                    <a:pt x="43" y="210"/>
                  </a:cubicBezTo>
                  <a:cubicBezTo>
                    <a:pt x="43" y="2571"/>
                    <a:pt x="1" y="4946"/>
                    <a:pt x="85" y="7307"/>
                  </a:cubicBezTo>
                  <a:cubicBezTo>
                    <a:pt x="94" y="7412"/>
                    <a:pt x="170" y="7465"/>
                    <a:pt x="243" y="7465"/>
                  </a:cubicBezTo>
                  <a:cubicBezTo>
                    <a:pt x="277" y="7465"/>
                    <a:pt x="310" y="7454"/>
                    <a:pt x="336" y="7432"/>
                  </a:cubicBezTo>
                  <a:cubicBezTo>
                    <a:pt x="364" y="7488"/>
                    <a:pt x="406" y="7530"/>
                    <a:pt x="476" y="7544"/>
                  </a:cubicBezTo>
                  <a:cubicBezTo>
                    <a:pt x="695" y="7596"/>
                    <a:pt x="904" y="7620"/>
                    <a:pt x="1104" y="7620"/>
                  </a:cubicBezTo>
                  <a:cubicBezTo>
                    <a:pt x="2899" y="7620"/>
                    <a:pt x="3876" y="5650"/>
                    <a:pt x="3800" y="3940"/>
                  </a:cubicBezTo>
                  <a:cubicBezTo>
                    <a:pt x="3702" y="1859"/>
                    <a:pt x="2403" y="169"/>
                    <a:pt x="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53"/>
            <p:cNvSpPr/>
            <p:nvPr/>
          </p:nvSpPr>
          <p:spPr>
            <a:xfrm>
              <a:off x="1182488" y="5340150"/>
              <a:ext cx="103725" cy="193550"/>
            </a:xfrm>
            <a:custGeom>
              <a:rect b="b" l="l" r="r" t="t"/>
              <a:pathLst>
                <a:path extrusionOk="0" h="7742" w="4149">
                  <a:moveTo>
                    <a:pt x="2163" y="497"/>
                  </a:moveTo>
                  <a:cubicBezTo>
                    <a:pt x="2313" y="497"/>
                    <a:pt x="2477" y="525"/>
                    <a:pt x="2654" y="588"/>
                  </a:cubicBezTo>
                  <a:cubicBezTo>
                    <a:pt x="3381" y="839"/>
                    <a:pt x="3478" y="2054"/>
                    <a:pt x="3506" y="2669"/>
                  </a:cubicBezTo>
                  <a:cubicBezTo>
                    <a:pt x="3520" y="2906"/>
                    <a:pt x="3576" y="3228"/>
                    <a:pt x="3506" y="3465"/>
                  </a:cubicBezTo>
                  <a:cubicBezTo>
                    <a:pt x="3534" y="3647"/>
                    <a:pt x="3450" y="3786"/>
                    <a:pt x="3241" y="3870"/>
                  </a:cubicBezTo>
                  <a:cubicBezTo>
                    <a:pt x="3144" y="4055"/>
                    <a:pt x="3019" y="4145"/>
                    <a:pt x="2863" y="4145"/>
                  </a:cubicBezTo>
                  <a:cubicBezTo>
                    <a:pt x="2795" y="4145"/>
                    <a:pt x="2721" y="4128"/>
                    <a:pt x="2640" y="4094"/>
                  </a:cubicBezTo>
                  <a:cubicBezTo>
                    <a:pt x="2585" y="4097"/>
                    <a:pt x="2530" y="4098"/>
                    <a:pt x="2475" y="4098"/>
                  </a:cubicBezTo>
                  <a:cubicBezTo>
                    <a:pt x="2019" y="4098"/>
                    <a:pt x="1538" y="4005"/>
                    <a:pt x="1090" y="3968"/>
                  </a:cubicBezTo>
                  <a:cubicBezTo>
                    <a:pt x="1062" y="3954"/>
                    <a:pt x="1034" y="3940"/>
                    <a:pt x="1006" y="3940"/>
                  </a:cubicBezTo>
                  <a:lnTo>
                    <a:pt x="978" y="3940"/>
                  </a:lnTo>
                  <a:cubicBezTo>
                    <a:pt x="866" y="3270"/>
                    <a:pt x="838" y="2571"/>
                    <a:pt x="936" y="1901"/>
                  </a:cubicBezTo>
                  <a:cubicBezTo>
                    <a:pt x="1040" y="1160"/>
                    <a:pt x="1441" y="497"/>
                    <a:pt x="2163" y="497"/>
                  </a:cubicBezTo>
                  <a:close/>
                  <a:moveTo>
                    <a:pt x="2172" y="0"/>
                  </a:moveTo>
                  <a:cubicBezTo>
                    <a:pt x="1933" y="0"/>
                    <a:pt x="1674" y="77"/>
                    <a:pt x="1397" y="252"/>
                  </a:cubicBezTo>
                  <a:cubicBezTo>
                    <a:pt x="0" y="1146"/>
                    <a:pt x="419" y="3549"/>
                    <a:pt x="754" y="4876"/>
                  </a:cubicBezTo>
                  <a:cubicBezTo>
                    <a:pt x="1085" y="6196"/>
                    <a:pt x="1618" y="7741"/>
                    <a:pt x="2991" y="7741"/>
                  </a:cubicBezTo>
                  <a:cubicBezTo>
                    <a:pt x="3187" y="7741"/>
                    <a:pt x="3400" y="7710"/>
                    <a:pt x="3632" y="7642"/>
                  </a:cubicBezTo>
                  <a:cubicBezTo>
                    <a:pt x="3744" y="7614"/>
                    <a:pt x="3716" y="7460"/>
                    <a:pt x="3604" y="7460"/>
                  </a:cubicBezTo>
                  <a:cubicBezTo>
                    <a:pt x="2836" y="7418"/>
                    <a:pt x="2333" y="7376"/>
                    <a:pt x="1844" y="6636"/>
                  </a:cubicBezTo>
                  <a:cubicBezTo>
                    <a:pt x="1551" y="6189"/>
                    <a:pt x="1369" y="5574"/>
                    <a:pt x="1229" y="5058"/>
                  </a:cubicBezTo>
                  <a:cubicBezTo>
                    <a:pt x="1160" y="4834"/>
                    <a:pt x="1104" y="4597"/>
                    <a:pt x="1062" y="4345"/>
                  </a:cubicBezTo>
                  <a:lnTo>
                    <a:pt x="1062" y="4345"/>
                  </a:lnTo>
                  <a:cubicBezTo>
                    <a:pt x="1523" y="4415"/>
                    <a:pt x="1998" y="4457"/>
                    <a:pt x="2459" y="4499"/>
                  </a:cubicBezTo>
                  <a:cubicBezTo>
                    <a:pt x="2648" y="4515"/>
                    <a:pt x="2887" y="4562"/>
                    <a:pt x="3114" y="4562"/>
                  </a:cubicBezTo>
                  <a:cubicBezTo>
                    <a:pt x="3289" y="4562"/>
                    <a:pt x="3457" y="4534"/>
                    <a:pt x="3590" y="4443"/>
                  </a:cubicBezTo>
                  <a:cubicBezTo>
                    <a:pt x="4149" y="4066"/>
                    <a:pt x="3953" y="2878"/>
                    <a:pt x="3911" y="2348"/>
                  </a:cubicBezTo>
                  <a:cubicBezTo>
                    <a:pt x="3832" y="1375"/>
                    <a:pt x="3186" y="0"/>
                    <a:pt x="21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53"/>
            <p:cNvSpPr/>
            <p:nvPr/>
          </p:nvSpPr>
          <p:spPr>
            <a:xfrm>
              <a:off x="1314688" y="5327500"/>
              <a:ext cx="97250" cy="199200"/>
            </a:xfrm>
            <a:custGeom>
              <a:rect b="b" l="l" r="r" t="t"/>
              <a:pathLst>
                <a:path extrusionOk="0" h="7968" w="3890">
                  <a:moveTo>
                    <a:pt x="2018" y="4717"/>
                  </a:moveTo>
                  <a:cubicBezTo>
                    <a:pt x="2550" y="4717"/>
                    <a:pt x="3057" y="4998"/>
                    <a:pt x="3457" y="5354"/>
                  </a:cubicBezTo>
                  <a:cubicBezTo>
                    <a:pt x="3457" y="5983"/>
                    <a:pt x="3401" y="6695"/>
                    <a:pt x="2842" y="7086"/>
                  </a:cubicBezTo>
                  <a:cubicBezTo>
                    <a:pt x="2519" y="7316"/>
                    <a:pt x="2103" y="7509"/>
                    <a:pt x="1714" y="7509"/>
                  </a:cubicBezTo>
                  <a:cubicBezTo>
                    <a:pt x="1348" y="7509"/>
                    <a:pt x="1006" y="7337"/>
                    <a:pt x="789" y="6863"/>
                  </a:cubicBezTo>
                  <a:cubicBezTo>
                    <a:pt x="439" y="6080"/>
                    <a:pt x="677" y="5089"/>
                    <a:pt x="1543" y="4795"/>
                  </a:cubicBezTo>
                  <a:cubicBezTo>
                    <a:pt x="1702" y="4741"/>
                    <a:pt x="1861" y="4717"/>
                    <a:pt x="2018" y="4717"/>
                  </a:cubicBezTo>
                  <a:close/>
                  <a:moveTo>
                    <a:pt x="1183" y="1"/>
                  </a:moveTo>
                  <a:cubicBezTo>
                    <a:pt x="827" y="1"/>
                    <a:pt x="459" y="130"/>
                    <a:pt x="104" y="437"/>
                  </a:cubicBezTo>
                  <a:cubicBezTo>
                    <a:pt x="0" y="518"/>
                    <a:pt x="97" y="685"/>
                    <a:pt x="212" y="685"/>
                  </a:cubicBezTo>
                  <a:cubicBezTo>
                    <a:pt x="237" y="685"/>
                    <a:pt x="262" y="677"/>
                    <a:pt x="286" y="661"/>
                  </a:cubicBezTo>
                  <a:cubicBezTo>
                    <a:pt x="574" y="457"/>
                    <a:pt x="859" y="370"/>
                    <a:pt x="1131" y="370"/>
                  </a:cubicBezTo>
                  <a:cubicBezTo>
                    <a:pt x="1978" y="370"/>
                    <a:pt x="2696" y="1219"/>
                    <a:pt x="2982" y="2043"/>
                  </a:cubicBezTo>
                  <a:cubicBezTo>
                    <a:pt x="3303" y="2923"/>
                    <a:pt x="3429" y="3887"/>
                    <a:pt x="3457" y="4837"/>
                  </a:cubicBezTo>
                  <a:cubicBezTo>
                    <a:pt x="2995" y="4544"/>
                    <a:pt x="2422" y="4365"/>
                    <a:pt x="1886" y="4365"/>
                  </a:cubicBezTo>
                  <a:cubicBezTo>
                    <a:pt x="1093" y="4365"/>
                    <a:pt x="380" y="4759"/>
                    <a:pt x="230" y="5759"/>
                  </a:cubicBezTo>
                  <a:cubicBezTo>
                    <a:pt x="132" y="6402"/>
                    <a:pt x="342" y="7338"/>
                    <a:pt x="900" y="7743"/>
                  </a:cubicBezTo>
                  <a:cubicBezTo>
                    <a:pt x="1121" y="7902"/>
                    <a:pt x="1368" y="7967"/>
                    <a:pt x="1623" y="7967"/>
                  </a:cubicBezTo>
                  <a:cubicBezTo>
                    <a:pt x="2125" y="7967"/>
                    <a:pt x="2653" y="7714"/>
                    <a:pt x="3052" y="7435"/>
                  </a:cubicBezTo>
                  <a:cubicBezTo>
                    <a:pt x="3834" y="6905"/>
                    <a:pt x="3876" y="6206"/>
                    <a:pt x="3876" y="5326"/>
                  </a:cubicBezTo>
                  <a:cubicBezTo>
                    <a:pt x="3890" y="4195"/>
                    <a:pt x="3764" y="2993"/>
                    <a:pt x="3387" y="1932"/>
                  </a:cubicBezTo>
                  <a:cubicBezTo>
                    <a:pt x="3049" y="970"/>
                    <a:pt x="2157" y="1"/>
                    <a:pt x="11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53"/>
            <p:cNvSpPr/>
            <p:nvPr/>
          </p:nvSpPr>
          <p:spPr>
            <a:xfrm>
              <a:off x="1005763" y="5339100"/>
              <a:ext cx="19600" cy="18575"/>
            </a:xfrm>
            <a:custGeom>
              <a:rect b="b" l="l" r="r" t="t"/>
              <a:pathLst>
                <a:path extrusionOk="0" h="743" w="784">
                  <a:moveTo>
                    <a:pt x="335" y="1"/>
                  </a:moveTo>
                  <a:cubicBezTo>
                    <a:pt x="259" y="1"/>
                    <a:pt x="182" y="20"/>
                    <a:pt x="113" y="57"/>
                  </a:cubicBezTo>
                  <a:cubicBezTo>
                    <a:pt x="29" y="113"/>
                    <a:pt x="1" y="224"/>
                    <a:pt x="43" y="322"/>
                  </a:cubicBezTo>
                  <a:cubicBezTo>
                    <a:pt x="57" y="336"/>
                    <a:pt x="71" y="350"/>
                    <a:pt x="85" y="378"/>
                  </a:cubicBezTo>
                  <a:cubicBezTo>
                    <a:pt x="71" y="434"/>
                    <a:pt x="71" y="490"/>
                    <a:pt x="99" y="546"/>
                  </a:cubicBezTo>
                  <a:cubicBezTo>
                    <a:pt x="144" y="674"/>
                    <a:pt x="257" y="742"/>
                    <a:pt x="376" y="742"/>
                  </a:cubicBezTo>
                  <a:cubicBezTo>
                    <a:pt x="438" y="742"/>
                    <a:pt x="502" y="724"/>
                    <a:pt x="560" y="685"/>
                  </a:cubicBezTo>
                  <a:cubicBezTo>
                    <a:pt x="741" y="574"/>
                    <a:pt x="783" y="322"/>
                    <a:pt x="657" y="155"/>
                  </a:cubicBezTo>
                  <a:cubicBezTo>
                    <a:pt x="579" y="51"/>
                    <a:pt x="459" y="1"/>
                    <a:pt x="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9" name="Google Shape;1529;p53"/>
          <p:cNvGrpSpPr/>
          <p:nvPr/>
        </p:nvGrpSpPr>
        <p:grpSpPr>
          <a:xfrm>
            <a:off x="3520894" y="1401005"/>
            <a:ext cx="592107" cy="711925"/>
            <a:chOff x="4075563" y="1782500"/>
            <a:chExt cx="1028500" cy="1236625"/>
          </a:xfrm>
        </p:grpSpPr>
        <p:sp>
          <p:nvSpPr>
            <p:cNvPr id="1530" name="Google Shape;1530;p53"/>
            <p:cNvSpPr/>
            <p:nvPr/>
          </p:nvSpPr>
          <p:spPr>
            <a:xfrm>
              <a:off x="4216663" y="1933225"/>
              <a:ext cx="725700" cy="1085900"/>
            </a:xfrm>
            <a:custGeom>
              <a:rect b="b" l="l" r="r" t="t"/>
              <a:pathLst>
                <a:path extrusionOk="0" h="43436" w="29028">
                  <a:moveTo>
                    <a:pt x="14921" y="409"/>
                  </a:moveTo>
                  <a:cubicBezTo>
                    <a:pt x="17382" y="409"/>
                    <a:pt x="19820" y="1004"/>
                    <a:pt x="21945" y="2280"/>
                  </a:cubicBezTo>
                  <a:cubicBezTo>
                    <a:pt x="27337" y="5520"/>
                    <a:pt x="28818" y="12421"/>
                    <a:pt x="26765" y="18107"/>
                  </a:cubicBezTo>
                  <a:cubicBezTo>
                    <a:pt x="25563" y="21459"/>
                    <a:pt x="23175" y="23890"/>
                    <a:pt x="20562" y="26195"/>
                  </a:cubicBezTo>
                  <a:cubicBezTo>
                    <a:pt x="18607" y="27913"/>
                    <a:pt x="16483" y="30539"/>
                    <a:pt x="17922" y="33249"/>
                  </a:cubicBezTo>
                  <a:cubicBezTo>
                    <a:pt x="17936" y="33277"/>
                    <a:pt x="17950" y="33305"/>
                    <a:pt x="17978" y="33319"/>
                  </a:cubicBezTo>
                  <a:lnTo>
                    <a:pt x="17964" y="33319"/>
                  </a:lnTo>
                  <a:cubicBezTo>
                    <a:pt x="16774" y="33544"/>
                    <a:pt x="15651" y="33702"/>
                    <a:pt x="14455" y="33702"/>
                  </a:cubicBezTo>
                  <a:cubicBezTo>
                    <a:pt x="14317" y="33702"/>
                    <a:pt x="14179" y="33700"/>
                    <a:pt x="14039" y="33696"/>
                  </a:cubicBezTo>
                  <a:cubicBezTo>
                    <a:pt x="12879" y="33668"/>
                    <a:pt x="11678" y="33682"/>
                    <a:pt x="10658" y="33095"/>
                  </a:cubicBezTo>
                  <a:cubicBezTo>
                    <a:pt x="11706" y="30762"/>
                    <a:pt x="10589" y="28346"/>
                    <a:pt x="9024" y="26530"/>
                  </a:cubicBezTo>
                  <a:cubicBezTo>
                    <a:pt x="8060" y="25412"/>
                    <a:pt x="6929" y="24448"/>
                    <a:pt x="5895" y="23387"/>
                  </a:cubicBezTo>
                  <a:cubicBezTo>
                    <a:pt x="4847" y="22311"/>
                    <a:pt x="3925" y="21110"/>
                    <a:pt x="3185" y="19797"/>
                  </a:cubicBezTo>
                  <a:cubicBezTo>
                    <a:pt x="363" y="14838"/>
                    <a:pt x="363" y="8161"/>
                    <a:pt x="4722" y="4040"/>
                  </a:cubicBezTo>
                  <a:cubicBezTo>
                    <a:pt x="6985" y="1903"/>
                    <a:pt x="10281" y="799"/>
                    <a:pt x="13326" y="492"/>
                  </a:cubicBezTo>
                  <a:cubicBezTo>
                    <a:pt x="13857" y="437"/>
                    <a:pt x="14389" y="409"/>
                    <a:pt x="14921" y="409"/>
                  </a:cubicBezTo>
                  <a:close/>
                  <a:moveTo>
                    <a:pt x="10309" y="33179"/>
                  </a:moveTo>
                  <a:cubicBezTo>
                    <a:pt x="10334" y="33254"/>
                    <a:pt x="10404" y="33307"/>
                    <a:pt x="10479" y="33307"/>
                  </a:cubicBezTo>
                  <a:cubicBezTo>
                    <a:pt x="10487" y="33307"/>
                    <a:pt x="10496" y="33306"/>
                    <a:pt x="10505" y="33305"/>
                  </a:cubicBezTo>
                  <a:cubicBezTo>
                    <a:pt x="11427" y="33989"/>
                    <a:pt x="12586" y="34003"/>
                    <a:pt x="13704" y="34045"/>
                  </a:cubicBezTo>
                  <a:cubicBezTo>
                    <a:pt x="14163" y="34063"/>
                    <a:pt x="14643" y="34084"/>
                    <a:pt x="15127" y="34084"/>
                  </a:cubicBezTo>
                  <a:cubicBezTo>
                    <a:pt x="16130" y="34084"/>
                    <a:pt x="17149" y="33994"/>
                    <a:pt x="18034" y="33598"/>
                  </a:cubicBezTo>
                  <a:lnTo>
                    <a:pt x="18034" y="33598"/>
                  </a:lnTo>
                  <a:cubicBezTo>
                    <a:pt x="18928" y="34534"/>
                    <a:pt x="17894" y="35554"/>
                    <a:pt x="16916" y="35861"/>
                  </a:cubicBezTo>
                  <a:cubicBezTo>
                    <a:pt x="16143" y="36099"/>
                    <a:pt x="15299" y="36175"/>
                    <a:pt x="14487" y="36175"/>
                  </a:cubicBezTo>
                  <a:cubicBezTo>
                    <a:pt x="14346" y="36175"/>
                    <a:pt x="14206" y="36173"/>
                    <a:pt x="14067" y="36168"/>
                  </a:cubicBezTo>
                  <a:cubicBezTo>
                    <a:pt x="13131" y="36154"/>
                    <a:pt x="12125" y="36043"/>
                    <a:pt x="11259" y="35666"/>
                  </a:cubicBezTo>
                  <a:cubicBezTo>
                    <a:pt x="10756" y="35442"/>
                    <a:pt x="10323" y="35037"/>
                    <a:pt x="10114" y="34576"/>
                  </a:cubicBezTo>
                  <a:cubicBezTo>
                    <a:pt x="10114" y="34562"/>
                    <a:pt x="10114" y="34548"/>
                    <a:pt x="10100" y="34534"/>
                  </a:cubicBezTo>
                  <a:cubicBezTo>
                    <a:pt x="9918" y="34073"/>
                    <a:pt x="9946" y="33584"/>
                    <a:pt x="10309" y="33179"/>
                  </a:cubicBezTo>
                  <a:close/>
                  <a:moveTo>
                    <a:pt x="10016" y="35149"/>
                  </a:moveTo>
                  <a:cubicBezTo>
                    <a:pt x="10812" y="36238"/>
                    <a:pt x="12488" y="36420"/>
                    <a:pt x="13746" y="36504"/>
                  </a:cubicBezTo>
                  <a:cubicBezTo>
                    <a:pt x="14023" y="36518"/>
                    <a:pt x="14325" y="36529"/>
                    <a:pt x="14641" y="36529"/>
                  </a:cubicBezTo>
                  <a:cubicBezTo>
                    <a:pt x="15853" y="36529"/>
                    <a:pt x="17253" y="36369"/>
                    <a:pt x="18118" y="35638"/>
                  </a:cubicBezTo>
                  <a:cubicBezTo>
                    <a:pt x="18230" y="35554"/>
                    <a:pt x="18313" y="35442"/>
                    <a:pt x="18397" y="35330"/>
                  </a:cubicBezTo>
                  <a:lnTo>
                    <a:pt x="18397" y="35330"/>
                  </a:lnTo>
                  <a:cubicBezTo>
                    <a:pt x="19333" y="36448"/>
                    <a:pt x="17908" y="37691"/>
                    <a:pt x="16889" y="38110"/>
                  </a:cubicBezTo>
                  <a:cubicBezTo>
                    <a:pt x="16192" y="38393"/>
                    <a:pt x="15450" y="38485"/>
                    <a:pt x="14707" y="38485"/>
                  </a:cubicBezTo>
                  <a:cubicBezTo>
                    <a:pt x="14348" y="38485"/>
                    <a:pt x="13989" y="38463"/>
                    <a:pt x="13634" y="38431"/>
                  </a:cubicBezTo>
                  <a:cubicBezTo>
                    <a:pt x="12740" y="38362"/>
                    <a:pt x="11734" y="38306"/>
                    <a:pt x="10952" y="37845"/>
                  </a:cubicBezTo>
                  <a:cubicBezTo>
                    <a:pt x="9974" y="37258"/>
                    <a:pt x="9848" y="36154"/>
                    <a:pt x="10016" y="35149"/>
                  </a:cubicBezTo>
                  <a:close/>
                  <a:moveTo>
                    <a:pt x="10337" y="37817"/>
                  </a:moveTo>
                  <a:lnTo>
                    <a:pt x="10337" y="37817"/>
                  </a:lnTo>
                  <a:cubicBezTo>
                    <a:pt x="10379" y="37859"/>
                    <a:pt x="10407" y="37887"/>
                    <a:pt x="10435" y="37915"/>
                  </a:cubicBezTo>
                  <a:cubicBezTo>
                    <a:pt x="11469" y="38781"/>
                    <a:pt x="13187" y="38809"/>
                    <a:pt x="14458" y="38850"/>
                  </a:cubicBezTo>
                  <a:cubicBezTo>
                    <a:pt x="14527" y="38852"/>
                    <a:pt x="14596" y="38853"/>
                    <a:pt x="14666" y="38853"/>
                  </a:cubicBezTo>
                  <a:cubicBezTo>
                    <a:pt x="15823" y="38853"/>
                    <a:pt x="17057" y="38626"/>
                    <a:pt x="17992" y="37915"/>
                  </a:cubicBezTo>
                  <a:cubicBezTo>
                    <a:pt x="18299" y="38417"/>
                    <a:pt x="18551" y="39032"/>
                    <a:pt x="18257" y="39605"/>
                  </a:cubicBezTo>
                  <a:cubicBezTo>
                    <a:pt x="18020" y="40094"/>
                    <a:pt x="17433" y="40373"/>
                    <a:pt x="16930" y="40541"/>
                  </a:cubicBezTo>
                  <a:cubicBezTo>
                    <a:pt x="16189" y="40800"/>
                    <a:pt x="15377" y="40900"/>
                    <a:pt x="14580" y="40900"/>
                  </a:cubicBezTo>
                  <a:cubicBezTo>
                    <a:pt x="14432" y="40900"/>
                    <a:pt x="14284" y="40897"/>
                    <a:pt x="14137" y="40890"/>
                  </a:cubicBezTo>
                  <a:cubicBezTo>
                    <a:pt x="13257" y="40848"/>
                    <a:pt x="12237" y="40694"/>
                    <a:pt x="11441" y="40261"/>
                  </a:cubicBezTo>
                  <a:cubicBezTo>
                    <a:pt x="11301" y="40191"/>
                    <a:pt x="11175" y="40108"/>
                    <a:pt x="11063" y="40010"/>
                  </a:cubicBezTo>
                  <a:cubicBezTo>
                    <a:pt x="11063" y="40010"/>
                    <a:pt x="11063" y="40010"/>
                    <a:pt x="11063" y="39996"/>
                  </a:cubicBezTo>
                  <a:cubicBezTo>
                    <a:pt x="11075" y="39938"/>
                    <a:pt x="11029" y="39909"/>
                    <a:pt x="10980" y="39909"/>
                  </a:cubicBezTo>
                  <a:cubicBezTo>
                    <a:pt x="10971" y="39909"/>
                    <a:pt x="10961" y="39910"/>
                    <a:pt x="10952" y="39912"/>
                  </a:cubicBezTo>
                  <a:cubicBezTo>
                    <a:pt x="10351" y="39367"/>
                    <a:pt x="10281" y="38641"/>
                    <a:pt x="10337" y="37817"/>
                  </a:cubicBezTo>
                  <a:close/>
                  <a:moveTo>
                    <a:pt x="11049" y="40359"/>
                  </a:moveTo>
                  <a:lnTo>
                    <a:pt x="11049" y="40359"/>
                  </a:lnTo>
                  <a:cubicBezTo>
                    <a:pt x="11975" y="40985"/>
                    <a:pt x="13350" y="41240"/>
                    <a:pt x="14518" y="41240"/>
                  </a:cubicBezTo>
                  <a:cubicBezTo>
                    <a:pt x="14549" y="41240"/>
                    <a:pt x="14581" y="41240"/>
                    <a:pt x="14612" y="41239"/>
                  </a:cubicBezTo>
                  <a:cubicBezTo>
                    <a:pt x="15422" y="41239"/>
                    <a:pt x="16372" y="41169"/>
                    <a:pt x="17182" y="40848"/>
                  </a:cubicBezTo>
                  <a:lnTo>
                    <a:pt x="17182" y="40848"/>
                  </a:lnTo>
                  <a:cubicBezTo>
                    <a:pt x="16741" y="42129"/>
                    <a:pt x="15567" y="43098"/>
                    <a:pt x="14182" y="43098"/>
                  </a:cubicBezTo>
                  <a:cubicBezTo>
                    <a:pt x="14162" y="43098"/>
                    <a:pt x="14142" y="43097"/>
                    <a:pt x="14123" y="43097"/>
                  </a:cubicBezTo>
                  <a:cubicBezTo>
                    <a:pt x="12628" y="43069"/>
                    <a:pt x="11091" y="41882"/>
                    <a:pt x="11049" y="40359"/>
                  </a:cubicBezTo>
                  <a:close/>
                  <a:moveTo>
                    <a:pt x="14892" y="1"/>
                  </a:moveTo>
                  <a:cubicBezTo>
                    <a:pt x="12186" y="1"/>
                    <a:pt x="9456" y="683"/>
                    <a:pt x="7068" y="1916"/>
                  </a:cubicBezTo>
                  <a:cubicBezTo>
                    <a:pt x="2221" y="4403"/>
                    <a:pt x="0" y="9977"/>
                    <a:pt x="1020" y="15215"/>
                  </a:cubicBezTo>
                  <a:cubicBezTo>
                    <a:pt x="1620" y="18316"/>
                    <a:pt x="3241" y="21166"/>
                    <a:pt x="5392" y="23457"/>
                  </a:cubicBezTo>
                  <a:cubicBezTo>
                    <a:pt x="7697" y="25915"/>
                    <a:pt x="11930" y="28891"/>
                    <a:pt x="10449" y="32774"/>
                  </a:cubicBezTo>
                  <a:cubicBezTo>
                    <a:pt x="9639" y="33053"/>
                    <a:pt x="9471" y="34087"/>
                    <a:pt x="9820" y="34813"/>
                  </a:cubicBezTo>
                  <a:cubicBezTo>
                    <a:pt x="9513" y="35749"/>
                    <a:pt x="9513" y="36811"/>
                    <a:pt x="10114" y="37579"/>
                  </a:cubicBezTo>
                  <a:cubicBezTo>
                    <a:pt x="9778" y="38767"/>
                    <a:pt x="10128" y="39619"/>
                    <a:pt x="10826" y="40191"/>
                  </a:cubicBezTo>
                  <a:cubicBezTo>
                    <a:pt x="10491" y="41854"/>
                    <a:pt x="12335" y="43265"/>
                    <a:pt x="13843" y="43418"/>
                  </a:cubicBezTo>
                  <a:cubicBezTo>
                    <a:pt x="13957" y="43430"/>
                    <a:pt x="14070" y="43436"/>
                    <a:pt x="14182" y="43436"/>
                  </a:cubicBezTo>
                  <a:cubicBezTo>
                    <a:pt x="15799" y="43436"/>
                    <a:pt x="17182" y="42235"/>
                    <a:pt x="17587" y="40680"/>
                  </a:cubicBezTo>
                  <a:cubicBezTo>
                    <a:pt x="17587" y="40680"/>
                    <a:pt x="17587" y="40666"/>
                    <a:pt x="17587" y="40666"/>
                  </a:cubicBezTo>
                  <a:cubicBezTo>
                    <a:pt x="17769" y="40569"/>
                    <a:pt x="17936" y="40457"/>
                    <a:pt x="18090" y="40345"/>
                  </a:cubicBezTo>
                  <a:cubicBezTo>
                    <a:pt x="18984" y="39605"/>
                    <a:pt x="18858" y="38557"/>
                    <a:pt x="18257" y="37677"/>
                  </a:cubicBezTo>
                  <a:cubicBezTo>
                    <a:pt x="18313" y="37635"/>
                    <a:pt x="18355" y="37579"/>
                    <a:pt x="18411" y="37523"/>
                  </a:cubicBezTo>
                  <a:cubicBezTo>
                    <a:pt x="19026" y="36853"/>
                    <a:pt x="19445" y="35624"/>
                    <a:pt x="18565" y="35023"/>
                  </a:cubicBezTo>
                  <a:cubicBezTo>
                    <a:pt x="18844" y="34422"/>
                    <a:pt x="18816" y="33682"/>
                    <a:pt x="18188" y="33333"/>
                  </a:cubicBezTo>
                  <a:cubicBezTo>
                    <a:pt x="18285" y="33277"/>
                    <a:pt x="18341" y="33165"/>
                    <a:pt x="18285" y="33039"/>
                  </a:cubicBezTo>
                  <a:cubicBezTo>
                    <a:pt x="16497" y="29645"/>
                    <a:pt x="20451" y="26977"/>
                    <a:pt x="22546" y="24993"/>
                  </a:cubicBezTo>
                  <a:cubicBezTo>
                    <a:pt x="24655" y="22996"/>
                    <a:pt x="26401" y="20593"/>
                    <a:pt x="27309" y="17813"/>
                  </a:cubicBezTo>
                  <a:cubicBezTo>
                    <a:pt x="29028" y="12547"/>
                    <a:pt x="27896" y="6233"/>
                    <a:pt x="23356" y="2741"/>
                  </a:cubicBezTo>
                  <a:cubicBezTo>
                    <a:pt x="20908" y="853"/>
                    <a:pt x="17916" y="1"/>
                    <a:pt x="148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53"/>
            <p:cNvSpPr/>
            <p:nvPr/>
          </p:nvSpPr>
          <p:spPr>
            <a:xfrm>
              <a:off x="4399288" y="2074875"/>
              <a:ext cx="119075" cy="143550"/>
            </a:xfrm>
            <a:custGeom>
              <a:rect b="b" l="l" r="r" t="t"/>
              <a:pathLst>
                <a:path extrusionOk="0" h="5742" w="4763">
                  <a:moveTo>
                    <a:pt x="2896" y="0"/>
                  </a:moveTo>
                  <a:cubicBezTo>
                    <a:pt x="2155" y="0"/>
                    <a:pt x="1293" y="491"/>
                    <a:pt x="923" y="1140"/>
                  </a:cubicBezTo>
                  <a:cubicBezTo>
                    <a:pt x="182" y="2453"/>
                    <a:pt x="1" y="5107"/>
                    <a:pt x="1803" y="5680"/>
                  </a:cubicBezTo>
                  <a:cubicBezTo>
                    <a:pt x="1934" y="5721"/>
                    <a:pt x="2067" y="5741"/>
                    <a:pt x="2200" y="5741"/>
                  </a:cubicBezTo>
                  <a:cubicBezTo>
                    <a:pt x="3486" y="5741"/>
                    <a:pt x="4763" y="3916"/>
                    <a:pt x="3940" y="2802"/>
                  </a:cubicBezTo>
                  <a:cubicBezTo>
                    <a:pt x="3722" y="2507"/>
                    <a:pt x="3408" y="2386"/>
                    <a:pt x="3093" y="2386"/>
                  </a:cubicBezTo>
                  <a:cubicBezTo>
                    <a:pt x="2319" y="2386"/>
                    <a:pt x="1541" y="3115"/>
                    <a:pt x="2166" y="3780"/>
                  </a:cubicBezTo>
                  <a:cubicBezTo>
                    <a:pt x="2201" y="3819"/>
                    <a:pt x="2245" y="3835"/>
                    <a:pt x="2288" y="3835"/>
                  </a:cubicBezTo>
                  <a:cubicBezTo>
                    <a:pt x="2416" y="3835"/>
                    <a:pt x="2543" y="3692"/>
                    <a:pt x="2459" y="3556"/>
                  </a:cubicBezTo>
                  <a:cubicBezTo>
                    <a:pt x="2652" y="3018"/>
                    <a:pt x="2856" y="2749"/>
                    <a:pt x="3068" y="2749"/>
                  </a:cubicBezTo>
                  <a:cubicBezTo>
                    <a:pt x="3285" y="2749"/>
                    <a:pt x="3511" y="3032"/>
                    <a:pt x="3744" y="3598"/>
                  </a:cubicBezTo>
                  <a:cubicBezTo>
                    <a:pt x="3731" y="3836"/>
                    <a:pt x="3675" y="4059"/>
                    <a:pt x="3563" y="4269"/>
                  </a:cubicBezTo>
                  <a:cubicBezTo>
                    <a:pt x="3381" y="4688"/>
                    <a:pt x="3116" y="5051"/>
                    <a:pt x="2697" y="5233"/>
                  </a:cubicBezTo>
                  <a:cubicBezTo>
                    <a:pt x="2522" y="5303"/>
                    <a:pt x="2358" y="5335"/>
                    <a:pt x="2205" y="5335"/>
                  </a:cubicBezTo>
                  <a:cubicBezTo>
                    <a:pt x="1334" y="5335"/>
                    <a:pt x="835" y="4293"/>
                    <a:pt x="811" y="3472"/>
                  </a:cubicBezTo>
                  <a:cubicBezTo>
                    <a:pt x="797" y="2760"/>
                    <a:pt x="937" y="1964"/>
                    <a:pt x="1286" y="1349"/>
                  </a:cubicBezTo>
                  <a:cubicBezTo>
                    <a:pt x="1603" y="795"/>
                    <a:pt x="2233" y="393"/>
                    <a:pt x="2814" y="393"/>
                  </a:cubicBezTo>
                  <a:cubicBezTo>
                    <a:pt x="3259" y="393"/>
                    <a:pt x="3674" y="628"/>
                    <a:pt x="3898" y="1209"/>
                  </a:cubicBezTo>
                  <a:cubicBezTo>
                    <a:pt x="3920" y="1265"/>
                    <a:pt x="3967" y="1289"/>
                    <a:pt x="4013" y="1289"/>
                  </a:cubicBezTo>
                  <a:cubicBezTo>
                    <a:pt x="4083" y="1289"/>
                    <a:pt x="4152" y="1232"/>
                    <a:pt x="4136" y="1140"/>
                  </a:cubicBezTo>
                  <a:cubicBezTo>
                    <a:pt x="4017" y="321"/>
                    <a:pt x="3496" y="0"/>
                    <a:pt x="2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53"/>
            <p:cNvSpPr/>
            <p:nvPr/>
          </p:nvSpPr>
          <p:spPr>
            <a:xfrm>
              <a:off x="4513138" y="2078675"/>
              <a:ext cx="92900" cy="137400"/>
            </a:xfrm>
            <a:custGeom>
              <a:rect b="b" l="l" r="r" t="t"/>
              <a:pathLst>
                <a:path extrusionOk="0" h="5496" w="3716">
                  <a:moveTo>
                    <a:pt x="2082" y="401"/>
                  </a:moveTo>
                  <a:cubicBezTo>
                    <a:pt x="2120" y="448"/>
                    <a:pt x="2177" y="476"/>
                    <a:pt x="2241" y="476"/>
                  </a:cubicBezTo>
                  <a:cubicBezTo>
                    <a:pt x="2271" y="476"/>
                    <a:pt x="2302" y="470"/>
                    <a:pt x="2334" y="457"/>
                  </a:cubicBezTo>
                  <a:lnTo>
                    <a:pt x="2347" y="457"/>
                  </a:lnTo>
                  <a:cubicBezTo>
                    <a:pt x="2375" y="471"/>
                    <a:pt x="2389" y="471"/>
                    <a:pt x="2417" y="499"/>
                  </a:cubicBezTo>
                  <a:cubicBezTo>
                    <a:pt x="2437" y="511"/>
                    <a:pt x="2456" y="516"/>
                    <a:pt x="2473" y="516"/>
                  </a:cubicBezTo>
                  <a:cubicBezTo>
                    <a:pt x="2517" y="516"/>
                    <a:pt x="2551" y="483"/>
                    <a:pt x="2571" y="443"/>
                  </a:cubicBezTo>
                  <a:cubicBezTo>
                    <a:pt x="3158" y="624"/>
                    <a:pt x="3311" y="2706"/>
                    <a:pt x="3283" y="3013"/>
                  </a:cubicBezTo>
                  <a:cubicBezTo>
                    <a:pt x="3255" y="3418"/>
                    <a:pt x="3130" y="3809"/>
                    <a:pt x="2920" y="4159"/>
                  </a:cubicBezTo>
                  <a:cubicBezTo>
                    <a:pt x="2629" y="4657"/>
                    <a:pt x="2358" y="4901"/>
                    <a:pt x="1860" y="4901"/>
                  </a:cubicBezTo>
                  <a:cubicBezTo>
                    <a:pt x="1786" y="4901"/>
                    <a:pt x="1706" y="4896"/>
                    <a:pt x="1621" y="4885"/>
                  </a:cubicBezTo>
                  <a:cubicBezTo>
                    <a:pt x="1556" y="4896"/>
                    <a:pt x="1494" y="4902"/>
                    <a:pt x="1437" y="4902"/>
                  </a:cubicBezTo>
                  <a:cubicBezTo>
                    <a:pt x="1073" y="4902"/>
                    <a:pt x="857" y="4676"/>
                    <a:pt x="797" y="4242"/>
                  </a:cubicBezTo>
                  <a:cubicBezTo>
                    <a:pt x="741" y="3977"/>
                    <a:pt x="713" y="3698"/>
                    <a:pt x="727" y="3418"/>
                  </a:cubicBezTo>
                  <a:cubicBezTo>
                    <a:pt x="727" y="3083"/>
                    <a:pt x="783" y="2734"/>
                    <a:pt x="853" y="2412"/>
                  </a:cubicBezTo>
                  <a:cubicBezTo>
                    <a:pt x="951" y="1993"/>
                    <a:pt x="1412" y="471"/>
                    <a:pt x="2082" y="401"/>
                  </a:cubicBezTo>
                  <a:close/>
                  <a:moveTo>
                    <a:pt x="2534" y="0"/>
                  </a:moveTo>
                  <a:cubicBezTo>
                    <a:pt x="2426" y="0"/>
                    <a:pt x="2308" y="25"/>
                    <a:pt x="2180" y="80"/>
                  </a:cubicBezTo>
                  <a:cubicBezTo>
                    <a:pt x="2129" y="65"/>
                    <a:pt x="2078" y="58"/>
                    <a:pt x="2028" y="58"/>
                  </a:cubicBezTo>
                  <a:cubicBezTo>
                    <a:pt x="1296" y="58"/>
                    <a:pt x="674" y="1499"/>
                    <a:pt x="518" y="2035"/>
                  </a:cubicBezTo>
                  <a:cubicBezTo>
                    <a:pt x="224" y="3069"/>
                    <a:pt x="1" y="5304"/>
                    <a:pt x="1537" y="5486"/>
                  </a:cubicBezTo>
                  <a:cubicBezTo>
                    <a:pt x="1594" y="5492"/>
                    <a:pt x="1649" y="5495"/>
                    <a:pt x="1704" y="5495"/>
                  </a:cubicBezTo>
                  <a:cubicBezTo>
                    <a:pt x="2932" y="5495"/>
                    <a:pt x="3676" y="3889"/>
                    <a:pt x="3702" y="2859"/>
                  </a:cubicBezTo>
                  <a:cubicBezTo>
                    <a:pt x="3715" y="2141"/>
                    <a:pt x="3534" y="0"/>
                    <a:pt x="25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53"/>
            <p:cNvSpPr/>
            <p:nvPr/>
          </p:nvSpPr>
          <p:spPr>
            <a:xfrm>
              <a:off x="4608838" y="2072950"/>
              <a:ext cx="82425" cy="141650"/>
            </a:xfrm>
            <a:custGeom>
              <a:rect b="b" l="l" r="r" t="t"/>
              <a:pathLst>
                <a:path extrusionOk="0" h="5666" w="3297">
                  <a:moveTo>
                    <a:pt x="1551" y="351"/>
                  </a:moveTo>
                  <a:cubicBezTo>
                    <a:pt x="1579" y="378"/>
                    <a:pt x="1621" y="406"/>
                    <a:pt x="1690" y="406"/>
                  </a:cubicBezTo>
                  <a:cubicBezTo>
                    <a:pt x="2333" y="406"/>
                    <a:pt x="2710" y="1999"/>
                    <a:pt x="2794" y="2474"/>
                  </a:cubicBezTo>
                  <a:cubicBezTo>
                    <a:pt x="2934" y="3200"/>
                    <a:pt x="2934" y="4262"/>
                    <a:pt x="2375" y="4821"/>
                  </a:cubicBezTo>
                  <a:cubicBezTo>
                    <a:pt x="2149" y="5043"/>
                    <a:pt x="1916" y="5135"/>
                    <a:pt x="1696" y="5135"/>
                  </a:cubicBezTo>
                  <a:cubicBezTo>
                    <a:pt x="1185" y="5135"/>
                    <a:pt x="746" y="4632"/>
                    <a:pt x="629" y="4094"/>
                  </a:cubicBezTo>
                  <a:cubicBezTo>
                    <a:pt x="573" y="3773"/>
                    <a:pt x="559" y="3452"/>
                    <a:pt x="573" y="3116"/>
                  </a:cubicBezTo>
                  <a:cubicBezTo>
                    <a:pt x="573" y="2697"/>
                    <a:pt x="699" y="420"/>
                    <a:pt x="1551" y="351"/>
                  </a:cubicBezTo>
                  <a:close/>
                  <a:moveTo>
                    <a:pt x="1731" y="0"/>
                  </a:moveTo>
                  <a:cubicBezTo>
                    <a:pt x="1717" y="0"/>
                    <a:pt x="1704" y="1"/>
                    <a:pt x="1690" y="1"/>
                  </a:cubicBezTo>
                  <a:cubicBezTo>
                    <a:pt x="1635" y="1"/>
                    <a:pt x="1579" y="29"/>
                    <a:pt x="1551" y="57"/>
                  </a:cubicBezTo>
                  <a:cubicBezTo>
                    <a:pt x="1498" y="44"/>
                    <a:pt x="1448" y="38"/>
                    <a:pt x="1399" y="38"/>
                  </a:cubicBezTo>
                  <a:cubicBezTo>
                    <a:pt x="593" y="38"/>
                    <a:pt x="303" y="1699"/>
                    <a:pt x="224" y="2278"/>
                  </a:cubicBezTo>
                  <a:cubicBezTo>
                    <a:pt x="70" y="3340"/>
                    <a:pt x="0" y="5393"/>
                    <a:pt x="1453" y="5645"/>
                  </a:cubicBezTo>
                  <a:cubicBezTo>
                    <a:pt x="1531" y="5659"/>
                    <a:pt x="1606" y="5665"/>
                    <a:pt x="1679" y="5665"/>
                  </a:cubicBezTo>
                  <a:cubicBezTo>
                    <a:pt x="2779" y="5665"/>
                    <a:pt x="3283" y="4146"/>
                    <a:pt x="3283" y="3242"/>
                  </a:cubicBezTo>
                  <a:cubicBezTo>
                    <a:pt x="3297" y="2386"/>
                    <a:pt x="2887" y="0"/>
                    <a:pt x="17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53"/>
            <p:cNvSpPr/>
            <p:nvPr/>
          </p:nvSpPr>
          <p:spPr>
            <a:xfrm>
              <a:off x="4703113" y="2078475"/>
              <a:ext cx="65025" cy="135400"/>
            </a:xfrm>
            <a:custGeom>
              <a:rect b="b" l="l" r="r" t="t"/>
              <a:pathLst>
                <a:path extrusionOk="0" h="5416" w="2601">
                  <a:moveTo>
                    <a:pt x="462" y="451"/>
                  </a:moveTo>
                  <a:lnTo>
                    <a:pt x="462" y="451"/>
                  </a:lnTo>
                  <a:cubicBezTo>
                    <a:pt x="1286" y="604"/>
                    <a:pt x="1887" y="1778"/>
                    <a:pt x="2026" y="2462"/>
                  </a:cubicBezTo>
                  <a:cubicBezTo>
                    <a:pt x="2264" y="3580"/>
                    <a:pt x="1845" y="4949"/>
                    <a:pt x="560" y="5005"/>
                  </a:cubicBezTo>
                  <a:cubicBezTo>
                    <a:pt x="755" y="3496"/>
                    <a:pt x="671" y="1959"/>
                    <a:pt x="462" y="451"/>
                  </a:cubicBezTo>
                  <a:close/>
                  <a:moveTo>
                    <a:pt x="312" y="1"/>
                  </a:moveTo>
                  <a:cubicBezTo>
                    <a:pt x="283" y="1"/>
                    <a:pt x="254" y="2"/>
                    <a:pt x="224" y="4"/>
                  </a:cubicBezTo>
                  <a:cubicBezTo>
                    <a:pt x="85" y="18"/>
                    <a:pt x="1" y="130"/>
                    <a:pt x="29" y="269"/>
                  </a:cubicBezTo>
                  <a:cubicBezTo>
                    <a:pt x="266" y="1904"/>
                    <a:pt x="266" y="3496"/>
                    <a:pt x="252" y="5130"/>
                  </a:cubicBezTo>
                  <a:cubicBezTo>
                    <a:pt x="252" y="5158"/>
                    <a:pt x="266" y="5186"/>
                    <a:pt x="266" y="5200"/>
                  </a:cubicBezTo>
                  <a:cubicBezTo>
                    <a:pt x="280" y="5270"/>
                    <a:pt x="322" y="5326"/>
                    <a:pt x="392" y="5340"/>
                  </a:cubicBezTo>
                  <a:cubicBezTo>
                    <a:pt x="555" y="5392"/>
                    <a:pt x="708" y="5416"/>
                    <a:pt x="853" y="5416"/>
                  </a:cubicBezTo>
                  <a:cubicBezTo>
                    <a:pt x="2035" y="5416"/>
                    <a:pt x="2601" y="3814"/>
                    <a:pt x="2501" y="2756"/>
                  </a:cubicBezTo>
                  <a:cubicBezTo>
                    <a:pt x="2392" y="1718"/>
                    <a:pt x="1549" y="1"/>
                    <a:pt x="3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53"/>
            <p:cNvSpPr/>
            <p:nvPr/>
          </p:nvSpPr>
          <p:spPr>
            <a:xfrm>
              <a:off x="4442588" y="2255175"/>
              <a:ext cx="19250" cy="130200"/>
            </a:xfrm>
            <a:custGeom>
              <a:rect b="b" l="l" r="r" t="t"/>
              <a:pathLst>
                <a:path extrusionOk="0" h="5208" w="770">
                  <a:moveTo>
                    <a:pt x="399" y="1"/>
                  </a:moveTo>
                  <a:cubicBezTo>
                    <a:pt x="322" y="1"/>
                    <a:pt x="245" y="53"/>
                    <a:pt x="238" y="158"/>
                  </a:cubicBezTo>
                  <a:cubicBezTo>
                    <a:pt x="127" y="1736"/>
                    <a:pt x="1" y="3538"/>
                    <a:pt x="266" y="5089"/>
                  </a:cubicBezTo>
                  <a:cubicBezTo>
                    <a:pt x="278" y="5172"/>
                    <a:pt x="333" y="5207"/>
                    <a:pt x="393" y="5207"/>
                  </a:cubicBezTo>
                  <a:cubicBezTo>
                    <a:pt x="475" y="5207"/>
                    <a:pt x="566" y="5143"/>
                    <a:pt x="574" y="5047"/>
                  </a:cubicBezTo>
                  <a:cubicBezTo>
                    <a:pt x="769" y="3496"/>
                    <a:pt x="630" y="1722"/>
                    <a:pt x="560" y="158"/>
                  </a:cubicBezTo>
                  <a:cubicBezTo>
                    <a:pt x="553" y="53"/>
                    <a:pt x="476" y="1"/>
                    <a:pt x="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53"/>
            <p:cNvSpPr/>
            <p:nvPr/>
          </p:nvSpPr>
          <p:spPr>
            <a:xfrm>
              <a:off x="4474738" y="2251625"/>
              <a:ext cx="80675" cy="145300"/>
            </a:xfrm>
            <a:custGeom>
              <a:rect b="b" l="l" r="r" t="t"/>
              <a:pathLst>
                <a:path extrusionOk="0" h="5812" w="3227">
                  <a:moveTo>
                    <a:pt x="447" y="439"/>
                  </a:moveTo>
                  <a:lnTo>
                    <a:pt x="447" y="439"/>
                  </a:lnTo>
                  <a:cubicBezTo>
                    <a:pt x="1383" y="942"/>
                    <a:pt x="2263" y="1613"/>
                    <a:pt x="2584" y="2675"/>
                  </a:cubicBezTo>
                  <a:cubicBezTo>
                    <a:pt x="2752" y="3275"/>
                    <a:pt x="2766" y="3918"/>
                    <a:pt x="2501" y="4477"/>
                  </a:cubicBezTo>
                  <a:cubicBezTo>
                    <a:pt x="2204" y="5079"/>
                    <a:pt x="1734" y="5318"/>
                    <a:pt x="1198" y="5318"/>
                  </a:cubicBezTo>
                  <a:cubicBezTo>
                    <a:pt x="975" y="5318"/>
                    <a:pt x="741" y="5277"/>
                    <a:pt x="503" y="5203"/>
                  </a:cubicBezTo>
                  <a:cubicBezTo>
                    <a:pt x="615" y="3638"/>
                    <a:pt x="489" y="2018"/>
                    <a:pt x="447" y="439"/>
                  </a:cubicBezTo>
                  <a:close/>
                  <a:moveTo>
                    <a:pt x="255" y="1"/>
                  </a:moveTo>
                  <a:cubicBezTo>
                    <a:pt x="174" y="1"/>
                    <a:pt x="110" y="74"/>
                    <a:pt x="98" y="146"/>
                  </a:cubicBezTo>
                  <a:cubicBezTo>
                    <a:pt x="56" y="174"/>
                    <a:pt x="28" y="230"/>
                    <a:pt x="28" y="300"/>
                  </a:cubicBezTo>
                  <a:cubicBezTo>
                    <a:pt x="70" y="2018"/>
                    <a:pt x="0" y="3778"/>
                    <a:pt x="238" y="5482"/>
                  </a:cubicBezTo>
                  <a:cubicBezTo>
                    <a:pt x="247" y="5541"/>
                    <a:pt x="291" y="5565"/>
                    <a:pt x="336" y="5565"/>
                  </a:cubicBezTo>
                  <a:cubicBezTo>
                    <a:pt x="355" y="5565"/>
                    <a:pt x="374" y="5561"/>
                    <a:pt x="391" y="5552"/>
                  </a:cubicBezTo>
                  <a:cubicBezTo>
                    <a:pt x="672" y="5733"/>
                    <a:pt x="953" y="5812"/>
                    <a:pt x="1223" y="5812"/>
                  </a:cubicBezTo>
                  <a:cubicBezTo>
                    <a:pt x="2224" y="5812"/>
                    <a:pt x="3060" y="4718"/>
                    <a:pt x="3115" y="3694"/>
                  </a:cubicBezTo>
                  <a:cubicBezTo>
                    <a:pt x="3227" y="1934"/>
                    <a:pt x="1858" y="565"/>
                    <a:pt x="293" y="6"/>
                  </a:cubicBezTo>
                  <a:cubicBezTo>
                    <a:pt x="280" y="3"/>
                    <a:pt x="267" y="1"/>
                    <a:pt x="2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53"/>
            <p:cNvSpPr/>
            <p:nvPr/>
          </p:nvSpPr>
          <p:spPr>
            <a:xfrm>
              <a:off x="4567613" y="2255150"/>
              <a:ext cx="50675" cy="140325"/>
            </a:xfrm>
            <a:custGeom>
              <a:rect b="b" l="l" r="r" t="t"/>
              <a:pathLst>
                <a:path extrusionOk="0" h="5613" w="2027">
                  <a:moveTo>
                    <a:pt x="718" y="0"/>
                  </a:moveTo>
                  <a:cubicBezTo>
                    <a:pt x="602" y="0"/>
                    <a:pt x="491" y="7"/>
                    <a:pt x="392" y="19"/>
                  </a:cubicBezTo>
                  <a:cubicBezTo>
                    <a:pt x="322" y="33"/>
                    <a:pt x="266" y="103"/>
                    <a:pt x="252" y="159"/>
                  </a:cubicBezTo>
                  <a:cubicBezTo>
                    <a:pt x="1" y="871"/>
                    <a:pt x="141" y="1891"/>
                    <a:pt x="155" y="2645"/>
                  </a:cubicBezTo>
                  <a:cubicBezTo>
                    <a:pt x="168" y="3525"/>
                    <a:pt x="238" y="4405"/>
                    <a:pt x="364" y="5285"/>
                  </a:cubicBezTo>
                  <a:cubicBezTo>
                    <a:pt x="378" y="5369"/>
                    <a:pt x="462" y="5411"/>
                    <a:pt x="546" y="5411"/>
                  </a:cubicBezTo>
                  <a:cubicBezTo>
                    <a:pt x="546" y="5467"/>
                    <a:pt x="588" y="5523"/>
                    <a:pt x="657" y="5551"/>
                  </a:cubicBezTo>
                  <a:cubicBezTo>
                    <a:pt x="751" y="5588"/>
                    <a:pt x="856" y="5594"/>
                    <a:pt x="962" y="5594"/>
                  </a:cubicBezTo>
                  <a:cubicBezTo>
                    <a:pt x="1014" y="5594"/>
                    <a:pt x="1067" y="5593"/>
                    <a:pt x="1118" y="5593"/>
                  </a:cubicBezTo>
                  <a:cubicBezTo>
                    <a:pt x="1195" y="5600"/>
                    <a:pt x="1280" y="5612"/>
                    <a:pt x="1364" y="5612"/>
                  </a:cubicBezTo>
                  <a:cubicBezTo>
                    <a:pt x="1433" y="5612"/>
                    <a:pt x="1502" y="5604"/>
                    <a:pt x="1565" y="5579"/>
                  </a:cubicBezTo>
                  <a:cubicBezTo>
                    <a:pt x="1761" y="5495"/>
                    <a:pt x="1873" y="5230"/>
                    <a:pt x="1663" y="5104"/>
                  </a:cubicBezTo>
                  <a:cubicBezTo>
                    <a:pt x="1636" y="5088"/>
                    <a:pt x="1609" y="5081"/>
                    <a:pt x="1582" y="5081"/>
                  </a:cubicBezTo>
                  <a:cubicBezTo>
                    <a:pt x="1515" y="5081"/>
                    <a:pt x="1456" y="5127"/>
                    <a:pt x="1426" y="5188"/>
                  </a:cubicBezTo>
                  <a:cubicBezTo>
                    <a:pt x="1398" y="5202"/>
                    <a:pt x="1370" y="5202"/>
                    <a:pt x="1328" y="5202"/>
                  </a:cubicBezTo>
                  <a:lnTo>
                    <a:pt x="1118" y="5202"/>
                  </a:lnTo>
                  <a:cubicBezTo>
                    <a:pt x="1068" y="5202"/>
                    <a:pt x="1016" y="5199"/>
                    <a:pt x="962" y="5199"/>
                  </a:cubicBezTo>
                  <a:cubicBezTo>
                    <a:pt x="881" y="5199"/>
                    <a:pt x="797" y="5204"/>
                    <a:pt x="713" y="5230"/>
                  </a:cubicBezTo>
                  <a:cubicBezTo>
                    <a:pt x="685" y="4699"/>
                    <a:pt x="643" y="4168"/>
                    <a:pt x="602" y="3637"/>
                  </a:cubicBezTo>
                  <a:cubicBezTo>
                    <a:pt x="676" y="3637"/>
                    <a:pt x="751" y="3643"/>
                    <a:pt x="825" y="3643"/>
                  </a:cubicBezTo>
                  <a:cubicBezTo>
                    <a:pt x="862" y="3643"/>
                    <a:pt x="900" y="3642"/>
                    <a:pt x="937" y="3637"/>
                  </a:cubicBezTo>
                  <a:cubicBezTo>
                    <a:pt x="1015" y="3637"/>
                    <a:pt x="1098" y="3645"/>
                    <a:pt x="1180" y="3645"/>
                  </a:cubicBezTo>
                  <a:cubicBezTo>
                    <a:pt x="1290" y="3645"/>
                    <a:pt x="1400" y="3631"/>
                    <a:pt x="1496" y="3567"/>
                  </a:cubicBezTo>
                  <a:cubicBezTo>
                    <a:pt x="1579" y="3511"/>
                    <a:pt x="1607" y="3358"/>
                    <a:pt x="1496" y="3302"/>
                  </a:cubicBezTo>
                  <a:cubicBezTo>
                    <a:pt x="1424" y="3269"/>
                    <a:pt x="1353" y="3258"/>
                    <a:pt x="1281" y="3258"/>
                  </a:cubicBezTo>
                  <a:cubicBezTo>
                    <a:pt x="1169" y="3258"/>
                    <a:pt x="1056" y="3285"/>
                    <a:pt x="937" y="3302"/>
                  </a:cubicBezTo>
                  <a:cubicBezTo>
                    <a:pt x="825" y="3316"/>
                    <a:pt x="713" y="3330"/>
                    <a:pt x="602" y="3358"/>
                  </a:cubicBezTo>
                  <a:cubicBezTo>
                    <a:pt x="574" y="2953"/>
                    <a:pt x="560" y="2547"/>
                    <a:pt x="560" y="2156"/>
                  </a:cubicBezTo>
                  <a:cubicBezTo>
                    <a:pt x="560" y="1793"/>
                    <a:pt x="420" y="969"/>
                    <a:pt x="588" y="690"/>
                  </a:cubicBezTo>
                  <a:cubicBezTo>
                    <a:pt x="769" y="396"/>
                    <a:pt x="825" y="522"/>
                    <a:pt x="1076" y="466"/>
                  </a:cubicBezTo>
                  <a:cubicBezTo>
                    <a:pt x="1166" y="447"/>
                    <a:pt x="1222" y="442"/>
                    <a:pt x="1263" y="442"/>
                  </a:cubicBezTo>
                  <a:cubicBezTo>
                    <a:pt x="1297" y="442"/>
                    <a:pt x="1322" y="445"/>
                    <a:pt x="1347" y="445"/>
                  </a:cubicBezTo>
                  <a:cubicBezTo>
                    <a:pt x="1405" y="445"/>
                    <a:pt x="1468" y="431"/>
                    <a:pt x="1649" y="340"/>
                  </a:cubicBezTo>
                  <a:lnTo>
                    <a:pt x="1649" y="340"/>
                  </a:lnTo>
                  <a:cubicBezTo>
                    <a:pt x="1482" y="424"/>
                    <a:pt x="1565" y="690"/>
                    <a:pt x="1733" y="690"/>
                  </a:cubicBezTo>
                  <a:lnTo>
                    <a:pt x="1803" y="676"/>
                  </a:lnTo>
                  <a:cubicBezTo>
                    <a:pt x="1887" y="676"/>
                    <a:pt x="1970" y="620"/>
                    <a:pt x="1998" y="536"/>
                  </a:cubicBezTo>
                  <a:cubicBezTo>
                    <a:pt x="1998" y="508"/>
                    <a:pt x="1998" y="494"/>
                    <a:pt x="2012" y="466"/>
                  </a:cubicBezTo>
                  <a:cubicBezTo>
                    <a:pt x="2026" y="382"/>
                    <a:pt x="1998" y="271"/>
                    <a:pt x="1915" y="229"/>
                  </a:cubicBezTo>
                  <a:cubicBezTo>
                    <a:pt x="1600" y="77"/>
                    <a:pt x="1124" y="0"/>
                    <a:pt x="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53"/>
            <p:cNvSpPr/>
            <p:nvPr/>
          </p:nvSpPr>
          <p:spPr>
            <a:xfrm>
              <a:off x="4633613" y="2253400"/>
              <a:ext cx="91050" cy="149100"/>
            </a:xfrm>
            <a:custGeom>
              <a:rect b="b" l="l" r="r" t="t"/>
              <a:pathLst>
                <a:path extrusionOk="0" h="5964" w="3642">
                  <a:moveTo>
                    <a:pt x="1346" y="515"/>
                  </a:moveTo>
                  <a:cubicBezTo>
                    <a:pt x="1535" y="515"/>
                    <a:pt x="1763" y="587"/>
                    <a:pt x="2027" y="732"/>
                  </a:cubicBezTo>
                  <a:cubicBezTo>
                    <a:pt x="2613" y="1249"/>
                    <a:pt x="2641" y="2380"/>
                    <a:pt x="2655" y="3106"/>
                  </a:cubicBezTo>
                  <a:cubicBezTo>
                    <a:pt x="2669" y="3190"/>
                    <a:pt x="2669" y="3288"/>
                    <a:pt x="2669" y="3386"/>
                  </a:cubicBezTo>
                  <a:cubicBezTo>
                    <a:pt x="2655" y="3372"/>
                    <a:pt x="2641" y="3372"/>
                    <a:pt x="2613" y="3372"/>
                  </a:cubicBezTo>
                  <a:cubicBezTo>
                    <a:pt x="2064" y="3315"/>
                    <a:pt x="1504" y="3267"/>
                    <a:pt x="944" y="3267"/>
                  </a:cubicBezTo>
                  <a:cubicBezTo>
                    <a:pt x="820" y="3267"/>
                    <a:pt x="697" y="3269"/>
                    <a:pt x="574" y="3274"/>
                  </a:cubicBezTo>
                  <a:cubicBezTo>
                    <a:pt x="560" y="3106"/>
                    <a:pt x="560" y="2953"/>
                    <a:pt x="560" y="2869"/>
                  </a:cubicBezTo>
                  <a:cubicBezTo>
                    <a:pt x="574" y="2534"/>
                    <a:pt x="574" y="2184"/>
                    <a:pt x="616" y="1849"/>
                  </a:cubicBezTo>
                  <a:cubicBezTo>
                    <a:pt x="616" y="1612"/>
                    <a:pt x="658" y="1374"/>
                    <a:pt x="713" y="1137"/>
                  </a:cubicBezTo>
                  <a:cubicBezTo>
                    <a:pt x="810" y="723"/>
                    <a:pt x="1023" y="515"/>
                    <a:pt x="1346" y="515"/>
                  </a:cubicBezTo>
                  <a:close/>
                  <a:moveTo>
                    <a:pt x="1486" y="1"/>
                  </a:moveTo>
                  <a:cubicBezTo>
                    <a:pt x="1448" y="1"/>
                    <a:pt x="1409" y="2"/>
                    <a:pt x="1370" y="5"/>
                  </a:cubicBezTo>
                  <a:cubicBezTo>
                    <a:pt x="574" y="75"/>
                    <a:pt x="280" y="927"/>
                    <a:pt x="211" y="1584"/>
                  </a:cubicBezTo>
                  <a:cubicBezTo>
                    <a:pt x="127" y="2352"/>
                    <a:pt x="127" y="3120"/>
                    <a:pt x="127" y="3889"/>
                  </a:cubicBezTo>
                  <a:cubicBezTo>
                    <a:pt x="127" y="4392"/>
                    <a:pt x="1" y="5048"/>
                    <a:pt x="280" y="5495"/>
                  </a:cubicBezTo>
                  <a:cubicBezTo>
                    <a:pt x="307" y="5549"/>
                    <a:pt x="357" y="5574"/>
                    <a:pt x="411" y="5574"/>
                  </a:cubicBezTo>
                  <a:cubicBezTo>
                    <a:pt x="442" y="5574"/>
                    <a:pt x="474" y="5566"/>
                    <a:pt x="504" y="5551"/>
                  </a:cubicBezTo>
                  <a:lnTo>
                    <a:pt x="574" y="5523"/>
                  </a:lnTo>
                  <a:cubicBezTo>
                    <a:pt x="602" y="5509"/>
                    <a:pt x="630" y="5453"/>
                    <a:pt x="630" y="5425"/>
                  </a:cubicBezTo>
                  <a:cubicBezTo>
                    <a:pt x="630" y="5397"/>
                    <a:pt x="630" y="5369"/>
                    <a:pt x="630" y="5355"/>
                  </a:cubicBezTo>
                  <a:cubicBezTo>
                    <a:pt x="630" y="5291"/>
                    <a:pt x="587" y="5257"/>
                    <a:pt x="543" y="5257"/>
                  </a:cubicBezTo>
                  <a:cubicBezTo>
                    <a:pt x="521" y="5257"/>
                    <a:pt x="498" y="5265"/>
                    <a:pt x="479" y="5282"/>
                  </a:cubicBezTo>
                  <a:lnTo>
                    <a:pt x="479" y="5282"/>
                  </a:lnTo>
                  <a:cubicBezTo>
                    <a:pt x="671" y="5094"/>
                    <a:pt x="629" y="4234"/>
                    <a:pt x="588" y="3567"/>
                  </a:cubicBezTo>
                  <a:lnTo>
                    <a:pt x="588" y="3567"/>
                  </a:lnTo>
                  <a:cubicBezTo>
                    <a:pt x="1258" y="3679"/>
                    <a:pt x="1943" y="3735"/>
                    <a:pt x="2613" y="3777"/>
                  </a:cubicBezTo>
                  <a:cubicBezTo>
                    <a:pt x="2641" y="3777"/>
                    <a:pt x="2655" y="3763"/>
                    <a:pt x="2669" y="3763"/>
                  </a:cubicBezTo>
                  <a:cubicBezTo>
                    <a:pt x="2655" y="4322"/>
                    <a:pt x="2627" y="4866"/>
                    <a:pt x="2571" y="5425"/>
                  </a:cubicBezTo>
                  <a:cubicBezTo>
                    <a:pt x="2543" y="5453"/>
                    <a:pt x="2515" y="5495"/>
                    <a:pt x="2529" y="5551"/>
                  </a:cubicBezTo>
                  <a:cubicBezTo>
                    <a:pt x="2529" y="5621"/>
                    <a:pt x="2543" y="5691"/>
                    <a:pt x="2543" y="5774"/>
                  </a:cubicBezTo>
                  <a:cubicBezTo>
                    <a:pt x="2557" y="5900"/>
                    <a:pt x="2652" y="5963"/>
                    <a:pt x="2746" y="5963"/>
                  </a:cubicBezTo>
                  <a:cubicBezTo>
                    <a:pt x="2840" y="5963"/>
                    <a:pt x="2934" y="5900"/>
                    <a:pt x="2948" y="5774"/>
                  </a:cubicBezTo>
                  <a:cubicBezTo>
                    <a:pt x="3086" y="4621"/>
                    <a:pt x="3641" y="1"/>
                    <a:pt x="14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53"/>
            <p:cNvSpPr/>
            <p:nvPr/>
          </p:nvSpPr>
          <p:spPr>
            <a:xfrm>
              <a:off x="4266238" y="2603950"/>
              <a:ext cx="113525" cy="113100"/>
            </a:xfrm>
            <a:custGeom>
              <a:rect b="b" l="l" r="r" t="t"/>
              <a:pathLst>
                <a:path extrusionOk="0" h="4524" w="4541">
                  <a:moveTo>
                    <a:pt x="4080" y="469"/>
                  </a:moveTo>
                  <a:lnTo>
                    <a:pt x="4080" y="469"/>
                  </a:lnTo>
                  <a:cubicBezTo>
                    <a:pt x="3283" y="1517"/>
                    <a:pt x="2683" y="2704"/>
                    <a:pt x="2166" y="3919"/>
                  </a:cubicBezTo>
                  <a:cubicBezTo>
                    <a:pt x="1872" y="3528"/>
                    <a:pt x="1579" y="3123"/>
                    <a:pt x="1300" y="2732"/>
                  </a:cubicBezTo>
                  <a:cubicBezTo>
                    <a:pt x="1146" y="2523"/>
                    <a:pt x="992" y="2327"/>
                    <a:pt x="839" y="2117"/>
                  </a:cubicBezTo>
                  <a:cubicBezTo>
                    <a:pt x="545" y="1712"/>
                    <a:pt x="531" y="1698"/>
                    <a:pt x="1020" y="1475"/>
                  </a:cubicBezTo>
                  <a:cubicBezTo>
                    <a:pt x="1984" y="1056"/>
                    <a:pt x="3060" y="818"/>
                    <a:pt x="4080" y="469"/>
                  </a:cubicBezTo>
                  <a:close/>
                  <a:moveTo>
                    <a:pt x="4317" y="1"/>
                  </a:moveTo>
                  <a:cubicBezTo>
                    <a:pt x="4299" y="1"/>
                    <a:pt x="4281" y="3"/>
                    <a:pt x="4261" y="8"/>
                  </a:cubicBezTo>
                  <a:cubicBezTo>
                    <a:pt x="3423" y="246"/>
                    <a:pt x="2599" y="539"/>
                    <a:pt x="1789" y="804"/>
                  </a:cubicBezTo>
                  <a:cubicBezTo>
                    <a:pt x="1384" y="944"/>
                    <a:pt x="420" y="1042"/>
                    <a:pt x="168" y="1433"/>
                  </a:cubicBezTo>
                  <a:cubicBezTo>
                    <a:pt x="1" y="1712"/>
                    <a:pt x="252" y="1978"/>
                    <a:pt x="406" y="2187"/>
                  </a:cubicBezTo>
                  <a:cubicBezTo>
                    <a:pt x="937" y="2942"/>
                    <a:pt x="1495" y="3682"/>
                    <a:pt x="2040" y="4422"/>
                  </a:cubicBezTo>
                  <a:cubicBezTo>
                    <a:pt x="2084" y="4491"/>
                    <a:pt x="2147" y="4523"/>
                    <a:pt x="2209" y="4523"/>
                  </a:cubicBezTo>
                  <a:cubicBezTo>
                    <a:pt x="2287" y="4523"/>
                    <a:pt x="2365" y="4473"/>
                    <a:pt x="2403" y="4380"/>
                  </a:cubicBezTo>
                  <a:cubicBezTo>
                    <a:pt x="2976" y="2928"/>
                    <a:pt x="3758" y="1629"/>
                    <a:pt x="4513" y="274"/>
                  </a:cubicBezTo>
                  <a:cubicBezTo>
                    <a:pt x="4541" y="218"/>
                    <a:pt x="4513" y="162"/>
                    <a:pt x="4471" y="120"/>
                  </a:cubicBezTo>
                  <a:cubicBezTo>
                    <a:pt x="4448" y="51"/>
                    <a:pt x="4396" y="1"/>
                    <a:pt x="4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53"/>
            <p:cNvSpPr/>
            <p:nvPr/>
          </p:nvSpPr>
          <p:spPr>
            <a:xfrm>
              <a:off x="4080463" y="2398450"/>
              <a:ext cx="160650" cy="78500"/>
            </a:xfrm>
            <a:custGeom>
              <a:rect b="b" l="l" r="r" t="t"/>
              <a:pathLst>
                <a:path extrusionOk="0" h="3140" w="6426">
                  <a:moveTo>
                    <a:pt x="489" y="406"/>
                  </a:moveTo>
                  <a:cubicBezTo>
                    <a:pt x="2263" y="517"/>
                    <a:pt x="4037" y="629"/>
                    <a:pt x="5811" y="727"/>
                  </a:cubicBezTo>
                  <a:cubicBezTo>
                    <a:pt x="5797" y="797"/>
                    <a:pt x="5797" y="866"/>
                    <a:pt x="5797" y="936"/>
                  </a:cubicBezTo>
                  <a:cubicBezTo>
                    <a:pt x="4191" y="1300"/>
                    <a:pt x="2640" y="1928"/>
                    <a:pt x="1187" y="2668"/>
                  </a:cubicBezTo>
                  <a:cubicBezTo>
                    <a:pt x="950" y="1914"/>
                    <a:pt x="726" y="1160"/>
                    <a:pt x="489" y="406"/>
                  </a:cubicBezTo>
                  <a:close/>
                  <a:moveTo>
                    <a:pt x="224" y="0"/>
                  </a:moveTo>
                  <a:cubicBezTo>
                    <a:pt x="98" y="0"/>
                    <a:pt x="0" y="140"/>
                    <a:pt x="42" y="252"/>
                  </a:cubicBezTo>
                  <a:cubicBezTo>
                    <a:pt x="321" y="1174"/>
                    <a:pt x="601" y="2082"/>
                    <a:pt x="880" y="3004"/>
                  </a:cubicBezTo>
                  <a:cubicBezTo>
                    <a:pt x="910" y="3093"/>
                    <a:pt x="982" y="3140"/>
                    <a:pt x="1061" y="3140"/>
                  </a:cubicBezTo>
                  <a:cubicBezTo>
                    <a:pt x="1093" y="3140"/>
                    <a:pt x="1127" y="3132"/>
                    <a:pt x="1160" y="3115"/>
                  </a:cubicBezTo>
                  <a:cubicBezTo>
                    <a:pt x="2668" y="2319"/>
                    <a:pt x="4233" y="1733"/>
                    <a:pt x="5839" y="1188"/>
                  </a:cubicBezTo>
                  <a:cubicBezTo>
                    <a:pt x="5871" y="1219"/>
                    <a:pt x="5918" y="1235"/>
                    <a:pt x="5967" y="1235"/>
                  </a:cubicBezTo>
                  <a:cubicBezTo>
                    <a:pt x="6050" y="1235"/>
                    <a:pt x="6139" y="1191"/>
                    <a:pt x="6174" y="1104"/>
                  </a:cubicBezTo>
                  <a:cubicBezTo>
                    <a:pt x="6244" y="936"/>
                    <a:pt x="6314" y="769"/>
                    <a:pt x="6384" y="615"/>
                  </a:cubicBezTo>
                  <a:cubicBezTo>
                    <a:pt x="6426" y="489"/>
                    <a:pt x="6300" y="364"/>
                    <a:pt x="6188" y="364"/>
                  </a:cubicBezTo>
                  <a:cubicBezTo>
                    <a:pt x="4205" y="238"/>
                    <a:pt x="2221" y="126"/>
                    <a:pt x="2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53"/>
            <p:cNvSpPr/>
            <p:nvPr/>
          </p:nvSpPr>
          <p:spPr>
            <a:xfrm>
              <a:off x="4075563" y="2063025"/>
              <a:ext cx="135400" cy="94050"/>
            </a:xfrm>
            <a:custGeom>
              <a:rect b="b" l="l" r="r" t="t"/>
              <a:pathLst>
                <a:path extrusionOk="0" h="3762" w="5416">
                  <a:moveTo>
                    <a:pt x="950" y="566"/>
                  </a:moveTo>
                  <a:cubicBezTo>
                    <a:pt x="2177" y="1469"/>
                    <a:pt x="3426" y="2468"/>
                    <a:pt x="4766" y="3221"/>
                  </a:cubicBezTo>
                  <a:lnTo>
                    <a:pt x="4766" y="3221"/>
                  </a:lnTo>
                  <a:cubicBezTo>
                    <a:pt x="4431" y="3074"/>
                    <a:pt x="3962" y="3079"/>
                    <a:pt x="3660" y="3024"/>
                  </a:cubicBezTo>
                  <a:cubicBezTo>
                    <a:pt x="2599" y="2843"/>
                    <a:pt x="1537" y="2675"/>
                    <a:pt x="475" y="2494"/>
                  </a:cubicBezTo>
                  <a:cubicBezTo>
                    <a:pt x="741" y="1865"/>
                    <a:pt x="895" y="1236"/>
                    <a:pt x="950" y="566"/>
                  </a:cubicBezTo>
                  <a:close/>
                  <a:moveTo>
                    <a:pt x="785" y="0"/>
                  </a:moveTo>
                  <a:cubicBezTo>
                    <a:pt x="688" y="0"/>
                    <a:pt x="601" y="98"/>
                    <a:pt x="601" y="203"/>
                  </a:cubicBezTo>
                  <a:cubicBezTo>
                    <a:pt x="559" y="1027"/>
                    <a:pt x="392" y="1781"/>
                    <a:pt x="56" y="2536"/>
                  </a:cubicBezTo>
                  <a:cubicBezTo>
                    <a:pt x="1" y="2647"/>
                    <a:pt x="28" y="2801"/>
                    <a:pt x="168" y="2815"/>
                  </a:cubicBezTo>
                  <a:cubicBezTo>
                    <a:pt x="950" y="2955"/>
                    <a:pt x="1747" y="3080"/>
                    <a:pt x="2543" y="3206"/>
                  </a:cubicBezTo>
                  <a:cubicBezTo>
                    <a:pt x="2878" y="3248"/>
                    <a:pt x="3227" y="3304"/>
                    <a:pt x="3563" y="3360"/>
                  </a:cubicBezTo>
                  <a:cubicBezTo>
                    <a:pt x="3884" y="3402"/>
                    <a:pt x="4722" y="3374"/>
                    <a:pt x="4918" y="3709"/>
                  </a:cubicBezTo>
                  <a:cubicBezTo>
                    <a:pt x="4941" y="3746"/>
                    <a:pt x="4977" y="3761"/>
                    <a:pt x="5014" y="3761"/>
                  </a:cubicBezTo>
                  <a:cubicBezTo>
                    <a:pt x="5090" y="3761"/>
                    <a:pt x="5169" y="3696"/>
                    <a:pt x="5141" y="3611"/>
                  </a:cubicBezTo>
                  <a:cubicBezTo>
                    <a:pt x="5101" y="3476"/>
                    <a:pt x="5020" y="3377"/>
                    <a:pt x="4915" y="3303"/>
                  </a:cubicBezTo>
                  <a:lnTo>
                    <a:pt x="4915" y="3303"/>
                  </a:lnTo>
                  <a:cubicBezTo>
                    <a:pt x="4976" y="3336"/>
                    <a:pt x="5037" y="3369"/>
                    <a:pt x="5099" y="3402"/>
                  </a:cubicBezTo>
                  <a:cubicBezTo>
                    <a:pt x="5120" y="3411"/>
                    <a:pt x="5142" y="3416"/>
                    <a:pt x="5163" y="3416"/>
                  </a:cubicBezTo>
                  <a:cubicBezTo>
                    <a:pt x="5297" y="3416"/>
                    <a:pt x="5415" y="3247"/>
                    <a:pt x="5295" y="3150"/>
                  </a:cubicBezTo>
                  <a:cubicBezTo>
                    <a:pt x="3912" y="2019"/>
                    <a:pt x="2319" y="1097"/>
                    <a:pt x="881" y="35"/>
                  </a:cubicBezTo>
                  <a:cubicBezTo>
                    <a:pt x="849" y="11"/>
                    <a:pt x="817" y="0"/>
                    <a:pt x="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53"/>
            <p:cNvSpPr/>
            <p:nvPr/>
          </p:nvSpPr>
          <p:spPr>
            <a:xfrm>
              <a:off x="4300813" y="1782500"/>
              <a:ext cx="116850" cy="153650"/>
            </a:xfrm>
            <a:custGeom>
              <a:rect b="b" l="l" r="r" t="t"/>
              <a:pathLst>
                <a:path extrusionOk="0" h="6146" w="4674">
                  <a:moveTo>
                    <a:pt x="3448" y="1"/>
                  </a:moveTo>
                  <a:cubicBezTo>
                    <a:pt x="3415" y="1"/>
                    <a:pt x="3382" y="9"/>
                    <a:pt x="3353" y="25"/>
                  </a:cubicBezTo>
                  <a:cubicBezTo>
                    <a:pt x="2333" y="570"/>
                    <a:pt x="1286" y="1031"/>
                    <a:pt x="182" y="1408"/>
                  </a:cubicBezTo>
                  <a:cubicBezTo>
                    <a:pt x="42" y="1450"/>
                    <a:pt x="1" y="1618"/>
                    <a:pt x="98" y="1715"/>
                  </a:cubicBezTo>
                  <a:cubicBezTo>
                    <a:pt x="1356" y="3168"/>
                    <a:pt x="2571" y="4663"/>
                    <a:pt x="3912" y="6032"/>
                  </a:cubicBezTo>
                  <a:cubicBezTo>
                    <a:pt x="3931" y="6051"/>
                    <a:pt x="3956" y="6059"/>
                    <a:pt x="3981" y="6059"/>
                  </a:cubicBezTo>
                  <a:cubicBezTo>
                    <a:pt x="4065" y="6059"/>
                    <a:pt x="4158" y="5967"/>
                    <a:pt x="4093" y="5892"/>
                  </a:cubicBezTo>
                  <a:cubicBezTo>
                    <a:pt x="2976" y="4425"/>
                    <a:pt x="1747" y="3056"/>
                    <a:pt x="545" y="1673"/>
                  </a:cubicBezTo>
                  <a:cubicBezTo>
                    <a:pt x="1495" y="1324"/>
                    <a:pt x="2417" y="919"/>
                    <a:pt x="3325" y="458"/>
                  </a:cubicBezTo>
                  <a:cubicBezTo>
                    <a:pt x="3758" y="2302"/>
                    <a:pt x="4038" y="4146"/>
                    <a:pt x="4331" y="6018"/>
                  </a:cubicBezTo>
                  <a:cubicBezTo>
                    <a:pt x="4343" y="6105"/>
                    <a:pt x="4415" y="6145"/>
                    <a:pt x="4488" y="6145"/>
                  </a:cubicBezTo>
                  <a:cubicBezTo>
                    <a:pt x="4579" y="6145"/>
                    <a:pt x="4674" y="6084"/>
                    <a:pt x="4666" y="5976"/>
                  </a:cubicBezTo>
                  <a:cubicBezTo>
                    <a:pt x="4499" y="4006"/>
                    <a:pt x="4093" y="2051"/>
                    <a:pt x="3632" y="137"/>
                  </a:cubicBezTo>
                  <a:cubicBezTo>
                    <a:pt x="3613" y="48"/>
                    <a:pt x="3530" y="1"/>
                    <a:pt x="3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53"/>
            <p:cNvSpPr/>
            <p:nvPr/>
          </p:nvSpPr>
          <p:spPr>
            <a:xfrm>
              <a:off x="4799863" y="2603950"/>
              <a:ext cx="113525" cy="113100"/>
            </a:xfrm>
            <a:custGeom>
              <a:rect b="b" l="l" r="r" t="t"/>
              <a:pathLst>
                <a:path extrusionOk="0" h="4524" w="4541">
                  <a:moveTo>
                    <a:pt x="475" y="469"/>
                  </a:moveTo>
                  <a:cubicBezTo>
                    <a:pt x="1481" y="818"/>
                    <a:pt x="2557" y="1056"/>
                    <a:pt x="3534" y="1475"/>
                  </a:cubicBezTo>
                  <a:cubicBezTo>
                    <a:pt x="4023" y="1698"/>
                    <a:pt x="3995" y="1712"/>
                    <a:pt x="3702" y="2117"/>
                  </a:cubicBezTo>
                  <a:cubicBezTo>
                    <a:pt x="3548" y="2327"/>
                    <a:pt x="3409" y="2523"/>
                    <a:pt x="3255" y="2732"/>
                  </a:cubicBezTo>
                  <a:cubicBezTo>
                    <a:pt x="2962" y="3123"/>
                    <a:pt x="2668" y="3528"/>
                    <a:pt x="2389" y="3919"/>
                  </a:cubicBezTo>
                  <a:cubicBezTo>
                    <a:pt x="1872" y="2704"/>
                    <a:pt x="1271" y="1517"/>
                    <a:pt x="475" y="469"/>
                  </a:cubicBezTo>
                  <a:close/>
                  <a:moveTo>
                    <a:pt x="237" y="1"/>
                  </a:moveTo>
                  <a:cubicBezTo>
                    <a:pt x="154" y="1"/>
                    <a:pt x="93" y="51"/>
                    <a:pt x="70" y="120"/>
                  </a:cubicBezTo>
                  <a:cubicBezTo>
                    <a:pt x="28" y="162"/>
                    <a:pt x="0" y="218"/>
                    <a:pt x="28" y="274"/>
                  </a:cubicBezTo>
                  <a:cubicBezTo>
                    <a:pt x="796" y="1629"/>
                    <a:pt x="1565" y="2928"/>
                    <a:pt x="2151" y="4380"/>
                  </a:cubicBezTo>
                  <a:cubicBezTo>
                    <a:pt x="2182" y="4473"/>
                    <a:pt x="2256" y="4523"/>
                    <a:pt x="2335" y="4523"/>
                  </a:cubicBezTo>
                  <a:cubicBezTo>
                    <a:pt x="2398" y="4523"/>
                    <a:pt x="2465" y="4491"/>
                    <a:pt x="2515" y="4422"/>
                  </a:cubicBezTo>
                  <a:cubicBezTo>
                    <a:pt x="3059" y="3682"/>
                    <a:pt x="3604" y="2942"/>
                    <a:pt x="4149" y="2187"/>
                  </a:cubicBezTo>
                  <a:cubicBezTo>
                    <a:pt x="4303" y="1978"/>
                    <a:pt x="4540" y="1712"/>
                    <a:pt x="4373" y="1433"/>
                  </a:cubicBezTo>
                  <a:cubicBezTo>
                    <a:pt x="4135" y="1042"/>
                    <a:pt x="3171" y="944"/>
                    <a:pt x="2766" y="804"/>
                  </a:cubicBezTo>
                  <a:cubicBezTo>
                    <a:pt x="1942" y="539"/>
                    <a:pt x="1132" y="246"/>
                    <a:pt x="294" y="8"/>
                  </a:cubicBezTo>
                  <a:cubicBezTo>
                    <a:pt x="274" y="3"/>
                    <a:pt x="255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53"/>
            <p:cNvSpPr/>
            <p:nvPr/>
          </p:nvSpPr>
          <p:spPr>
            <a:xfrm>
              <a:off x="4938488" y="2398450"/>
              <a:ext cx="160675" cy="78500"/>
            </a:xfrm>
            <a:custGeom>
              <a:rect b="b" l="l" r="r" t="t"/>
              <a:pathLst>
                <a:path extrusionOk="0" h="3140" w="6427">
                  <a:moveTo>
                    <a:pt x="5938" y="406"/>
                  </a:moveTo>
                  <a:lnTo>
                    <a:pt x="5938" y="406"/>
                  </a:lnTo>
                  <a:cubicBezTo>
                    <a:pt x="5714" y="1160"/>
                    <a:pt x="5477" y="1914"/>
                    <a:pt x="5253" y="2668"/>
                  </a:cubicBezTo>
                  <a:cubicBezTo>
                    <a:pt x="3787" y="1928"/>
                    <a:pt x="2236" y="1300"/>
                    <a:pt x="630" y="936"/>
                  </a:cubicBezTo>
                  <a:cubicBezTo>
                    <a:pt x="630" y="866"/>
                    <a:pt x="630" y="797"/>
                    <a:pt x="630" y="727"/>
                  </a:cubicBezTo>
                  <a:cubicBezTo>
                    <a:pt x="2404" y="629"/>
                    <a:pt x="4164" y="517"/>
                    <a:pt x="5938" y="406"/>
                  </a:cubicBezTo>
                  <a:close/>
                  <a:moveTo>
                    <a:pt x="6203" y="0"/>
                  </a:moveTo>
                  <a:cubicBezTo>
                    <a:pt x="4220" y="126"/>
                    <a:pt x="2236" y="238"/>
                    <a:pt x="238" y="364"/>
                  </a:cubicBezTo>
                  <a:cubicBezTo>
                    <a:pt x="127" y="364"/>
                    <a:pt x="1" y="489"/>
                    <a:pt x="57" y="615"/>
                  </a:cubicBezTo>
                  <a:cubicBezTo>
                    <a:pt x="127" y="769"/>
                    <a:pt x="183" y="936"/>
                    <a:pt x="252" y="1104"/>
                  </a:cubicBezTo>
                  <a:cubicBezTo>
                    <a:pt x="296" y="1191"/>
                    <a:pt x="383" y="1235"/>
                    <a:pt x="463" y="1235"/>
                  </a:cubicBezTo>
                  <a:cubicBezTo>
                    <a:pt x="511" y="1235"/>
                    <a:pt x="556" y="1219"/>
                    <a:pt x="588" y="1188"/>
                  </a:cubicBezTo>
                  <a:cubicBezTo>
                    <a:pt x="2194" y="1733"/>
                    <a:pt x="3759" y="2319"/>
                    <a:pt x="5267" y="3115"/>
                  </a:cubicBezTo>
                  <a:cubicBezTo>
                    <a:pt x="5300" y="3132"/>
                    <a:pt x="5335" y="3140"/>
                    <a:pt x="5369" y="3140"/>
                  </a:cubicBezTo>
                  <a:cubicBezTo>
                    <a:pt x="5452" y="3140"/>
                    <a:pt x="5531" y="3093"/>
                    <a:pt x="5561" y="3004"/>
                  </a:cubicBezTo>
                  <a:cubicBezTo>
                    <a:pt x="5840" y="2082"/>
                    <a:pt x="6119" y="1174"/>
                    <a:pt x="6399" y="252"/>
                  </a:cubicBezTo>
                  <a:cubicBezTo>
                    <a:pt x="6427" y="140"/>
                    <a:pt x="6329" y="0"/>
                    <a:pt x="6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53"/>
            <p:cNvSpPr/>
            <p:nvPr/>
          </p:nvSpPr>
          <p:spPr>
            <a:xfrm>
              <a:off x="4968713" y="2063025"/>
              <a:ext cx="135350" cy="94050"/>
            </a:xfrm>
            <a:custGeom>
              <a:rect b="b" l="l" r="r" t="t"/>
              <a:pathLst>
                <a:path extrusionOk="0" h="3762" w="5414">
                  <a:moveTo>
                    <a:pt x="4463" y="566"/>
                  </a:moveTo>
                  <a:cubicBezTo>
                    <a:pt x="4533" y="1236"/>
                    <a:pt x="4687" y="1865"/>
                    <a:pt x="4938" y="2494"/>
                  </a:cubicBezTo>
                  <a:cubicBezTo>
                    <a:pt x="3877" y="2675"/>
                    <a:pt x="2829" y="2843"/>
                    <a:pt x="1767" y="3024"/>
                  </a:cubicBezTo>
                  <a:cubicBezTo>
                    <a:pt x="1465" y="3078"/>
                    <a:pt x="1009" y="3075"/>
                    <a:pt x="678" y="3210"/>
                  </a:cubicBezTo>
                  <a:lnTo>
                    <a:pt x="678" y="3210"/>
                  </a:lnTo>
                  <a:cubicBezTo>
                    <a:pt x="1999" y="2458"/>
                    <a:pt x="3243" y="1465"/>
                    <a:pt x="4463" y="566"/>
                  </a:cubicBezTo>
                  <a:close/>
                  <a:moveTo>
                    <a:pt x="4629" y="0"/>
                  </a:moveTo>
                  <a:cubicBezTo>
                    <a:pt x="4597" y="0"/>
                    <a:pt x="4564" y="11"/>
                    <a:pt x="4533" y="35"/>
                  </a:cubicBezTo>
                  <a:cubicBezTo>
                    <a:pt x="3094" y="1097"/>
                    <a:pt x="1516" y="2019"/>
                    <a:pt x="133" y="3150"/>
                  </a:cubicBezTo>
                  <a:cubicBezTo>
                    <a:pt x="0" y="3247"/>
                    <a:pt x="128" y="3416"/>
                    <a:pt x="264" y="3416"/>
                  </a:cubicBezTo>
                  <a:cubicBezTo>
                    <a:pt x="285" y="3416"/>
                    <a:pt x="307" y="3411"/>
                    <a:pt x="329" y="3402"/>
                  </a:cubicBezTo>
                  <a:cubicBezTo>
                    <a:pt x="382" y="3373"/>
                    <a:pt x="435" y="3345"/>
                    <a:pt x="488" y="3316"/>
                  </a:cubicBezTo>
                  <a:lnTo>
                    <a:pt x="488" y="3316"/>
                  </a:lnTo>
                  <a:cubicBezTo>
                    <a:pt x="393" y="3388"/>
                    <a:pt x="322" y="3484"/>
                    <a:pt x="287" y="3611"/>
                  </a:cubicBezTo>
                  <a:cubicBezTo>
                    <a:pt x="258" y="3696"/>
                    <a:pt x="331" y="3761"/>
                    <a:pt x="403" y="3761"/>
                  </a:cubicBezTo>
                  <a:cubicBezTo>
                    <a:pt x="438" y="3761"/>
                    <a:pt x="473" y="3746"/>
                    <a:pt x="496" y="3709"/>
                  </a:cubicBezTo>
                  <a:cubicBezTo>
                    <a:pt x="692" y="3374"/>
                    <a:pt x="1530" y="3402"/>
                    <a:pt x="1851" y="3360"/>
                  </a:cubicBezTo>
                  <a:cubicBezTo>
                    <a:pt x="2200" y="3304"/>
                    <a:pt x="2536" y="3248"/>
                    <a:pt x="2871" y="3206"/>
                  </a:cubicBezTo>
                  <a:cubicBezTo>
                    <a:pt x="3667" y="3080"/>
                    <a:pt x="4463" y="2955"/>
                    <a:pt x="5260" y="2815"/>
                  </a:cubicBezTo>
                  <a:cubicBezTo>
                    <a:pt x="5385" y="2801"/>
                    <a:pt x="5413" y="2647"/>
                    <a:pt x="5371" y="2536"/>
                  </a:cubicBezTo>
                  <a:cubicBezTo>
                    <a:pt x="5036" y="1781"/>
                    <a:pt x="4854" y="1027"/>
                    <a:pt x="4827" y="203"/>
                  </a:cubicBezTo>
                  <a:cubicBezTo>
                    <a:pt x="4816" y="98"/>
                    <a:pt x="4726" y="0"/>
                    <a:pt x="46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53"/>
            <p:cNvSpPr/>
            <p:nvPr/>
          </p:nvSpPr>
          <p:spPr>
            <a:xfrm>
              <a:off x="4761938" y="1782500"/>
              <a:ext cx="116875" cy="153650"/>
            </a:xfrm>
            <a:custGeom>
              <a:rect b="b" l="l" r="r" t="t"/>
              <a:pathLst>
                <a:path extrusionOk="0" h="6146" w="4675">
                  <a:moveTo>
                    <a:pt x="1229" y="1"/>
                  </a:moveTo>
                  <a:cubicBezTo>
                    <a:pt x="1152" y="1"/>
                    <a:pt x="1076" y="48"/>
                    <a:pt x="1056" y="137"/>
                  </a:cubicBezTo>
                  <a:cubicBezTo>
                    <a:pt x="581" y="2051"/>
                    <a:pt x="176" y="4006"/>
                    <a:pt x="9" y="5976"/>
                  </a:cubicBezTo>
                  <a:cubicBezTo>
                    <a:pt x="1" y="6084"/>
                    <a:pt x="100" y="6145"/>
                    <a:pt x="195" y="6145"/>
                  </a:cubicBezTo>
                  <a:cubicBezTo>
                    <a:pt x="271" y="6145"/>
                    <a:pt x="345" y="6105"/>
                    <a:pt x="358" y="6018"/>
                  </a:cubicBezTo>
                  <a:cubicBezTo>
                    <a:pt x="637" y="4146"/>
                    <a:pt x="931" y="2302"/>
                    <a:pt x="1364" y="458"/>
                  </a:cubicBezTo>
                  <a:cubicBezTo>
                    <a:pt x="2258" y="919"/>
                    <a:pt x="3180" y="1324"/>
                    <a:pt x="4129" y="1673"/>
                  </a:cubicBezTo>
                  <a:cubicBezTo>
                    <a:pt x="2942" y="3056"/>
                    <a:pt x="1699" y="4425"/>
                    <a:pt x="595" y="5892"/>
                  </a:cubicBezTo>
                  <a:cubicBezTo>
                    <a:pt x="531" y="5967"/>
                    <a:pt x="615" y="6059"/>
                    <a:pt x="702" y="6059"/>
                  </a:cubicBezTo>
                  <a:cubicBezTo>
                    <a:pt x="728" y="6059"/>
                    <a:pt x="754" y="6051"/>
                    <a:pt x="777" y="6032"/>
                  </a:cubicBezTo>
                  <a:cubicBezTo>
                    <a:pt x="2104" y="4663"/>
                    <a:pt x="3333" y="3168"/>
                    <a:pt x="4576" y="1715"/>
                  </a:cubicBezTo>
                  <a:cubicBezTo>
                    <a:pt x="4674" y="1618"/>
                    <a:pt x="4632" y="1450"/>
                    <a:pt x="4493" y="1408"/>
                  </a:cubicBezTo>
                  <a:cubicBezTo>
                    <a:pt x="3403" y="1031"/>
                    <a:pt x="2355" y="570"/>
                    <a:pt x="1322" y="25"/>
                  </a:cubicBezTo>
                  <a:cubicBezTo>
                    <a:pt x="1293" y="9"/>
                    <a:pt x="1261" y="1"/>
                    <a:pt x="1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7" name="Google Shape;1547;p53"/>
          <p:cNvGrpSpPr/>
          <p:nvPr/>
        </p:nvGrpSpPr>
        <p:grpSpPr>
          <a:xfrm>
            <a:off x="4330713" y="1353281"/>
            <a:ext cx="592154" cy="807839"/>
            <a:chOff x="4772613" y="2736875"/>
            <a:chExt cx="676825" cy="923350"/>
          </a:xfrm>
        </p:grpSpPr>
        <p:sp>
          <p:nvSpPr>
            <p:cNvPr id="1548" name="Google Shape;1548;p53"/>
            <p:cNvSpPr/>
            <p:nvPr/>
          </p:nvSpPr>
          <p:spPr>
            <a:xfrm>
              <a:off x="4808238" y="3099275"/>
              <a:ext cx="529800" cy="560950"/>
            </a:xfrm>
            <a:custGeom>
              <a:rect b="b" l="l" r="r" t="t"/>
              <a:pathLst>
                <a:path extrusionOk="0" h="22438" w="21192">
                  <a:moveTo>
                    <a:pt x="11053" y="307"/>
                  </a:moveTo>
                  <a:cubicBezTo>
                    <a:pt x="11297" y="307"/>
                    <a:pt x="11539" y="322"/>
                    <a:pt x="11776" y="352"/>
                  </a:cubicBezTo>
                  <a:cubicBezTo>
                    <a:pt x="13886" y="604"/>
                    <a:pt x="15646" y="2015"/>
                    <a:pt x="16512" y="3928"/>
                  </a:cubicBezTo>
                  <a:cubicBezTo>
                    <a:pt x="16526" y="3942"/>
                    <a:pt x="16540" y="3956"/>
                    <a:pt x="16554" y="3970"/>
                  </a:cubicBezTo>
                  <a:cubicBezTo>
                    <a:pt x="16260" y="4012"/>
                    <a:pt x="15953" y="4110"/>
                    <a:pt x="15660" y="4222"/>
                  </a:cubicBezTo>
                  <a:cubicBezTo>
                    <a:pt x="15855" y="3775"/>
                    <a:pt x="15073" y="3034"/>
                    <a:pt x="14808" y="2755"/>
                  </a:cubicBezTo>
                  <a:cubicBezTo>
                    <a:pt x="14067" y="2001"/>
                    <a:pt x="13089" y="1456"/>
                    <a:pt x="12056" y="1232"/>
                  </a:cubicBezTo>
                  <a:cubicBezTo>
                    <a:pt x="11712" y="1161"/>
                    <a:pt x="11362" y="1126"/>
                    <a:pt x="11014" y="1126"/>
                  </a:cubicBezTo>
                  <a:cubicBezTo>
                    <a:pt x="9325" y="1126"/>
                    <a:pt x="7655" y="1945"/>
                    <a:pt x="6706" y="3370"/>
                  </a:cubicBezTo>
                  <a:cubicBezTo>
                    <a:pt x="6482" y="3272"/>
                    <a:pt x="6231" y="3202"/>
                    <a:pt x="5993" y="3146"/>
                  </a:cubicBezTo>
                  <a:cubicBezTo>
                    <a:pt x="6877" y="1316"/>
                    <a:pt x="9048" y="307"/>
                    <a:pt x="11053" y="307"/>
                  </a:cubicBezTo>
                  <a:close/>
                  <a:moveTo>
                    <a:pt x="10926" y="1410"/>
                  </a:moveTo>
                  <a:cubicBezTo>
                    <a:pt x="10991" y="1410"/>
                    <a:pt x="11055" y="1411"/>
                    <a:pt x="11120" y="1414"/>
                  </a:cubicBezTo>
                  <a:cubicBezTo>
                    <a:pt x="11958" y="1456"/>
                    <a:pt x="12768" y="1693"/>
                    <a:pt x="13495" y="2112"/>
                  </a:cubicBezTo>
                  <a:cubicBezTo>
                    <a:pt x="13900" y="2350"/>
                    <a:pt x="15660" y="3593"/>
                    <a:pt x="15366" y="4222"/>
                  </a:cubicBezTo>
                  <a:cubicBezTo>
                    <a:pt x="15338" y="4264"/>
                    <a:pt x="15338" y="4320"/>
                    <a:pt x="15366" y="4348"/>
                  </a:cubicBezTo>
                  <a:cubicBezTo>
                    <a:pt x="14389" y="4795"/>
                    <a:pt x="13453" y="5563"/>
                    <a:pt x="12992" y="6387"/>
                  </a:cubicBezTo>
                  <a:cubicBezTo>
                    <a:pt x="12209" y="6191"/>
                    <a:pt x="11371" y="6108"/>
                    <a:pt x="10547" y="6010"/>
                  </a:cubicBezTo>
                  <a:cubicBezTo>
                    <a:pt x="10098" y="5914"/>
                    <a:pt x="9650" y="5871"/>
                    <a:pt x="9201" y="5871"/>
                  </a:cubicBezTo>
                  <a:cubicBezTo>
                    <a:pt x="8993" y="5871"/>
                    <a:pt x="8785" y="5880"/>
                    <a:pt x="8577" y="5898"/>
                  </a:cubicBezTo>
                  <a:cubicBezTo>
                    <a:pt x="8577" y="5898"/>
                    <a:pt x="8577" y="5884"/>
                    <a:pt x="8577" y="5884"/>
                  </a:cubicBezTo>
                  <a:cubicBezTo>
                    <a:pt x="8466" y="4655"/>
                    <a:pt x="7767" y="3845"/>
                    <a:pt x="6831" y="3426"/>
                  </a:cubicBezTo>
                  <a:cubicBezTo>
                    <a:pt x="7879" y="2243"/>
                    <a:pt x="9315" y="1410"/>
                    <a:pt x="10926" y="1410"/>
                  </a:cubicBezTo>
                  <a:close/>
                  <a:moveTo>
                    <a:pt x="4985" y="3417"/>
                  </a:moveTo>
                  <a:cubicBezTo>
                    <a:pt x="6491" y="3417"/>
                    <a:pt x="7928" y="4215"/>
                    <a:pt x="8214" y="5926"/>
                  </a:cubicBezTo>
                  <a:cubicBezTo>
                    <a:pt x="8228" y="5926"/>
                    <a:pt x="8228" y="5940"/>
                    <a:pt x="8228" y="5940"/>
                  </a:cubicBezTo>
                  <a:cubicBezTo>
                    <a:pt x="5784" y="6303"/>
                    <a:pt x="3535" y="7965"/>
                    <a:pt x="2445" y="10201"/>
                  </a:cubicBezTo>
                  <a:cubicBezTo>
                    <a:pt x="2403" y="10298"/>
                    <a:pt x="2361" y="10396"/>
                    <a:pt x="2319" y="10480"/>
                  </a:cubicBezTo>
                  <a:cubicBezTo>
                    <a:pt x="643" y="8748"/>
                    <a:pt x="364" y="5884"/>
                    <a:pt x="2403" y="4278"/>
                  </a:cubicBezTo>
                  <a:cubicBezTo>
                    <a:pt x="3127" y="3712"/>
                    <a:pt x="4069" y="3417"/>
                    <a:pt x="4985" y="3417"/>
                  </a:cubicBezTo>
                  <a:close/>
                  <a:moveTo>
                    <a:pt x="17040" y="4304"/>
                  </a:moveTo>
                  <a:cubicBezTo>
                    <a:pt x="18059" y="4304"/>
                    <a:pt x="18935" y="4906"/>
                    <a:pt x="19571" y="5758"/>
                  </a:cubicBezTo>
                  <a:cubicBezTo>
                    <a:pt x="20311" y="6750"/>
                    <a:pt x="20717" y="8077"/>
                    <a:pt x="20353" y="9306"/>
                  </a:cubicBezTo>
                  <a:cubicBezTo>
                    <a:pt x="20010" y="10456"/>
                    <a:pt x="18941" y="11256"/>
                    <a:pt x="17750" y="11256"/>
                  </a:cubicBezTo>
                  <a:cubicBezTo>
                    <a:pt x="17682" y="11256"/>
                    <a:pt x="17614" y="11253"/>
                    <a:pt x="17546" y="11248"/>
                  </a:cubicBezTo>
                  <a:cubicBezTo>
                    <a:pt x="17504" y="11248"/>
                    <a:pt x="17476" y="11262"/>
                    <a:pt x="17448" y="11276"/>
                  </a:cubicBezTo>
                  <a:cubicBezTo>
                    <a:pt x="17043" y="10103"/>
                    <a:pt x="16442" y="8971"/>
                    <a:pt x="15674" y="8007"/>
                  </a:cubicBezTo>
                  <a:cubicBezTo>
                    <a:pt x="15017" y="7169"/>
                    <a:pt x="14179" y="6722"/>
                    <a:pt x="13257" y="6457"/>
                  </a:cubicBezTo>
                  <a:cubicBezTo>
                    <a:pt x="13928" y="5507"/>
                    <a:pt x="15227" y="4711"/>
                    <a:pt x="16316" y="4403"/>
                  </a:cubicBezTo>
                  <a:cubicBezTo>
                    <a:pt x="16564" y="4336"/>
                    <a:pt x="16806" y="4304"/>
                    <a:pt x="17040" y="4304"/>
                  </a:cubicBezTo>
                  <a:close/>
                  <a:moveTo>
                    <a:pt x="4722" y="20649"/>
                  </a:moveTo>
                  <a:cubicBezTo>
                    <a:pt x="4946" y="20803"/>
                    <a:pt x="5169" y="20957"/>
                    <a:pt x="5407" y="21096"/>
                  </a:cubicBezTo>
                  <a:cubicBezTo>
                    <a:pt x="5201" y="21326"/>
                    <a:pt x="5038" y="21774"/>
                    <a:pt x="4699" y="21774"/>
                  </a:cubicBezTo>
                  <a:cubicBezTo>
                    <a:pt x="4646" y="21774"/>
                    <a:pt x="4589" y="21763"/>
                    <a:pt x="4526" y="21739"/>
                  </a:cubicBezTo>
                  <a:cubicBezTo>
                    <a:pt x="4038" y="21571"/>
                    <a:pt x="4610" y="20957"/>
                    <a:pt x="4722" y="20649"/>
                  </a:cubicBezTo>
                  <a:close/>
                  <a:moveTo>
                    <a:pt x="9776" y="6213"/>
                  </a:moveTo>
                  <a:cubicBezTo>
                    <a:pt x="9911" y="6213"/>
                    <a:pt x="10048" y="6215"/>
                    <a:pt x="10184" y="6219"/>
                  </a:cubicBezTo>
                  <a:cubicBezTo>
                    <a:pt x="10198" y="6247"/>
                    <a:pt x="10226" y="6275"/>
                    <a:pt x="10268" y="6275"/>
                  </a:cubicBezTo>
                  <a:cubicBezTo>
                    <a:pt x="11832" y="6527"/>
                    <a:pt x="13774" y="6569"/>
                    <a:pt x="14961" y="7728"/>
                  </a:cubicBezTo>
                  <a:cubicBezTo>
                    <a:pt x="16107" y="8846"/>
                    <a:pt x="16903" y="10536"/>
                    <a:pt x="17294" y="12058"/>
                  </a:cubicBezTo>
                  <a:cubicBezTo>
                    <a:pt x="18076" y="15048"/>
                    <a:pt x="17336" y="18358"/>
                    <a:pt x="14947" y="20426"/>
                  </a:cubicBezTo>
                  <a:cubicBezTo>
                    <a:pt x="14822" y="20538"/>
                    <a:pt x="14682" y="20635"/>
                    <a:pt x="14556" y="20733"/>
                  </a:cubicBezTo>
                  <a:cubicBezTo>
                    <a:pt x="14533" y="20716"/>
                    <a:pt x="14503" y="20706"/>
                    <a:pt x="14474" y="20706"/>
                  </a:cubicBezTo>
                  <a:cubicBezTo>
                    <a:pt x="14434" y="20706"/>
                    <a:pt x="14397" y="20726"/>
                    <a:pt x="14389" y="20775"/>
                  </a:cubicBezTo>
                  <a:cubicBezTo>
                    <a:pt x="14375" y="20803"/>
                    <a:pt x="14375" y="20831"/>
                    <a:pt x="14375" y="20859"/>
                  </a:cubicBezTo>
                  <a:cubicBezTo>
                    <a:pt x="13161" y="21696"/>
                    <a:pt x="11724" y="22072"/>
                    <a:pt x="10266" y="22072"/>
                  </a:cubicBezTo>
                  <a:cubicBezTo>
                    <a:pt x="8586" y="22072"/>
                    <a:pt x="6877" y="21573"/>
                    <a:pt x="5448" y="20705"/>
                  </a:cubicBezTo>
                  <a:cubicBezTo>
                    <a:pt x="4024" y="19839"/>
                    <a:pt x="2724" y="18568"/>
                    <a:pt x="2263" y="16920"/>
                  </a:cubicBezTo>
                  <a:cubicBezTo>
                    <a:pt x="1775" y="15229"/>
                    <a:pt x="1830" y="13120"/>
                    <a:pt x="2333" y="11444"/>
                  </a:cubicBezTo>
                  <a:cubicBezTo>
                    <a:pt x="2822" y="9809"/>
                    <a:pt x="3926" y="8343"/>
                    <a:pt x="5351" y="7407"/>
                  </a:cubicBezTo>
                  <a:cubicBezTo>
                    <a:pt x="6700" y="6520"/>
                    <a:pt x="8215" y="6213"/>
                    <a:pt x="9776" y="6213"/>
                  </a:cubicBezTo>
                  <a:close/>
                  <a:moveTo>
                    <a:pt x="11081" y="0"/>
                  </a:moveTo>
                  <a:cubicBezTo>
                    <a:pt x="9007" y="0"/>
                    <a:pt x="6542" y="1073"/>
                    <a:pt x="5826" y="3118"/>
                  </a:cubicBezTo>
                  <a:cubicBezTo>
                    <a:pt x="5556" y="3072"/>
                    <a:pt x="5278" y="3049"/>
                    <a:pt x="4999" y="3049"/>
                  </a:cubicBezTo>
                  <a:cubicBezTo>
                    <a:pt x="4022" y="3049"/>
                    <a:pt x="3027" y="3332"/>
                    <a:pt x="2277" y="3887"/>
                  </a:cubicBezTo>
                  <a:cubicBezTo>
                    <a:pt x="84" y="5507"/>
                    <a:pt x="1" y="9027"/>
                    <a:pt x="2222" y="10675"/>
                  </a:cubicBezTo>
                  <a:lnTo>
                    <a:pt x="2236" y="10675"/>
                  </a:lnTo>
                  <a:cubicBezTo>
                    <a:pt x="1579" y="12310"/>
                    <a:pt x="1495" y="14168"/>
                    <a:pt x="1705" y="15900"/>
                  </a:cubicBezTo>
                  <a:cubicBezTo>
                    <a:pt x="1914" y="17618"/>
                    <a:pt x="2738" y="19015"/>
                    <a:pt x="4052" y="20132"/>
                  </a:cubicBezTo>
                  <a:cubicBezTo>
                    <a:pt x="4205" y="20272"/>
                    <a:pt x="4373" y="20398"/>
                    <a:pt x="4554" y="20524"/>
                  </a:cubicBezTo>
                  <a:cubicBezTo>
                    <a:pt x="4303" y="20649"/>
                    <a:pt x="4121" y="21012"/>
                    <a:pt x="4052" y="21250"/>
                  </a:cubicBezTo>
                  <a:cubicBezTo>
                    <a:pt x="3954" y="21543"/>
                    <a:pt x="3996" y="21851"/>
                    <a:pt x="4289" y="22018"/>
                  </a:cubicBezTo>
                  <a:cubicBezTo>
                    <a:pt x="4408" y="22089"/>
                    <a:pt x="4532" y="22121"/>
                    <a:pt x="4655" y="22121"/>
                  </a:cubicBezTo>
                  <a:cubicBezTo>
                    <a:pt x="5114" y="22121"/>
                    <a:pt x="5562" y="21687"/>
                    <a:pt x="5672" y="21236"/>
                  </a:cubicBezTo>
                  <a:cubicBezTo>
                    <a:pt x="7075" y="22000"/>
                    <a:pt x="8686" y="22437"/>
                    <a:pt x="10281" y="22437"/>
                  </a:cubicBezTo>
                  <a:cubicBezTo>
                    <a:pt x="11544" y="22437"/>
                    <a:pt x="12797" y="22163"/>
                    <a:pt x="13928" y="21557"/>
                  </a:cubicBezTo>
                  <a:cubicBezTo>
                    <a:pt x="14109" y="21460"/>
                    <a:pt x="14277" y="21362"/>
                    <a:pt x="14458" y="21250"/>
                  </a:cubicBezTo>
                  <a:cubicBezTo>
                    <a:pt x="14601" y="21556"/>
                    <a:pt x="14924" y="21781"/>
                    <a:pt x="15267" y="21781"/>
                  </a:cubicBezTo>
                  <a:cubicBezTo>
                    <a:pt x="15393" y="21781"/>
                    <a:pt x="15522" y="21751"/>
                    <a:pt x="15646" y="21683"/>
                  </a:cubicBezTo>
                  <a:cubicBezTo>
                    <a:pt x="15897" y="21543"/>
                    <a:pt x="16009" y="21264"/>
                    <a:pt x="15967" y="20985"/>
                  </a:cubicBezTo>
                  <a:cubicBezTo>
                    <a:pt x="15942" y="20784"/>
                    <a:pt x="15782" y="20483"/>
                    <a:pt x="15558" y="20483"/>
                  </a:cubicBezTo>
                  <a:cubicBezTo>
                    <a:pt x="15532" y="20483"/>
                    <a:pt x="15506" y="20487"/>
                    <a:pt x="15478" y="20496"/>
                  </a:cubicBezTo>
                  <a:cubicBezTo>
                    <a:pt x="15394" y="20524"/>
                    <a:pt x="15338" y="20621"/>
                    <a:pt x="15394" y="20705"/>
                  </a:cubicBezTo>
                  <a:cubicBezTo>
                    <a:pt x="15464" y="20817"/>
                    <a:pt x="15590" y="20845"/>
                    <a:pt x="15632" y="20985"/>
                  </a:cubicBezTo>
                  <a:cubicBezTo>
                    <a:pt x="15674" y="21138"/>
                    <a:pt x="15618" y="21306"/>
                    <a:pt x="15478" y="21404"/>
                  </a:cubicBezTo>
                  <a:cubicBezTo>
                    <a:pt x="15396" y="21452"/>
                    <a:pt x="15311" y="21474"/>
                    <a:pt x="15227" y="21474"/>
                  </a:cubicBezTo>
                  <a:cubicBezTo>
                    <a:pt x="14998" y="21474"/>
                    <a:pt x="14781" y="21311"/>
                    <a:pt x="14668" y="21096"/>
                  </a:cubicBezTo>
                  <a:cubicBezTo>
                    <a:pt x="17057" y="19406"/>
                    <a:pt x="18230" y="16333"/>
                    <a:pt x="17923" y="13441"/>
                  </a:cubicBezTo>
                  <a:cubicBezTo>
                    <a:pt x="17853" y="12813"/>
                    <a:pt x="17727" y="12198"/>
                    <a:pt x="17546" y="11583"/>
                  </a:cubicBezTo>
                  <a:lnTo>
                    <a:pt x="17546" y="11583"/>
                  </a:lnTo>
                  <a:cubicBezTo>
                    <a:pt x="17654" y="11596"/>
                    <a:pt x="17761" y="11603"/>
                    <a:pt x="17868" y="11603"/>
                  </a:cubicBezTo>
                  <a:cubicBezTo>
                    <a:pt x="19028" y="11603"/>
                    <a:pt x="20077" y="10857"/>
                    <a:pt x="20563" y="9795"/>
                  </a:cubicBezTo>
                  <a:cubicBezTo>
                    <a:pt x="21191" y="8440"/>
                    <a:pt x="20786" y="6820"/>
                    <a:pt x="19962" y="5647"/>
                  </a:cubicBezTo>
                  <a:cubicBezTo>
                    <a:pt x="19291" y="4678"/>
                    <a:pt x="18273" y="3913"/>
                    <a:pt x="17075" y="3913"/>
                  </a:cubicBezTo>
                  <a:cubicBezTo>
                    <a:pt x="16977" y="3913"/>
                    <a:pt x="16878" y="3918"/>
                    <a:pt x="16777" y="3928"/>
                  </a:cubicBezTo>
                  <a:lnTo>
                    <a:pt x="16763" y="3928"/>
                  </a:lnTo>
                  <a:cubicBezTo>
                    <a:pt x="16805" y="3887"/>
                    <a:pt x="16819" y="3831"/>
                    <a:pt x="16791" y="3761"/>
                  </a:cubicBezTo>
                  <a:cubicBezTo>
                    <a:pt x="15841" y="1679"/>
                    <a:pt x="13830" y="185"/>
                    <a:pt x="11525" y="17"/>
                  </a:cubicBezTo>
                  <a:cubicBezTo>
                    <a:pt x="11379" y="6"/>
                    <a:pt x="11231" y="0"/>
                    <a:pt x="11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53"/>
            <p:cNvSpPr/>
            <p:nvPr/>
          </p:nvSpPr>
          <p:spPr>
            <a:xfrm>
              <a:off x="4860263" y="3271925"/>
              <a:ext cx="376150" cy="359075"/>
            </a:xfrm>
            <a:custGeom>
              <a:rect b="b" l="l" r="r" t="t"/>
              <a:pathLst>
                <a:path extrusionOk="0" h="14363" w="15046">
                  <a:moveTo>
                    <a:pt x="7794" y="247"/>
                  </a:moveTo>
                  <a:cubicBezTo>
                    <a:pt x="8077" y="247"/>
                    <a:pt x="8363" y="261"/>
                    <a:pt x="8648" y="291"/>
                  </a:cubicBezTo>
                  <a:cubicBezTo>
                    <a:pt x="8660" y="341"/>
                    <a:pt x="8706" y="391"/>
                    <a:pt x="8776" y="391"/>
                  </a:cubicBezTo>
                  <a:cubicBezTo>
                    <a:pt x="8784" y="391"/>
                    <a:pt x="8793" y="390"/>
                    <a:pt x="8801" y="389"/>
                  </a:cubicBezTo>
                  <a:cubicBezTo>
                    <a:pt x="9028" y="350"/>
                    <a:pt x="9246" y="332"/>
                    <a:pt x="9455" y="332"/>
                  </a:cubicBezTo>
                  <a:cubicBezTo>
                    <a:pt x="12425" y="332"/>
                    <a:pt x="13728" y="4042"/>
                    <a:pt x="14263" y="6521"/>
                  </a:cubicBezTo>
                  <a:cubicBezTo>
                    <a:pt x="14934" y="9608"/>
                    <a:pt x="13285" y="12668"/>
                    <a:pt x="10282" y="13729"/>
                  </a:cubicBezTo>
                  <a:cubicBezTo>
                    <a:pt x="9527" y="13996"/>
                    <a:pt x="8746" y="14123"/>
                    <a:pt x="7970" y="14123"/>
                  </a:cubicBezTo>
                  <a:cubicBezTo>
                    <a:pt x="6059" y="14123"/>
                    <a:pt x="4179" y="13350"/>
                    <a:pt x="2809" y="11969"/>
                  </a:cubicBezTo>
                  <a:cubicBezTo>
                    <a:pt x="825" y="9972"/>
                    <a:pt x="238" y="7010"/>
                    <a:pt x="1286" y="4412"/>
                  </a:cubicBezTo>
                  <a:cubicBezTo>
                    <a:pt x="2376" y="1673"/>
                    <a:pt x="5009" y="247"/>
                    <a:pt x="7794" y="247"/>
                  </a:cubicBezTo>
                  <a:close/>
                  <a:moveTo>
                    <a:pt x="7344" y="1"/>
                  </a:moveTo>
                  <a:cubicBezTo>
                    <a:pt x="5015" y="1"/>
                    <a:pt x="2711" y="1336"/>
                    <a:pt x="1524" y="3350"/>
                  </a:cubicBezTo>
                  <a:cubicBezTo>
                    <a:pt x="1" y="5921"/>
                    <a:pt x="252" y="9259"/>
                    <a:pt x="2138" y="11578"/>
                  </a:cubicBezTo>
                  <a:cubicBezTo>
                    <a:pt x="3573" y="13342"/>
                    <a:pt x="5759" y="14362"/>
                    <a:pt x="7990" y="14362"/>
                  </a:cubicBezTo>
                  <a:cubicBezTo>
                    <a:pt x="8691" y="14362"/>
                    <a:pt x="9398" y="14261"/>
                    <a:pt x="10087" y="14051"/>
                  </a:cubicBezTo>
                  <a:cubicBezTo>
                    <a:pt x="13006" y="13157"/>
                    <a:pt x="15046" y="10293"/>
                    <a:pt x="14654" y="7220"/>
                  </a:cubicBezTo>
                  <a:cubicBezTo>
                    <a:pt x="14303" y="4474"/>
                    <a:pt x="12776" y="92"/>
                    <a:pt x="9486" y="92"/>
                  </a:cubicBezTo>
                  <a:cubicBezTo>
                    <a:pt x="9244" y="92"/>
                    <a:pt x="8993" y="116"/>
                    <a:pt x="8732" y="165"/>
                  </a:cubicBezTo>
                  <a:cubicBezTo>
                    <a:pt x="8274" y="54"/>
                    <a:pt x="7808" y="1"/>
                    <a:pt x="7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53"/>
            <p:cNvSpPr/>
            <p:nvPr/>
          </p:nvSpPr>
          <p:spPr>
            <a:xfrm>
              <a:off x="5040813" y="3340175"/>
              <a:ext cx="115975" cy="129950"/>
            </a:xfrm>
            <a:custGeom>
              <a:rect b="b" l="l" r="r" t="t"/>
              <a:pathLst>
                <a:path extrusionOk="0" h="5198" w="4639">
                  <a:moveTo>
                    <a:pt x="442" y="0"/>
                  </a:moveTo>
                  <a:cubicBezTo>
                    <a:pt x="355" y="0"/>
                    <a:pt x="273" y="56"/>
                    <a:pt x="280" y="173"/>
                  </a:cubicBezTo>
                  <a:cubicBezTo>
                    <a:pt x="308" y="1612"/>
                    <a:pt x="364" y="3037"/>
                    <a:pt x="406" y="4462"/>
                  </a:cubicBezTo>
                  <a:lnTo>
                    <a:pt x="392" y="4462"/>
                  </a:lnTo>
                  <a:cubicBezTo>
                    <a:pt x="57" y="4462"/>
                    <a:pt x="1" y="4909"/>
                    <a:pt x="210" y="5104"/>
                  </a:cubicBezTo>
                  <a:cubicBezTo>
                    <a:pt x="283" y="5169"/>
                    <a:pt x="373" y="5197"/>
                    <a:pt x="464" y="5197"/>
                  </a:cubicBezTo>
                  <a:cubicBezTo>
                    <a:pt x="548" y="5197"/>
                    <a:pt x="632" y="5173"/>
                    <a:pt x="699" y="5132"/>
                  </a:cubicBezTo>
                  <a:cubicBezTo>
                    <a:pt x="741" y="5104"/>
                    <a:pt x="769" y="5076"/>
                    <a:pt x="811" y="5035"/>
                  </a:cubicBezTo>
                  <a:cubicBezTo>
                    <a:pt x="811" y="5035"/>
                    <a:pt x="811" y="5049"/>
                    <a:pt x="825" y="5049"/>
                  </a:cubicBezTo>
                  <a:cubicBezTo>
                    <a:pt x="1572" y="5084"/>
                    <a:pt x="2342" y="5125"/>
                    <a:pt x="3106" y="5125"/>
                  </a:cubicBezTo>
                  <a:cubicBezTo>
                    <a:pt x="3542" y="5125"/>
                    <a:pt x="3975" y="5112"/>
                    <a:pt x="4401" y="5076"/>
                  </a:cubicBezTo>
                  <a:cubicBezTo>
                    <a:pt x="4639" y="5049"/>
                    <a:pt x="4639" y="4727"/>
                    <a:pt x="4401" y="4699"/>
                  </a:cubicBezTo>
                  <a:cubicBezTo>
                    <a:pt x="3995" y="4664"/>
                    <a:pt x="3580" y="4650"/>
                    <a:pt x="3162" y="4650"/>
                  </a:cubicBezTo>
                  <a:cubicBezTo>
                    <a:pt x="2429" y="4650"/>
                    <a:pt x="1685" y="4692"/>
                    <a:pt x="965" y="4727"/>
                  </a:cubicBezTo>
                  <a:cubicBezTo>
                    <a:pt x="979" y="4699"/>
                    <a:pt x="979" y="4657"/>
                    <a:pt x="979" y="4629"/>
                  </a:cubicBezTo>
                  <a:cubicBezTo>
                    <a:pt x="993" y="4560"/>
                    <a:pt x="951" y="4518"/>
                    <a:pt x="895" y="4476"/>
                  </a:cubicBezTo>
                  <a:cubicBezTo>
                    <a:pt x="839" y="4434"/>
                    <a:pt x="769" y="4420"/>
                    <a:pt x="713" y="4420"/>
                  </a:cubicBezTo>
                  <a:cubicBezTo>
                    <a:pt x="811" y="3023"/>
                    <a:pt x="797" y="1570"/>
                    <a:pt x="643" y="173"/>
                  </a:cubicBezTo>
                  <a:cubicBezTo>
                    <a:pt x="629" y="60"/>
                    <a:pt x="532" y="0"/>
                    <a:pt x="4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53"/>
            <p:cNvSpPr/>
            <p:nvPr/>
          </p:nvSpPr>
          <p:spPr>
            <a:xfrm>
              <a:off x="4772613" y="2736875"/>
              <a:ext cx="676825" cy="348150"/>
            </a:xfrm>
            <a:custGeom>
              <a:rect b="b" l="l" r="r" t="t"/>
              <a:pathLst>
                <a:path extrusionOk="0" h="13926" w="27073">
                  <a:moveTo>
                    <a:pt x="7026" y="384"/>
                  </a:moveTo>
                  <a:cubicBezTo>
                    <a:pt x="7799" y="384"/>
                    <a:pt x="8558" y="432"/>
                    <a:pt x="9234" y="460"/>
                  </a:cubicBezTo>
                  <a:cubicBezTo>
                    <a:pt x="11134" y="524"/>
                    <a:pt x="13023" y="588"/>
                    <a:pt x="14921" y="588"/>
                  </a:cubicBezTo>
                  <a:cubicBezTo>
                    <a:pt x="15102" y="588"/>
                    <a:pt x="15283" y="587"/>
                    <a:pt x="15464" y="586"/>
                  </a:cubicBezTo>
                  <a:cubicBezTo>
                    <a:pt x="17504" y="572"/>
                    <a:pt x="19557" y="418"/>
                    <a:pt x="21597" y="418"/>
                  </a:cubicBezTo>
                  <a:cubicBezTo>
                    <a:pt x="23762" y="418"/>
                    <a:pt x="25536" y="1257"/>
                    <a:pt x="26248" y="3422"/>
                  </a:cubicBezTo>
                  <a:cubicBezTo>
                    <a:pt x="26556" y="4386"/>
                    <a:pt x="26598" y="5405"/>
                    <a:pt x="26556" y="6411"/>
                  </a:cubicBezTo>
                  <a:cubicBezTo>
                    <a:pt x="26514" y="7417"/>
                    <a:pt x="26570" y="8772"/>
                    <a:pt x="26053" y="9680"/>
                  </a:cubicBezTo>
                  <a:cubicBezTo>
                    <a:pt x="25341" y="10912"/>
                    <a:pt x="23594" y="11096"/>
                    <a:pt x="22019" y="11096"/>
                  </a:cubicBezTo>
                  <a:cubicBezTo>
                    <a:pt x="21347" y="11096"/>
                    <a:pt x="20706" y="11062"/>
                    <a:pt x="20190" y="11062"/>
                  </a:cubicBezTo>
                  <a:cubicBezTo>
                    <a:pt x="20160" y="11062"/>
                    <a:pt x="20131" y="11063"/>
                    <a:pt x="20102" y="11063"/>
                  </a:cubicBezTo>
                  <a:cubicBezTo>
                    <a:pt x="19860" y="11064"/>
                    <a:pt x="19619" y="11065"/>
                    <a:pt x="19377" y="11065"/>
                  </a:cubicBezTo>
                  <a:cubicBezTo>
                    <a:pt x="17202" y="11065"/>
                    <a:pt x="15029" y="11008"/>
                    <a:pt x="12866" y="10895"/>
                  </a:cubicBezTo>
                  <a:cubicBezTo>
                    <a:pt x="12782" y="10895"/>
                    <a:pt x="12726" y="10937"/>
                    <a:pt x="12698" y="10979"/>
                  </a:cubicBezTo>
                  <a:cubicBezTo>
                    <a:pt x="12665" y="10937"/>
                    <a:pt x="12610" y="10905"/>
                    <a:pt x="12551" y="10905"/>
                  </a:cubicBezTo>
                  <a:cubicBezTo>
                    <a:pt x="12512" y="10905"/>
                    <a:pt x="12472" y="10918"/>
                    <a:pt x="12433" y="10951"/>
                  </a:cubicBezTo>
                  <a:cubicBezTo>
                    <a:pt x="12140" y="11216"/>
                    <a:pt x="11972" y="11566"/>
                    <a:pt x="11902" y="11957"/>
                  </a:cubicBezTo>
                  <a:cubicBezTo>
                    <a:pt x="11874" y="12208"/>
                    <a:pt x="11874" y="12460"/>
                    <a:pt x="11916" y="12711"/>
                  </a:cubicBezTo>
                  <a:cubicBezTo>
                    <a:pt x="11944" y="12893"/>
                    <a:pt x="12112" y="13270"/>
                    <a:pt x="12084" y="13424"/>
                  </a:cubicBezTo>
                  <a:cubicBezTo>
                    <a:pt x="12121" y="13498"/>
                    <a:pt x="12121" y="13535"/>
                    <a:pt x="12076" y="13535"/>
                  </a:cubicBezTo>
                  <a:cubicBezTo>
                    <a:pt x="12053" y="13535"/>
                    <a:pt x="12019" y="13526"/>
                    <a:pt x="11972" y="13507"/>
                  </a:cubicBezTo>
                  <a:cubicBezTo>
                    <a:pt x="11952" y="13511"/>
                    <a:pt x="11933" y="13512"/>
                    <a:pt x="11915" y="13512"/>
                  </a:cubicBezTo>
                  <a:cubicBezTo>
                    <a:pt x="11856" y="13512"/>
                    <a:pt x="11805" y="13494"/>
                    <a:pt x="11763" y="13451"/>
                  </a:cubicBezTo>
                  <a:cubicBezTo>
                    <a:pt x="11637" y="13396"/>
                    <a:pt x="11455" y="13256"/>
                    <a:pt x="11357" y="13172"/>
                  </a:cubicBezTo>
                  <a:cubicBezTo>
                    <a:pt x="11176" y="13018"/>
                    <a:pt x="11008" y="12865"/>
                    <a:pt x="10855" y="12683"/>
                  </a:cubicBezTo>
                  <a:cubicBezTo>
                    <a:pt x="10491" y="12236"/>
                    <a:pt x="10240" y="11733"/>
                    <a:pt x="10072" y="11175"/>
                  </a:cubicBezTo>
                  <a:cubicBezTo>
                    <a:pt x="10054" y="11114"/>
                    <a:pt x="10012" y="11087"/>
                    <a:pt x="9969" y="11087"/>
                  </a:cubicBezTo>
                  <a:cubicBezTo>
                    <a:pt x="9914" y="11087"/>
                    <a:pt x="9857" y="11132"/>
                    <a:pt x="9849" y="11202"/>
                  </a:cubicBezTo>
                  <a:cubicBezTo>
                    <a:pt x="8427" y="11455"/>
                    <a:pt x="6889" y="11707"/>
                    <a:pt x="5398" y="11707"/>
                  </a:cubicBezTo>
                  <a:cubicBezTo>
                    <a:pt x="4823" y="11707"/>
                    <a:pt x="4255" y="11669"/>
                    <a:pt x="3702" y="11580"/>
                  </a:cubicBezTo>
                  <a:cubicBezTo>
                    <a:pt x="1356" y="11216"/>
                    <a:pt x="392" y="9219"/>
                    <a:pt x="629" y="7012"/>
                  </a:cubicBezTo>
                  <a:cubicBezTo>
                    <a:pt x="741" y="6006"/>
                    <a:pt x="1034" y="5014"/>
                    <a:pt x="1328" y="4064"/>
                  </a:cubicBezTo>
                  <a:cubicBezTo>
                    <a:pt x="1649" y="3073"/>
                    <a:pt x="2040" y="2067"/>
                    <a:pt x="2892" y="1410"/>
                  </a:cubicBezTo>
                  <a:cubicBezTo>
                    <a:pt x="3988" y="563"/>
                    <a:pt x="5532" y="384"/>
                    <a:pt x="7026" y="384"/>
                  </a:cubicBezTo>
                  <a:close/>
                  <a:moveTo>
                    <a:pt x="7116" y="0"/>
                  </a:moveTo>
                  <a:cubicBezTo>
                    <a:pt x="5512" y="0"/>
                    <a:pt x="3812" y="170"/>
                    <a:pt x="2613" y="1117"/>
                  </a:cubicBezTo>
                  <a:cubicBezTo>
                    <a:pt x="1104" y="2318"/>
                    <a:pt x="559" y="4833"/>
                    <a:pt x="280" y="6635"/>
                  </a:cubicBezTo>
                  <a:cubicBezTo>
                    <a:pt x="1" y="8548"/>
                    <a:pt x="462" y="10741"/>
                    <a:pt x="2375" y="11622"/>
                  </a:cubicBezTo>
                  <a:cubicBezTo>
                    <a:pt x="3155" y="11975"/>
                    <a:pt x="4029" y="12066"/>
                    <a:pt x="4891" y="12066"/>
                  </a:cubicBezTo>
                  <a:cubicBezTo>
                    <a:pt x="5186" y="12066"/>
                    <a:pt x="5481" y="12055"/>
                    <a:pt x="5770" y="12041"/>
                  </a:cubicBezTo>
                  <a:cubicBezTo>
                    <a:pt x="7167" y="11985"/>
                    <a:pt x="8536" y="11775"/>
                    <a:pt x="9877" y="11426"/>
                  </a:cubicBezTo>
                  <a:cubicBezTo>
                    <a:pt x="10044" y="12124"/>
                    <a:pt x="10422" y="12767"/>
                    <a:pt x="10938" y="13256"/>
                  </a:cubicBezTo>
                  <a:cubicBezTo>
                    <a:pt x="11224" y="13531"/>
                    <a:pt x="11662" y="13926"/>
                    <a:pt x="12075" y="13926"/>
                  </a:cubicBezTo>
                  <a:cubicBezTo>
                    <a:pt x="12208" y="13926"/>
                    <a:pt x="12339" y="13885"/>
                    <a:pt x="12461" y="13787"/>
                  </a:cubicBezTo>
                  <a:cubicBezTo>
                    <a:pt x="12517" y="13745"/>
                    <a:pt x="12531" y="13675"/>
                    <a:pt x="12517" y="13619"/>
                  </a:cubicBezTo>
                  <a:cubicBezTo>
                    <a:pt x="12265" y="12795"/>
                    <a:pt x="12014" y="11887"/>
                    <a:pt x="12685" y="11202"/>
                  </a:cubicBezTo>
                  <a:cubicBezTo>
                    <a:pt x="12685" y="11189"/>
                    <a:pt x="12685" y="11175"/>
                    <a:pt x="12698" y="11175"/>
                  </a:cubicBezTo>
                  <a:cubicBezTo>
                    <a:pt x="12726" y="11230"/>
                    <a:pt x="12782" y="11272"/>
                    <a:pt x="12866" y="11286"/>
                  </a:cubicBezTo>
                  <a:cubicBezTo>
                    <a:pt x="15037" y="11419"/>
                    <a:pt x="17208" y="11481"/>
                    <a:pt x="19386" y="11481"/>
                  </a:cubicBezTo>
                  <a:cubicBezTo>
                    <a:pt x="19969" y="11481"/>
                    <a:pt x="20552" y="11477"/>
                    <a:pt x="21136" y="11468"/>
                  </a:cubicBezTo>
                  <a:cubicBezTo>
                    <a:pt x="22728" y="11440"/>
                    <a:pt x="24921" y="11608"/>
                    <a:pt x="26109" y="10294"/>
                  </a:cubicBezTo>
                  <a:cubicBezTo>
                    <a:pt x="26681" y="9666"/>
                    <a:pt x="26779" y="8842"/>
                    <a:pt x="26849" y="8032"/>
                  </a:cubicBezTo>
                  <a:cubicBezTo>
                    <a:pt x="26975" y="6830"/>
                    <a:pt x="27073" y="5601"/>
                    <a:pt x="26891" y="4400"/>
                  </a:cubicBezTo>
                  <a:cubicBezTo>
                    <a:pt x="26626" y="2639"/>
                    <a:pt x="25690" y="963"/>
                    <a:pt x="23958" y="335"/>
                  </a:cubicBezTo>
                  <a:cubicBezTo>
                    <a:pt x="23195" y="62"/>
                    <a:pt x="22382" y="2"/>
                    <a:pt x="21578" y="2"/>
                  </a:cubicBezTo>
                  <a:cubicBezTo>
                    <a:pt x="21350" y="2"/>
                    <a:pt x="21123" y="7"/>
                    <a:pt x="20898" y="13"/>
                  </a:cubicBezTo>
                  <a:cubicBezTo>
                    <a:pt x="19543" y="69"/>
                    <a:pt x="18202" y="139"/>
                    <a:pt x="16861" y="153"/>
                  </a:cubicBezTo>
                  <a:cubicBezTo>
                    <a:pt x="16260" y="166"/>
                    <a:pt x="15660" y="171"/>
                    <a:pt x="15061" y="171"/>
                  </a:cubicBezTo>
                  <a:cubicBezTo>
                    <a:pt x="13002" y="171"/>
                    <a:pt x="10955" y="106"/>
                    <a:pt x="8899" y="41"/>
                  </a:cubicBezTo>
                  <a:cubicBezTo>
                    <a:pt x="8342" y="26"/>
                    <a:pt x="7736" y="0"/>
                    <a:pt x="71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53"/>
            <p:cNvSpPr/>
            <p:nvPr/>
          </p:nvSpPr>
          <p:spPr>
            <a:xfrm>
              <a:off x="4853988" y="2826950"/>
              <a:ext cx="62875" cy="144525"/>
            </a:xfrm>
            <a:custGeom>
              <a:rect b="b" l="l" r="r" t="t"/>
              <a:pathLst>
                <a:path extrusionOk="0" h="5781" w="2515">
                  <a:moveTo>
                    <a:pt x="2245" y="0"/>
                  </a:moveTo>
                  <a:cubicBezTo>
                    <a:pt x="696" y="0"/>
                    <a:pt x="350" y="1779"/>
                    <a:pt x="350" y="3004"/>
                  </a:cubicBezTo>
                  <a:cubicBezTo>
                    <a:pt x="337" y="4072"/>
                    <a:pt x="680" y="5780"/>
                    <a:pt x="1968" y="5780"/>
                  </a:cubicBezTo>
                  <a:cubicBezTo>
                    <a:pt x="2078" y="5780"/>
                    <a:pt x="2195" y="5768"/>
                    <a:pt x="2319" y="5742"/>
                  </a:cubicBezTo>
                  <a:cubicBezTo>
                    <a:pt x="2515" y="5700"/>
                    <a:pt x="2459" y="5420"/>
                    <a:pt x="2263" y="5406"/>
                  </a:cubicBezTo>
                  <a:cubicBezTo>
                    <a:pt x="0" y="5267"/>
                    <a:pt x="294" y="727"/>
                    <a:pt x="2305" y="280"/>
                  </a:cubicBezTo>
                  <a:cubicBezTo>
                    <a:pt x="2459" y="252"/>
                    <a:pt x="2431" y="14"/>
                    <a:pt x="2263" y="0"/>
                  </a:cubicBezTo>
                  <a:cubicBezTo>
                    <a:pt x="2257" y="0"/>
                    <a:pt x="2251" y="0"/>
                    <a:pt x="2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53"/>
            <p:cNvSpPr/>
            <p:nvPr/>
          </p:nvSpPr>
          <p:spPr>
            <a:xfrm>
              <a:off x="4937113" y="2827200"/>
              <a:ext cx="53450" cy="150275"/>
            </a:xfrm>
            <a:custGeom>
              <a:rect b="b" l="l" r="r" t="t"/>
              <a:pathLst>
                <a:path extrusionOk="0" h="6011" w="2138">
                  <a:moveTo>
                    <a:pt x="545" y="298"/>
                  </a:moveTo>
                  <a:cubicBezTo>
                    <a:pt x="936" y="298"/>
                    <a:pt x="1369" y="395"/>
                    <a:pt x="1593" y="745"/>
                  </a:cubicBezTo>
                  <a:cubicBezTo>
                    <a:pt x="1746" y="996"/>
                    <a:pt x="1718" y="1317"/>
                    <a:pt x="1523" y="1527"/>
                  </a:cubicBezTo>
                  <a:cubicBezTo>
                    <a:pt x="1393" y="1664"/>
                    <a:pt x="1260" y="1703"/>
                    <a:pt x="1121" y="1703"/>
                  </a:cubicBezTo>
                  <a:cubicBezTo>
                    <a:pt x="977" y="1703"/>
                    <a:pt x="828" y="1660"/>
                    <a:pt x="671" y="1639"/>
                  </a:cubicBezTo>
                  <a:lnTo>
                    <a:pt x="601" y="1639"/>
                  </a:lnTo>
                  <a:cubicBezTo>
                    <a:pt x="587" y="1192"/>
                    <a:pt x="573" y="745"/>
                    <a:pt x="545" y="298"/>
                  </a:cubicBezTo>
                  <a:close/>
                  <a:moveTo>
                    <a:pt x="754" y="0"/>
                  </a:moveTo>
                  <a:cubicBezTo>
                    <a:pt x="649" y="0"/>
                    <a:pt x="546" y="11"/>
                    <a:pt x="447" y="32"/>
                  </a:cubicBezTo>
                  <a:cubicBezTo>
                    <a:pt x="418" y="18"/>
                    <a:pt x="387" y="11"/>
                    <a:pt x="358" y="11"/>
                  </a:cubicBezTo>
                  <a:cubicBezTo>
                    <a:pt x="272" y="11"/>
                    <a:pt x="192" y="68"/>
                    <a:pt x="182" y="172"/>
                  </a:cubicBezTo>
                  <a:cubicBezTo>
                    <a:pt x="0" y="1946"/>
                    <a:pt x="84" y="3804"/>
                    <a:pt x="112" y="5592"/>
                  </a:cubicBezTo>
                  <a:cubicBezTo>
                    <a:pt x="112" y="5704"/>
                    <a:pt x="196" y="5760"/>
                    <a:pt x="281" y="5760"/>
                  </a:cubicBezTo>
                  <a:cubicBezTo>
                    <a:pt x="367" y="5760"/>
                    <a:pt x="454" y="5704"/>
                    <a:pt x="461" y="5592"/>
                  </a:cubicBezTo>
                  <a:cubicBezTo>
                    <a:pt x="517" y="4419"/>
                    <a:pt x="587" y="3203"/>
                    <a:pt x="601" y="2002"/>
                  </a:cubicBezTo>
                  <a:cubicBezTo>
                    <a:pt x="699" y="2086"/>
                    <a:pt x="824" y="2128"/>
                    <a:pt x="964" y="2128"/>
                  </a:cubicBezTo>
                  <a:cubicBezTo>
                    <a:pt x="1146" y="3371"/>
                    <a:pt x="1271" y="4712"/>
                    <a:pt x="1634" y="5899"/>
                  </a:cubicBezTo>
                  <a:cubicBezTo>
                    <a:pt x="1660" y="5975"/>
                    <a:pt x="1727" y="6011"/>
                    <a:pt x="1794" y="6011"/>
                  </a:cubicBezTo>
                  <a:cubicBezTo>
                    <a:pt x="1876" y="6011"/>
                    <a:pt x="1956" y="5957"/>
                    <a:pt x="1956" y="5857"/>
                  </a:cubicBezTo>
                  <a:cubicBezTo>
                    <a:pt x="1928" y="4628"/>
                    <a:pt x="1579" y="3301"/>
                    <a:pt x="1285" y="2100"/>
                  </a:cubicBezTo>
                  <a:cubicBezTo>
                    <a:pt x="1411" y="2072"/>
                    <a:pt x="1523" y="2030"/>
                    <a:pt x="1620" y="1974"/>
                  </a:cubicBezTo>
                  <a:cubicBezTo>
                    <a:pt x="1956" y="1750"/>
                    <a:pt x="2137" y="1317"/>
                    <a:pt x="2067" y="912"/>
                  </a:cubicBezTo>
                  <a:cubicBezTo>
                    <a:pt x="1949" y="321"/>
                    <a:pt x="1331" y="0"/>
                    <a:pt x="7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53"/>
            <p:cNvSpPr/>
            <p:nvPr/>
          </p:nvSpPr>
          <p:spPr>
            <a:xfrm>
              <a:off x="5008338" y="2830800"/>
              <a:ext cx="41250" cy="144825"/>
            </a:xfrm>
            <a:custGeom>
              <a:rect b="b" l="l" r="r" t="t"/>
              <a:pathLst>
                <a:path extrusionOk="0" h="5793" w="1650">
                  <a:moveTo>
                    <a:pt x="210" y="0"/>
                  </a:moveTo>
                  <a:cubicBezTo>
                    <a:pt x="99" y="0"/>
                    <a:pt x="1" y="98"/>
                    <a:pt x="1" y="210"/>
                  </a:cubicBezTo>
                  <a:cubicBezTo>
                    <a:pt x="1" y="1984"/>
                    <a:pt x="1" y="3772"/>
                    <a:pt x="168" y="5532"/>
                  </a:cubicBezTo>
                  <a:cubicBezTo>
                    <a:pt x="168" y="5616"/>
                    <a:pt x="238" y="5657"/>
                    <a:pt x="308" y="5671"/>
                  </a:cubicBezTo>
                  <a:cubicBezTo>
                    <a:pt x="308" y="5685"/>
                    <a:pt x="322" y="5685"/>
                    <a:pt x="336" y="5685"/>
                  </a:cubicBezTo>
                  <a:cubicBezTo>
                    <a:pt x="514" y="5745"/>
                    <a:pt x="744" y="5792"/>
                    <a:pt x="966" y="5792"/>
                  </a:cubicBezTo>
                  <a:cubicBezTo>
                    <a:pt x="1162" y="5792"/>
                    <a:pt x="1352" y="5756"/>
                    <a:pt x="1495" y="5657"/>
                  </a:cubicBezTo>
                  <a:cubicBezTo>
                    <a:pt x="1621" y="5574"/>
                    <a:pt x="1579" y="5350"/>
                    <a:pt x="1412" y="5350"/>
                  </a:cubicBezTo>
                  <a:cubicBezTo>
                    <a:pt x="1258" y="5364"/>
                    <a:pt x="1104" y="5420"/>
                    <a:pt x="951" y="5448"/>
                  </a:cubicBezTo>
                  <a:cubicBezTo>
                    <a:pt x="881" y="5454"/>
                    <a:pt x="814" y="5457"/>
                    <a:pt x="749" y="5457"/>
                  </a:cubicBezTo>
                  <a:cubicBezTo>
                    <a:pt x="656" y="5457"/>
                    <a:pt x="566" y="5450"/>
                    <a:pt x="476" y="5434"/>
                  </a:cubicBezTo>
                  <a:cubicBezTo>
                    <a:pt x="476" y="5057"/>
                    <a:pt x="462" y="4680"/>
                    <a:pt x="462" y="4302"/>
                  </a:cubicBezTo>
                  <a:lnTo>
                    <a:pt x="462" y="4302"/>
                  </a:lnTo>
                  <a:cubicBezTo>
                    <a:pt x="601" y="4316"/>
                    <a:pt x="755" y="4316"/>
                    <a:pt x="895" y="4316"/>
                  </a:cubicBezTo>
                  <a:cubicBezTo>
                    <a:pt x="1001" y="4316"/>
                    <a:pt x="1108" y="4329"/>
                    <a:pt x="1213" y="4329"/>
                  </a:cubicBezTo>
                  <a:cubicBezTo>
                    <a:pt x="1300" y="4329"/>
                    <a:pt x="1385" y="4320"/>
                    <a:pt x="1467" y="4288"/>
                  </a:cubicBezTo>
                  <a:cubicBezTo>
                    <a:pt x="1607" y="4219"/>
                    <a:pt x="1607" y="4051"/>
                    <a:pt x="1467" y="3995"/>
                  </a:cubicBezTo>
                  <a:cubicBezTo>
                    <a:pt x="1377" y="3953"/>
                    <a:pt x="1279" y="3943"/>
                    <a:pt x="1181" y="3943"/>
                  </a:cubicBezTo>
                  <a:cubicBezTo>
                    <a:pt x="1083" y="3943"/>
                    <a:pt x="986" y="3953"/>
                    <a:pt x="895" y="3953"/>
                  </a:cubicBezTo>
                  <a:cubicBezTo>
                    <a:pt x="755" y="3953"/>
                    <a:pt x="601" y="3953"/>
                    <a:pt x="462" y="3967"/>
                  </a:cubicBezTo>
                  <a:cubicBezTo>
                    <a:pt x="434" y="2780"/>
                    <a:pt x="406" y="1592"/>
                    <a:pt x="420" y="405"/>
                  </a:cubicBezTo>
                  <a:lnTo>
                    <a:pt x="420" y="405"/>
                  </a:lnTo>
                  <a:cubicBezTo>
                    <a:pt x="643" y="419"/>
                    <a:pt x="867" y="419"/>
                    <a:pt x="1090" y="419"/>
                  </a:cubicBezTo>
                  <a:cubicBezTo>
                    <a:pt x="1110" y="489"/>
                    <a:pt x="1174" y="545"/>
                    <a:pt x="1244" y="545"/>
                  </a:cubicBezTo>
                  <a:cubicBezTo>
                    <a:pt x="1272" y="545"/>
                    <a:pt x="1300" y="537"/>
                    <a:pt x="1328" y="517"/>
                  </a:cubicBezTo>
                  <a:cubicBezTo>
                    <a:pt x="1384" y="475"/>
                    <a:pt x="1440" y="433"/>
                    <a:pt x="1495" y="391"/>
                  </a:cubicBezTo>
                  <a:cubicBezTo>
                    <a:pt x="1649" y="279"/>
                    <a:pt x="1607" y="14"/>
                    <a:pt x="1398" y="14"/>
                  </a:cubicBezTo>
                  <a:cubicBezTo>
                    <a:pt x="993" y="0"/>
                    <a:pt x="601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53"/>
            <p:cNvSpPr/>
            <p:nvPr/>
          </p:nvSpPr>
          <p:spPr>
            <a:xfrm>
              <a:off x="5065963" y="2828925"/>
              <a:ext cx="58700" cy="153000"/>
            </a:xfrm>
            <a:custGeom>
              <a:rect b="b" l="l" r="r" t="t"/>
              <a:pathLst>
                <a:path extrusionOk="0" h="6120" w="2348">
                  <a:moveTo>
                    <a:pt x="1024" y="689"/>
                  </a:moveTo>
                  <a:cubicBezTo>
                    <a:pt x="1077" y="689"/>
                    <a:pt x="1145" y="717"/>
                    <a:pt x="1230" y="773"/>
                  </a:cubicBezTo>
                  <a:cubicBezTo>
                    <a:pt x="1817" y="913"/>
                    <a:pt x="1831" y="2813"/>
                    <a:pt x="1872" y="3344"/>
                  </a:cubicBezTo>
                  <a:cubicBezTo>
                    <a:pt x="1886" y="3637"/>
                    <a:pt x="1900" y="3930"/>
                    <a:pt x="1900" y="4224"/>
                  </a:cubicBezTo>
                  <a:cubicBezTo>
                    <a:pt x="1748" y="4210"/>
                    <a:pt x="1593" y="4204"/>
                    <a:pt x="1437" y="4204"/>
                  </a:cubicBezTo>
                  <a:cubicBezTo>
                    <a:pt x="1106" y="4204"/>
                    <a:pt x="770" y="4232"/>
                    <a:pt x="448" y="4280"/>
                  </a:cubicBezTo>
                  <a:cubicBezTo>
                    <a:pt x="448" y="3903"/>
                    <a:pt x="476" y="3525"/>
                    <a:pt x="517" y="3148"/>
                  </a:cubicBezTo>
                  <a:cubicBezTo>
                    <a:pt x="559" y="2645"/>
                    <a:pt x="643" y="2128"/>
                    <a:pt x="755" y="1626"/>
                  </a:cubicBezTo>
                  <a:cubicBezTo>
                    <a:pt x="797" y="1416"/>
                    <a:pt x="839" y="1206"/>
                    <a:pt x="895" y="1011"/>
                  </a:cubicBezTo>
                  <a:cubicBezTo>
                    <a:pt x="876" y="798"/>
                    <a:pt x="919" y="689"/>
                    <a:pt x="1024" y="689"/>
                  </a:cubicBezTo>
                  <a:close/>
                  <a:moveTo>
                    <a:pt x="1185" y="1"/>
                  </a:moveTo>
                  <a:cubicBezTo>
                    <a:pt x="470" y="1"/>
                    <a:pt x="389" y="1402"/>
                    <a:pt x="308" y="1835"/>
                  </a:cubicBezTo>
                  <a:cubicBezTo>
                    <a:pt x="84" y="3106"/>
                    <a:pt x="1" y="4419"/>
                    <a:pt x="154" y="5705"/>
                  </a:cubicBezTo>
                  <a:cubicBezTo>
                    <a:pt x="161" y="5790"/>
                    <a:pt x="234" y="5836"/>
                    <a:pt x="303" y="5836"/>
                  </a:cubicBezTo>
                  <a:cubicBezTo>
                    <a:pt x="370" y="5836"/>
                    <a:pt x="434" y="5793"/>
                    <a:pt x="434" y="5705"/>
                  </a:cubicBezTo>
                  <a:cubicBezTo>
                    <a:pt x="434" y="5327"/>
                    <a:pt x="420" y="4936"/>
                    <a:pt x="434" y="4559"/>
                  </a:cubicBezTo>
                  <a:cubicBezTo>
                    <a:pt x="653" y="4546"/>
                    <a:pt x="873" y="4540"/>
                    <a:pt x="1094" y="4540"/>
                  </a:cubicBezTo>
                  <a:cubicBezTo>
                    <a:pt x="1365" y="4540"/>
                    <a:pt x="1638" y="4550"/>
                    <a:pt x="1914" y="4573"/>
                  </a:cubicBezTo>
                  <a:cubicBezTo>
                    <a:pt x="1914" y="4922"/>
                    <a:pt x="1900" y="5285"/>
                    <a:pt x="1872" y="5635"/>
                  </a:cubicBezTo>
                  <a:cubicBezTo>
                    <a:pt x="1859" y="5677"/>
                    <a:pt x="1859" y="5718"/>
                    <a:pt x="1872" y="5760"/>
                  </a:cubicBezTo>
                  <a:cubicBezTo>
                    <a:pt x="1872" y="5816"/>
                    <a:pt x="1872" y="5858"/>
                    <a:pt x="1859" y="5900"/>
                  </a:cubicBezTo>
                  <a:cubicBezTo>
                    <a:pt x="1836" y="6037"/>
                    <a:pt x="1949" y="6120"/>
                    <a:pt x="2062" y="6120"/>
                  </a:cubicBezTo>
                  <a:cubicBezTo>
                    <a:pt x="2157" y="6120"/>
                    <a:pt x="2251" y="6062"/>
                    <a:pt x="2264" y="5928"/>
                  </a:cubicBezTo>
                  <a:cubicBezTo>
                    <a:pt x="2347" y="4615"/>
                    <a:pt x="2306" y="3316"/>
                    <a:pt x="2110" y="2003"/>
                  </a:cubicBezTo>
                  <a:cubicBezTo>
                    <a:pt x="2026" y="1514"/>
                    <a:pt x="1984" y="89"/>
                    <a:pt x="1258" y="5"/>
                  </a:cubicBezTo>
                  <a:cubicBezTo>
                    <a:pt x="1233" y="2"/>
                    <a:pt x="1209" y="1"/>
                    <a:pt x="1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53"/>
            <p:cNvSpPr/>
            <p:nvPr/>
          </p:nvSpPr>
          <p:spPr>
            <a:xfrm>
              <a:off x="5127188" y="2826650"/>
              <a:ext cx="52300" cy="143625"/>
            </a:xfrm>
            <a:custGeom>
              <a:rect b="b" l="l" r="r" t="t"/>
              <a:pathLst>
                <a:path extrusionOk="0" h="5745" w="2092">
                  <a:moveTo>
                    <a:pt x="1413" y="1"/>
                  </a:moveTo>
                  <a:cubicBezTo>
                    <a:pt x="1304" y="1"/>
                    <a:pt x="1197" y="7"/>
                    <a:pt x="1100" y="12"/>
                  </a:cubicBezTo>
                  <a:cubicBezTo>
                    <a:pt x="764" y="26"/>
                    <a:pt x="443" y="68"/>
                    <a:pt x="122" y="166"/>
                  </a:cubicBezTo>
                  <a:cubicBezTo>
                    <a:pt x="0" y="207"/>
                    <a:pt x="9" y="404"/>
                    <a:pt x="149" y="404"/>
                  </a:cubicBezTo>
                  <a:cubicBezTo>
                    <a:pt x="154" y="404"/>
                    <a:pt x="159" y="404"/>
                    <a:pt x="164" y="403"/>
                  </a:cubicBezTo>
                  <a:cubicBezTo>
                    <a:pt x="387" y="376"/>
                    <a:pt x="611" y="362"/>
                    <a:pt x="848" y="348"/>
                  </a:cubicBezTo>
                  <a:lnTo>
                    <a:pt x="848" y="348"/>
                  </a:lnTo>
                  <a:cubicBezTo>
                    <a:pt x="751" y="2108"/>
                    <a:pt x="876" y="3924"/>
                    <a:pt x="1267" y="5642"/>
                  </a:cubicBezTo>
                  <a:cubicBezTo>
                    <a:pt x="1280" y="5712"/>
                    <a:pt x="1339" y="5744"/>
                    <a:pt x="1398" y="5744"/>
                  </a:cubicBezTo>
                  <a:cubicBezTo>
                    <a:pt x="1469" y="5744"/>
                    <a:pt x="1540" y="5698"/>
                    <a:pt x="1533" y="5614"/>
                  </a:cubicBezTo>
                  <a:cubicBezTo>
                    <a:pt x="1337" y="3854"/>
                    <a:pt x="1212" y="2122"/>
                    <a:pt x="1225" y="362"/>
                  </a:cubicBezTo>
                  <a:lnTo>
                    <a:pt x="1225" y="362"/>
                  </a:lnTo>
                  <a:cubicBezTo>
                    <a:pt x="1389" y="381"/>
                    <a:pt x="1560" y="413"/>
                    <a:pt x="1728" y="413"/>
                  </a:cubicBezTo>
                  <a:cubicBezTo>
                    <a:pt x="1803" y="413"/>
                    <a:pt x="1878" y="407"/>
                    <a:pt x="1952" y="390"/>
                  </a:cubicBezTo>
                  <a:cubicBezTo>
                    <a:pt x="2078" y="348"/>
                    <a:pt x="2092" y="194"/>
                    <a:pt x="1980" y="124"/>
                  </a:cubicBezTo>
                  <a:cubicBezTo>
                    <a:pt x="1825" y="24"/>
                    <a:pt x="1617" y="1"/>
                    <a:pt x="14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53"/>
            <p:cNvSpPr/>
            <p:nvPr/>
          </p:nvSpPr>
          <p:spPr>
            <a:xfrm>
              <a:off x="5204088" y="2825850"/>
              <a:ext cx="15550" cy="145525"/>
            </a:xfrm>
            <a:custGeom>
              <a:rect b="b" l="l" r="r" t="t"/>
              <a:pathLst>
                <a:path extrusionOk="0" h="5821" w="622">
                  <a:moveTo>
                    <a:pt x="133" y="1"/>
                  </a:moveTo>
                  <a:cubicBezTo>
                    <a:pt x="64" y="1"/>
                    <a:pt x="0" y="46"/>
                    <a:pt x="7" y="142"/>
                  </a:cubicBezTo>
                  <a:cubicBezTo>
                    <a:pt x="35" y="1860"/>
                    <a:pt x="119" y="3565"/>
                    <a:pt x="203" y="5283"/>
                  </a:cubicBezTo>
                  <a:cubicBezTo>
                    <a:pt x="161" y="5311"/>
                    <a:pt x="147" y="5367"/>
                    <a:pt x="161" y="5422"/>
                  </a:cubicBezTo>
                  <a:cubicBezTo>
                    <a:pt x="175" y="5506"/>
                    <a:pt x="203" y="5590"/>
                    <a:pt x="217" y="5674"/>
                  </a:cubicBezTo>
                  <a:cubicBezTo>
                    <a:pt x="242" y="5774"/>
                    <a:pt x="326" y="5821"/>
                    <a:pt x="410" y="5821"/>
                  </a:cubicBezTo>
                  <a:cubicBezTo>
                    <a:pt x="515" y="5821"/>
                    <a:pt x="622" y="5749"/>
                    <a:pt x="622" y="5618"/>
                  </a:cubicBezTo>
                  <a:cubicBezTo>
                    <a:pt x="552" y="3788"/>
                    <a:pt x="482" y="1958"/>
                    <a:pt x="287" y="142"/>
                  </a:cubicBezTo>
                  <a:cubicBezTo>
                    <a:pt x="280" y="50"/>
                    <a:pt x="204" y="1"/>
                    <a:pt x="1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53"/>
            <p:cNvSpPr/>
            <p:nvPr/>
          </p:nvSpPr>
          <p:spPr>
            <a:xfrm>
              <a:off x="5232088" y="2818075"/>
              <a:ext cx="65150" cy="161175"/>
            </a:xfrm>
            <a:custGeom>
              <a:rect b="b" l="l" r="r" t="t"/>
              <a:pathLst>
                <a:path extrusionOk="0" h="6447" w="2606">
                  <a:moveTo>
                    <a:pt x="2357" y="0"/>
                  </a:moveTo>
                  <a:cubicBezTo>
                    <a:pt x="2279" y="0"/>
                    <a:pt x="2209" y="45"/>
                    <a:pt x="2198" y="146"/>
                  </a:cubicBezTo>
                  <a:cubicBezTo>
                    <a:pt x="1947" y="1934"/>
                    <a:pt x="1681" y="3708"/>
                    <a:pt x="1416" y="5482"/>
                  </a:cubicBezTo>
                  <a:cubicBezTo>
                    <a:pt x="1136" y="4546"/>
                    <a:pt x="1025" y="3568"/>
                    <a:pt x="899" y="2576"/>
                  </a:cubicBezTo>
                  <a:cubicBezTo>
                    <a:pt x="801" y="1920"/>
                    <a:pt x="801" y="663"/>
                    <a:pt x="298" y="174"/>
                  </a:cubicBezTo>
                  <a:cubicBezTo>
                    <a:pt x="278" y="153"/>
                    <a:pt x="250" y="140"/>
                    <a:pt x="220" y="140"/>
                  </a:cubicBezTo>
                  <a:cubicBezTo>
                    <a:pt x="209" y="140"/>
                    <a:pt x="198" y="142"/>
                    <a:pt x="186" y="146"/>
                  </a:cubicBezTo>
                  <a:cubicBezTo>
                    <a:pt x="173" y="146"/>
                    <a:pt x="145" y="160"/>
                    <a:pt x="131" y="174"/>
                  </a:cubicBezTo>
                  <a:cubicBezTo>
                    <a:pt x="1" y="226"/>
                    <a:pt x="40" y="386"/>
                    <a:pt x="158" y="386"/>
                  </a:cubicBezTo>
                  <a:cubicBezTo>
                    <a:pt x="167" y="386"/>
                    <a:pt x="177" y="385"/>
                    <a:pt x="186" y="383"/>
                  </a:cubicBezTo>
                  <a:cubicBezTo>
                    <a:pt x="187" y="383"/>
                    <a:pt x="187" y="383"/>
                    <a:pt x="187" y="383"/>
                  </a:cubicBezTo>
                  <a:cubicBezTo>
                    <a:pt x="244" y="383"/>
                    <a:pt x="620" y="3345"/>
                    <a:pt x="661" y="3638"/>
                  </a:cubicBezTo>
                  <a:cubicBezTo>
                    <a:pt x="787" y="4560"/>
                    <a:pt x="955" y="5454"/>
                    <a:pt x="1304" y="6320"/>
                  </a:cubicBezTo>
                  <a:cubicBezTo>
                    <a:pt x="1342" y="6396"/>
                    <a:pt x="1437" y="6447"/>
                    <a:pt x="1520" y="6447"/>
                  </a:cubicBezTo>
                  <a:cubicBezTo>
                    <a:pt x="1591" y="6447"/>
                    <a:pt x="1654" y="6410"/>
                    <a:pt x="1667" y="6320"/>
                  </a:cubicBezTo>
                  <a:cubicBezTo>
                    <a:pt x="1988" y="4295"/>
                    <a:pt x="2296" y="2283"/>
                    <a:pt x="2589" y="258"/>
                  </a:cubicBezTo>
                  <a:cubicBezTo>
                    <a:pt x="2606" y="99"/>
                    <a:pt x="2473" y="0"/>
                    <a:pt x="23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53"/>
            <p:cNvSpPr/>
            <p:nvPr/>
          </p:nvSpPr>
          <p:spPr>
            <a:xfrm>
              <a:off x="5315413" y="2806225"/>
              <a:ext cx="45325" cy="161775"/>
            </a:xfrm>
            <a:custGeom>
              <a:rect b="b" l="l" r="r" t="t"/>
              <a:pathLst>
                <a:path extrusionOk="0" h="6471" w="1813">
                  <a:moveTo>
                    <a:pt x="1310" y="0"/>
                  </a:moveTo>
                  <a:cubicBezTo>
                    <a:pt x="911" y="0"/>
                    <a:pt x="461" y="105"/>
                    <a:pt x="108" y="201"/>
                  </a:cubicBezTo>
                  <a:cubicBezTo>
                    <a:pt x="0" y="228"/>
                    <a:pt x="10" y="411"/>
                    <a:pt x="124" y="411"/>
                  </a:cubicBezTo>
                  <a:cubicBezTo>
                    <a:pt x="128" y="411"/>
                    <a:pt x="132" y="411"/>
                    <a:pt x="136" y="410"/>
                  </a:cubicBezTo>
                  <a:lnTo>
                    <a:pt x="150" y="410"/>
                  </a:lnTo>
                  <a:cubicBezTo>
                    <a:pt x="136" y="438"/>
                    <a:pt x="136" y="452"/>
                    <a:pt x="136" y="494"/>
                  </a:cubicBezTo>
                  <a:cubicBezTo>
                    <a:pt x="122" y="1444"/>
                    <a:pt x="150" y="2408"/>
                    <a:pt x="136" y="3372"/>
                  </a:cubicBezTo>
                  <a:cubicBezTo>
                    <a:pt x="122" y="4336"/>
                    <a:pt x="10" y="5299"/>
                    <a:pt x="38" y="6249"/>
                  </a:cubicBezTo>
                  <a:cubicBezTo>
                    <a:pt x="47" y="6348"/>
                    <a:pt x="143" y="6412"/>
                    <a:pt x="228" y="6412"/>
                  </a:cubicBezTo>
                  <a:cubicBezTo>
                    <a:pt x="276" y="6412"/>
                    <a:pt x="321" y="6392"/>
                    <a:pt x="346" y="6347"/>
                  </a:cubicBezTo>
                  <a:cubicBezTo>
                    <a:pt x="499" y="6431"/>
                    <a:pt x="709" y="6445"/>
                    <a:pt x="863" y="6459"/>
                  </a:cubicBezTo>
                  <a:cubicBezTo>
                    <a:pt x="924" y="6466"/>
                    <a:pt x="997" y="6471"/>
                    <a:pt x="1073" y="6471"/>
                  </a:cubicBezTo>
                  <a:cubicBezTo>
                    <a:pt x="1309" y="6471"/>
                    <a:pt x="1581" y="6422"/>
                    <a:pt x="1687" y="6221"/>
                  </a:cubicBezTo>
                  <a:cubicBezTo>
                    <a:pt x="1743" y="6152"/>
                    <a:pt x="1687" y="6054"/>
                    <a:pt x="1603" y="6026"/>
                  </a:cubicBezTo>
                  <a:cubicBezTo>
                    <a:pt x="1555" y="6008"/>
                    <a:pt x="1504" y="6001"/>
                    <a:pt x="1451" y="6001"/>
                  </a:cubicBezTo>
                  <a:cubicBezTo>
                    <a:pt x="1271" y="6001"/>
                    <a:pt x="1072" y="6083"/>
                    <a:pt x="894" y="6083"/>
                  </a:cubicBezTo>
                  <a:cubicBezTo>
                    <a:pt x="884" y="6083"/>
                    <a:pt x="873" y="6082"/>
                    <a:pt x="863" y="6082"/>
                  </a:cubicBezTo>
                  <a:cubicBezTo>
                    <a:pt x="709" y="6082"/>
                    <a:pt x="555" y="6026"/>
                    <a:pt x="402" y="6012"/>
                  </a:cubicBezTo>
                  <a:cubicBezTo>
                    <a:pt x="485" y="5467"/>
                    <a:pt x="541" y="4880"/>
                    <a:pt x="555" y="4308"/>
                  </a:cubicBezTo>
                  <a:cubicBezTo>
                    <a:pt x="737" y="4294"/>
                    <a:pt x="918" y="4266"/>
                    <a:pt x="1100" y="4238"/>
                  </a:cubicBezTo>
                  <a:cubicBezTo>
                    <a:pt x="1282" y="4224"/>
                    <a:pt x="1449" y="4224"/>
                    <a:pt x="1603" y="4126"/>
                  </a:cubicBezTo>
                  <a:cubicBezTo>
                    <a:pt x="1701" y="4070"/>
                    <a:pt x="1687" y="3903"/>
                    <a:pt x="1575" y="3875"/>
                  </a:cubicBezTo>
                  <a:cubicBezTo>
                    <a:pt x="1534" y="3868"/>
                    <a:pt x="1495" y="3866"/>
                    <a:pt x="1456" y="3866"/>
                  </a:cubicBezTo>
                  <a:cubicBezTo>
                    <a:pt x="1323" y="3866"/>
                    <a:pt x="1199" y="3898"/>
                    <a:pt x="1058" y="3930"/>
                  </a:cubicBezTo>
                  <a:cubicBezTo>
                    <a:pt x="891" y="3958"/>
                    <a:pt x="737" y="3986"/>
                    <a:pt x="569" y="4014"/>
                  </a:cubicBezTo>
                  <a:cubicBezTo>
                    <a:pt x="597" y="2827"/>
                    <a:pt x="527" y="1612"/>
                    <a:pt x="402" y="494"/>
                  </a:cubicBezTo>
                  <a:cubicBezTo>
                    <a:pt x="388" y="452"/>
                    <a:pt x="374" y="410"/>
                    <a:pt x="346" y="396"/>
                  </a:cubicBezTo>
                  <a:cubicBezTo>
                    <a:pt x="541" y="368"/>
                    <a:pt x="737" y="354"/>
                    <a:pt x="932" y="340"/>
                  </a:cubicBezTo>
                  <a:cubicBezTo>
                    <a:pt x="1076" y="340"/>
                    <a:pt x="1215" y="350"/>
                    <a:pt x="1352" y="350"/>
                  </a:cubicBezTo>
                  <a:cubicBezTo>
                    <a:pt x="1455" y="350"/>
                    <a:pt x="1557" y="344"/>
                    <a:pt x="1659" y="326"/>
                  </a:cubicBezTo>
                  <a:cubicBezTo>
                    <a:pt x="1812" y="299"/>
                    <a:pt x="1798" y="61"/>
                    <a:pt x="1659" y="33"/>
                  </a:cubicBezTo>
                  <a:cubicBezTo>
                    <a:pt x="1550" y="10"/>
                    <a:pt x="1433" y="0"/>
                    <a:pt x="1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0" name="Google Shape;1560;p53"/>
          <p:cNvSpPr/>
          <p:nvPr/>
        </p:nvSpPr>
        <p:spPr>
          <a:xfrm>
            <a:off x="6437639" y="4065280"/>
            <a:ext cx="362675" cy="256644"/>
          </a:xfrm>
          <a:custGeom>
            <a:rect b="b" l="l" r="r" t="t"/>
            <a:pathLst>
              <a:path extrusionOk="0" h="16539" w="23372">
                <a:moveTo>
                  <a:pt x="951" y="11009"/>
                </a:moveTo>
                <a:cubicBezTo>
                  <a:pt x="1007" y="11148"/>
                  <a:pt x="1105" y="11232"/>
                  <a:pt x="1272" y="11246"/>
                </a:cubicBezTo>
                <a:cubicBezTo>
                  <a:pt x="1258" y="11260"/>
                  <a:pt x="1258" y="11288"/>
                  <a:pt x="1258" y="11316"/>
                </a:cubicBezTo>
                <a:cubicBezTo>
                  <a:pt x="1188" y="11316"/>
                  <a:pt x="1119" y="11316"/>
                  <a:pt x="1049" y="11330"/>
                </a:cubicBezTo>
                <a:cubicBezTo>
                  <a:pt x="1007" y="11330"/>
                  <a:pt x="965" y="11344"/>
                  <a:pt x="937" y="11372"/>
                </a:cubicBezTo>
                <a:cubicBezTo>
                  <a:pt x="951" y="11246"/>
                  <a:pt x="951" y="11134"/>
                  <a:pt x="951" y="11009"/>
                </a:cubicBezTo>
                <a:close/>
                <a:moveTo>
                  <a:pt x="4150" y="12196"/>
                </a:moveTo>
                <a:lnTo>
                  <a:pt x="4150" y="12196"/>
                </a:lnTo>
                <a:cubicBezTo>
                  <a:pt x="4471" y="12224"/>
                  <a:pt x="4792" y="12252"/>
                  <a:pt x="5128" y="12294"/>
                </a:cubicBezTo>
                <a:lnTo>
                  <a:pt x="4918" y="12294"/>
                </a:lnTo>
                <a:cubicBezTo>
                  <a:pt x="4667" y="12252"/>
                  <a:pt x="4401" y="12224"/>
                  <a:pt x="4150" y="12196"/>
                </a:cubicBezTo>
                <a:close/>
                <a:moveTo>
                  <a:pt x="5197" y="12280"/>
                </a:moveTo>
                <a:cubicBezTo>
                  <a:pt x="5239" y="12280"/>
                  <a:pt x="5295" y="12294"/>
                  <a:pt x="5337" y="12294"/>
                </a:cubicBezTo>
                <a:lnTo>
                  <a:pt x="5128" y="12294"/>
                </a:lnTo>
                <a:cubicBezTo>
                  <a:pt x="5142" y="12294"/>
                  <a:pt x="5170" y="12294"/>
                  <a:pt x="5197" y="12280"/>
                </a:cubicBezTo>
                <a:close/>
                <a:moveTo>
                  <a:pt x="15828" y="728"/>
                </a:moveTo>
                <a:cubicBezTo>
                  <a:pt x="17895" y="2949"/>
                  <a:pt x="20228" y="5170"/>
                  <a:pt x="22798" y="6804"/>
                </a:cubicBezTo>
                <a:cubicBezTo>
                  <a:pt x="21471" y="8522"/>
                  <a:pt x="20256" y="10324"/>
                  <a:pt x="18929" y="12028"/>
                </a:cubicBezTo>
                <a:cubicBezTo>
                  <a:pt x="18580" y="12475"/>
                  <a:pt x="18231" y="12909"/>
                  <a:pt x="17881" y="13328"/>
                </a:cubicBezTo>
                <a:cubicBezTo>
                  <a:pt x="17602" y="13691"/>
                  <a:pt x="17309" y="14236"/>
                  <a:pt x="16945" y="14487"/>
                </a:cubicBezTo>
                <a:cubicBezTo>
                  <a:pt x="16828" y="14570"/>
                  <a:pt x="16762" y="14607"/>
                  <a:pt x="16721" y="14607"/>
                </a:cubicBezTo>
                <a:cubicBezTo>
                  <a:pt x="16645" y="14607"/>
                  <a:pt x="16655" y="14482"/>
                  <a:pt x="16582" y="14291"/>
                </a:cubicBezTo>
                <a:cubicBezTo>
                  <a:pt x="16484" y="14054"/>
                  <a:pt x="16484" y="13719"/>
                  <a:pt x="16443" y="13467"/>
                </a:cubicBezTo>
                <a:cubicBezTo>
                  <a:pt x="16359" y="12895"/>
                  <a:pt x="16275" y="12322"/>
                  <a:pt x="16177" y="11735"/>
                </a:cubicBezTo>
                <a:cubicBezTo>
                  <a:pt x="16247" y="11637"/>
                  <a:pt x="16205" y="11456"/>
                  <a:pt x="16023" y="11456"/>
                </a:cubicBezTo>
                <a:cubicBezTo>
                  <a:pt x="15627" y="11447"/>
                  <a:pt x="15231" y="11443"/>
                  <a:pt x="14835" y="11443"/>
                </a:cubicBezTo>
                <a:cubicBezTo>
                  <a:pt x="13127" y="11443"/>
                  <a:pt x="11419" y="11510"/>
                  <a:pt x="9711" y="11510"/>
                </a:cubicBezTo>
                <a:cubicBezTo>
                  <a:pt x="9314" y="11510"/>
                  <a:pt x="8918" y="11507"/>
                  <a:pt x="8522" y="11498"/>
                </a:cubicBezTo>
                <a:cubicBezTo>
                  <a:pt x="7265" y="11470"/>
                  <a:pt x="6022" y="11414"/>
                  <a:pt x="4764" y="11344"/>
                </a:cubicBezTo>
                <a:cubicBezTo>
                  <a:pt x="3934" y="11301"/>
                  <a:pt x="3029" y="11141"/>
                  <a:pt x="2165" y="11141"/>
                </a:cubicBezTo>
                <a:cubicBezTo>
                  <a:pt x="1910" y="11141"/>
                  <a:pt x="1657" y="11155"/>
                  <a:pt x="1412" y="11190"/>
                </a:cubicBezTo>
                <a:cubicBezTo>
                  <a:pt x="1426" y="11162"/>
                  <a:pt x="1426" y="11121"/>
                  <a:pt x="1384" y="11093"/>
                </a:cubicBezTo>
                <a:cubicBezTo>
                  <a:pt x="1063" y="10855"/>
                  <a:pt x="1314" y="9472"/>
                  <a:pt x="1328" y="9109"/>
                </a:cubicBezTo>
                <a:cubicBezTo>
                  <a:pt x="1370" y="8355"/>
                  <a:pt x="1398" y="7614"/>
                  <a:pt x="1426" y="6860"/>
                </a:cubicBezTo>
                <a:cubicBezTo>
                  <a:pt x="1482" y="5435"/>
                  <a:pt x="1538" y="4024"/>
                  <a:pt x="1593" y="2599"/>
                </a:cubicBezTo>
                <a:cubicBezTo>
                  <a:pt x="5178" y="3028"/>
                  <a:pt x="8849" y="3362"/>
                  <a:pt x="12484" y="3362"/>
                </a:cubicBezTo>
                <a:cubicBezTo>
                  <a:pt x="13467" y="3362"/>
                  <a:pt x="14447" y="3337"/>
                  <a:pt x="15423" y="3284"/>
                </a:cubicBezTo>
                <a:cubicBezTo>
                  <a:pt x="15493" y="3270"/>
                  <a:pt x="15548" y="3228"/>
                  <a:pt x="15576" y="3172"/>
                </a:cubicBezTo>
                <a:cubicBezTo>
                  <a:pt x="15646" y="3172"/>
                  <a:pt x="15702" y="3130"/>
                  <a:pt x="15716" y="3046"/>
                </a:cubicBezTo>
                <a:cubicBezTo>
                  <a:pt x="15800" y="2278"/>
                  <a:pt x="15814" y="1496"/>
                  <a:pt x="15828" y="728"/>
                </a:cubicBezTo>
                <a:close/>
                <a:moveTo>
                  <a:pt x="16317" y="15744"/>
                </a:moveTo>
                <a:cubicBezTo>
                  <a:pt x="16359" y="15772"/>
                  <a:pt x="16401" y="15786"/>
                  <a:pt x="16456" y="15800"/>
                </a:cubicBezTo>
                <a:cubicBezTo>
                  <a:pt x="16484" y="15814"/>
                  <a:pt x="16526" y="15814"/>
                  <a:pt x="16554" y="15814"/>
                </a:cubicBezTo>
                <a:cubicBezTo>
                  <a:pt x="16512" y="15870"/>
                  <a:pt x="16456" y="15940"/>
                  <a:pt x="16415" y="15996"/>
                </a:cubicBezTo>
                <a:cubicBezTo>
                  <a:pt x="16373" y="15912"/>
                  <a:pt x="16359" y="15828"/>
                  <a:pt x="16317" y="15744"/>
                </a:cubicBezTo>
                <a:close/>
                <a:moveTo>
                  <a:pt x="15648" y="1"/>
                </a:moveTo>
                <a:cubicBezTo>
                  <a:pt x="15610" y="1"/>
                  <a:pt x="15571" y="11"/>
                  <a:pt x="15535" y="29"/>
                </a:cubicBezTo>
                <a:cubicBezTo>
                  <a:pt x="15521" y="29"/>
                  <a:pt x="15521" y="29"/>
                  <a:pt x="15507" y="43"/>
                </a:cubicBezTo>
                <a:cubicBezTo>
                  <a:pt x="15311" y="155"/>
                  <a:pt x="15115" y="295"/>
                  <a:pt x="14934" y="420"/>
                </a:cubicBezTo>
                <a:cubicBezTo>
                  <a:pt x="14766" y="546"/>
                  <a:pt x="14557" y="658"/>
                  <a:pt x="14459" y="825"/>
                </a:cubicBezTo>
                <a:cubicBezTo>
                  <a:pt x="14417" y="881"/>
                  <a:pt x="14445" y="951"/>
                  <a:pt x="14487" y="1007"/>
                </a:cubicBezTo>
                <a:cubicBezTo>
                  <a:pt x="14487" y="1314"/>
                  <a:pt x="14487" y="1636"/>
                  <a:pt x="14487" y="1943"/>
                </a:cubicBezTo>
                <a:cubicBezTo>
                  <a:pt x="14459" y="2250"/>
                  <a:pt x="14431" y="2558"/>
                  <a:pt x="14417" y="2865"/>
                </a:cubicBezTo>
                <a:cubicBezTo>
                  <a:pt x="10059" y="2795"/>
                  <a:pt x="5742" y="2683"/>
                  <a:pt x="1398" y="2152"/>
                </a:cubicBezTo>
                <a:cubicBezTo>
                  <a:pt x="1370" y="2152"/>
                  <a:pt x="1342" y="2166"/>
                  <a:pt x="1314" y="2180"/>
                </a:cubicBezTo>
                <a:cubicBezTo>
                  <a:pt x="1304" y="2177"/>
                  <a:pt x="1292" y="2175"/>
                  <a:pt x="1281" y="2175"/>
                </a:cubicBezTo>
                <a:cubicBezTo>
                  <a:pt x="1247" y="2175"/>
                  <a:pt x="1213" y="2191"/>
                  <a:pt x="1202" y="2222"/>
                </a:cubicBezTo>
                <a:cubicBezTo>
                  <a:pt x="1035" y="2474"/>
                  <a:pt x="895" y="2753"/>
                  <a:pt x="727" y="3005"/>
                </a:cubicBezTo>
                <a:cubicBezTo>
                  <a:pt x="602" y="3200"/>
                  <a:pt x="434" y="3382"/>
                  <a:pt x="308" y="3577"/>
                </a:cubicBezTo>
                <a:cubicBezTo>
                  <a:pt x="280" y="3591"/>
                  <a:pt x="252" y="3619"/>
                  <a:pt x="252" y="3661"/>
                </a:cubicBezTo>
                <a:cubicBezTo>
                  <a:pt x="252" y="3675"/>
                  <a:pt x="252" y="3675"/>
                  <a:pt x="252" y="3689"/>
                </a:cubicBezTo>
                <a:cubicBezTo>
                  <a:pt x="238" y="3717"/>
                  <a:pt x="224" y="3745"/>
                  <a:pt x="211" y="3773"/>
                </a:cubicBezTo>
                <a:cubicBezTo>
                  <a:pt x="183" y="3829"/>
                  <a:pt x="197" y="3885"/>
                  <a:pt x="224" y="3926"/>
                </a:cubicBezTo>
                <a:cubicBezTo>
                  <a:pt x="113" y="5281"/>
                  <a:pt x="141" y="6664"/>
                  <a:pt x="127" y="8033"/>
                </a:cubicBezTo>
                <a:cubicBezTo>
                  <a:pt x="113" y="9444"/>
                  <a:pt x="1" y="10911"/>
                  <a:pt x="127" y="12308"/>
                </a:cubicBezTo>
                <a:cubicBezTo>
                  <a:pt x="43" y="12420"/>
                  <a:pt x="99" y="12601"/>
                  <a:pt x="252" y="12601"/>
                </a:cubicBezTo>
                <a:cubicBezTo>
                  <a:pt x="266" y="12601"/>
                  <a:pt x="280" y="12601"/>
                  <a:pt x="294" y="12587"/>
                </a:cubicBezTo>
                <a:cubicBezTo>
                  <a:pt x="308" y="12601"/>
                  <a:pt x="308" y="12601"/>
                  <a:pt x="322" y="12601"/>
                </a:cubicBezTo>
                <a:cubicBezTo>
                  <a:pt x="1859" y="12686"/>
                  <a:pt x="3402" y="12699"/>
                  <a:pt x="4943" y="12699"/>
                </a:cubicBezTo>
                <a:cubicBezTo>
                  <a:pt x="5596" y="12699"/>
                  <a:pt x="6250" y="12697"/>
                  <a:pt x="6903" y="12697"/>
                </a:cubicBezTo>
                <a:cubicBezTo>
                  <a:pt x="7242" y="12697"/>
                  <a:pt x="7582" y="12697"/>
                  <a:pt x="7921" y="12699"/>
                </a:cubicBezTo>
                <a:lnTo>
                  <a:pt x="11735" y="12727"/>
                </a:lnTo>
                <a:lnTo>
                  <a:pt x="13467" y="12727"/>
                </a:lnTo>
                <a:cubicBezTo>
                  <a:pt x="13607" y="12727"/>
                  <a:pt x="14613" y="12713"/>
                  <a:pt x="15241" y="12671"/>
                </a:cubicBezTo>
                <a:cubicBezTo>
                  <a:pt x="15325" y="13551"/>
                  <a:pt x="15465" y="14417"/>
                  <a:pt x="15674" y="15269"/>
                </a:cubicBezTo>
                <a:cubicBezTo>
                  <a:pt x="15688" y="15325"/>
                  <a:pt x="15730" y="15353"/>
                  <a:pt x="15758" y="15367"/>
                </a:cubicBezTo>
                <a:cubicBezTo>
                  <a:pt x="15786" y="15521"/>
                  <a:pt x="15814" y="15688"/>
                  <a:pt x="15842" y="15842"/>
                </a:cubicBezTo>
                <a:cubicBezTo>
                  <a:pt x="15870" y="15940"/>
                  <a:pt x="15940" y="15968"/>
                  <a:pt x="16009" y="15968"/>
                </a:cubicBezTo>
                <a:cubicBezTo>
                  <a:pt x="16065" y="16121"/>
                  <a:pt x="16135" y="16289"/>
                  <a:pt x="16205" y="16443"/>
                </a:cubicBezTo>
                <a:cubicBezTo>
                  <a:pt x="16229" y="16507"/>
                  <a:pt x="16294" y="16538"/>
                  <a:pt x="16358" y="16538"/>
                </a:cubicBezTo>
                <a:cubicBezTo>
                  <a:pt x="16407" y="16538"/>
                  <a:pt x="16454" y="16521"/>
                  <a:pt x="16484" y="16485"/>
                </a:cubicBezTo>
                <a:cubicBezTo>
                  <a:pt x="17825" y="14836"/>
                  <a:pt x="19166" y="13174"/>
                  <a:pt x="20507" y="11526"/>
                </a:cubicBezTo>
                <a:cubicBezTo>
                  <a:pt x="21597" y="10185"/>
                  <a:pt x="22882" y="8844"/>
                  <a:pt x="23217" y="7097"/>
                </a:cubicBezTo>
                <a:cubicBezTo>
                  <a:pt x="23231" y="7042"/>
                  <a:pt x="23217" y="7000"/>
                  <a:pt x="23190" y="6958"/>
                </a:cubicBezTo>
                <a:cubicBezTo>
                  <a:pt x="23301" y="6902"/>
                  <a:pt x="23371" y="6748"/>
                  <a:pt x="23259" y="6650"/>
                </a:cubicBezTo>
                <a:cubicBezTo>
                  <a:pt x="21960" y="5603"/>
                  <a:pt x="20605" y="4653"/>
                  <a:pt x="19348" y="3549"/>
                </a:cubicBezTo>
                <a:cubicBezTo>
                  <a:pt x="18105" y="2446"/>
                  <a:pt x="16917" y="1272"/>
                  <a:pt x="15772" y="57"/>
                </a:cubicBezTo>
                <a:cubicBezTo>
                  <a:pt x="15741" y="18"/>
                  <a:pt x="15696" y="1"/>
                  <a:pt x="156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1" name="Google Shape;1561;p53"/>
          <p:cNvSpPr/>
          <p:nvPr/>
        </p:nvSpPr>
        <p:spPr>
          <a:xfrm rot="-4499952">
            <a:off x="3990890" y="3734585"/>
            <a:ext cx="515053" cy="101551"/>
          </a:xfrm>
          <a:custGeom>
            <a:rect b="b" l="l" r="r" t="t"/>
            <a:pathLst>
              <a:path extrusionOk="0" h="4440" w="22519">
                <a:moveTo>
                  <a:pt x="18747" y="416"/>
                </a:moveTo>
                <a:cubicBezTo>
                  <a:pt x="18845" y="472"/>
                  <a:pt x="18943" y="513"/>
                  <a:pt x="19040" y="569"/>
                </a:cubicBezTo>
                <a:cubicBezTo>
                  <a:pt x="18957" y="569"/>
                  <a:pt x="18873" y="639"/>
                  <a:pt x="18859" y="723"/>
                </a:cubicBezTo>
                <a:cubicBezTo>
                  <a:pt x="18817" y="709"/>
                  <a:pt x="18775" y="695"/>
                  <a:pt x="18733" y="667"/>
                </a:cubicBezTo>
                <a:cubicBezTo>
                  <a:pt x="18719" y="667"/>
                  <a:pt x="18719" y="653"/>
                  <a:pt x="18705" y="639"/>
                </a:cubicBezTo>
                <a:cubicBezTo>
                  <a:pt x="18733" y="625"/>
                  <a:pt x="18747" y="597"/>
                  <a:pt x="18747" y="569"/>
                </a:cubicBezTo>
                <a:cubicBezTo>
                  <a:pt x="18747" y="513"/>
                  <a:pt x="18747" y="472"/>
                  <a:pt x="18747" y="416"/>
                </a:cubicBezTo>
                <a:close/>
                <a:moveTo>
                  <a:pt x="18747" y="1212"/>
                </a:moveTo>
                <a:cubicBezTo>
                  <a:pt x="18775" y="1254"/>
                  <a:pt x="18817" y="1366"/>
                  <a:pt x="18873" y="1519"/>
                </a:cubicBezTo>
                <a:lnTo>
                  <a:pt x="18747" y="1519"/>
                </a:lnTo>
                <a:cubicBezTo>
                  <a:pt x="18747" y="1421"/>
                  <a:pt x="18747" y="1310"/>
                  <a:pt x="18747" y="1212"/>
                </a:cubicBezTo>
                <a:close/>
                <a:moveTo>
                  <a:pt x="1000" y="1508"/>
                </a:moveTo>
                <a:cubicBezTo>
                  <a:pt x="1121" y="1508"/>
                  <a:pt x="1251" y="1521"/>
                  <a:pt x="1370" y="1533"/>
                </a:cubicBezTo>
                <a:cubicBezTo>
                  <a:pt x="1174" y="1561"/>
                  <a:pt x="978" y="1589"/>
                  <a:pt x="783" y="1631"/>
                </a:cubicBezTo>
                <a:cubicBezTo>
                  <a:pt x="764" y="1594"/>
                  <a:pt x="727" y="1569"/>
                  <a:pt x="688" y="1569"/>
                </a:cubicBezTo>
                <a:cubicBezTo>
                  <a:pt x="670" y="1569"/>
                  <a:pt x="651" y="1574"/>
                  <a:pt x="634" y="1586"/>
                </a:cubicBezTo>
                <a:lnTo>
                  <a:pt x="634" y="1586"/>
                </a:lnTo>
                <a:cubicBezTo>
                  <a:pt x="719" y="1527"/>
                  <a:pt x="853" y="1508"/>
                  <a:pt x="1000" y="1508"/>
                </a:cubicBezTo>
                <a:close/>
                <a:moveTo>
                  <a:pt x="3768" y="1674"/>
                </a:moveTo>
                <a:cubicBezTo>
                  <a:pt x="4590" y="1674"/>
                  <a:pt x="5413" y="1720"/>
                  <a:pt x="6231" y="1785"/>
                </a:cubicBezTo>
                <a:cubicBezTo>
                  <a:pt x="4820" y="1771"/>
                  <a:pt x="3409" y="1771"/>
                  <a:pt x="1984" y="1757"/>
                </a:cubicBezTo>
                <a:cubicBezTo>
                  <a:pt x="2577" y="1698"/>
                  <a:pt x="3172" y="1674"/>
                  <a:pt x="3768" y="1674"/>
                </a:cubicBezTo>
                <a:close/>
                <a:moveTo>
                  <a:pt x="8047" y="1659"/>
                </a:moveTo>
                <a:lnTo>
                  <a:pt x="8047" y="1659"/>
                </a:lnTo>
                <a:cubicBezTo>
                  <a:pt x="8564" y="1673"/>
                  <a:pt x="9080" y="1687"/>
                  <a:pt x="9597" y="1701"/>
                </a:cubicBezTo>
                <a:cubicBezTo>
                  <a:pt x="10575" y="1743"/>
                  <a:pt x="11553" y="1785"/>
                  <a:pt x="12531" y="1841"/>
                </a:cubicBezTo>
                <a:cubicBezTo>
                  <a:pt x="11595" y="1827"/>
                  <a:pt x="10645" y="1827"/>
                  <a:pt x="9709" y="1813"/>
                </a:cubicBezTo>
                <a:cubicBezTo>
                  <a:pt x="9486" y="1799"/>
                  <a:pt x="9262" y="1771"/>
                  <a:pt x="9053" y="1757"/>
                </a:cubicBezTo>
                <a:cubicBezTo>
                  <a:pt x="8717" y="1729"/>
                  <a:pt x="8382" y="1687"/>
                  <a:pt x="8047" y="1659"/>
                </a:cubicBezTo>
                <a:close/>
                <a:moveTo>
                  <a:pt x="2417" y="2078"/>
                </a:moveTo>
                <a:lnTo>
                  <a:pt x="2417" y="2078"/>
                </a:lnTo>
                <a:cubicBezTo>
                  <a:pt x="4834" y="2092"/>
                  <a:pt x="7264" y="2106"/>
                  <a:pt x="9681" y="2120"/>
                </a:cubicBezTo>
                <a:cubicBezTo>
                  <a:pt x="9863" y="2134"/>
                  <a:pt x="10058" y="2162"/>
                  <a:pt x="10240" y="2176"/>
                </a:cubicBezTo>
                <a:cubicBezTo>
                  <a:pt x="7628" y="2162"/>
                  <a:pt x="5029" y="2134"/>
                  <a:pt x="2417" y="2078"/>
                </a:cubicBezTo>
                <a:close/>
                <a:moveTo>
                  <a:pt x="21639" y="1994"/>
                </a:moveTo>
                <a:cubicBezTo>
                  <a:pt x="21694" y="2008"/>
                  <a:pt x="21750" y="2022"/>
                  <a:pt x="21806" y="2036"/>
                </a:cubicBezTo>
                <a:cubicBezTo>
                  <a:pt x="21827" y="2043"/>
                  <a:pt x="21848" y="2047"/>
                  <a:pt x="21867" y="2047"/>
                </a:cubicBezTo>
                <a:cubicBezTo>
                  <a:pt x="21887" y="2047"/>
                  <a:pt x="21904" y="2043"/>
                  <a:pt x="21918" y="2036"/>
                </a:cubicBezTo>
                <a:lnTo>
                  <a:pt x="21918" y="2036"/>
                </a:lnTo>
                <a:cubicBezTo>
                  <a:pt x="21862" y="2078"/>
                  <a:pt x="21806" y="2134"/>
                  <a:pt x="21736" y="2176"/>
                </a:cubicBezTo>
                <a:cubicBezTo>
                  <a:pt x="21736" y="2134"/>
                  <a:pt x="21708" y="2106"/>
                  <a:pt x="21680" y="2078"/>
                </a:cubicBezTo>
                <a:cubicBezTo>
                  <a:pt x="21667" y="2050"/>
                  <a:pt x="21653" y="2036"/>
                  <a:pt x="21625" y="2036"/>
                </a:cubicBezTo>
                <a:cubicBezTo>
                  <a:pt x="21639" y="2022"/>
                  <a:pt x="21639" y="2008"/>
                  <a:pt x="21639" y="1994"/>
                </a:cubicBezTo>
                <a:close/>
                <a:moveTo>
                  <a:pt x="18859" y="2329"/>
                </a:moveTo>
                <a:cubicBezTo>
                  <a:pt x="18859" y="2371"/>
                  <a:pt x="18845" y="2399"/>
                  <a:pt x="18845" y="2427"/>
                </a:cubicBezTo>
                <a:cubicBezTo>
                  <a:pt x="18803" y="2441"/>
                  <a:pt x="18761" y="2441"/>
                  <a:pt x="18719" y="2455"/>
                </a:cubicBezTo>
                <a:cubicBezTo>
                  <a:pt x="18733" y="2441"/>
                  <a:pt x="18733" y="2427"/>
                  <a:pt x="18733" y="2427"/>
                </a:cubicBezTo>
                <a:cubicBezTo>
                  <a:pt x="18761" y="2399"/>
                  <a:pt x="18789" y="2371"/>
                  <a:pt x="18803" y="2329"/>
                </a:cubicBezTo>
                <a:close/>
                <a:moveTo>
                  <a:pt x="18230" y="2441"/>
                </a:moveTo>
                <a:cubicBezTo>
                  <a:pt x="18230" y="2469"/>
                  <a:pt x="18230" y="2497"/>
                  <a:pt x="18230" y="2539"/>
                </a:cubicBezTo>
                <a:cubicBezTo>
                  <a:pt x="18202" y="2539"/>
                  <a:pt x="18174" y="2525"/>
                  <a:pt x="18146" y="2525"/>
                </a:cubicBezTo>
                <a:cubicBezTo>
                  <a:pt x="18146" y="2497"/>
                  <a:pt x="18132" y="2469"/>
                  <a:pt x="18118" y="2441"/>
                </a:cubicBezTo>
                <a:close/>
                <a:moveTo>
                  <a:pt x="6622" y="2469"/>
                </a:moveTo>
                <a:lnTo>
                  <a:pt x="6622" y="2469"/>
                </a:lnTo>
                <a:cubicBezTo>
                  <a:pt x="8494" y="2483"/>
                  <a:pt x="10352" y="2497"/>
                  <a:pt x="12210" y="2497"/>
                </a:cubicBezTo>
                <a:lnTo>
                  <a:pt x="12237" y="2497"/>
                </a:lnTo>
                <a:cubicBezTo>
                  <a:pt x="12950" y="2581"/>
                  <a:pt x="13648" y="2637"/>
                  <a:pt x="14347" y="2679"/>
                </a:cubicBezTo>
                <a:cubicBezTo>
                  <a:pt x="14160" y="2680"/>
                  <a:pt x="13974" y="2680"/>
                  <a:pt x="13787" y="2680"/>
                </a:cubicBezTo>
                <a:cubicBezTo>
                  <a:pt x="11402" y="2680"/>
                  <a:pt x="9006" y="2599"/>
                  <a:pt x="6622" y="2469"/>
                </a:cubicBezTo>
                <a:close/>
                <a:moveTo>
                  <a:pt x="18705" y="3251"/>
                </a:moveTo>
                <a:cubicBezTo>
                  <a:pt x="18733" y="3307"/>
                  <a:pt x="18789" y="3363"/>
                  <a:pt x="18873" y="3363"/>
                </a:cubicBezTo>
                <a:cubicBezTo>
                  <a:pt x="18943" y="3363"/>
                  <a:pt x="18998" y="3363"/>
                  <a:pt x="19054" y="3349"/>
                </a:cubicBezTo>
                <a:lnTo>
                  <a:pt x="19054" y="3349"/>
                </a:lnTo>
                <a:cubicBezTo>
                  <a:pt x="18929" y="3475"/>
                  <a:pt x="18817" y="3615"/>
                  <a:pt x="18705" y="3768"/>
                </a:cubicBezTo>
                <a:cubicBezTo>
                  <a:pt x="18705" y="3587"/>
                  <a:pt x="18705" y="3419"/>
                  <a:pt x="18705" y="3251"/>
                </a:cubicBezTo>
                <a:close/>
                <a:moveTo>
                  <a:pt x="18536" y="1"/>
                </a:moveTo>
                <a:cubicBezTo>
                  <a:pt x="18498" y="1"/>
                  <a:pt x="18462" y="16"/>
                  <a:pt x="18440" y="53"/>
                </a:cubicBezTo>
                <a:cubicBezTo>
                  <a:pt x="18428" y="48"/>
                  <a:pt x="18417" y="46"/>
                  <a:pt x="18407" y="46"/>
                </a:cubicBezTo>
                <a:cubicBezTo>
                  <a:pt x="18316" y="46"/>
                  <a:pt x="18269" y="198"/>
                  <a:pt x="18370" y="248"/>
                </a:cubicBezTo>
                <a:lnTo>
                  <a:pt x="18384" y="248"/>
                </a:lnTo>
                <a:cubicBezTo>
                  <a:pt x="18370" y="360"/>
                  <a:pt x="18356" y="486"/>
                  <a:pt x="18342" y="597"/>
                </a:cubicBezTo>
                <a:cubicBezTo>
                  <a:pt x="18258" y="653"/>
                  <a:pt x="18230" y="793"/>
                  <a:pt x="18300" y="863"/>
                </a:cubicBezTo>
                <a:cubicBezTo>
                  <a:pt x="18272" y="1198"/>
                  <a:pt x="18244" y="1533"/>
                  <a:pt x="18230" y="1855"/>
                </a:cubicBezTo>
                <a:cubicBezTo>
                  <a:pt x="15129" y="1687"/>
                  <a:pt x="12014" y="1519"/>
                  <a:pt x="8913" y="1408"/>
                </a:cubicBezTo>
                <a:cubicBezTo>
                  <a:pt x="7306" y="1352"/>
                  <a:pt x="5700" y="1310"/>
                  <a:pt x="4094" y="1296"/>
                </a:cubicBezTo>
                <a:cubicBezTo>
                  <a:pt x="3283" y="1296"/>
                  <a:pt x="2487" y="1296"/>
                  <a:pt x="1677" y="1310"/>
                </a:cubicBezTo>
                <a:cubicBezTo>
                  <a:pt x="1484" y="1310"/>
                  <a:pt x="1284" y="1288"/>
                  <a:pt x="1089" y="1288"/>
                </a:cubicBezTo>
                <a:cubicBezTo>
                  <a:pt x="846" y="1288"/>
                  <a:pt x="614" y="1322"/>
                  <a:pt x="420" y="1477"/>
                </a:cubicBezTo>
                <a:cubicBezTo>
                  <a:pt x="392" y="1505"/>
                  <a:pt x="378" y="1561"/>
                  <a:pt x="392" y="1589"/>
                </a:cubicBezTo>
                <a:cubicBezTo>
                  <a:pt x="406" y="1645"/>
                  <a:pt x="406" y="1673"/>
                  <a:pt x="420" y="1701"/>
                </a:cubicBezTo>
                <a:cubicBezTo>
                  <a:pt x="336" y="1715"/>
                  <a:pt x="252" y="1743"/>
                  <a:pt x="168" y="1757"/>
                </a:cubicBezTo>
                <a:cubicBezTo>
                  <a:pt x="1" y="1799"/>
                  <a:pt x="29" y="2064"/>
                  <a:pt x="210" y="2064"/>
                </a:cubicBezTo>
                <a:lnTo>
                  <a:pt x="294" y="2064"/>
                </a:lnTo>
                <a:cubicBezTo>
                  <a:pt x="196" y="2134"/>
                  <a:pt x="224" y="2343"/>
                  <a:pt x="392" y="2357"/>
                </a:cubicBezTo>
                <a:cubicBezTo>
                  <a:pt x="4991" y="2725"/>
                  <a:pt x="9607" y="3026"/>
                  <a:pt x="14220" y="3026"/>
                </a:cubicBezTo>
                <a:cubicBezTo>
                  <a:pt x="15562" y="3026"/>
                  <a:pt x="16903" y="3001"/>
                  <a:pt x="18244" y="2944"/>
                </a:cubicBezTo>
                <a:cubicBezTo>
                  <a:pt x="18258" y="3391"/>
                  <a:pt x="18300" y="3838"/>
                  <a:pt x="18370" y="4285"/>
                </a:cubicBezTo>
                <a:cubicBezTo>
                  <a:pt x="18370" y="4299"/>
                  <a:pt x="18370" y="4313"/>
                  <a:pt x="18370" y="4327"/>
                </a:cubicBezTo>
                <a:cubicBezTo>
                  <a:pt x="18382" y="4405"/>
                  <a:pt x="18441" y="4440"/>
                  <a:pt x="18505" y="4440"/>
                </a:cubicBezTo>
                <a:cubicBezTo>
                  <a:pt x="18590" y="4440"/>
                  <a:pt x="18683" y="4380"/>
                  <a:pt x="18691" y="4285"/>
                </a:cubicBezTo>
                <a:cubicBezTo>
                  <a:pt x="20088" y="3768"/>
                  <a:pt x="21345" y="3000"/>
                  <a:pt x="22449" y="1994"/>
                </a:cubicBezTo>
                <a:cubicBezTo>
                  <a:pt x="22519" y="1924"/>
                  <a:pt x="22519" y="1785"/>
                  <a:pt x="22421" y="1743"/>
                </a:cubicBezTo>
                <a:cubicBezTo>
                  <a:pt x="21192" y="1198"/>
                  <a:pt x="19962" y="667"/>
                  <a:pt x="18719" y="164"/>
                </a:cubicBezTo>
                <a:cubicBezTo>
                  <a:pt x="18710" y="70"/>
                  <a:pt x="18617" y="1"/>
                  <a:pt x="185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2" name="Google Shape;1562;p53"/>
          <p:cNvSpPr/>
          <p:nvPr/>
        </p:nvSpPr>
        <p:spPr>
          <a:xfrm>
            <a:off x="7995062" y="4084608"/>
            <a:ext cx="420388" cy="191614"/>
          </a:xfrm>
          <a:custGeom>
            <a:rect b="b" l="l" r="r" t="t"/>
            <a:pathLst>
              <a:path extrusionOk="0" h="10818" w="23734">
                <a:moveTo>
                  <a:pt x="17490" y="514"/>
                </a:moveTo>
                <a:lnTo>
                  <a:pt x="17490" y="514"/>
                </a:lnTo>
                <a:cubicBezTo>
                  <a:pt x="18440" y="1171"/>
                  <a:pt x="19459" y="1771"/>
                  <a:pt x="20409" y="2442"/>
                </a:cubicBezTo>
                <a:cubicBezTo>
                  <a:pt x="20996" y="2861"/>
                  <a:pt x="21583" y="3294"/>
                  <a:pt x="22155" y="3741"/>
                </a:cubicBezTo>
                <a:cubicBezTo>
                  <a:pt x="22393" y="3937"/>
                  <a:pt x="22672" y="4132"/>
                  <a:pt x="22896" y="4342"/>
                </a:cubicBezTo>
                <a:cubicBezTo>
                  <a:pt x="23259" y="4691"/>
                  <a:pt x="23245" y="4621"/>
                  <a:pt x="22924" y="4998"/>
                </a:cubicBezTo>
                <a:cubicBezTo>
                  <a:pt x="22672" y="5292"/>
                  <a:pt x="22393" y="5585"/>
                  <a:pt x="22086" y="5864"/>
                </a:cubicBezTo>
                <a:cubicBezTo>
                  <a:pt x="20675" y="4258"/>
                  <a:pt x="19166" y="2721"/>
                  <a:pt x="17532" y="1324"/>
                </a:cubicBezTo>
                <a:cubicBezTo>
                  <a:pt x="17532" y="1045"/>
                  <a:pt x="17532" y="766"/>
                  <a:pt x="17490" y="514"/>
                </a:cubicBezTo>
                <a:close/>
                <a:moveTo>
                  <a:pt x="17532" y="1506"/>
                </a:moveTo>
                <a:cubicBezTo>
                  <a:pt x="18957" y="2903"/>
                  <a:pt x="20353" y="4328"/>
                  <a:pt x="21694" y="5808"/>
                </a:cubicBezTo>
                <a:cubicBezTo>
                  <a:pt x="21667" y="5850"/>
                  <a:pt x="21667" y="5906"/>
                  <a:pt x="21694" y="5948"/>
                </a:cubicBezTo>
                <a:cubicBezTo>
                  <a:pt x="21764" y="6018"/>
                  <a:pt x="21806" y="6060"/>
                  <a:pt x="21848" y="6074"/>
                </a:cubicBezTo>
                <a:cubicBezTo>
                  <a:pt x="21513" y="6367"/>
                  <a:pt x="21164" y="6661"/>
                  <a:pt x="20828" y="6940"/>
                </a:cubicBezTo>
                <a:lnTo>
                  <a:pt x="20814" y="6940"/>
                </a:lnTo>
                <a:cubicBezTo>
                  <a:pt x="19809" y="5571"/>
                  <a:pt x="18510" y="4328"/>
                  <a:pt x="17252" y="3182"/>
                </a:cubicBezTo>
                <a:cubicBezTo>
                  <a:pt x="17308" y="3126"/>
                  <a:pt x="17322" y="3043"/>
                  <a:pt x="17294" y="2987"/>
                </a:cubicBezTo>
                <a:cubicBezTo>
                  <a:pt x="17476" y="2875"/>
                  <a:pt x="17490" y="2638"/>
                  <a:pt x="17490" y="2400"/>
                </a:cubicBezTo>
                <a:cubicBezTo>
                  <a:pt x="17504" y="2121"/>
                  <a:pt x="17532" y="1813"/>
                  <a:pt x="17532" y="1506"/>
                </a:cubicBezTo>
                <a:close/>
                <a:moveTo>
                  <a:pt x="10827" y="3029"/>
                </a:moveTo>
                <a:lnTo>
                  <a:pt x="10827" y="3029"/>
                </a:lnTo>
                <a:cubicBezTo>
                  <a:pt x="11413" y="3043"/>
                  <a:pt x="12000" y="3057"/>
                  <a:pt x="12587" y="3085"/>
                </a:cubicBezTo>
                <a:cubicBezTo>
                  <a:pt x="13537" y="4062"/>
                  <a:pt x="14500" y="5040"/>
                  <a:pt x="15422" y="6074"/>
                </a:cubicBezTo>
                <a:cubicBezTo>
                  <a:pt x="15772" y="6465"/>
                  <a:pt x="16107" y="6884"/>
                  <a:pt x="16442" y="7303"/>
                </a:cubicBezTo>
                <a:cubicBezTo>
                  <a:pt x="15911" y="7303"/>
                  <a:pt x="15380" y="7303"/>
                  <a:pt x="14864" y="7317"/>
                </a:cubicBezTo>
                <a:cubicBezTo>
                  <a:pt x="14836" y="7303"/>
                  <a:pt x="14808" y="7289"/>
                  <a:pt x="14780" y="7289"/>
                </a:cubicBezTo>
                <a:lnTo>
                  <a:pt x="14766" y="7289"/>
                </a:lnTo>
                <a:cubicBezTo>
                  <a:pt x="14724" y="7233"/>
                  <a:pt x="14682" y="7177"/>
                  <a:pt x="14682" y="7150"/>
                </a:cubicBezTo>
                <a:cubicBezTo>
                  <a:pt x="14612" y="6954"/>
                  <a:pt x="14291" y="6703"/>
                  <a:pt x="14165" y="6549"/>
                </a:cubicBezTo>
                <a:cubicBezTo>
                  <a:pt x="13774" y="6102"/>
                  <a:pt x="13397" y="5655"/>
                  <a:pt x="12992" y="5222"/>
                </a:cubicBezTo>
                <a:cubicBezTo>
                  <a:pt x="12307" y="4467"/>
                  <a:pt x="11581" y="3727"/>
                  <a:pt x="10827" y="3029"/>
                </a:cubicBezTo>
                <a:close/>
                <a:moveTo>
                  <a:pt x="8955" y="2973"/>
                </a:moveTo>
                <a:lnTo>
                  <a:pt x="8955" y="2973"/>
                </a:lnTo>
                <a:cubicBezTo>
                  <a:pt x="9513" y="2987"/>
                  <a:pt x="10072" y="3001"/>
                  <a:pt x="10617" y="3015"/>
                </a:cubicBezTo>
                <a:cubicBezTo>
                  <a:pt x="11511" y="3951"/>
                  <a:pt x="12419" y="4887"/>
                  <a:pt x="13271" y="5850"/>
                </a:cubicBezTo>
                <a:cubicBezTo>
                  <a:pt x="13662" y="6297"/>
                  <a:pt x="14012" y="6926"/>
                  <a:pt x="14445" y="7331"/>
                </a:cubicBezTo>
                <a:cubicBezTo>
                  <a:pt x="13984" y="7359"/>
                  <a:pt x="13537" y="7373"/>
                  <a:pt x="13076" y="7401"/>
                </a:cubicBezTo>
                <a:cubicBezTo>
                  <a:pt x="11818" y="5836"/>
                  <a:pt x="10366" y="4398"/>
                  <a:pt x="8955" y="2973"/>
                </a:cubicBezTo>
                <a:close/>
                <a:moveTo>
                  <a:pt x="7334" y="2931"/>
                </a:moveTo>
                <a:lnTo>
                  <a:pt x="7334" y="2931"/>
                </a:lnTo>
                <a:cubicBezTo>
                  <a:pt x="7711" y="2945"/>
                  <a:pt x="8103" y="2945"/>
                  <a:pt x="8494" y="2959"/>
                </a:cubicBezTo>
                <a:lnTo>
                  <a:pt x="8759" y="2959"/>
                </a:lnTo>
                <a:cubicBezTo>
                  <a:pt x="10128" y="4426"/>
                  <a:pt x="11413" y="5962"/>
                  <a:pt x="12796" y="7415"/>
                </a:cubicBezTo>
                <a:cubicBezTo>
                  <a:pt x="12321" y="7429"/>
                  <a:pt x="11860" y="7457"/>
                  <a:pt x="11385" y="7485"/>
                </a:cubicBezTo>
                <a:cubicBezTo>
                  <a:pt x="10268" y="5822"/>
                  <a:pt x="8787" y="4314"/>
                  <a:pt x="7334" y="2931"/>
                </a:cubicBezTo>
                <a:close/>
                <a:moveTo>
                  <a:pt x="434" y="6130"/>
                </a:moveTo>
                <a:cubicBezTo>
                  <a:pt x="587" y="6395"/>
                  <a:pt x="769" y="6633"/>
                  <a:pt x="937" y="6884"/>
                </a:cubicBezTo>
                <a:cubicBezTo>
                  <a:pt x="1090" y="7080"/>
                  <a:pt x="1230" y="7317"/>
                  <a:pt x="1411" y="7513"/>
                </a:cubicBezTo>
                <a:cubicBezTo>
                  <a:pt x="1223" y="7506"/>
                  <a:pt x="1034" y="7502"/>
                  <a:pt x="847" y="7502"/>
                </a:cubicBezTo>
                <a:cubicBezTo>
                  <a:pt x="661" y="7502"/>
                  <a:pt x="476" y="7506"/>
                  <a:pt x="294" y="7513"/>
                </a:cubicBezTo>
                <a:lnTo>
                  <a:pt x="280" y="7513"/>
                </a:lnTo>
                <a:cubicBezTo>
                  <a:pt x="294" y="7499"/>
                  <a:pt x="294" y="7471"/>
                  <a:pt x="308" y="7443"/>
                </a:cubicBezTo>
                <a:cubicBezTo>
                  <a:pt x="350" y="7010"/>
                  <a:pt x="392" y="6577"/>
                  <a:pt x="434" y="6130"/>
                </a:cubicBezTo>
                <a:close/>
                <a:moveTo>
                  <a:pt x="5602" y="2889"/>
                </a:moveTo>
                <a:lnTo>
                  <a:pt x="5602" y="2889"/>
                </a:lnTo>
                <a:cubicBezTo>
                  <a:pt x="6119" y="2903"/>
                  <a:pt x="6622" y="2917"/>
                  <a:pt x="7139" y="2931"/>
                </a:cubicBezTo>
                <a:cubicBezTo>
                  <a:pt x="8550" y="4398"/>
                  <a:pt x="9807" y="5976"/>
                  <a:pt x="11134" y="7499"/>
                </a:cubicBezTo>
                <a:cubicBezTo>
                  <a:pt x="10771" y="7527"/>
                  <a:pt x="10408" y="7541"/>
                  <a:pt x="10044" y="7569"/>
                </a:cubicBezTo>
                <a:cubicBezTo>
                  <a:pt x="8829" y="5850"/>
                  <a:pt x="7181" y="4286"/>
                  <a:pt x="5602" y="2889"/>
                </a:cubicBezTo>
                <a:close/>
                <a:moveTo>
                  <a:pt x="4163" y="2861"/>
                </a:moveTo>
                <a:cubicBezTo>
                  <a:pt x="4568" y="2861"/>
                  <a:pt x="4974" y="2875"/>
                  <a:pt x="5379" y="2889"/>
                </a:cubicBezTo>
                <a:cubicBezTo>
                  <a:pt x="6161" y="3657"/>
                  <a:pt x="6943" y="4426"/>
                  <a:pt x="7698" y="5222"/>
                </a:cubicBezTo>
                <a:cubicBezTo>
                  <a:pt x="8410" y="5990"/>
                  <a:pt x="9053" y="6814"/>
                  <a:pt x="9765" y="7569"/>
                </a:cubicBezTo>
                <a:cubicBezTo>
                  <a:pt x="9360" y="7597"/>
                  <a:pt x="8969" y="7610"/>
                  <a:pt x="8564" y="7624"/>
                </a:cubicBezTo>
                <a:cubicBezTo>
                  <a:pt x="8480" y="7624"/>
                  <a:pt x="8396" y="7624"/>
                  <a:pt x="8312" y="7638"/>
                </a:cubicBezTo>
                <a:cubicBezTo>
                  <a:pt x="8200" y="7457"/>
                  <a:pt x="8089" y="7247"/>
                  <a:pt x="7963" y="7122"/>
                </a:cubicBezTo>
                <a:cubicBezTo>
                  <a:pt x="7767" y="6898"/>
                  <a:pt x="7572" y="6689"/>
                  <a:pt x="7376" y="6479"/>
                </a:cubicBezTo>
                <a:cubicBezTo>
                  <a:pt x="6985" y="6046"/>
                  <a:pt x="6594" y="5627"/>
                  <a:pt x="6203" y="5194"/>
                </a:cubicBezTo>
                <a:cubicBezTo>
                  <a:pt x="5490" y="4412"/>
                  <a:pt x="4764" y="3629"/>
                  <a:pt x="4038" y="2861"/>
                </a:cubicBezTo>
                <a:close/>
                <a:moveTo>
                  <a:pt x="2194" y="2819"/>
                </a:moveTo>
                <a:cubicBezTo>
                  <a:pt x="2753" y="2833"/>
                  <a:pt x="3311" y="2847"/>
                  <a:pt x="3870" y="2847"/>
                </a:cubicBezTo>
                <a:cubicBezTo>
                  <a:pt x="4708" y="3825"/>
                  <a:pt x="5560" y="4775"/>
                  <a:pt x="6412" y="5725"/>
                </a:cubicBezTo>
                <a:cubicBezTo>
                  <a:pt x="6831" y="6200"/>
                  <a:pt x="7264" y="6675"/>
                  <a:pt x="7684" y="7150"/>
                </a:cubicBezTo>
                <a:cubicBezTo>
                  <a:pt x="7823" y="7303"/>
                  <a:pt x="7949" y="7485"/>
                  <a:pt x="8089" y="7638"/>
                </a:cubicBezTo>
                <a:cubicBezTo>
                  <a:pt x="7614" y="7652"/>
                  <a:pt x="7139" y="7666"/>
                  <a:pt x="6664" y="7666"/>
                </a:cubicBezTo>
                <a:cubicBezTo>
                  <a:pt x="6692" y="7638"/>
                  <a:pt x="6692" y="7583"/>
                  <a:pt x="6650" y="7541"/>
                </a:cubicBezTo>
                <a:cubicBezTo>
                  <a:pt x="5239" y="5920"/>
                  <a:pt x="3716" y="4342"/>
                  <a:pt x="2194" y="2819"/>
                </a:cubicBezTo>
                <a:close/>
                <a:moveTo>
                  <a:pt x="559" y="3001"/>
                </a:moveTo>
                <a:cubicBezTo>
                  <a:pt x="1439" y="3881"/>
                  <a:pt x="2292" y="4775"/>
                  <a:pt x="3088" y="5725"/>
                </a:cubicBezTo>
                <a:cubicBezTo>
                  <a:pt x="3549" y="6269"/>
                  <a:pt x="3982" y="6842"/>
                  <a:pt x="4415" y="7415"/>
                </a:cubicBezTo>
                <a:cubicBezTo>
                  <a:pt x="4485" y="7499"/>
                  <a:pt x="4541" y="7610"/>
                  <a:pt x="4610" y="7680"/>
                </a:cubicBezTo>
                <a:lnTo>
                  <a:pt x="4415" y="7680"/>
                </a:lnTo>
                <a:cubicBezTo>
                  <a:pt x="3507" y="7666"/>
                  <a:pt x="2571" y="7569"/>
                  <a:pt x="1649" y="7527"/>
                </a:cubicBezTo>
                <a:cubicBezTo>
                  <a:pt x="1481" y="7219"/>
                  <a:pt x="1216" y="6954"/>
                  <a:pt x="1006" y="6689"/>
                </a:cubicBezTo>
                <a:cubicBezTo>
                  <a:pt x="825" y="6437"/>
                  <a:pt x="643" y="6172"/>
                  <a:pt x="448" y="5934"/>
                </a:cubicBezTo>
                <a:cubicBezTo>
                  <a:pt x="490" y="5473"/>
                  <a:pt x="517" y="5012"/>
                  <a:pt x="545" y="4565"/>
                </a:cubicBezTo>
                <a:cubicBezTo>
                  <a:pt x="923" y="4970"/>
                  <a:pt x="1216" y="5543"/>
                  <a:pt x="1551" y="5976"/>
                </a:cubicBezTo>
                <a:cubicBezTo>
                  <a:pt x="1956" y="6507"/>
                  <a:pt x="2361" y="7052"/>
                  <a:pt x="2850" y="7513"/>
                </a:cubicBezTo>
                <a:cubicBezTo>
                  <a:pt x="2866" y="7525"/>
                  <a:pt x="2885" y="7531"/>
                  <a:pt x="2903" y="7531"/>
                </a:cubicBezTo>
                <a:cubicBezTo>
                  <a:pt x="2968" y="7531"/>
                  <a:pt x="3033" y="7466"/>
                  <a:pt x="2990" y="7401"/>
                </a:cubicBezTo>
                <a:cubicBezTo>
                  <a:pt x="2557" y="6786"/>
                  <a:pt x="2040" y="6242"/>
                  <a:pt x="1565" y="5655"/>
                </a:cubicBezTo>
                <a:cubicBezTo>
                  <a:pt x="1342" y="5361"/>
                  <a:pt x="1104" y="5068"/>
                  <a:pt x="881" y="4775"/>
                </a:cubicBezTo>
                <a:cubicBezTo>
                  <a:pt x="797" y="4649"/>
                  <a:pt x="699" y="4467"/>
                  <a:pt x="559" y="4370"/>
                </a:cubicBezTo>
                <a:cubicBezTo>
                  <a:pt x="573" y="3909"/>
                  <a:pt x="573" y="3448"/>
                  <a:pt x="559" y="3001"/>
                </a:cubicBezTo>
                <a:close/>
                <a:moveTo>
                  <a:pt x="503" y="2735"/>
                </a:moveTo>
                <a:cubicBezTo>
                  <a:pt x="978" y="2833"/>
                  <a:pt x="1495" y="2805"/>
                  <a:pt x="1998" y="2819"/>
                </a:cubicBezTo>
                <a:cubicBezTo>
                  <a:pt x="3451" y="4467"/>
                  <a:pt x="4932" y="6116"/>
                  <a:pt x="6496" y="7680"/>
                </a:cubicBezTo>
                <a:lnTo>
                  <a:pt x="4932" y="7680"/>
                </a:lnTo>
                <a:cubicBezTo>
                  <a:pt x="4932" y="7666"/>
                  <a:pt x="4946" y="7652"/>
                  <a:pt x="4932" y="7652"/>
                </a:cubicBezTo>
                <a:lnTo>
                  <a:pt x="4918" y="7597"/>
                </a:lnTo>
                <a:cubicBezTo>
                  <a:pt x="4897" y="7556"/>
                  <a:pt x="4862" y="7530"/>
                  <a:pt x="4822" y="7530"/>
                </a:cubicBezTo>
                <a:cubicBezTo>
                  <a:pt x="4808" y="7530"/>
                  <a:pt x="4793" y="7533"/>
                  <a:pt x="4778" y="7541"/>
                </a:cubicBezTo>
                <a:cubicBezTo>
                  <a:pt x="4778" y="7541"/>
                  <a:pt x="4764" y="7555"/>
                  <a:pt x="4750" y="7555"/>
                </a:cubicBezTo>
                <a:cubicBezTo>
                  <a:pt x="4750" y="7555"/>
                  <a:pt x="4736" y="7569"/>
                  <a:pt x="4736" y="7569"/>
                </a:cubicBezTo>
                <a:cubicBezTo>
                  <a:pt x="4527" y="7261"/>
                  <a:pt x="4010" y="6521"/>
                  <a:pt x="3926" y="6423"/>
                </a:cubicBezTo>
                <a:cubicBezTo>
                  <a:pt x="3563" y="5976"/>
                  <a:pt x="3200" y="5543"/>
                  <a:pt x="2822" y="5110"/>
                </a:cubicBezTo>
                <a:cubicBezTo>
                  <a:pt x="2110" y="4314"/>
                  <a:pt x="1342" y="3546"/>
                  <a:pt x="545" y="2833"/>
                </a:cubicBezTo>
                <a:cubicBezTo>
                  <a:pt x="531" y="2805"/>
                  <a:pt x="517" y="2777"/>
                  <a:pt x="490" y="2763"/>
                </a:cubicBezTo>
                <a:cubicBezTo>
                  <a:pt x="490" y="2749"/>
                  <a:pt x="503" y="2749"/>
                  <a:pt x="503" y="2735"/>
                </a:cubicBezTo>
                <a:close/>
                <a:moveTo>
                  <a:pt x="14668" y="3140"/>
                </a:moveTo>
                <a:cubicBezTo>
                  <a:pt x="15478" y="3168"/>
                  <a:pt x="16288" y="3196"/>
                  <a:pt x="17085" y="3224"/>
                </a:cubicBezTo>
                <a:cubicBezTo>
                  <a:pt x="18314" y="4467"/>
                  <a:pt x="19445" y="5808"/>
                  <a:pt x="20675" y="7052"/>
                </a:cubicBezTo>
                <a:cubicBezTo>
                  <a:pt x="20675" y="7052"/>
                  <a:pt x="20675" y="7052"/>
                  <a:pt x="20675" y="7066"/>
                </a:cubicBezTo>
                <a:cubicBezTo>
                  <a:pt x="20395" y="7303"/>
                  <a:pt x="20102" y="7541"/>
                  <a:pt x="19837" y="7778"/>
                </a:cubicBezTo>
                <a:cubicBezTo>
                  <a:pt x="19753" y="7848"/>
                  <a:pt x="19669" y="7932"/>
                  <a:pt x="19585" y="8002"/>
                </a:cubicBezTo>
                <a:cubicBezTo>
                  <a:pt x="18174" y="6186"/>
                  <a:pt x="16512" y="4537"/>
                  <a:pt x="14668" y="3140"/>
                </a:cubicBezTo>
                <a:close/>
                <a:moveTo>
                  <a:pt x="12782" y="3085"/>
                </a:moveTo>
                <a:cubicBezTo>
                  <a:pt x="13341" y="3099"/>
                  <a:pt x="13914" y="3126"/>
                  <a:pt x="14472" y="3140"/>
                </a:cubicBezTo>
                <a:cubicBezTo>
                  <a:pt x="15394" y="3895"/>
                  <a:pt x="16274" y="4691"/>
                  <a:pt x="17113" y="5543"/>
                </a:cubicBezTo>
                <a:cubicBezTo>
                  <a:pt x="17546" y="5976"/>
                  <a:pt x="17951" y="6409"/>
                  <a:pt x="18356" y="6870"/>
                </a:cubicBezTo>
                <a:cubicBezTo>
                  <a:pt x="18510" y="7066"/>
                  <a:pt x="18677" y="7261"/>
                  <a:pt x="18845" y="7457"/>
                </a:cubicBezTo>
                <a:cubicBezTo>
                  <a:pt x="18859" y="7485"/>
                  <a:pt x="19236" y="7876"/>
                  <a:pt x="19459" y="8044"/>
                </a:cubicBezTo>
                <a:cubicBezTo>
                  <a:pt x="19445" y="8057"/>
                  <a:pt x="19445" y="8071"/>
                  <a:pt x="19445" y="8085"/>
                </a:cubicBezTo>
                <a:cubicBezTo>
                  <a:pt x="19431" y="8113"/>
                  <a:pt x="19431" y="8127"/>
                  <a:pt x="19431" y="8155"/>
                </a:cubicBezTo>
                <a:cubicBezTo>
                  <a:pt x="19040" y="8491"/>
                  <a:pt x="18649" y="8840"/>
                  <a:pt x="18272" y="9189"/>
                </a:cubicBezTo>
                <a:cubicBezTo>
                  <a:pt x="18272" y="9175"/>
                  <a:pt x="18272" y="9161"/>
                  <a:pt x="18258" y="9147"/>
                </a:cubicBezTo>
                <a:cubicBezTo>
                  <a:pt x="17881" y="8532"/>
                  <a:pt x="17420" y="7960"/>
                  <a:pt x="16945" y="7401"/>
                </a:cubicBezTo>
                <a:cubicBezTo>
                  <a:pt x="16945" y="7387"/>
                  <a:pt x="16945" y="7373"/>
                  <a:pt x="16945" y="7359"/>
                </a:cubicBezTo>
                <a:cubicBezTo>
                  <a:pt x="16945" y="7275"/>
                  <a:pt x="16861" y="7247"/>
                  <a:pt x="16805" y="7247"/>
                </a:cubicBezTo>
                <a:cubicBezTo>
                  <a:pt x="16442" y="6828"/>
                  <a:pt x="16065" y="6423"/>
                  <a:pt x="15688" y="6018"/>
                </a:cubicBezTo>
                <a:cubicBezTo>
                  <a:pt x="14766" y="4998"/>
                  <a:pt x="13802" y="4006"/>
                  <a:pt x="12782" y="3085"/>
                </a:cubicBezTo>
                <a:close/>
                <a:moveTo>
                  <a:pt x="16945" y="7932"/>
                </a:moveTo>
                <a:lnTo>
                  <a:pt x="16945" y="7932"/>
                </a:lnTo>
                <a:cubicBezTo>
                  <a:pt x="17322" y="8393"/>
                  <a:pt x="17699" y="8840"/>
                  <a:pt x="18104" y="9259"/>
                </a:cubicBezTo>
                <a:cubicBezTo>
                  <a:pt x="18118" y="9287"/>
                  <a:pt x="18132" y="9287"/>
                  <a:pt x="18160" y="9287"/>
                </a:cubicBezTo>
                <a:cubicBezTo>
                  <a:pt x="17713" y="9692"/>
                  <a:pt x="17280" y="10111"/>
                  <a:pt x="16875" y="10544"/>
                </a:cubicBezTo>
                <a:cubicBezTo>
                  <a:pt x="16987" y="9720"/>
                  <a:pt x="16973" y="8798"/>
                  <a:pt x="16945" y="7932"/>
                </a:cubicBezTo>
                <a:close/>
                <a:moveTo>
                  <a:pt x="17314" y="0"/>
                </a:moveTo>
                <a:cubicBezTo>
                  <a:pt x="17182" y="0"/>
                  <a:pt x="17100" y="162"/>
                  <a:pt x="17169" y="277"/>
                </a:cubicBezTo>
                <a:cubicBezTo>
                  <a:pt x="17155" y="291"/>
                  <a:pt x="17141" y="305"/>
                  <a:pt x="17141" y="333"/>
                </a:cubicBezTo>
                <a:cubicBezTo>
                  <a:pt x="17071" y="710"/>
                  <a:pt x="17099" y="1101"/>
                  <a:pt x="17099" y="1492"/>
                </a:cubicBezTo>
                <a:cubicBezTo>
                  <a:pt x="17113" y="1632"/>
                  <a:pt x="17224" y="2735"/>
                  <a:pt x="17099" y="2791"/>
                </a:cubicBezTo>
                <a:cubicBezTo>
                  <a:pt x="17057" y="2805"/>
                  <a:pt x="17029" y="2833"/>
                  <a:pt x="17015" y="2861"/>
                </a:cubicBezTo>
                <a:cubicBezTo>
                  <a:pt x="14179" y="2735"/>
                  <a:pt x="11329" y="2652"/>
                  <a:pt x="8494" y="2582"/>
                </a:cubicBezTo>
                <a:cubicBezTo>
                  <a:pt x="7111" y="2540"/>
                  <a:pt x="5728" y="2512"/>
                  <a:pt x="4345" y="2484"/>
                </a:cubicBezTo>
                <a:cubicBezTo>
                  <a:pt x="3647" y="2470"/>
                  <a:pt x="2962" y="2456"/>
                  <a:pt x="2264" y="2442"/>
                </a:cubicBezTo>
                <a:cubicBezTo>
                  <a:pt x="1927" y="2434"/>
                  <a:pt x="1577" y="2408"/>
                  <a:pt x="1229" y="2408"/>
                </a:cubicBezTo>
                <a:cubicBezTo>
                  <a:pt x="970" y="2408"/>
                  <a:pt x="712" y="2422"/>
                  <a:pt x="462" y="2470"/>
                </a:cubicBezTo>
                <a:cubicBezTo>
                  <a:pt x="462" y="2456"/>
                  <a:pt x="448" y="2428"/>
                  <a:pt x="420" y="2400"/>
                </a:cubicBezTo>
                <a:cubicBezTo>
                  <a:pt x="399" y="2380"/>
                  <a:pt x="376" y="2371"/>
                  <a:pt x="354" y="2371"/>
                </a:cubicBezTo>
                <a:cubicBezTo>
                  <a:pt x="301" y="2371"/>
                  <a:pt x="252" y="2421"/>
                  <a:pt x="252" y="2470"/>
                </a:cubicBezTo>
                <a:cubicBezTo>
                  <a:pt x="252" y="2498"/>
                  <a:pt x="252" y="2512"/>
                  <a:pt x="252" y="2526"/>
                </a:cubicBezTo>
                <a:cubicBezTo>
                  <a:pt x="224" y="2540"/>
                  <a:pt x="210" y="2540"/>
                  <a:pt x="182" y="2554"/>
                </a:cubicBezTo>
                <a:cubicBezTo>
                  <a:pt x="126" y="2568"/>
                  <a:pt x="126" y="2624"/>
                  <a:pt x="182" y="2652"/>
                </a:cubicBezTo>
                <a:cubicBezTo>
                  <a:pt x="238" y="2665"/>
                  <a:pt x="294" y="2679"/>
                  <a:pt x="350" y="2693"/>
                </a:cubicBezTo>
                <a:cubicBezTo>
                  <a:pt x="336" y="2707"/>
                  <a:pt x="322" y="2721"/>
                  <a:pt x="322" y="2749"/>
                </a:cubicBezTo>
                <a:cubicBezTo>
                  <a:pt x="266" y="2763"/>
                  <a:pt x="210" y="2819"/>
                  <a:pt x="196" y="2903"/>
                </a:cubicBezTo>
                <a:cubicBezTo>
                  <a:pt x="1" y="4384"/>
                  <a:pt x="1" y="5948"/>
                  <a:pt x="15" y="7443"/>
                </a:cubicBezTo>
                <a:cubicBezTo>
                  <a:pt x="15" y="7541"/>
                  <a:pt x="79" y="7585"/>
                  <a:pt x="151" y="7585"/>
                </a:cubicBezTo>
                <a:cubicBezTo>
                  <a:pt x="162" y="7585"/>
                  <a:pt x="172" y="7584"/>
                  <a:pt x="182" y="7583"/>
                </a:cubicBezTo>
                <a:lnTo>
                  <a:pt x="182" y="7583"/>
                </a:lnTo>
                <a:cubicBezTo>
                  <a:pt x="140" y="7638"/>
                  <a:pt x="154" y="7750"/>
                  <a:pt x="252" y="7778"/>
                </a:cubicBezTo>
                <a:cubicBezTo>
                  <a:pt x="1467" y="8085"/>
                  <a:pt x="2822" y="8057"/>
                  <a:pt x="4080" y="8085"/>
                </a:cubicBezTo>
                <a:cubicBezTo>
                  <a:pt x="4481" y="8093"/>
                  <a:pt x="4883" y="8097"/>
                  <a:pt x="5285" y="8097"/>
                </a:cubicBezTo>
                <a:cubicBezTo>
                  <a:pt x="6322" y="8097"/>
                  <a:pt x="7359" y="8074"/>
                  <a:pt x="8396" y="8044"/>
                </a:cubicBezTo>
                <a:cubicBezTo>
                  <a:pt x="11134" y="7960"/>
                  <a:pt x="13928" y="7946"/>
                  <a:pt x="16666" y="7680"/>
                </a:cubicBezTo>
                <a:lnTo>
                  <a:pt x="16666" y="7680"/>
                </a:lnTo>
                <a:cubicBezTo>
                  <a:pt x="16512" y="8630"/>
                  <a:pt x="16400" y="9720"/>
                  <a:pt x="16582" y="10628"/>
                </a:cubicBezTo>
                <a:cubicBezTo>
                  <a:pt x="16592" y="10689"/>
                  <a:pt x="16655" y="10728"/>
                  <a:pt x="16715" y="10728"/>
                </a:cubicBezTo>
                <a:cubicBezTo>
                  <a:pt x="16737" y="10728"/>
                  <a:pt x="16759" y="10723"/>
                  <a:pt x="16777" y="10712"/>
                </a:cubicBezTo>
                <a:cubicBezTo>
                  <a:pt x="16787" y="10772"/>
                  <a:pt x="16834" y="10818"/>
                  <a:pt x="16885" y="10818"/>
                </a:cubicBezTo>
                <a:cubicBezTo>
                  <a:pt x="16905" y="10818"/>
                  <a:pt x="16926" y="10811"/>
                  <a:pt x="16945" y="10795"/>
                </a:cubicBezTo>
                <a:cubicBezTo>
                  <a:pt x="18258" y="9832"/>
                  <a:pt x="19431" y="8686"/>
                  <a:pt x="20647" y="7610"/>
                </a:cubicBezTo>
                <a:cubicBezTo>
                  <a:pt x="21331" y="6982"/>
                  <a:pt x="22016" y="6367"/>
                  <a:pt x="22700" y="5753"/>
                </a:cubicBezTo>
                <a:cubicBezTo>
                  <a:pt x="22994" y="5501"/>
                  <a:pt x="23608" y="5166"/>
                  <a:pt x="23678" y="4761"/>
                </a:cubicBezTo>
                <a:cubicBezTo>
                  <a:pt x="23734" y="4426"/>
                  <a:pt x="23399" y="4230"/>
                  <a:pt x="23189" y="4048"/>
                </a:cubicBezTo>
                <a:cubicBezTo>
                  <a:pt x="22602" y="3559"/>
                  <a:pt x="22002" y="3099"/>
                  <a:pt x="21387" y="2652"/>
                </a:cubicBezTo>
                <a:cubicBezTo>
                  <a:pt x="20130" y="1716"/>
                  <a:pt x="18817" y="724"/>
                  <a:pt x="17406" y="25"/>
                </a:cubicBezTo>
                <a:cubicBezTo>
                  <a:pt x="17374" y="8"/>
                  <a:pt x="17342" y="0"/>
                  <a:pt x="1731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3" name="Google Shape;1563;p53"/>
          <p:cNvSpPr/>
          <p:nvPr/>
        </p:nvSpPr>
        <p:spPr>
          <a:xfrm>
            <a:off x="7352091" y="4093162"/>
            <a:ext cx="511887" cy="200889"/>
          </a:xfrm>
          <a:custGeom>
            <a:rect b="b" l="l" r="r" t="t"/>
            <a:pathLst>
              <a:path extrusionOk="0" h="8783" w="22380">
                <a:moveTo>
                  <a:pt x="629" y="388"/>
                </a:moveTo>
                <a:cubicBezTo>
                  <a:pt x="2571" y="737"/>
                  <a:pt x="4527" y="1031"/>
                  <a:pt x="6468" y="1380"/>
                </a:cubicBezTo>
                <a:cubicBezTo>
                  <a:pt x="7474" y="1562"/>
                  <a:pt x="8480" y="1757"/>
                  <a:pt x="9486" y="1953"/>
                </a:cubicBezTo>
                <a:cubicBezTo>
                  <a:pt x="9989" y="2051"/>
                  <a:pt x="10492" y="2162"/>
                  <a:pt x="10994" y="2260"/>
                </a:cubicBezTo>
                <a:cubicBezTo>
                  <a:pt x="11218" y="2302"/>
                  <a:pt x="11441" y="2358"/>
                  <a:pt x="11665" y="2400"/>
                </a:cubicBezTo>
                <a:cubicBezTo>
                  <a:pt x="11833" y="2442"/>
                  <a:pt x="12000" y="2470"/>
                  <a:pt x="12154" y="2512"/>
                </a:cubicBezTo>
                <a:cubicBezTo>
                  <a:pt x="12224" y="2539"/>
                  <a:pt x="12266" y="2553"/>
                  <a:pt x="12307" y="2553"/>
                </a:cubicBezTo>
                <a:cubicBezTo>
                  <a:pt x="12307" y="2609"/>
                  <a:pt x="12335" y="2679"/>
                  <a:pt x="12405" y="2693"/>
                </a:cubicBezTo>
                <a:lnTo>
                  <a:pt x="12475" y="2693"/>
                </a:lnTo>
                <a:cubicBezTo>
                  <a:pt x="12491" y="2696"/>
                  <a:pt x="12507" y="2698"/>
                  <a:pt x="12522" y="2698"/>
                </a:cubicBezTo>
                <a:cubicBezTo>
                  <a:pt x="12574" y="2698"/>
                  <a:pt x="12621" y="2677"/>
                  <a:pt x="12643" y="2623"/>
                </a:cubicBezTo>
                <a:cubicBezTo>
                  <a:pt x="12657" y="2609"/>
                  <a:pt x="12685" y="2581"/>
                  <a:pt x="12699" y="2553"/>
                </a:cubicBezTo>
                <a:cubicBezTo>
                  <a:pt x="12727" y="2498"/>
                  <a:pt x="12727" y="2428"/>
                  <a:pt x="12699" y="2372"/>
                </a:cubicBezTo>
                <a:cubicBezTo>
                  <a:pt x="12810" y="2358"/>
                  <a:pt x="12922" y="2190"/>
                  <a:pt x="12810" y="2051"/>
                </a:cubicBezTo>
                <a:cubicBezTo>
                  <a:pt x="12559" y="1729"/>
                  <a:pt x="12335" y="1394"/>
                  <a:pt x="12126" y="1045"/>
                </a:cubicBezTo>
                <a:lnTo>
                  <a:pt x="12126" y="1045"/>
                </a:lnTo>
                <a:cubicBezTo>
                  <a:pt x="15269" y="2260"/>
                  <a:pt x="18398" y="3503"/>
                  <a:pt x="21499" y="4830"/>
                </a:cubicBezTo>
                <a:cubicBezTo>
                  <a:pt x="18649" y="5752"/>
                  <a:pt x="15856" y="6884"/>
                  <a:pt x="13160" y="8225"/>
                </a:cubicBezTo>
                <a:cubicBezTo>
                  <a:pt x="13355" y="7526"/>
                  <a:pt x="13607" y="6856"/>
                  <a:pt x="13886" y="6185"/>
                </a:cubicBezTo>
                <a:cubicBezTo>
                  <a:pt x="13928" y="6088"/>
                  <a:pt x="13858" y="6004"/>
                  <a:pt x="13774" y="5990"/>
                </a:cubicBezTo>
                <a:cubicBezTo>
                  <a:pt x="13751" y="5944"/>
                  <a:pt x="13709" y="5916"/>
                  <a:pt x="13647" y="5916"/>
                </a:cubicBezTo>
                <a:cubicBezTo>
                  <a:pt x="13635" y="5916"/>
                  <a:pt x="13621" y="5918"/>
                  <a:pt x="13607" y="5920"/>
                </a:cubicBezTo>
                <a:cubicBezTo>
                  <a:pt x="10006" y="6382"/>
                  <a:pt x="6386" y="6613"/>
                  <a:pt x="2762" y="6613"/>
                </a:cubicBezTo>
                <a:cubicBezTo>
                  <a:pt x="2112" y="6613"/>
                  <a:pt x="1461" y="6605"/>
                  <a:pt x="811" y="6590"/>
                </a:cubicBezTo>
                <a:cubicBezTo>
                  <a:pt x="1370" y="6060"/>
                  <a:pt x="1901" y="5501"/>
                  <a:pt x="2403" y="4914"/>
                </a:cubicBezTo>
                <a:cubicBezTo>
                  <a:pt x="2697" y="4579"/>
                  <a:pt x="3437" y="3964"/>
                  <a:pt x="3395" y="3433"/>
                </a:cubicBezTo>
                <a:cubicBezTo>
                  <a:pt x="3353" y="2945"/>
                  <a:pt x="2711" y="2512"/>
                  <a:pt x="2403" y="2190"/>
                </a:cubicBezTo>
                <a:cubicBezTo>
                  <a:pt x="1817" y="1590"/>
                  <a:pt x="1230" y="989"/>
                  <a:pt x="629" y="388"/>
                </a:cubicBezTo>
                <a:close/>
                <a:moveTo>
                  <a:pt x="166" y="0"/>
                </a:moveTo>
                <a:cubicBezTo>
                  <a:pt x="75" y="0"/>
                  <a:pt x="0" y="111"/>
                  <a:pt x="85" y="207"/>
                </a:cubicBezTo>
                <a:cubicBezTo>
                  <a:pt x="532" y="710"/>
                  <a:pt x="993" y="1212"/>
                  <a:pt x="1454" y="1701"/>
                </a:cubicBezTo>
                <a:cubicBezTo>
                  <a:pt x="1691" y="1953"/>
                  <a:pt x="1929" y="2190"/>
                  <a:pt x="2152" y="2442"/>
                </a:cubicBezTo>
                <a:cubicBezTo>
                  <a:pt x="2264" y="2553"/>
                  <a:pt x="2823" y="3014"/>
                  <a:pt x="2864" y="3182"/>
                </a:cubicBezTo>
                <a:cubicBezTo>
                  <a:pt x="3032" y="3922"/>
                  <a:pt x="2026" y="4761"/>
                  <a:pt x="1579" y="5249"/>
                </a:cubicBezTo>
                <a:cubicBezTo>
                  <a:pt x="1132" y="5724"/>
                  <a:pt x="671" y="6185"/>
                  <a:pt x="196" y="6646"/>
                </a:cubicBezTo>
                <a:cubicBezTo>
                  <a:pt x="71" y="6758"/>
                  <a:pt x="182" y="6968"/>
                  <a:pt x="336" y="6982"/>
                </a:cubicBezTo>
                <a:cubicBezTo>
                  <a:pt x="1096" y="7001"/>
                  <a:pt x="1855" y="7011"/>
                  <a:pt x="2615" y="7011"/>
                </a:cubicBezTo>
                <a:cubicBezTo>
                  <a:pt x="6255" y="7011"/>
                  <a:pt x="9891" y="6787"/>
                  <a:pt x="13509" y="6325"/>
                </a:cubicBezTo>
                <a:lnTo>
                  <a:pt x="13509" y="6325"/>
                </a:lnTo>
                <a:cubicBezTo>
                  <a:pt x="13146" y="7037"/>
                  <a:pt x="12880" y="7764"/>
                  <a:pt x="12671" y="8532"/>
                </a:cubicBezTo>
                <a:cubicBezTo>
                  <a:pt x="12638" y="8674"/>
                  <a:pt x="12742" y="8782"/>
                  <a:pt x="12862" y="8782"/>
                </a:cubicBezTo>
                <a:cubicBezTo>
                  <a:pt x="12896" y="8782"/>
                  <a:pt x="12931" y="8774"/>
                  <a:pt x="12964" y="8756"/>
                </a:cubicBezTo>
                <a:cubicBezTo>
                  <a:pt x="15925" y="7275"/>
                  <a:pt x="18985" y="6046"/>
                  <a:pt x="22156" y="5054"/>
                </a:cubicBezTo>
                <a:cubicBezTo>
                  <a:pt x="22309" y="5012"/>
                  <a:pt x="22379" y="4747"/>
                  <a:pt x="22198" y="4677"/>
                </a:cubicBezTo>
                <a:cubicBezTo>
                  <a:pt x="18747" y="3196"/>
                  <a:pt x="15255" y="1785"/>
                  <a:pt x="11735" y="486"/>
                </a:cubicBezTo>
                <a:cubicBezTo>
                  <a:pt x="11712" y="476"/>
                  <a:pt x="11690" y="472"/>
                  <a:pt x="11669" y="472"/>
                </a:cubicBezTo>
                <a:cubicBezTo>
                  <a:pt x="11536" y="472"/>
                  <a:pt x="11451" y="645"/>
                  <a:pt x="11511" y="765"/>
                </a:cubicBezTo>
                <a:cubicBezTo>
                  <a:pt x="11791" y="1282"/>
                  <a:pt x="12112" y="1757"/>
                  <a:pt x="12461" y="2204"/>
                </a:cubicBezTo>
                <a:cubicBezTo>
                  <a:pt x="12447" y="2190"/>
                  <a:pt x="12447" y="2190"/>
                  <a:pt x="12433" y="2176"/>
                </a:cubicBezTo>
                <a:cubicBezTo>
                  <a:pt x="11944" y="1925"/>
                  <a:pt x="11120" y="1897"/>
                  <a:pt x="10589" y="1799"/>
                </a:cubicBezTo>
                <a:cubicBezTo>
                  <a:pt x="9416" y="1548"/>
                  <a:pt x="8242" y="1324"/>
                  <a:pt x="7069" y="1101"/>
                </a:cubicBezTo>
                <a:cubicBezTo>
                  <a:pt x="4820" y="696"/>
                  <a:pt x="2557" y="304"/>
                  <a:pt x="280" y="53"/>
                </a:cubicBezTo>
                <a:cubicBezTo>
                  <a:pt x="266" y="53"/>
                  <a:pt x="252" y="39"/>
                  <a:pt x="252" y="39"/>
                </a:cubicBezTo>
                <a:cubicBezTo>
                  <a:pt x="225" y="12"/>
                  <a:pt x="195" y="0"/>
                  <a:pt x="16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4" name="Google Shape;1564;p53"/>
          <p:cNvSpPr/>
          <p:nvPr/>
        </p:nvSpPr>
        <p:spPr>
          <a:xfrm>
            <a:off x="5132082" y="3655516"/>
            <a:ext cx="209970" cy="259649"/>
          </a:xfrm>
          <a:custGeom>
            <a:rect b="b" l="l" r="r" t="t"/>
            <a:pathLst>
              <a:path extrusionOk="0" h="11352" w="9180">
                <a:moveTo>
                  <a:pt x="5220" y="1"/>
                </a:moveTo>
                <a:cubicBezTo>
                  <a:pt x="4955" y="1"/>
                  <a:pt x="4681" y="214"/>
                  <a:pt x="4793" y="516"/>
                </a:cubicBezTo>
                <a:cubicBezTo>
                  <a:pt x="5254" y="1787"/>
                  <a:pt x="5324" y="3059"/>
                  <a:pt x="5631" y="4358"/>
                </a:cubicBezTo>
                <a:cubicBezTo>
                  <a:pt x="5659" y="4483"/>
                  <a:pt x="5774" y="4546"/>
                  <a:pt x="5891" y="4546"/>
                </a:cubicBezTo>
                <a:cubicBezTo>
                  <a:pt x="6008" y="4546"/>
                  <a:pt x="6127" y="4483"/>
                  <a:pt x="6162" y="4358"/>
                </a:cubicBezTo>
                <a:cubicBezTo>
                  <a:pt x="6343" y="3478"/>
                  <a:pt x="6232" y="2500"/>
                  <a:pt x="6008" y="1592"/>
                </a:cubicBezTo>
                <a:lnTo>
                  <a:pt x="6008" y="1592"/>
                </a:lnTo>
                <a:cubicBezTo>
                  <a:pt x="7475" y="3073"/>
                  <a:pt x="8355" y="5517"/>
                  <a:pt x="7587" y="7501"/>
                </a:cubicBezTo>
                <a:cubicBezTo>
                  <a:pt x="7112" y="8702"/>
                  <a:pt x="5715" y="9359"/>
                  <a:pt x="4527" y="9624"/>
                </a:cubicBezTo>
                <a:cubicBezTo>
                  <a:pt x="4118" y="9724"/>
                  <a:pt x="3695" y="9774"/>
                  <a:pt x="3268" y="9774"/>
                </a:cubicBezTo>
                <a:cubicBezTo>
                  <a:pt x="3097" y="9774"/>
                  <a:pt x="2925" y="9766"/>
                  <a:pt x="2753" y="9750"/>
                </a:cubicBezTo>
                <a:cubicBezTo>
                  <a:pt x="2097" y="9708"/>
                  <a:pt x="1496" y="9456"/>
                  <a:pt x="840" y="9387"/>
                </a:cubicBezTo>
                <a:cubicBezTo>
                  <a:pt x="819" y="9385"/>
                  <a:pt x="799" y="9384"/>
                  <a:pt x="779" y="9384"/>
                </a:cubicBezTo>
                <a:cubicBezTo>
                  <a:pt x="67" y="9384"/>
                  <a:pt x="1" y="10346"/>
                  <a:pt x="476" y="10700"/>
                </a:cubicBezTo>
                <a:cubicBezTo>
                  <a:pt x="1121" y="11172"/>
                  <a:pt x="2015" y="11351"/>
                  <a:pt x="2922" y="11351"/>
                </a:cubicBezTo>
                <a:cubicBezTo>
                  <a:pt x="3784" y="11351"/>
                  <a:pt x="4657" y="11190"/>
                  <a:pt x="5338" y="10965"/>
                </a:cubicBezTo>
                <a:cubicBezTo>
                  <a:pt x="6818" y="10476"/>
                  <a:pt x="8257" y="9470"/>
                  <a:pt x="8648" y="7878"/>
                </a:cubicBezTo>
                <a:cubicBezTo>
                  <a:pt x="9179" y="5727"/>
                  <a:pt x="8467" y="2751"/>
                  <a:pt x="6665" y="1271"/>
                </a:cubicBezTo>
                <a:lnTo>
                  <a:pt x="6665" y="1271"/>
                </a:lnTo>
                <a:cubicBezTo>
                  <a:pt x="7040" y="1334"/>
                  <a:pt x="7420" y="1366"/>
                  <a:pt x="7804" y="1366"/>
                </a:cubicBezTo>
                <a:cubicBezTo>
                  <a:pt x="8092" y="1366"/>
                  <a:pt x="8383" y="1348"/>
                  <a:pt x="8676" y="1312"/>
                </a:cubicBezTo>
                <a:cubicBezTo>
                  <a:pt x="9148" y="1259"/>
                  <a:pt x="9165" y="541"/>
                  <a:pt x="8726" y="541"/>
                </a:cubicBezTo>
                <a:cubicBezTo>
                  <a:pt x="8710" y="541"/>
                  <a:pt x="8693" y="542"/>
                  <a:pt x="8676" y="544"/>
                </a:cubicBezTo>
                <a:cubicBezTo>
                  <a:pt x="8409" y="574"/>
                  <a:pt x="8144" y="590"/>
                  <a:pt x="7880" y="590"/>
                </a:cubicBezTo>
                <a:cubicBezTo>
                  <a:pt x="7028" y="590"/>
                  <a:pt x="6197" y="425"/>
                  <a:pt x="5407" y="41"/>
                </a:cubicBezTo>
                <a:cubicBezTo>
                  <a:pt x="5350" y="14"/>
                  <a:pt x="5285" y="1"/>
                  <a:pt x="522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5" name="Google Shape;1565;p53"/>
          <p:cNvSpPr/>
          <p:nvPr/>
        </p:nvSpPr>
        <p:spPr>
          <a:xfrm>
            <a:off x="5613957" y="3650838"/>
            <a:ext cx="298303" cy="127537"/>
          </a:xfrm>
          <a:custGeom>
            <a:rect b="b" l="l" r="r" t="t"/>
            <a:pathLst>
              <a:path extrusionOk="0" h="5576" w="13042">
                <a:moveTo>
                  <a:pt x="6463" y="0"/>
                </a:moveTo>
                <a:cubicBezTo>
                  <a:pt x="6394" y="0"/>
                  <a:pt x="6325" y="2"/>
                  <a:pt x="6256" y="4"/>
                </a:cubicBezTo>
                <a:cubicBezTo>
                  <a:pt x="3602" y="102"/>
                  <a:pt x="836" y="2015"/>
                  <a:pt x="40" y="4600"/>
                </a:cubicBezTo>
                <a:cubicBezTo>
                  <a:pt x="0" y="4709"/>
                  <a:pt x="102" y="4811"/>
                  <a:pt x="199" y="4811"/>
                </a:cubicBezTo>
                <a:cubicBezTo>
                  <a:pt x="238" y="4811"/>
                  <a:pt x="277" y="4794"/>
                  <a:pt x="306" y="4753"/>
                </a:cubicBezTo>
                <a:cubicBezTo>
                  <a:pt x="1772" y="2868"/>
                  <a:pt x="3267" y="1107"/>
                  <a:pt x="5837" y="870"/>
                </a:cubicBezTo>
                <a:cubicBezTo>
                  <a:pt x="5971" y="859"/>
                  <a:pt x="6107" y="853"/>
                  <a:pt x="6242" y="853"/>
                </a:cubicBezTo>
                <a:cubicBezTo>
                  <a:pt x="8140" y="853"/>
                  <a:pt x="10128" y="1935"/>
                  <a:pt x="10740" y="3748"/>
                </a:cubicBezTo>
                <a:cubicBezTo>
                  <a:pt x="10489" y="3580"/>
                  <a:pt x="10237" y="3412"/>
                  <a:pt x="9986" y="3245"/>
                </a:cubicBezTo>
                <a:cubicBezTo>
                  <a:pt x="9884" y="3179"/>
                  <a:pt x="9783" y="3150"/>
                  <a:pt x="9688" y="3150"/>
                </a:cubicBezTo>
                <a:cubicBezTo>
                  <a:pt x="9199" y="3150"/>
                  <a:pt x="8873" y="3911"/>
                  <a:pt x="9399" y="4250"/>
                </a:cubicBezTo>
                <a:lnTo>
                  <a:pt x="11257" y="5494"/>
                </a:lnTo>
                <a:cubicBezTo>
                  <a:pt x="11341" y="5550"/>
                  <a:pt x="11443" y="5576"/>
                  <a:pt x="11547" y="5576"/>
                </a:cubicBezTo>
                <a:cubicBezTo>
                  <a:pt x="11755" y="5576"/>
                  <a:pt x="11970" y="5470"/>
                  <a:pt x="12053" y="5284"/>
                </a:cubicBezTo>
                <a:cubicBezTo>
                  <a:pt x="12319" y="4739"/>
                  <a:pt x="12570" y="4209"/>
                  <a:pt x="12822" y="3664"/>
                </a:cubicBezTo>
                <a:cubicBezTo>
                  <a:pt x="13042" y="3185"/>
                  <a:pt x="12626" y="2752"/>
                  <a:pt x="12238" y="2752"/>
                </a:cubicBezTo>
                <a:cubicBezTo>
                  <a:pt x="12061" y="2752"/>
                  <a:pt x="11889" y="2843"/>
                  <a:pt x="11788" y="3063"/>
                </a:cubicBezTo>
                <a:cubicBezTo>
                  <a:pt x="11732" y="3189"/>
                  <a:pt x="11676" y="3301"/>
                  <a:pt x="11620" y="3426"/>
                </a:cubicBezTo>
                <a:cubicBezTo>
                  <a:pt x="10779" y="1364"/>
                  <a:pt x="8779" y="0"/>
                  <a:pt x="64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6" name="Google Shape;1566;p53"/>
          <p:cNvSpPr/>
          <p:nvPr/>
        </p:nvSpPr>
        <p:spPr>
          <a:xfrm>
            <a:off x="5601240" y="3797205"/>
            <a:ext cx="294804" cy="122688"/>
          </a:xfrm>
          <a:custGeom>
            <a:rect b="b" l="l" r="r" t="t"/>
            <a:pathLst>
              <a:path extrusionOk="0" h="5364" w="12889">
                <a:moveTo>
                  <a:pt x="1310" y="0"/>
                </a:moveTo>
                <a:cubicBezTo>
                  <a:pt x="1087" y="0"/>
                  <a:pt x="871" y="86"/>
                  <a:pt x="764" y="310"/>
                </a:cubicBezTo>
                <a:cubicBezTo>
                  <a:pt x="484" y="883"/>
                  <a:pt x="233" y="1483"/>
                  <a:pt x="93" y="2098"/>
                </a:cubicBezTo>
                <a:cubicBezTo>
                  <a:pt x="1" y="2569"/>
                  <a:pt x="385" y="2879"/>
                  <a:pt x="751" y="2879"/>
                </a:cubicBezTo>
                <a:cubicBezTo>
                  <a:pt x="992" y="2879"/>
                  <a:pt x="1225" y="2744"/>
                  <a:pt x="1309" y="2433"/>
                </a:cubicBezTo>
                <a:cubicBezTo>
                  <a:pt x="1350" y="2336"/>
                  <a:pt x="1392" y="2252"/>
                  <a:pt x="1420" y="2154"/>
                </a:cubicBezTo>
                <a:cubicBezTo>
                  <a:pt x="1825" y="3020"/>
                  <a:pt x="2342" y="3816"/>
                  <a:pt x="3152" y="4389"/>
                </a:cubicBezTo>
                <a:cubicBezTo>
                  <a:pt x="4078" y="5050"/>
                  <a:pt x="5186" y="5364"/>
                  <a:pt x="6299" y="5364"/>
                </a:cubicBezTo>
                <a:cubicBezTo>
                  <a:pt x="6597" y="5364"/>
                  <a:pt x="6895" y="5341"/>
                  <a:pt x="7189" y="5297"/>
                </a:cubicBezTo>
                <a:cubicBezTo>
                  <a:pt x="9355" y="4990"/>
                  <a:pt x="12889" y="3118"/>
                  <a:pt x="12540" y="464"/>
                </a:cubicBezTo>
                <a:cubicBezTo>
                  <a:pt x="12524" y="345"/>
                  <a:pt x="12432" y="276"/>
                  <a:pt x="12343" y="276"/>
                </a:cubicBezTo>
                <a:cubicBezTo>
                  <a:pt x="12274" y="276"/>
                  <a:pt x="12207" y="317"/>
                  <a:pt x="12176" y="408"/>
                </a:cubicBezTo>
                <a:cubicBezTo>
                  <a:pt x="11464" y="2587"/>
                  <a:pt x="9508" y="3914"/>
                  <a:pt x="7287" y="4305"/>
                </a:cubicBezTo>
                <a:cubicBezTo>
                  <a:pt x="6991" y="4356"/>
                  <a:pt x="6686" y="4382"/>
                  <a:pt x="6379" y="4382"/>
                </a:cubicBezTo>
                <a:cubicBezTo>
                  <a:pt x="5502" y="4382"/>
                  <a:pt x="4614" y="4167"/>
                  <a:pt x="3879" y="3691"/>
                </a:cubicBezTo>
                <a:cubicBezTo>
                  <a:pt x="3138" y="3216"/>
                  <a:pt x="2664" y="2517"/>
                  <a:pt x="2300" y="1749"/>
                </a:cubicBezTo>
                <a:lnTo>
                  <a:pt x="2300" y="1749"/>
                </a:lnTo>
                <a:cubicBezTo>
                  <a:pt x="2538" y="1847"/>
                  <a:pt x="2761" y="1944"/>
                  <a:pt x="2999" y="2042"/>
                </a:cubicBezTo>
                <a:cubicBezTo>
                  <a:pt x="3067" y="2070"/>
                  <a:pt x="3133" y="2082"/>
                  <a:pt x="3196" y="2082"/>
                </a:cubicBezTo>
                <a:cubicBezTo>
                  <a:pt x="3744" y="2082"/>
                  <a:pt x="4076" y="1146"/>
                  <a:pt x="3488" y="883"/>
                </a:cubicBezTo>
                <a:cubicBezTo>
                  <a:pt x="2887" y="617"/>
                  <a:pt x="2272" y="352"/>
                  <a:pt x="1672" y="73"/>
                </a:cubicBezTo>
                <a:cubicBezTo>
                  <a:pt x="1561" y="27"/>
                  <a:pt x="1435" y="0"/>
                  <a:pt x="131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7" name="Google Shape;1567;p53"/>
          <p:cNvSpPr/>
          <p:nvPr/>
        </p:nvSpPr>
        <p:spPr>
          <a:xfrm>
            <a:off x="7516940" y="3652222"/>
            <a:ext cx="289726" cy="197550"/>
          </a:xfrm>
          <a:custGeom>
            <a:rect b="b" l="l" r="r" t="t"/>
            <a:pathLst>
              <a:path extrusionOk="0" h="8637" w="12667">
                <a:moveTo>
                  <a:pt x="719" y="1"/>
                </a:moveTo>
                <a:cubicBezTo>
                  <a:pt x="296" y="1"/>
                  <a:pt x="0" y="638"/>
                  <a:pt x="320" y="1015"/>
                </a:cubicBezTo>
                <a:cubicBezTo>
                  <a:pt x="1032" y="1825"/>
                  <a:pt x="1465" y="2789"/>
                  <a:pt x="1800" y="3809"/>
                </a:cubicBezTo>
                <a:cubicBezTo>
                  <a:pt x="1851" y="3967"/>
                  <a:pt x="1987" y="4042"/>
                  <a:pt x="2121" y="4042"/>
                </a:cubicBezTo>
                <a:cubicBezTo>
                  <a:pt x="2284" y="4042"/>
                  <a:pt x="2443" y="3932"/>
                  <a:pt x="2443" y="3725"/>
                </a:cubicBezTo>
                <a:cubicBezTo>
                  <a:pt x="2443" y="3278"/>
                  <a:pt x="2373" y="2845"/>
                  <a:pt x="2261" y="2426"/>
                </a:cubicBezTo>
                <a:lnTo>
                  <a:pt x="2261" y="2426"/>
                </a:lnTo>
                <a:cubicBezTo>
                  <a:pt x="3574" y="3404"/>
                  <a:pt x="4985" y="4284"/>
                  <a:pt x="6354" y="5164"/>
                </a:cubicBezTo>
                <a:cubicBezTo>
                  <a:pt x="8170" y="6323"/>
                  <a:pt x="9972" y="7539"/>
                  <a:pt x="11858" y="8572"/>
                </a:cubicBezTo>
                <a:cubicBezTo>
                  <a:pt x="11937" y="8617"/>
                  <a:pt x="12013" y="8637"/>
                  <a:pt x="12083" y="8637"/>
                </a:cubicBezTo>
                <a:cubicBezTo>
                  <a:pt x="12451" y="8637"/>
                  <a:pt x="12666" y="8101"/>
                  <a:pt x="12291" y="7832"/>
                </a:cubicBezTo>
                <a:cubicBezTo>
                  <a:pt x="10573" y="6631"/>
                  <a:pt x="8743" y="5555"/>
                  <a:pt x="6969" y="4437"/>
                </a:cubicBezTo>
                <a:cubicBezTo>
                  <a:pt x="5642" y="3599"/>
                  <a:pt x="4315" y="2719"/>
                  <a:pt x="2932" y="1937"/>
                </a:cubicBezTo>
                <a:lnTo>
                  <a:pt x="2932" y="1937"/>
                </a:lnTo>
                <a:cubicBezTo>
                  <a:pt x="3010" y="1940"/>
                  <a:pt x="3089" y="1942"/>
                  <a:pt x="3168" y="1942"/>
                </a:cubicBezTo>
                <a:cubicBezTo>
                  <a:pt x="3457" y="1942"/>
                  <a:pt x="3750" y="1919"/>
                  <a:pt x="4035" y="1853"/>
                </a:cubicBezTo>
                <a:cubicBezTo>
                  <a:pt x="4524" y="1727"/>
                  <a:pt x="4385" y="1029"/>
                  <a:pt x="3924" y="1001"/>
                </a:cubicBezTo>
                <a:cubicBezTo>
                  <a:pt x="2820" y="959"/>
                  <a:pt x="1926" y="764"/>
                  <a:pt x="1018" y="107"/>
                </a:cubicBezTo>
                <a:cubicBezTo>
                  <a:pt x="916" y="33"/>
                  <a:pt x="814" y="1"/>
                  <a:pt x="71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8" name="Google Shape;1568;p53"/>
          <p:cNvSpPr/>
          <p:nvPr/>
        </p:nvSpPr>
        <p:spPr>
          <a:xfrm>
            <a:off x="7561018" y="3591860"/>
            <a:ext cx="296633" cy="164042"/>
          </a:xfrm>
          <a:custGeom>
            <a:rect b="b" l="l" r="r" t="t"/>
            <a:pathLst>
              <a:path extrusionOk="0" h="7172" w="12969">
                <a:moveTo>
                  <a:pt x="401" y="0"/>
                </a:moveTo>
                <a:cubicBezTo>
                  <a:pt x="146" y="0"/>
                  <a:pt x="1" y="359"/>
                  <a:pt x="250" y="525"/>
                </a:cubicBezTo>
                <a:cubicBezTo>
                  <a:pt x="2108" y="1796"/>
                  <a:pt x="4064" y="2942"/>
                  <a:pt x="6020" y="4059"/>
                </a:cubicBezTo>
                <a:cubicBezTo>
                  <a:pt x="7291" y="4785"/>
                  <a:pt x="8604" y="5554"/>
                  <a:pt x="9945" y="6210"/>
                </a:cubicBezTo>
                <a:cubicBezTo>
                  <a:pt x="9680" y="6266"/>
                  <a:pt x="9414" y="6364"/>
                  <a:pt x="9177" y="6490"/>
                </a:cubicBezTo>
                <a:cubicBezTo>
                  <a:pt x="8883" y="6629"/>
                  <a:pt x="9023" y="7076"/>
                  <a:pt x="9330" y="7076"/>
                </a:cubicBezTo>
                <a:cubicBezTo>
                  <a:pt x="9848" y="7069"/>
                  <a:pt x="10343" y="7034"/>
                  <a:pt x="10838" y="7034"/>
                </a:cubicBezTo>
                <a:cubicBezTo>
                  <a:pt x="11279" y="7034"/>
                  <a:pt x="11720" y="7062"/>
                  <a:pt x="12180" y="7160"/>
                </a:cubicBezTo>
                <a:cubicBezTo>
                  <a:pt x="12214" y="7168"/>
                  <a:pt x="12249" y="7171"/>
                  <a:pt x="12283" y="7171"/>
                </a:cubicBezTo>
                <a:cubicBezTo>
                  <a:pt x="12639" y="7171"/>
                  <a:pt x="12968" y="6792"/>
                  <a:pt x="12739" y="6448"/>
                </a:cubicBezTo>
                <a:cubicBezTo>
                  <a:pt x="12306" y="5791"/>
                  <a:pt x="12138" y="5121"/>
                  <a:pt x="12040" y="4366"/>
                </a:cubicBezTo>
                <a:cubicBezTo>
                  <a:pt x="11998" y="4077"/>
                  <a:pt x="11777" y="3926"/>
                  <a:pt x="11561" y="3926"/>
                </a:cubicBezTo>
                <a:cubicBezTo>
                  <a:pt x="11351" y="3926"/>
                  <a:pt x="11146" y="4070"/>
                  <a:pt x="11118" y="4366"/>
                </a:cubicBezTo>
                <a:cubicBezTo>
                  <a:pt x="11076" y="4841"/>
                  <a:pt x="11160" y="5316"/>
                  <a:pt x="11314" y="5763"/>
                </a:cubicBezTo>
                <a:cubicBezTo>
                  <a:pt x="9707" y="4813"/>
                  <a:pt x="7975" y="4017"/>
                  <a:pt x="6341" y="3165"/>
                </a:cubicBezTo>
                <a:cubicBezTo>
                  <a:pt x="4399" y="2131"/>
                  <a:pt x="2486" y="1056"/>
                  <a:pt x="544" y="36"/>
                </a:cubicBezTo>
                <a:cubicBezTo>
                  <a:pt x="494" y="11"/>
                  <a:pt x="446" y="0"/>
                  <a:pt x="40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9" name="Google Shape;1569;p53"/>
          <p:cNvSpPr/>
          <p:nvPr/>
        </p:nvSpPr>
        <p:spPr>
          <a:xfrm>
            <a:off x="7199491" y="3573481"/>
            <a:ext cx="223144" cy="294666"/>
          </a:xfrm>
          <a:custGeom>
            <a:rect b="b" l="l" r="r" t="t"/>
            <a:pathLst>
              <a:path extrusionOk="0" h="12883" w="9756">
                <a:moveTo>
                  <a:pt x="9358" y="1"/>
                </a:moveTo>
                <a:cubicBezTo>
                  <a:pt x="9320" y="1"/>
                  <a:pt x="9278" y="9"/>
                  <a:pt x="9234" y="26"/>
                </a:cubicBezTo>
                <a:cubicBezTo>
                  <a:pt x="8410" y="344"/>
                  <a:pt x="7553" y="506"/>
                  <a:pt x="6687" y="506"/>
                </a:cubicBezTo>
                <a:cubicBezTo>
                  <a:pt x="6262" y="506"/>
                  <a:pt x="5834" y="467"/>
                  <a:pt x="5407" y="389"/>
                </a:cubicBezTo>
                <a:cubicBezTo>
                  <a:pt x="5389" y="385"/>
                  <a:pt x="5371" y="384"/>
                  <a:pt x="5354" y="384"/>
                </a:cubicBezTo>
                <a:cubicBezTo>
                  <a:pt x="5099" y="384"/>
                  <a:pt x="5006" y="757"/>
                  <a:pt x="5281" y="836"/>
                </a:cubicBezTo>
                <a:cubicBezTo>
                  <a:pt x="5879" y="995"/>
                  <a:pt x="6488" y="1079"/>
                  <a:pt x="7089" y="1079"/>
                </a:cubicBezTo>
                <a:cubicBezTo>
                  <a:pt x="7176" y="1079"/>
                  <a:pt x="7262" y="1077"/>
                  <a:pt x="7349" y="1073"/>
                </a:cubicBezTo>
                <a:lnTo>
                  <a:pt x="7349" y="1073"/>
                </a:lnTo>
                <a:cubicBezTo>
                  <a:pt x="5505" y="1870"/>
                  <a:pt x="3912" y="3252"/>
                  <a:pt x="2725" y="4859"/>
                </a:cubicBezTo>
                <a:cubicBezTo>
                  <a:pt x="1174" y="6954"/>
                  <a:pt x="1" y="9958"/>
                  <a:pt x="420" y="12584"/>
                </a:cubicBezTo>
                <a:cubicBezTo>
                  <a:pt x="455" y="12781"/>
                  <a:pt x="643" y="12882"/>
                  <a:pt x="828" y="12882"/>
                </a:cubicBezTo>
                <a:cubicBezTo>
                  <a:pt x="1010" y="12882"/>
                  <a:pt x="1188" y="12785"/>
                  <a:pt x="1216" y="12584"/>
                </a:cubicBezTo>
                <a:cubicBezTo>
                  <a:pt x="1398" y="11327"/>
                  <a:pt x="1454" y="10097"/>
                  <a:pt x="1831" y="8868"/>
                </a:cubicBezTo>
                <a:cubicBezTo>
                  <a:pt x="2208" y="7653"/>
                  <a:pt x="2739" y="6507"/>
                  <a:pt x="3465" y="5460"/>
                </a:cubicBezTo>
                <a:cubicBezTo>
                  <a:pt x="4680" y="3713"/>
                  <a:pt x="6329" y="2470"/>
                  <a:pt x="8145" y="1464"/>
                </a:cubicBezTo>
                <a:lnTo>
                  <a:pt x="8145" y="1464"/>
                </a:lnTo>
                <a:cubicBezTo>
                  <a:pt x="7921" y="2009"/>
                  <a:pt x="7809" y="2610"/>
                  <a:pt x="7879" y="3225"/>
                </a:cubicBezTo>
                <a:cubicBezTo>
                  <a:pt x="7907" y="3506"/>
                  <a:pt x="8137" y="3649"/>
                  <a:pt x="8355" y="3649"/>
                </a:cubicBezTo>
                <a:cubicBezTo>
                  <a:pt x="8570" y="3649"/>
                  <a:pt x="8773" y="3509"/>
                  <a:pt x="8759" y="3225"/>
                </a:cubicBezTo>
                <a:cubicBezTo>
                  <a:pt x="8717" y="2233"/>
                  <a:pt x="8941" y="1381"/>
                  <a:pt x="9584" y="612"/>
                </a:cubicBezTo>
                <a:cubicBezTo>
                  <a:pt x="9755" y="404"/>
                  <a:pt x="9636" y="1"/>
                  <a:pt x="93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0" name="Google Shape;1570;p53"/>
          <p:cNvSpPr/>
          <p:nvPr/>
        </p:nvSpPr>
        <p:spPr>
          <a:xfrm>
            <a:off x="5912273" y="4144147"/>
            <a:ext cx="254960" cy="197710"/>
          </a:xfrm>
          <a:custGeom>
            <a:rect b="b" l="l" r="r" t="t"/>
            <a:pathLst>
              <a:path extrusionOk="0" h="8644" w="11147">
                <a:moveTo>
                  <a:pt x="10665" y="1"/>
                </a:moveTo>
                <a:cubicBezTo>
                  <a:pt x="10655" y="1"/>
                  <a:pt x="10644" y="1"/>
                  <a:pt x="10633" y="2"/>
                </a:cubicBezTo>
                <a:cubicBezTo>
                  <a:pt x="9655" y="86"/>
                  <a:pt x="8677" y="240"/>
                  <a:pt x="7713" y="449"/>
                </a:cubicBezTo>
                <a:cubicBezTo>
                  <a:pt x="7601" y="477"/>
                  <a:pt x="7518" y="533"/>
                  <a:pt x="7462" y="617"/>
                </a:cubicBezTo>
                <a:cubicBezTo>
                  <a:pt x="7420" y="645"/>
                  <a:pt x="7378" y="659"/>
                  <a:pt x="7336" y="687"/>
                </a:cubicBezTo>
                <a:cubicBezTo>
                  <a:pt x="7224" y="757"/>
                  <a:pt x="7126" y="924"/>
                  <a:pt x="7182" y="1064"/>
                </a:cubicBezTo>
                <a:cubicBezTo>
                  <a:pt x="7224" y="1176"/>
                  <a:pt x="7266" y="1260"/>
                  <a:pt x="7350" y="1315"/>
                </a:cubicBezTo>
                <a:cubicBezTo>
                  <a:pt x="7364" y="1343"/>
                  <a:pt x="7378" y="1371"/>
                  <a:pt x="7406" y="1413"/>
                </a:cubicBezTo>
                <a:cubicBezTo>
                  <a:pt x="7559" y="1595"/>
                  <a:pt x="7713" y="1776"/>
                  <a:pt x="7867" y="1958"/>
                </a:cubicBezTo>
                <a:cubicBezTo>
                  <a:pt x="6610" y="3034"/>
                  <a:pt x="5366" y="4123"/>
                  <a:pt x="4081" y="5157"/>
                </a:cubicBezTo>
                <a:cubicBezTo>
                  <a:pt x="2768" y="6205"/>
                  <a:pt x="1385" y="7196"/>
                  <a:pt x="142" y="8328"/>
                </a:cubicBezTo>
                <a:cubicBezTo>
                  <a:pt x="0" y="8446"/>
                  <a:pt x="128" y="8643"/>
                  <a:pt x="280" y="8643"/>
                </a:cubicBezTo>
                <a:cubicBezTo>
                  <a:pt x="308" y="8643"/>
                  <a:pt x="337" y="8637"/>
                  <a:pt x="365" y="8621"/>
                </a:cubicBezTo>
                <a:cubicBezTo>
                  <a:pt x="3285" y="7071"/>
                  <a:pt x="5995" y="4780"/>
                  <a:pt x="8467" y="2601"/>
                </a:cubicBezTo>
                <a:cubicBezTo>
                  <a:pt x="8747" y="2894"/>
                  <a:pt x="9054" y="3187"/>
                  <a:pt x="9361" y="3481"/>
                </a:cubicBezTo>
                <a:cubicBezTo>
                  <a:pt x="9458" y="3572"/>
                  <a:pt x="9572" y="3613"/>
                  <a:pt x="9685" y="3613"/>
                </a:cubicBezTo>
                <a:cubicBezTo>
                  <a:pt x="9882" y="3613"/>
                  <a:pt x="10072" y="3485"/>
                  <a:pt x="10144" y="3271"/>
                </a:cubicBezTo>
                <a:cubicBezTo>
                  <a:pt x="10465" y="2377"/>
                  <a:pt x="10772" y="1469"/>
                  <a:pt x="11066" y="561"/>
                </a:cubicBezTo>
                <a:cubicBezTo>
                  <a:pt x="11146" y="320"/>
                  <a:pt x="10930" y="1"/>
                  <a:pt x="1066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1" name="Google Shape;1571;p53"/>
          <p:cNvSpPr/>
          <p:nvPr/>
        </p:nvSpPr>
        <p:spPr>
          <a:xfrm>
            <a:off x="5298555" y="4123892"/>
            <a:ext cx="225591" cy="201552"/>
          </a:xfrm>
          <a:custGeom>
            <a:rect b="b" l="l" r="r" t="t"/>
            <a:pathLst>
              <a:path extrusionOk="0" h="8812" w="9863">
                <a:moveTo>
                  <a:pt x="2906" y="6961"/>
                </a:moveTo>
                <a:cubicBezTo>
                  <a:pt x="2906" y="7017"/>
                  <a:pt x="2892" y="7087"/>
                  <a:pt x="2878" y="7143"/>
                </a:cubicBezTo>
                <a:lnTo>
                  <a:pt x="2864" y="7143"/>
                </a:lnTo>
                <a:cubicBezTo>
                  <a:pt x="2836" y="7101"/>
                  <a:pt x="2808" y="7059"/>
                  <a:pt x="2766" y="7031"/>
                </a:cubicBezTo>
                <a:cubicBezTo>
                  <a:pt x="2808" y="7003"/>
                  <a:pt x="2864" y="6989"/>
                  <a:pt x="2906" y="6961"/>
                </a:cubicBezTo>
                <a:close/>
                <a:moveTo>
                  <a:pt x="4245" y="0"/>
                </a:moveTo>
                <a:cubicBezTo>
                  <a:pt x="3223" y="0"/>
                  <a:pt x="2193" y="175"/>
                  <a:pt x="1202" y="438"/>
                </a:cubicBezTo>
                <a:cubicBezTo>
                  <a:pt x="673" y="580"/>
                  <a:pt x="835" y="1363"/>
                  <a:pt x="1323" y="1363"/>
                </a:cubicBezTo>
                <a:cubicBezTo>
                  <a:pt x="1364" y="1363"/>
                  <a:pt x="1408" y="1358"/>
                  <a:pt x="1453" y="1346"/>
                </a:cubicBezTo>
                <a:cubicBezTo>
                  <a:pt x="2385" y="1081"/>
                  <a:pt x="3353" y="900"/>
                  <a:pt x="4317" y="900"/>
                </a:cubicBezTo>
                <a:cubicBezTo>
                  <a:pt x="4827" y="900"/>
                  <a:pt x="5337" y="950"/>
                  <a:pt x="5840" y="1066"/>
                </a:cubicBezTo>
                <a:cubicBezTo>
                  <a:pt x="7013" y="1332"/>
                  <a:pt x="8689" y="2086"/>
                  <a:pt x="8997" y="3385"/>
                </a:cubicBezTo>
                <a:cubicBezTo>
                  <a:pt x="9318" y="4740"/>
                  <a:pt x="8144" y="6291"/>
                  <a:pt x="7055" y="6961"/>
                </a:cubicBezTo>
                <a:cubicBezTo>
                  <a:pt x="6383" y="7368"/>
                  <a:pt x="5673" y="7534"/>
                  <a:pt x="4951" y="7534"/>
                </a:cubicBezTo>
                <a:cubicBezTo>
                  <a:pt x="4532" y="7534"/>
                  <a:pt x="4109" y="7478"/>
                  <a:pt x="3688" y="7380"/>
                </a:cubicBezTo>
                <a:cubicBezTo>
                  <a:pt x="3814" y="6808"/>
                  <a:pt x="3828" y="6207"/>
                  <a:pt x="3353" y="6025"/>
                </a:cubicBezTo>
                <a:cubicBezTo>
                  <a:pt x="3283" y="5995"/>
                  <a:pt x="3212" y="5982"/>
                  <a:pt x="3141" y="5982"/>
                </a:cubicBezTo>
                <a:cubicBezTo>
                  <a:pt x="2855" y="5982"/>
                  <a:pt x="2562" y="6187"/>
                  <a:pt x="2305" y="6277"/>
                </a:cubicBezTo>
                <a:cubicBezTo>
                  <a:pt x="1775" y="6472"/>
                  <a:pt x="1230" y="6570"/>
                  <a:pt x="671" y="6584"/>
                </a:cubicBezTo>
                <a:cubicBezTo>
                  <a:pt x="140" y="6598"/>
                  <a:pt x="1" y="7255"/>
                  <a:pt x="406" y="7534"/>
                </a:cubicBezTo>
                <a:cubicBezTo>
                  <a:pt x="1174" y="8079"/>
                  <a:pt x="1984" y="8498"/>
                  <a:pt x="2878" y="8791"/>
                </a:cubicBezTo>
                <a:cubicBezTo>
                  <a:pt x="2917" y="8805"/>
                  <a:pt x="2954" y="8811"/>
                  <a:pt x="2989" y="8811"/>
                </a:cubicBezTo>
                <a:cubicBezTo>
                  <a:pt x="3170" y="8811"/>
                  <a:pt x="3299" y="8645"/>
                  <a:pt x="3311" y="8470"/>
                </a:cubicBezTo>
                <a:cubicBezTo>
                  <a:pt x="3339" y="8428"/>
                  <a:pt x="3367" y="8386"/>
                  <a:pt x="3395" y="8330"/>
                </a:cubicBezTo>
                <a:cubicBezTo>
                  <a:pt x="3423" y="8219"/>
                  <a:pt x="3479" y="8079"/>
                  <a:pt x="3535" y="7911"/>
                </a:cubicBezTo>
                <a:cubicBezTo>
                  <a:pt x="4004" y="8080"/>
                  <a:pt x="4496" y="8160"/>
                  <a:pt x="4989" y="8160"/>
                </a:cubicBezTo>
                <a:cubicBezTo>
                  <a:pt x="7386" y="8160"/>
                  <a:pt x="9814" y="6283"/>
                  <a:pt x="9849" y="3734"/>
                </a:cubicBezTo>
                <a:cubicBezTo>
                  <a:pt x="9863" y="2156"/>
                  <a:pt x="8312" y="1038"/>
                  <a:pt x="6999" y="508"/>
                </a:cubicBezTo>
                <a:cubicBezTo>
                  <a:pt x="6111" y="147"/>
                  <a:pt x="5181" y="0"/>
                  <a:pt x="42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2" name="Google Shape;1572;p53"/>
          <p:cNvSpPr/>
          <p:nvPr/>
        </p:nvSpPr>
        <p:spPr>
          <a:xfrm>
            <a:off x="6740614" y="3534116"/>
            <a:ext cx="269392" cy="373394"/>
          </a:xfrm>
          <a:custGeom>
            <a:rect b="b" l="l" r="r" t="t"/>
            <a:pathLst>
              <a:path extrusionOk="0" h="16325" w="11778">
                <a:moveTo>
                  <a:pt x="4600" y="5494"/>
                </a:moveTo>
                <a:cubicBezTo>
                  <a:pt x="4684" y="5494"/>
                  <a:pt x="4767" y="5496"/>
                  <a:pt x="4848" y="5500"/>
                </a:cubicBezTo>
                <a:cubicBezTo>
                  <a:pt x="5910" y="5570"/>
                  <a:pt x="7014" y="5961"/>
                  <a:pt x="7936" y="6590"/>
                </a:cubicBezTo>
                <a:cubicBezTo>
                  <a:pt x="7684" y="6869"/>
                  <a:pt x="7391" y="7135"/>
                  <a:pt x="7056" y="7358"/>
                </a:cubicBezTo>
                <a:cubicBezTo>
                  <a:pt x="6407" y="7800"/>
                  <a:pt x="5455" y="8201"/>
                  <a:pt x="4569" y="8201"/>
                </a:cubicBezTo>
                <a:cubicBezTo>
                  <a:pt x="4082" y="8201"/>
                  <a:pt x="3615" y="8080"/>
                  <a:pt x="3228" y="7777"/>
                </a:cubicBezTo>
                <a:cubicBezTo>
                  <a:pt x="2599" y="7288"/>
                  <a:pt x="2446" y="6380"/>
                  <a:pt x="3130" y="5877"/>
                </a:cubicBezTo>
                <a:cubicBezTo>
                  <a:pt x="3538" y="5578"/>
                  <a:pt x="4090" y="5494"/>
                  <a:pt x="4600" y="5494"/>
                </a:cubicBezTo>
                <a:close/>
                <a:moveTo>
                  <a:pt x="8861" y="0"/>
                </a:moveTo>
                <a:cubicBezTo>
                  <a:pt x="8535" y="0"/>
                  <a:pt x="8226" y="328"/>
                  <a:pt x="8438" y="695"/>
                </a:cubicBezTo>
                <a:cubicBezTo>
                  <a:pt x="9346" y="2301"/>
                  <a:pt x="9374" y="4257"/>
                  <a:pt x="8508" y="5780"/>
                </a:cubicBezTo>
                <a:cubicBezTo>
                  <a:pt x="7421" y="5032"/>
                  <a:pt x="6113" y="4588"/>
                  <a:pt x="4831" y="4588"/>
                </a:cubicBezTo>
                <a:cubicBezTo>
                  <a:pt x="4532" y="4588"/>
                  <a:pt x="4234" y="4612"/>
                  <a:pt x="3940" y="4662"/>
                </a:cubicBezTo>
                <a:cubicBezTo>
                  <a:pt x="2599" y="4900"/>
                  <a:pt x="1412" y="5975"/>
                  <a:pt x="1943" y="7442"/>
                </a:cubicBezTo>
                <a:cubicBezTo>
                  <a:pt x="2380" y="8655"/>
                  <a:pt x="3577" y="9124"/>
                  <a:pt x="4767" y="9124"/>
                </a:cubicBezTo>
                <a:cubicBezTo>
                  <a:pt x="5098" y="9124"/>
                  <a:pt x="5429" y="9087"/>
                  <a:pt x="5742" y="9020"/>
                </a:cubicBezTo>
                <a:cubicBezTo>
                  <a:pt x="6972" y="8755"/>
                  <a:pt x="7991" y="8112"/>
                  <a:pt x="8760" y="7246"/>
                </a:cubicBezTo>
                <a:cubicBezTo>
                  <a:pt x="9388" y="7875"/>
                  <a:pt x="9877" y="8629"/>
                  <a:pt x="10087" y="9495"/>
                </a:cubicBezTo>
                <a:cubicBezTo>
                  <a:pt x="10576" y="11549"/>
                  <a:pt x="9598" y="13896"/>
                  <a:pt x="7726" y="14901"/>
                </a:cubicBezTo>
                <a:cubicBezTo>
                  <a:pt x="7088" y="15245"/>
                  <a:pt x="6369" y="15427"/>
                  <a:pt x="5656" y="15427"/>
                </a:cubicBezTo>
                <a:cubicBezTo>
                  <a:pt x="4747" y="15427"/>
                  <a:pt x="3849" y="15131"/>
                  <a:pt x="3144" y="14496"/>
                </a:cubicBezTo>
                <a:cubicBezTo>
                  <a:pt x="2013" y="13491"/>
                  <a:pt x="1943" y="12080"/>
                  <a:pt x="1901" y="10669"/>
                </a:cubicBezTo>
                <a:lnTo>
                  <a:pt x="1901" y="10669"/>
                </a:lnTo>
                <a:cubicBezTo>
                  <a:pt x="2236" y="10976"/>
                  <a:pt x="2613" y="11214"/>
                  <a:pt x="3046" y="11339"/>
                </a:cubicBezTo>
                <a:cubicBezTo>
                  <a:pt x="3077" y="11349"/>
                  <a:pt x="3106" y="11353"/>
                  <a:pt x="3134" y="11353"/>
                </a:cubicBezTo>
                <a:cubicBezTo>
                  <a:pt x="3400" y="11353"/>
                  <a:pt x="3536" y="10960"/>
                  <a:pt x="3270" y="10809"/>
                </a:cubicBezTo>
                <a:cubicBezTo>
                  <a:pt x="2739" y="10515"/>
                  <a:pt x="2250" y="10222"/>
                  <a:pt x="1901" y="9705"/>
                </a:cubicBezTo>
                <a:cubicBezTo>
                  <a:pt x="1827" y="9608"/>
                  <a:pt x="1701" y="9547"/>
                  <a:pt x="1580" y="9547"/>
                </a:cubicBezTo>
                <a:cubicBezTo>
                  <a:pt x="1474" y="9547"/>
                  <a:pt x="1373" y="9594"/>
                  <a:pt x="1314" y="9705"/>
                </a:cubicBezTo>
                <a:cubicBezTo>
                  <a:pt x="951" y="10445"/>
                  <a:pt x="588" y="11172"/>
                  <a:pt x="127" y="11842"/>
                </a:cubicBezTo>
                <a:cubicBezTo>
                  <a:pt x="1" y="12021"/>
                  <a:pt x="175" y="12223"/>
                  <a:pt x="353" y="12223"/>
                </a:cubicBezTo>
                <a:cubicBezTo>
                  <a:pt x="411" y="12223"/>
                  <a:pt x="470" y="12201"/>
                  <a:pt x="518" y="12150"/>
                </a:cubicBezTo>
                <a:cubicBezTo>
                  <a:pt x="797" y="11828"/>
                  <a:pt x="1063" y="11507"/>
                  <a:pt x="1286" y="11158"/>
                </a:cubicBezTo>
                <a:lnTo>
                  <a:pt x="1286" y="11158"/>
                </a:lnTo>
                <a:cubicBezTo>
                  <a:pt x="1189" y="12499"/>
                  <a:pt x="1426" y="13840"/>
                  <a:pt x="2390" y="14901"/>
                </a:cubicBezTo>
                <a:cubicBezTo>
                  <a:pt x="3264" y="15852"/>
                  <a:pt x="4506" y="16324"/>
                  <a:pt x="5774" y="16324"/>
                </a:cubicBezTo>
                <a:cubicBezTo>
                  <a:pt x="6127" y="16324"/>
                  <a:pt x="6482" y="16288"/>
                  <a:pt x="6832" y="16215"/>
                </a:cubicBezTo>
                <a:cubicBezTo>
                  <a:pt x="9919" y="15586"/>
                  <a:pt x="11777" y="12219"/>
                  <a:pt x="11037" y="9230"/>
                </a:cubicBezTo>
                <a:cubicBezTo>
                  <a:pt x="10785" y="8182"/>
                  <a:pt x="10171" y="7218"/>
                  <a:pt x="9346" y="6450"/>
                </a:cubicBezTo>
                <a:cubicBezTo>
                  <a:pt x="10492" y="4620"/>
                  <a:pt x="10604" y="2176"/>
                  <a:pt x="9263" y="220"/>
                </a:cubicBezTo>
                <a:cubicBezTo>
                  <a:pt x="9155" y="65"/>
                  <a:pt x="9006" y="0"/>
                  <a:pt x="88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3" name="Google Shape;1573;p53"/>
          <p:cNvSpPr/>
          <p:nvPr/>
        </p:nvSpPr>
        <p:spPr>
          <a:xfrm>
            <a:off x="4904833" y="3652794"/>
            <a:ext cx="121156" cy="265092"/>
          </a:xfrm>
          <a:custGeom>
            <a:rect b="b" l="l" r="r" t="t"/>
            <a:pathLst>
              <a:path extrusionOk="0" h="11590" w="5297">
                <a:moveTo>
                  <a:pt x="3796" y="1"/>
                </a:moveTo>
                <a:cubicBezTo>
                  <a:pt x="3729" y="1"/>
                  <a:pt x="3662" y="27"/>
                  <a:pt x="3604" y="89"/>
                </a:cubicBezTo>
                <a:cubicBezTo>
                  <a:pt x="3590" y="117"/>
                  <a:pt x="3576" y="131"/>
                  <a:pt x="3548" y="145"/>
                </a:cubicBezTo>
                <a:cubicBezTo>
                  <a:pt x="3478" y="159"/>
                  <a:pt x="3408" y="215"/>
                  <a:pt x="3366" y="313"/>
                </a:cubicBezTo>
                <a:cubicBezTo>
                  <a:pt x="3366" y="341"/>
                  <a:pt x="3352" y="355"/>
                  <a:pt x="3352" y="369"/>
                </a:cubicBezTo>
                <a:cubicBezTo>
                  <a:pt x="2878" y="885"/>
                  <a:pt x="2361" y="1346"/>
                  <a:pt x="1830" y="1807"/>
                </a:cubicBezTo>
                <a:cubicBezTo>
                  <a:pt x="1701" y="1924"/>
                  <a:pt x="1817" y="2110"/>
                  <a:pt x="1957" y="2110"/>
                </a:cubicBezTo>
                <a:cubicBezTo>
                  <a:pt x="1984" y="2110"/>
                  <a:pt x="2012" y="2103"/>
                  <a:pt x="2039" y="2087"/>
                </a:cubicBezTo>
                <a:cubicBezTo>
                  <a:pt x="2375" y="1905"/>
                  <a:pt x="2696" y="1696"/>
                  <a:pt x="3003" y="1458"/>
                </a:cubicBezTo>
                <a:lnTo>
                  <a:pt x="3003" y="1458"/>
                </a:lnTo>
                <a:cubicBezTo>
                  <a:pt x="2095" y="4392"/>
                  <a:pt x="1550" y="7493"/>
                  <a:pt x="964" y="10496"/>
                </a:cubicBezTo>
                <a:cubicBezTo>
                  <a:pt x="796" y="10203"/>
                  <a:pt x="642" y="9895"/>
                  <a:pt x="461" y="9602"/>
                </a:cubicBezTo>
                <a:cubicBezTo>
                  <a:pt x="418" y="9536"/>
                  <a:pt x="348" y="9506"/>
                  <a:pt x="278" y="9506"/>
                </a:cubicBezTo>
                <a:cubicBezTo>
                  <a:pt x="140" y="9506"/>
                  <a:pt x="0" y="9618"/>
                  <a:pt x="56" y="9784"/>
                </a:cubicBezTo>
                <a:cubicBezTo>
                  <a:pt x="237" y="10300"/>
                  <a:pt x="475" y="10803"/>
                  <a:pt x="656" y="11320"/>
                </a:cubicBezTo>
                <a:cubicBezTo>
                  <a:pt x="697" y="11462"/>
                  <a:pt x="848" y="11590"/>
                  <a:pt x="1003" y="11590"/>
                </a:cubicBezTo>
                <a:cubicBezTo>
                  <a:pt x="1061" y="11590"/>
                  <a:pt x="1120" y="11572"/>
                  <a:pt x="1173" y="11530"/>
                </a:cubicBezTo>
                <a:cubicBezTo>
                  <a:pt x="1788" y="11069"/>
                  <a:pt x="2333" y="10678"/>
                  <a:pt x="3073" y="10412"/>
                </a:cubicBezTo>
                <a:cubicBezTo>
                  <a:pt x="3490" y="10248"/>
                  <a:pt x="3381" y="9637"/>
                  <a:pt x="2994" y="9637"/>
                </a:cubicBezTo>
                <a:cubicBezTo>
                  <a:pt x="2953" y="9637"/>
                  <a:pt x="2910" y="9643"/>
                  <a:pt x="2864" y="9658"/>
                </a:cubicBezTo>
                <a:cubicBezTo>
                  <a:pt x="2528" y="9756"/>
                  <a:pt x="2179" y="9909"/>
                  <a:pt x="1844" y="10091"/>
                </a:cubicBezTo>
                <a:cubicBezTo>
                  <a:pt x="2123" y="8624"/>
                  <a:pt x="2403" y="7157"/>
                  <a:pt x="2710" y="5705"/>
                </a:cubicBezTo>
                <a:cubicBezTo>
                  <a:pt x="3059" y="4098"/>
                  <a:pt x="3478" y="2506"/>
                  <a:pt x="3758" y="899"/>
                </a:cubicBezTo>
                <a:cubicBezTo>
                  <a:pt x="4009" y="1458"/>
                  <a:pt x="4330" y="1975"/>
                  <a:pt x="4707" y="2478"/>
                </a:cubicBezTo>
                <a:cubicBezTo>
                  <a:pt x="4764" y="2548"/>
                  <a:pt x="4831" y="2578"/>
                  <a:pt x="4896" y="2578"/>
                </a:cubicBezTo>
                <a:cubicBezTo>
                  <a:pt x="5103" y="2578"/>
                  <a:pt x="5296" y="2282"/>
                  <a:pt x="5127" y="2059"/>
                </a:cubicBezTo>
                <a:cubicBezTo>
                  <a:pt x="4693" y="1500"/>
                  <a:pt x="4344" y="885"/>
                  <a:pt x="4107" y="215"/>
                </a:cubicBezTo>
                <a:cubicBezTo>
                  <a:pt x="4052" y="96"/>
                  <a:pt x="3925" y="1"/>
                  <a:pt x="379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4" name="Google Shape;1574;p53"/>
          <p:cNvSpPr/>
          <p:nvPr/>
        </p:nvSpPr>
        <p:spPr>
          <a:xfrm>
            <a:off x="6359679" y="3523457"/>
            <a:ext cx="214270" cy="331583"/>
          </a:xfrm>
          <a:custGeom>
            <a:rect b="b" l="l" r="r" t="t"/>
            <a:pathLst>
              <a:path extrusionOk="0" h="14497" w="9368">
                <a:moveTo>
                  <a:pt x="6756" y="891"/>
                </a:moveTo>
                <a:cubicBezTo>
                  <a:pt x="7468" y="2106"/>
                  <a:pt x="8055" y="3419"/>
                  <a:pt x="8572" y="4732"/>
                </a:cubicBezTo>
                <a:cubicBezTo>
                  <a:pt x="7007" y="4495"/>
                  <a:pt x="5428" y="4230"/>
                  <a:pt x="3850" y="4062"/>
                </a:cubicBezTo>
                <a:cubicBezTo>
                  <a:pt x="4842" y="3028"/>
                  <a:pt x="5806" y="1967"/>
                  <a:pt x="6756" y="891"/>
                </a:cubicBezTo>
                <a:close/>
                <a:moveTo>
                  <a:pt x="6799" y="1"/>
                </a:moveTo>
                <a:cubicBezTo>
                  <a:pt x="6715" y="1"/>
                  <a:pt x="6632" y="31"/>
                  <a:pt x="6574" y="95"/>
                </a:cubicBezTo>
                <a:cubicBezTo>
                  <a:pt x="5442" y="1352"/>
                  <a:pt x="4339" y="2623"/>
                  <a:pt x="3263" y="3922"/>
                </a:cubicBezTo>
                <a:cubicBezTo>
                  <a:pt x="3235" y="3964"/>
                  <a:pt x="3221" y="3992"/>
                  <a:pt x="3207" y="4034"/>
                </a:cubicBezTo>
                <a:cubicBezTo>
                  <a:pt x="3068" y="4104"/>
                  <a:pt x="3068" y="4383"/>
                  <a:pt x="3263" y="4425"/>
                </a:cubicBezTo>
                <a:cubicBezTo>
                  <a:pt x="3962" y="4593"/>
                  <a:pt x="4674" y="4732"/>
                  <a:pt x="5373" y="4858"/>
                </a:cubicBezTo>
                <a:cubicBezTo>
                  <a:pt x="5317" y="5459"/>
                  <a:pt x="5275" y="6046"/>
                  <a:pt x="5107" y="6632"/>
                </a:cubicBezTo>
                <a:cubicBezTo>
                  <a:pt x="4870" y="7456"/>
                  <a:pt x="4479" y="8267"/>
                  <a:pt x="3962" y="8965"/>
                </a:cubicBezTo>
                <a:cubicBezTo>
                  <a:pt x="2928" y="10390"/>
                  <a:pt x="1433" y="11270"/>
                  <a:pt x="246" y="12527"/>
                </a:cubicBezTo>
                <a:cubicBezTo>
                  <a:pt x="0" y="12785"/>
                  <a:pt x="215" y="13160"/>
                  <a:pt x="513" y="13160"/>
                </a:cubicBezTo>
                <a:cubicBezTo>
                  <a:pt x="571" y="13160"/>
                  <a:pt x="632" y="13146"/>
                  <a:pt x="693" y="13114"/>
                </a:cubicBezTo>
                <a:cubicBezTo>
                  <a:pt x="2313" y="12234"/>
                  <a:pt x="3892" y="10711"/>
                  <a:pt x="4912" y="9189"/>
                </a:cubicBezTo>
                <a:cubicBezTo>
                  <a:pt x="5666" y="8057"/>
                  <a:pt x="6364" y="6395"/>
                  <a:pt x="6015" y="4970"/>
                </a:cubicBezTo>
                <a:lnTo>
                  <a:pt x="6015" y="4970"/>
                </a:lnTo>
                <a:cubicBezTo>
                  <a:pt x="6323" y="5026"/>
                  <a:pt x="6630" y="5082"/>
                  <a:pt x="6923" y="5138"/>
                </a:cubicBezTo>
                <a:cubicBezTo>
                  <a:pt x="6993" y="6060"/>
                  <a:pt x="7147" y="6968"/>
                  <a:pt x="6979" y="7889"/>
                </a:cubicBezTo>
                <a:cubicBezTo>
                  <a:pt x="6853" y="8686"/>
                  <a:pt x="6532" y="9440"/>
                  <a:pt x="6169" y="10152"/>
                </a:cubicBezTo>
                <a:cubicBezTo>
                  <a:pt x="5470" y="11493"/>
                  <a:pt x="4688" y="12737"/>
                  <a:pt x="3682" y="13854"/>
                </a:cubicBezTo>
                <a:cubicBezTo>
                  <a:pt x="3451" y="14108"/>
                  <a:pt x="3650" y="14496"/>
                  <a:pt x="3939" y="14496"/>
                </a:cubicBezTo>
                <a:cubicBezTo>
                  <a:pt x="4000" y="14496"/>
                  <a:pt x="4064" y="14480"/>
                  <a:pt x="4129" y="14441"/>
                </a:cubicBezTo>
                <a:cubicBezTo>
                  <a:pt x="5498" y="13631"/>
                  <a:pt x="6364" y="11703"/>
                  <a:pt x="7021" y="10306"/>
                </a:cubicBezTo>
                <a:cubicBezTo>
                  <a:pt x="7775" y="8658"/>
                  <a:pt x="7943" y="6995"/>
                  <a:pt x="7524" y="5235"/>
                </a:cubicBezTo>
                <a:lnTo>
                  <a:pt x="7524" y="5235"/>
                </a:lnTo>
                <a:cubicBezTo>
                  <a:pt x="7901" y="5291"/>
                  <a:pt x="8264" y="5361"/>
                  <a:pt x="8641" y="5431"/>
                </a:cubicBezTo>
                <a:cubicBezTo>
                  <a:pt x="8662" y="5434"/>
                  <a:pt x="8683" y="5436"/>
                  <a:pt x="8702" y="5436"/>
                </a:cubicBezTo>
                <a:cubicBezTo>
                  <a:pt x="8851" y="5436"/>
                  <a:pt x="8957" y="5345"/>
                  <a:pt x="9019" y="5221"/>
                </a:cubicBezTo>
                <a:cubicBezTo>
                  <a:pt x="9200" y="5221"/>
                  <a:pt x="9368" y="5082"/>
                  <a:pt x="9284" y="4858"/>
                </a:cubicBezTo>
                <a:cubicBezTo>
                  <a:pt x="8697" y="3210"/>
                  <a:pt x="7929" y="1687"/>
                  <a:pt x="7091" y="165"/>
                </a:cubicBezTo>
                <a:cubicBezTo>
                  <a:pt x="7034" y="59"/>
                  <a:pt x="6915" y="1"/>
                  <a:pt x="679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5" name="Google Shape;1575;p53"/>
          <p:cNvSpPr/>
          <p:nvPr/>
        </p:nvSpPr>
        <p:spPr>
          <a:xfrm>
            <a:off x="4435675" y="3593598"/>
            <a:ext cx="293340" cy="383503"/>
          </a:xfrm>
          <a:custGeom>
            <a:rect b="b" l="l" r="r" t="t"/>
            <a:pathLst>
              <a:path extrusionOk="0" h="16767" w="12825">
                <a:moveTo>
                  <a:pt x="5714" y="892"/>
                </a:moveTo>
                <a:cubicBezTo>
                  <a:pt x="7586" y="1367"/>
                  <a:pt x="9500" y="1675"/>
                  <a:pt x="11427" y="1814"/>
                </a:cubicBezTo>
                <a:cubicBezTo>
                  <a:pt x="10044" y="3085"/>
                  <a:pt x="8871" y="4538"/>
                  <a:pt x="7935" y="6159"/>
                </a:cubicBezTo>
                <a:cubicBezTo>
                  <a:pt x="7754" y="5614"/>
                  <a:pt x="7572" y="5055"/>
                  <a:pt x="7390" y="4496"/>
                </a:cubicBezTo>
                <a:cubicBezTo>
                  <a:pt x="7340" y="4334"/>
                  <a:pt x="7185" y="4223"/>
                  <a:pt x="7024" y="4223"/>
                </a:cubicBezTo>
                <a:cubicBezTo>
                  <a:pt x="6964" y="4223"/>
                  <a:pt x="6903" y="4239"/>
                  <a:pt x="6846" y="4273"/>
                </a:cubicBezTo>
                <a:cubicBezTo>
                  <a:pt x="2976" y="6550"/>
                  <a:pt x="2501" y="11439"/>
                  <a:pt x="3898" y="15336"/>
                </a:cubicBezTo>
                <a:cubicBezTo>
                  <a:pt x="2012" y="14037"/>
                  <a:pt x="979" y="11900"/>
                  <a:pt x="1090" y="9511"/>
                </a:cubicBezTo>
                <a:cubicBezTo>
                  <a:pt x="1216" y="6689"/>
                  <a:pt x="2990" y="3532"/>
                  <a:pt x="6133" y="3505"/>
                </a:cubicBezTo>
                <a:cubicBezTo>
                  <a:pt x="6426" y="3505"/>
                  <a:pt x="6524" y="3211"/>
                  <a:pt x="6426" y="3016"/>
                </a:cubicBezTo>
                <a:cubicBezTo>
                  <a:pt x="6426" y="2974"/>
                  <a:pt x="6426" y="2918"/>
                  <a:pt x="6413" y="2876"/>
                </a:cubicBezTo>
                <a:cubicBezTo>
                  <a:pt x="6189" y="2205"/>
                  <a:pt x="5952" y="1549"/>
                  <a:pt x="5714" y="892"/>
                </a:cubicBezTo>
                <a:close/>
                <a:moveTo>
                  <a:pt x="5137" y="0"/>
                </a:moveTo>
                <a:cubicBezTo>
                  <a:pt x="4909" y="0"/>
                  <a:pt x="4679" y="224"/>
                  <a:pt x="4778" y="459"/>
                </a:cubicBezTo>
                <a:cubicBezTo>
                  <a:pt x="5085" y="1256"/>
                  <a:pt x="5407" y="2052"/>
                  <a:pt x="5742" y="2834"/>
                </a:cubicBezTo>
                <a:cubicBezTo>
                  <a:pt x="2627" y="3030"/>
                  <a:pt x="741" y="6019"/>
                  <a:pt x="392" y="8924"/>
                </a:cubicBezTo>
                <a:cubicBezTo>
                  <a:pt x="1" y="12165"/>
                  <a:pt x="1593" y="15322"/>
                  <a:pt x="4583" y="16719"/>
                </a:cubicBezTo>
                <a:cubicBezTo>
                  <a:pt x="4652" y="16751"/>
                  <a:pt x="4721" y="16766"/>
                  <a:pt x="4788" y="16766"/>
                </a:cubicBezTo>
                <a:cubicBezTo>
                  <a:pt x="5094" y="16766"/>
                  <a:pt x="5330" y="16452"/>
                  <a:pt x="5169" y="16119"/>
                </a:cubicBezTo>
                <a:cubicBezTo>
                  <a:pt x="3353" y="12403"/>
                  <a:pt x="3633" y="7961"/>
                  <a:pt x="6860" y="5209"/>
                </a:cubicBezTo>
                <a:cubicBezTo>
                  <a:pt x="7069" y="5865"/>
                  <a:pt x="7293" y="6508"/>
                  <a:pt x="7502" y="7164"/>
                </a:cubicBezTo>
                <a:cubicBezTo>
                  <a:pt x="7559" y="7326"/>
                  <a:pt x="7722" y="7426"/>
                  <a:pt x="7880" y="7426"/>
                </a:cubicBezTo>
                <a:cubicBezTo>
                  <a:pt x="7995" y="7426"/>
                  <a:pt x="8108" y="7372"/>
                  <a:pt x="8173" y="7248"/>
                </a:cubicBezTo>
                <a:cubicBezTo>
                  <a:pt x="9262" y="5139"/>
                  <a:pt x="10729" y="3281"/>
                  <a:pt x="12573" y="1758"/>
                </a:cubicBezTo>
                <a:cubicBezTo>
                  <a:pt x="12824" y="1549"/>
                  <a:pt x="12601" y="1172"/>
                  <a:pt x="12307" y="1158"/>
                </a:cubicBezTo>
                <a:cubicBezTo>
                  <a:pt x="9905" y="1032"/>
                  <a:pt x="7544" y="655"/>
                  <a:pt x="5225" y="12"/>
                </a:cubicBezTo>
                <a:cubicBezTo>
                  <a:pt x="5196" y="4"/>
                  <a:pt x="5167" y="0"/>
                  <a:pt x="513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6" name="Google Shape;1576;p53"/>
          <p:cNvSpPr/>
          <p:nvPr/>
        </p:nvSpPr>
        <p:spPr>
          <a:xfrm>
            <a:off x="4850829" y="4059824"/>
            <a:ext cx="310586" cy="329661"/>
          </a:xfrm>
          <a:custGeom>
            <a:rect b="b" l="l" r="r" t="t"/>
            <a:pathLst>
              <a:path extrusionOk="0" h="14413" w="13579">
                <a:moveTo>
                  <a:pt x="2477" y="1"/>
                </a:moveTo>
                <a:cubicBezTo>
                  <a:pt x="2412" y="1"/>
                  <a:pt x="2348" y="15"/>
                  <a:pt x="2291" y="45"/>
                </a:cubicBezTo>
                <a:cubicBezTo>
                  <a:pt x="1704" y="338"/>
                  <a:pt x="1104" y="604"/>
                  <a:pt x="531" y="925"/>
                </a:cubicBezTo>
                <a:cubicBezTo>
                  <a:pt x="303" y="1039"/>
                  <a:pt x="431" y="1383"/>
                  <a:pt x="655" y="1383"/>
                </a:cubicBezTo>
                <a:cubicBezTo>
                  <a:pt x="678" y="1383"/>
                  <a:pt x="702" y="1380"/>
                  <a:pt x="727" y="1372"/>
                </a:cubicBezTo>
                <a:cubicBezTo>
                  <a:pt x="1090" y="1274"/>
                  <a:pt x="1453" y="1148"/>
                  <a:pt x="1802" y="1037"/>
                </a:cubicBezTo>
                <a:lnTo>
                  <a:pt x="1802" y="1037"/>
                </a:lnTo>
                <a:cubicBezTo>
                  <a:pt x="741" y="2392"/>
                  <a:pt x="489" y="4389"/>
                  <a:pt x="266" y="6024"/>
                </a:cubicBezTo>
                <a:cubicBezTo>
                  <a:pt x="0" y="7965"/>
                  <a:pt x="168" y="9977"/>
                  <a:pt x="1649" y="11416"/>
                </a:cubicBezTo>
                <a:cubicBezTo>
                  <a:pt x="3212" y="12942"/>
                  <a:pt x="5640" y="13774"/>
                  <a:pt x="8003" y="13774"/>
                </a:cubicBezTo>
                <a:cubicBezTo>
                  <a:pt x="9293" y="13774"/>
                  <a:pt x="10564" y="13526"/>
                  <a:pt x="11664" y="13008"/>
                </a:cubicBezTo>
                <a:lnTo>
                  <a:pt x="11664" y="13008"/>
                </a:lnTo>
                <a:cubicBezTo>
                  <a:pt x="11608" y="13204"/>
                  <a:pt x="11539" y="13399"/>
                  <a:pt x="11441" y="13525"/>
                </a:cubicBezTo>
                <a:cubicBezTo>
                  <a:pt x="11092" y="13706"/>
                  <a:pt x="11036" y="14237"/>
                  <a:pt x="11497" y="14377"/>
                </a:cubicBezTo>
                <a:cubicBezTo>
                  <a:pt x="11572" y="14401"/>
                  <a:pt x="11643" y="14412"/>
                  <a:pt x="11711" y="14412"/>
                </a:cubicBezTo>
                <a:cubicBezTo>
                  <a:pt x="12036" y="14412"/>
                  <a:pt x="12278" y="14156"/>
                  <a:pt x="12405" y="13832"/>
                </a:cubicBezTo>
                <a:cubicBezTo>
                  <a:pt x="12628" y="13245"/>
                  <a:pt x="12824" y="12771"/>
                  <a:pt x="13271" y="12324"/>
                </a:cubicBezTo>
                <a:cubicBezTo>
                  <a:pt x="13578" y="12016"/>
                  <a:pt x="13341" y="11527"/>
                  <a:pt x="12936" y="11499"/>
                </a:cubicBezTo>
                <a:cubicBezTo>
                  <a:pt x="12014" y="11443"/>
                  <a:pt x="11175" y="11164"/>
                  <a:pt x="10281" y="11024"/>
                </a:cubicBezTo>
                <a:cubicBezTo>
                  <a:pt x="10260" y="11021"/>
                  <a:pt x="10240" y="11019"/>
                  <a:pt x="10220" y="11019"/>
                </a:cubicBezTo>
                <a:cubicBezTo>
                  <a:pt x="9938" y="11019"/>
                  <a:pt x="9797" y="11372"/>
                  <a:pt x="10058" y="11555"/>
                </a:cubicBezTo>
                <a:cubicBezTo>
                  <a:pt x="10547" y="11877"/>
                  <a:pt x="11148" y="12086"/>
                  <a:pt x="11748" y="12240"/>
                </a:cubicBezTo>
                <a:cubicBezTo>
                  <a:pt x="10613" y="12724"/>
                  <a:pt x="9379" y="12973"/>
                  <a:pt x="8148" y="12973"/>
                </a:cubicBezTo>
                <a:cubicBezTo>
                  <a:pt x="6078" y="12973"/>
                  <a:pt x="4018" y="12268"/>
                  <a:pt x="2459" y="10787"/>
                </a:cubicBezTo>
                <a:cubicBezTo>
                  <a:pt x="1076" y="9474"/>
                  <a:pt x="1034" y="7630"/>
                  <a:pt x="1299" y="5842"/>
                </a:cubicBezTo>
                <a:cubicBezTo>
                  <a:pt x="1495" y="4515"/>
                  <a:pt x="1732" y="3216"/>
                  <a:pt x="2207" y="1973"/>
                </a:cubicBezTo>
                <a:cubicBezTo>
                  <a:pt x="2291" y="2238"/>
                  <a:pt x="2431" y="2503"/>
                  <a:pt x="2585" y="2727"/>
                </a:cubicBezTo>
                <a:cubicBezTo>
                  <a:pt x="2682" y="2855"/>
                  <a:pt x="2815" y="2908"/>
                  <a:pt x="2945" y="2908"/>
                </a:cubicBezTo>
                <a:cubicBezTo>
                  <a:pt x="3239" y="2908"/>
                  <a:pt x="3515" y="2628"/>
                  <a:pt x="3311" y="2308"/>
                </a:cubicBezTo>
                <a:cubicBezTo>
                  <a:pt x="2920" y="1679"/>
                  <a:pt x="2822" y="1120"/>
                  <a:pt x="2878" y="380"/>
                </a:cubicBezTo>
                <a:cubicBezTo>
                  <a:pt x="2899" y="146"/>
                  <a:pt x="2685" y="1"/>
                  <a:pt x="247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7" name="Google Shape;1577;p53"/>
          <p:cNvSpPr/>
          <p:nvPr/>
        </p:nvSpPr>
        <p:spPr>
          <a:xfrm>
            <a:off x="6051756" y="3675381"/>
            <a:ext cx="96613" cy="219919"/>
          </a:xfrm>
          <a:custGeom>
            <a:rect b="b" l="l" r="r" t="t"/>
            <a:pathLst>
              <a:path extrusionOk="0" h="9615" w="4224">
                <a:moveTo>
                  <a:pt x="1616" y="1"/>
                </a:moveTo>
                <a:cubicBezTo>
                  <a:pt x="1335" y="1"/>
                  <a:pt x="1055" y="172"/>
                  <a:pt x="985" y="473"/>
                </a:cubicBezTo>
                <a:cubicBezTo>
                  <a:pt x="789" y="1298"/>
                  <a:pt x="510" y="2094"/>
                  <a:pt x="175" y="2876"/>
                </a:cubicBezTo>
                <a:cubicBezTo>
                  <a:pt x="0" y="3307"/>
                  <a:pt x="387" y="3612"/>
                  <a:pt x="763" y="3612"/>
                </a:cubicBezTo>
                <a:cubicBezTo>
                  <a:pt x="960" y="3612"/>
                  <a:pt x="1154" y="3529"/>
                  <a:pt x="1264" y="3337"/>
                </a:cubicBezTo>
                <a:lnTo>
                  <a:pt x="1278" y="3337"/>
                </a:lnTo>
                <a:cubicBezTo>
                  <a:pt x="1502" y="2918"/>
                  <a:pt x="1697" y="2471"/>
                  <a:pt x="1865" y="2024"/>
                </a:cubicBezTo>
                <a:lnTo>
                  <a:pt x="1865" y="2024"/>
                </a:lnTo>
                <a:cubicBezTo>
                  <a:pt x="2899" y="4413"/>
                  <a:pt x="2522" y="7011"/>
                  <a:pt x="1292" y="9330"/>
                </a:cubicBezTo>
                <a:cubicBezTo>
                  <a:pt x="1220" y="9465"/>
                  <a:pt x="1332" y="9615"/>
                  <a:pt x="1457" y="9615"/>
                </a:cubicBezTo>
                <a:cubicBezTo>
                  <a:pt x="1501" y="9615"/>
                  <a:pt x="1546" y="9597"/>
                  <a:pt x="1586" y="9553"/>
                </a:cubicBezTo>
                <a:cubicBezTo>
                  <a:pt x="3360" y="7500"/>
                  <a:pt x="3569" y="4455"/>
                  <a:pt x="2619" y="1968"/>
                </a:cubicBezTo>
                <a:lnTo>
                  <a:pt x="2619" y="1968"/>
                </a:lnTo>
                <a:cubicBezTo>
                  <a:pt x="2717" y="2024"/>
                  <a:pt x="2815" y="2066"/>
                  <a:pt x="2913" y="2122"/>
                </a:cubicBezTo>
                <a:cubicBezTo>
                  <a:pt x="3026" y="2185"/>
                  <a:pt x="3138" y="2212"/>
                  <a:pt x="3243" y="2212"/>
                </a:cubicBezTo>
                <a:cubicBezTo>
                  <a:pt x="3837" y="2212"/>
                  <a:pt x="4224" y="1332"/>
                  <a:pt x="3583" y="976"/>
                </a:cubicBezTo>
                <a:cubicBezTo>
                  <a:pt x="3038" y="683"/>
                  <a:pt x="2494" y="376"/>
                  <a:pt x="1935" y="82"/>
                </a:cubicBezTo>
                <a:cubicBezTo>
                  <a:pt x="1837" y="27"/>
                  <a:pt x="1726" y="1"/>
                  <a:pt x="161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8" name="Google Shape;1578;p53"/>
          <p:cNvSpPr/>
          <p:nvPr/>
        </p:nvSpPr>
        <p:spPr>
          <a:xfrm>
            <a:off x="8065767" y="3597429"/>
            <a:ext cx="362666" cy="191626"/>
          </a:xfrm>
          <a:custGeom>
            <a:rect b="b" l="l" r="r" t="t"/>
            <a:pathLst>
              <a:path extrusionOk="0" h="8378" w="15856">
                <a:moveTo>
                  <a:pt x="1747" y="1172"/>
                </a:moveTo>
                <a:lnTo>
                  <a:pt x="1747" y="1172"/>
                </a:lnTo>
                <a:cubicBezTo>
                  <a:pt x="4596" y="2387"/>
                  <a:pt x="7628" y="3128"/>
                  <a:pt x="10729" y="3351"/>
                </a:cubicBezTo>
                <a:cubicBezTo>
                  <a:pt x="10735" y="3352"/>
                  <a:pt x="10742" y="3352"/>
                  <a:pt x="10749" y="3352"/>
                </a:cubicBezTo>
                <a:cubicBezTo>
                  <a:pt x="10979" y="3352"/>
                  <a:pt x="11189" y="3121"/>
                  <a:pt x="11176" y="2904"/>
                </a:cubicBezTo>
                <a:cubicBezTo>
                  <a:pt x="11162" y="2401"/>
                  <a:pt x="11148" y="1899"/>
                  <a:pt x="11120" y="1396"/>
                </a:cubicBezTo>
                <a:lnTo>
                  <a:pt x="11120" y="1396"/>
                </a:lnTo>
                <a:cubicBezTo>
                  <a:pt x="12112" y="2038"/>
                  <a:pt x="13145" y="2569"/>
                  <a:pt x="14249" y="2974"/>
                </a:cubicBezTo>
                <a:cubicBezTo>
                  <a:pt x="12852" y="4175"/>
                  <a:pt x="11595" y="5530"/>
                  <a:pt x="10547" y="7039"/>
                </a:cubicBezTo>
                <a:cubicBezTo>
                  <a:pt x="10449" y="6397"/>
                  <a:pt x="10393" y="5754"/>
                  <a:pt x="10407" y="5097"/>
                </a:cubicBezTo>
                <a:cubicBezTo>
                  <a:pt x="10421" y="4937"/>
                  <a:pt x="10280" y="4789"/>
                  <a:pt x="10121" y="4789"/>
                </a:cubicBezTo>
                <a:cubicBezTo>
                  <a:pt x="10114" y="4789"/>
                  <a:pt x="10107" y="4789"/>
                  <a:pt x="10100" y="4790"/>
                </a:cubicBezTo>
                <a:cubicBezTo>
                  <a:pt x="9992" y="4791"/>
                  <a:pt x="9883" y="4792"/>
                  <a:pt x="9775" y="4792"/>
                </a:cubicBezTo>
                <a:cubicBezTo>
                  <a:pt x="6855" y="4792"/>
                  <a:pt x="3975" y="4429"/>
                  <a:pt x="1146" y="3728"/>
                </a:cubicBezTo>
                <a:cubicBezTo>
                  <a:pt x="1858" y="3519"/>
                  <a:pt x="2585" y="3323"/>
                  <a:pt x="3311" y="3198"/>
                </a:cubicBezTo>
                <a:cubicBezTo>
                  <a:pt x="3605" y="3142"/>
                  <a:pt x="3591" y="2765"/>
                  <a:pt x="3395" y="2625"/>
                </a:cubicBezTo>
                <a:cubicBezTo>
                  <a:pt x="2794" y="2192"/>
                  <a:pt x="2236" y="1717"/>
                  <a:pt x="1747" y="1172"/>
                </a:cubicBezTo>
                <a:close/>
                <a:moveTo>
                  <a:pt x="681" y="1"/>
                </a:moveTo>
                <a:cubicBezTo>
                  <a:pt x="442" y="1"/>
                  <a:pt x="176" y="229"/>
                  <a:pt x="364" y="488"/>
                </a:cubicBezTo>
                <a:cubicBezTo>
                  <a:pt x="992" y="1326"/>
                  <a:pt x="1691" y="2066"/>
                  <a:pt x="2487" y="2723"/>
                </a:cubicBezTo>
                <a:cubicBezTo>
                  <a:pt x="1747" y="2862"/>
                  <a:pt x="992" y="3030"/>
                  <a:pt x="266" y="3254"/>
                </a:cubicBezTo>
                <a:cubicBezTo>
                  <a:pt x="70" y="3309"/>
                  <a:pt x="1" y="3491"/>
                  <a:pt x="28" y="3645"/>
                </a:cubicBezTo>
                <a:cubicBezTo>
                  <a:pt x="1" y="3742"/>
                  <a:pt x="42" y="3826"/>
                  <a:pt x="140" y="3868"/>
                </a:cubicBezTo>
                <a:cubicBezTo>
                  <a:pt x="196" y="3924"/>
                  <a:pt x="280" y="3952"/>
                  <a:pt x="378" y="3952"/>
                </a:cubicBezTo>
                <a:cubicBezTo>
                  <a:pt x="3423" y="4930"/>
                  <a:pt x="6566" y="5391"/>
                  <a:pt x="9765" y="5419"/>
                </a:cubicBezTo>
                <a:cubicBezTo>
                  <a:pt x="9765" y="6327"/>
                  <a:pt x="9835" y="7221"/>
                  <a:pt x="9988" y="8115"/>
                </a:cubicBezTo>
                <a:cubicBezTo>
                  <a:pt x="10018" y="8298"/>
                  <a:pt x="10158" y="8377"/>
                  <a:pt x="10309" y="8377"/>
                </a:cubicBezTo>
                <a:cubicBezTo>
                  <a:pt x="10447" y="8377"/>
                  <a:pt x="10593" y="8312"/>
                  <a:pt x="10673" y="8199"/>
                </a:cubicBezTo>
                <a:cubicBezTo>
                  <a:pt x="12028" y="6285"/>
                  <a:pt x="13606" y="4595"/>
                  <a:pt x="15506" y="3226"/>
                </a:cubicBezTo>
                <a:cubicBezTo>
                  <a:pt x="15855" y="2974"/>
                  <a:pt x="15827" y="2443"/>
                  <a:pt x="15394" y="2304"/>
                </a:cubicBezTo>
                <a:cubicBezTo>
                  <a:pt x="13788" y="1801"/>
                  <a:pt x="12265" y="1060"/>
                  <a:pt x="10868" y="124"/>
                </a:cubicBezTo>
                <a:cubicBezTo>
                  <a:pt x="10801" y="77"/>
                  <a:pt x="10725" y="56"/>
                  <a:pt x="10649" y="56"/>
                </a:cubicBezTo>
                <a:cubicBezTo>
                  <a:pt x="10411" y="56"/>
                  <a:pt x="10173" y="262"/>
                  <a:pt x="10184" y="516"/>
                </a:cubicBezTo>
                <a:cubicBezTo>
                  <a:pt x="10212" y="1144"/>
                  <a:pt x="10240" y="1773"/>
                  <a:pt x="10268" y="2415"/>
                </a:cubicBezTo>
                <a:cubicBezTo>
                  <a:pt x="6999" y="2108"/>
                  <a:pt x="3842" y="1312"/>
                  <a:pt x="811" y="27"/>
                </a:cubicBezTo>
                <a:cubicBezTo>
                  <a:pt x="771" y="9"/>
                  <a:pt x="726" y="1"/>
                  <a:pt x="68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9" name="Google Shape;1579;p53"/>
          <p:cNvSpPr/>
          <p:nvPr/>
        </p:nvSpPr>
        <p:spPr>
          <a:xfrm>
            <a:off x="4112999" y="4244629"/>
            <a:ext cx="491210" cy="176553"/>
          </a:xfrm>
          <a:custGeom>
            <a:rect b="b" l="l" r="r" t="t"/>
            <a:pathLst>
              <a:path extrusionOk="0" h="7719" w="21476">
                <a:moveTo>
                  <a:pt x="463" y="0"/>
                </a:moveTo>
                <a:cubicBezTo>
                  <a:pt x="173" y="0"/>
                  <a:pt x="1" y="499"/>
                  <a:pt x="302" y="650"/>
                </a:cubicBezTo>
                <a:cubicBezTo>
                  <a:pt x="3305" y="2033"/>
                  <a:pt x="6378" y="3262"/>
                  <a:pt x="9507" y="4338"/>
                </a:cubicBezTo>
                <a:cubicBezTo>
                  <a:pt x="11072" y="4882"/>
                  <a:pt x="12664" y="5399"/>
                  <a:pt x="14257" y="5874"/>
                </a:cubicBezTo>
                <a:cubicBezTo>
                  <a:pt x="14857" y="6056"/>
                  <a:pt x="15472" y="6210"/>
                  <a:pt x="16087" y="6377"/>
                </a:cubicBezTo>
                <a:cubicBezTo>
                  <a:pt x="15388" y="6601"/>
                  <a:pt x="15570" y="7704"/>
                  <a:pt x="16324" y="7704"/>
                </a:cubicBezTo>
                <a:cubicBezTo>
                  <a:pt x="17171" y="7704"/>
                  <a:pt x="18022" y="7689"/>
                  <a:pt x="18873" y="7689"/>
                </a:cubicBezTo>
                <a:cubicBezTo>
                  <a:pt x="19440" y="7689"/>
                  <a:pt x="20006" y="7696"/>
                  <a:pt x="20571" y="7718"/>
                </a:cubicBezTo>
                <a:cubicBezTo>
                  <a:pt x="20576" y="7718"/>
                  <a:pt x="20582" y="7718"/>
                  <a:pt x="20587" y="7718"/>
                </a:cubicBezTo>
                <a:cubicBezTo>
                  <a:pt x="21218" y="7718"/>
                  <a:pt x="21475" y="6932"/>
                  <a:pt x="21074" y="6489"/>
                </a:cubicBezTo>
                <a:cubicBezTo>
                  <a:pt x="20375" y="5721"/>
                  <a:pt x="19663" y="4910"/>
                  <a:pt x="18867" y="4226"/>
                </a:cubicBezTo>
                <a:cubicBezTo>
                  <a:pt x="18704" y="4089"/>
                  <a:pt x="18531" y="4030"/>
                  <a:pt x="18369" y="4030"/>
                </a:cubicBezTo>
                <a:cubicBezTo>
                  <a:pt x="17823" y="4030"/>
                  <a:pt x="17394" y="4696"/>
                  <a:pt x="17847" y="5246"/>
                </a:cubicBezTo>
                <a:cubicBezTo>
                  <a:pt x="18028" y="5469"/>
                  <a:pt x="18224" y="5679"/>
                  <a:pt x="18420" y="5888"/>
                </a:cubicBezTo>
                <a:cubicBezTo>
                  <a:pt x="15542" y="5316"/>
                  <a:pt x="12692" y="4324"/>
                  <a:pt x="9926" y="3416"/>
                </a:cubicBezTo>
                <a:cubicBezTo>
                  <a:pt x="6769" y="2396"/>
                  <a:pt x="3654" y="1237"/>
                  <a:pt x="567" y="21"/>
                </a:cubicBezTo>
                <a:cubicBezTo>
                  <a:pt x="531" y="7"/>
                  <a:pt x="496" y="0"/>
                  <a:pt x="46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0" name="Google Shape;1580;p53"/>
          <p:cNvSpPr/>
          <p:nvPr/>
        </p:nvSpPr>
        <p:spPr>
          <a:xfrm>
            <a:off x="4156001" y="4122852"/>
            <a:ext cx="487962" cy="183666"/>
          </a:xfrm>
          <a:custGeom>
            <a:rect b="b" l="l" r="r" t="t"/>
            <a:pathLst>
              <a:path extrusionOk="0" h="8030" w="21334">
                <a:moveTo>
                  <a:pt x="4072" y="1"/>
                </a:moveTo>
                <a:cubicBezTo>
                  <a:pt x="4017" y="1"/>
                  <a:pt x="3958" y="8"/>
                  <a:pt x="3898" y="23"/>
                </a:cubicBezTo>
                <a:cubicBezTo>
                  <a:pt x="2738" y="316"/>
                  <a:pt x="1593" y="959"/>
                  <a:pt x="489" y="1434"/>
                </a:cubicBezTo>
                <a:cubicBezTo>
                  <a:pt x="0" y="1657"/>
                  <a:pt x="98" y="2384"/>
                  <a:pt x="489" y="2621"/>
                </a:cubicBezTo>
                <a:cubicBezTo>
                  <a:pt x="1551" y="3250"/>
                  <a:pt x="2571" y="3962"/>
                  <a:pt x="3660" y="4535"/>
                </a:cubicBezTo>
                <a:cubicBezTo>
                  <a:pt x="3725" y="4569"/>
                  <a:pt x="3791" y="4584"/>
                  <a:pt x="3855" y="4584"/>
                </a:cubicBezTo>
                <a:cubicBezTo>
                  <a:pt x="4188" y="4584"/>
                  <a:pt x="4456" y="4174"/>
                  <a:pt x="4163" y="3892"/>
                </a:cubicBezTo>
                <a:cubicBezTo>
                  <a:pt x="3618" y="3390"/>
                  <a:pt x="3032" y="2915"/>
                  <a:pt x="2445" y="2454"/>
                </a:cubicBezTo>
                <a:lnTo>
                  <a:pt x="2445" y="2454"/>
                </a:lnTo>
                <a:cubicBezTo>
                  <a:pt x="5155" y="3487"/>
                  <a:pt x="7991" y="4270"/>
                  <a:pt x="10756" y="5122"/>
                </a:cubicBezTo>
                <a:cubicBezTo>
                  <a:pt x="12419" y="5639"/>
                  <a:pt x="14067" y="6128"/>
                  <a:pt x="15729" y="6630"/>
                </a:cubicBezTo>
                <a:cubicBezTo>
                  <a:pt x="17336" y="7119"/>
                  <a:pt x="19026" y="7846"/>
                  <a:pt x="20688" y="8027"/>
                </a:cubicBezTo>
                <a:cubicBezTo>
                  <a:pt x="20702" y="8028"/>
                  <a:pt x="20715" y="8029"/>
                  <a:pt x="20728" y="8029"/>
                </a:cubicBezTo>
                <a:cubicBezTo>
                  <a:pt x="21186" y="8029"/>
                  <a:pt x="21334" y="7323"/>
                  <a:pt x="20940" y="7105"/>
                </a:cubicBezTo>
                <a:cubicBezTo>
                  <a:pt x="19501" y="6351"/>
                  <a:pt x="17755" y="6044"/>
                  <a:pt x="16204" y="5569"/>
                </a:cubicBezTo>
                <a:cubicBezTo>
                  <a:pt x="14542" y="5066"/>
                  <a:pt x="12894" y="4563"/>
                  <a:pt x="11231" y="4074"/>
                </a:cubicBezTo>
                <a:cubicBezTo>
                  <a:pt x="8591" y="3292"/>
                  <a:pt x="5951" y="2426"/>
                  <a:pt x="3269" y="1783"/>
                </a:cubicBezTo>
                <a:cubicBezTo>
                  <a:pt x="3660" y="1616"/>
                  <a:pt x="4051" y="1420"/>
                  <a:pt x="4401" y="1196"/>
                </a:cubicBezTo>
                <a:cubicBezTo>
                  <a:pt x="4964" y="851"/>
                  <a:pt x="4682" y="1"/>
                  <a:pt x="407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1" name="Google Shape;1581;p53"/>
          <p:cNvSpPr/>
          <p:nvPr/>
        </p:nvSpPr>
        <p:spPr>
          <a:xfrm>
            <a:off x="5731012" y="4075240"/>
            <a:ext cx="122345" cy="219924"/>
          </a:xfrm>
          <a:custGeom>
            <a:rect b="b" l="l" r="r" t="t"/>
            <a:pathLst>
              <a:path extrusionOk="0" h="4958" w="5349">
                <a:moveTo>
                  <a:pt x="3019" y="1"/>
                </a:moveTo>
                <a:cubicBezTo>
                  <a:pt x="2900" y="1"/>
                  <a:pt x="2783" y="32"/>
                  <a:pt x="2686" y="103"/>
                </a:cubicBezTo>
                <a:cubicBezTo>
                  <a:pt x="2616" y="173"/>
                  <a:pt x="2532" y="229"/>
                  <a:pt x="2462" y="285"/>
                </a:cubicBezTo>
                <a:cubicBezTo>
                  <a:pt x="2351" y="327"/>
                  <a:pt x="2239" y="410"/>
                  <a:pt x="2183" y="522"/>
                </a:cubicBezTo>
                <a:cubicBezTo>
                  <a:pt x="1373" y="1193"/>
                  <a:pt x="688" y="1989"/>
                  <a:pt x="213" y="2939"/>
                </a:cubicBezTo>
                <a:cubicBezTo>
                  <a:pt x="1" y="3386"/>
                  <a:pt x="352" y="4021"/>
                  <a:pt x="815" y="4021"/>
                </a:cubicBezTo>
                <a:cubicBezTo>
                  <a:pt x="931" y="4021"/>
                  <a:pt x="1054" y="3981"/>
                  <a:pt x="1177" y="3889"/>
                </a:cubicBezTo>
                <a:cubicBezTo>
                  <a:pt x="1498" y="3651"/>
                  <a:pt x="1806" y="3386"/>
                  <a:pt x="2099" y="3078"/>
                </a:cubicBezTo>
                <a:cubicBezTo>
                  <a:pt x="2113" y="3609"/>
                  <a:pt x="2169" y="4126"/>
                  <a:pt x="2281" y="4629"/>
                </a:cubicBezTo>
                <a:cubicBezTo>
                  <a:pt x="2328" y="4860"/>
                  <a:pt x="2486" y="4958"/>
                  <a:pt x="2656" y="4958"/>
                </a:cubicBezTo>
                <a:cubicBezTo>
                  <a:pt x="2888" y="4958"/>
                  <a:pt x="3142" y="4777"/>
                  <a:pt x="3175" y="4503"/>
                </a:cubicBezTo>
                <a:cubicBezTo>
                  <a:pt x="3272" y="3805"/>
                  <a:pt x="3258" y="3078"/>
                  <a:pt x="3258" y="2352"/>
                </a:cubicBezTo>
                <a:lnTo>
                  <a:pt x="3258" y="2352"/>
                </a:lnTo>
                <a:cubicBezTo>
                  <a:pt x="3440" y="2576"/>
                  <a:pt x="3636" y="2785"/>
                  <a:pt x="3831" y="2995"/>
                </a:cubicBezTo>
                <a:cubicBezTo>
                  <a:pt x="3983" y="3137"/>
                  <a:pt x="4151" y="3197"/>
                  <a:pt x="4313" y="3197"/>
                </a:cubicBezTo>
                <a:cubicBezTo>
                  <a:pt x="4867" y="3197"/>
                  <a:pt x="5348" y="2494"/>
                  <a:pt x="4851" y="1975"/>
                </a:cubicBezTo>
                <a:cubicBezTo>
                  <a:pt x="4390" y="1486"/>
                  <a:pt x="3999" y="969"/>
                  <a:pt x="3678" y="368"/>
                </a:cubicBezTo>
                <a:cubicBezTo>
                  <a:pt x="3553" y="149"/>
                  <a:pt x="3279" y="1"/>
                  <a:pt x="301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2" name="Google Shape;1582;p53"/>
          <p:cNvGrpSpPr/>
          <p:nvPr/>
        </p:nvGrpSpPr>
        <p:grpSpPr>
          <a:xfrm rot="-5400000">
            <a:off x="6967796" y="4066623"/>
            <a:ext cx="216580" cy="254525"/>
            <a:chOff x="8934725" y="2513400"/>
            <a:chExt cx="236725" cy="278200"/>
          </a:xfrm>
        </p:grpSpPr>
        <p:sp>
          <p:nvSpPr>
            <p:cNvPr id="1583" name="Google Shape;1583;p53"/>
            <p:cNvSpPr/>
            <p:nvPr/>
          </p:nvSpPr>
          <p:spPr>
            <a:xfrm>
              <a:off x="8934725" y="2513400"/>
              <a:ext cx="236725" cy="278200"/>
            </a:xfrm>
            <a:custGeom>
              <a:rect b="b" l="l" r="r" t="t"/>
              <a:pathLst>
                <a:path extrusionOk="0" h="11128" w="9469">
                  <a:moveTo>
                    <a:pt x="5117" y="393"/>
                  </a:moveTo>
                  <a:cubicBezTo>
                    <a:pt x="5267" y="393"/>
                    <a:pt x="5423" y="403"/>
                    <a:pt x="5585" y="423"/>
                  </a:cubicBezTo>
                  <a:cubicBezTo>
                    <a:pt x="6466" y="530"/>
                    <a:pt x="7311" y="780"/>
                    <a:pt x="8192" y="851"/>
                  </a:cubicBezTo>
                  <a:cubicBezTo>
                    <a:pt x="8192" y="875"/>
                    <a:pt x="8192" y="899"/>
                    <a:pt x="8192" y="923"/>
                  </a:cubicBezTo>
                  <a:cubicBezTo>
                    <a:pt x="8176" y="914"/>
                    <a:pt x="8159" y="906"/>
                    <a:pt x="8138" y="906"/>
                  </a:cubicBezTo>
                  <a:cubicBezTo>
                    <a:pt x="8129" y="906"/>
                    <a:pt x="8120" y="907"/>
                    <a:pt x="8109" y="911"/>
                  </a:cubicBezTo>
                  <a:cubicBezTo>
                    <a:pt x="7704" y="935"/>
                    <a:pt x="7299" y="1173"/>
                    <a:pt x="6966" y="1435"/>
                  </a:cubicBezTo>
                  <a:cubicBezTo>
                    <a:pt x="6930" y="1411"/>
                    <a:pt x="6895" y="1399"/>
                    <a:pt x="6847" y="1399"/>
                  </a:cubicBezTo>
                  <a:cubicBezTo>
                    <a:pt x="6311" y="1445"/>
                    <a:pt x="5775" y="1468"/>
                    <a:pt x="5240" y="1468"/>
                  </a:cubicBezTo>
                  <a:cubicBezTo>
                    <a:pt x="4382" y="1468"/>
                    <a:pt x="3525" y="1409"/>
                    <a:pt x="2668" y="1292"/>
                  </a:cubicBezTo>
                  <a:cubicBezTo>
                    <a:pt x="3457" y="759"/>
                    <a:pt x="4185" y="393"/>
                    <a:pt x="5117" y="393"/>
                  </a:cubicBezTo>
                  <a:close/>
                  <a:moveTo>
                    <a:pt x="2525" y="1661"/>
                  </a:moveTo>
                  <a:lnTo>
                    <a:pt x="2525" y="1661"/>
                  </a:lnTo>
                  <a:cubicBezTo>
                    <a:pt x="3446" y="1788"/>
                    <a:pt x="4361" y="1851"/>
                    <a:pt x="5282" y="1851"/>
                  </a:cubicBezTo>
                  <a:cubicBezTo>
                    <a:pt x="5742" y="1851"/>
                    <a:pt x="6204" y="1835"/>
                    <a:pt x="6668" y="1804"/>
                  </a:cubicBezTo>
                  <a:cubicBezTo>
                    <a:pt x="6776" y="3554"/>
                    <a:pt x="6835" y="5304"/>
                    <a:pt x="6823" y="7066"/>
                  </a:cubicBezTo>
                  <a:cubicBezTo>
                    <a:pt x="6823" y="7197"/>
                    <a:pt x="6933" y="7258"/>
                    <a:pt x="7044" y="7258"/>
                  </a:cubicBezTo>
                  <a:cubicBezTo>
                    <a:pt x="7053" y="7258"/>
                    <a:pt x="7063" y="7258"/>
                    <a:pt x="7073" y="7257"/>
                  </a:cubicBezTo>
                  <a:cubicBezTo>
                    <a:pt x="7645" y="7173"/>
                    <a:pt x="8204" y="7102"/>
                    <a:pt x="8776" y="7031"/>
                  </a:cubicBezTo>
                  <a:lnTo>
                    <a:pt x="8776" y="7031"/>
                  </a:lnTo>
                  <a:cubicBezTo>
                    <a:pt x="8133" y="7602"/>
                    <a:pt x="7549" y="8245"/>
                    <a:pt x="6942" y="8852"/>
                  </a:cubicBezTo>
                  <a:cubicBezTo>
                    <a:pt x="6609" y="9174"/>
                    <a:pt x="6264" y="9507"/>
                    <a:pt x="5930" y="9840"/>
                  </a:cubicBezTo>
                  <a:cubicBezTo>
                    <a:pt x="5764" y="10007"/>
                    <a:pt x="5597" y="10174"/>
                    <a:pt x="5430" y="10340"/>
                  </a:cubicBezTo>
                  <a:cubicBezTo>
                    <a:pt x="5243" y="10521"/>
                    <a:pt x="5165" y="10640"/>
                    <a:pt x="5011" y="10640"/>
                  </a:cubicBezTo>
                  <a:cubicBezTo>
                    <a:pt x="4910" y="10640"/>
                    <a:pt x="4777" y="10589"/>
                    <a:pt x="4561" y="10471"/>
                  </a:cubicBezTo>
                  <a:cubicBezTo>
                    <a:pt x="3870" y="10102"/>
                    <a:pt x="3239" y="9436"/>
                    <a:pt x="2620" y="8959"/>
                  </a:cubicBezTo>
                  <a:cubicBezTo>
                    <a:pt x="1870" y="8388"/>
                    <a:pt x="1120" y="7816"/>
                    <a:pt x="370" y="7245"/>
                  </a:cubicBezTo>
                  <a:lnTo>
                    <a:pt x="370" y="7245"/>
                  </a:lnTo>
                  <a:cubicBezTo>
                    <a:pt x="1049" y="7281"/>
                    <a:pt x="1739" y="7281"/>
                    <a:pt x="2430" y="7281"/>
                  </a:cubicBezTo>
                  <a:cubicBezTo>
                    <a:pt x="2525" y="7281"/>
                    <a:pt x="2608" y="7197"/>
                    <a:pt x="2608" y="7102"/>
                  </a:cubicBezTo>
                  <a:cubicBezTo>
                    <a:pt x="2585" y="5280"/>
                    <a:pt x="2561" y="3471"/>
                    <a:pt x="2525" y="1661"/>
                  </a:cubicBezTo>
                  <a:close/>
                  <a:moveTo>
                    <a:pt x="5065" y="1"/>
                  </a:moveTo>
                  <a:cubicBezTo>
                    <a:pt x="4996" y="1"/>
                    <a:pt x="4928" y="2"/>
                    <a:pt x="4859" y="6"/>
                  </a:cubicBezTo>
                  <a:cubicBezTo>
                    <a:pt x="3859" y="53"/>
                    <a:pt x="3061" y="589"/>
                    <a:pt x="2311" y="1220"/>
                  </a:cubicBezTo>
                  <a:cubicBezTo>
                    <a:pt x="2299" y="1232"/>
                    <a:pt x="2287" y="1244"/>
                    <a:pt x="2287" y="1268"/>
                  </a:cubicBezTo>
                  <a:cubicBezTo>
                    <a:pt x="2204" y="1280"/>
                    <a:pt x="2132" y="1339"/>
                    <a:pt x="2144" y="1447"/>
                  </a:cubicBezTo>
                  <a:cubicBezTo>
                    <a:pt x="2168" y="3268"/>
                    <a:pt x="2204" y="5090"/>
                    <a:pt x="2239" y="6911"/>
                  </a:cubicBezTo>
                  <a:cubicBezTo>
                    <a:pt x="1549" y="6923"/>
                    <a:pt x="858" y="6947"/>
                    <a:pt x="168" y="6995"/>
                  </a:cubicBezTo>
                  <a:cubicBezTo>
                    <a:pt x="60" y="7007"/>
                    <a:pt x="25" y="7126"/>
                    <a:pt x="84" y="7197"/>
                  </a:cubicBezTo>
                  <a:cubicBezTo>
                    <a:pt x="25" y="7257"/>
                    <a:pt x="1" y="7340"/>
                    <a:pt x="72" y="7400"/>
                  </a:cubicBezTo>
                  <a:cubicBezTo>
                    <a:pt x="942" y="8126"/>
                    <a:pt x="1834" y="8828"/>
                    <a:pt x="2716" y="9531"/>
                  </a:cubicBezTo>
                  <a:cubicBezTo>
                    <a:pt x="3156" y="9876"/>
                    <a:pt x="3609" y="10221"/>
                    <a:pt x="4049" y="10579"/>
                  </a:cubicBezTo>
                  <a:cubicBezTo>
                    <a:pt x="4280" y="10752"/>
                    <a:pt x="4624" y="11127"/>
                    <a:pt x="4948" y="11127"/>
                  </a:cubicBezTo>
                  <a:cubicBezTo>
                    <a:pt x="4958" y="11127"/>
                    <a:pt x="4968" y="11127"/>
                    <a:pt x="4978" y="11126"/>
                  </a:cubicBezTo>
                  <a:cubicBezTo>
                    <a:pt x="5204" y="11114"/>
                    <a:pt x="5347" y="10960"/>
                    <a:pt x="5502" y="10817"/>
                  </a:cubicBezTo>
                  <a:cubicBezTo>
                    <a:pt x="5918" y="10424"/>
                    <a:pt x="6311" y="10019"/>
                    <a:pt x="6716" y="9626"/>
                  </a:cubicBezTo>
                  <a:cubicBezTo>
                    <a:pt x="7549" y="8805"/>
                    <a:pt x="8454" y="8007"/>
                    <a:pt x="9204" y="7114"/>
                  </a:cubicBezTo>
                  <a:cubicBezTo>
                    <a:pt x="9252" y="7066"/>
                    <a:pt x="9264" y="7007"/>
                    <a:pt x="9252" y="6959"/>
                  </a:cubicBezTo>
                  <a:lnTo>
                    <a:pt x="9264" y="6959"/>
                  </a:lnTo>
                  <a:cubicBezTo>
                    <a:pt x="9469" y="6925"/>
                    <a:pt x="9434" y="6576"/>
                    <a:pt x="9234" y="6576"/>
                  </a:cubicBezTo>
                  <a:cubicBezTo>
                    <a:pt x="9224" y="6576"/>
                    <a:pt x="9215" y="6577"/>
                    <a:pt x="9204" y="6578"/>
                  </a:cubicBezTo>
                  <a:cubicBezTo>
                    <a:pt x="8538" y="6661"/>
                    <a:pt x="7883" y="6745"/>
                    <a:pt x="7216" y="6840"/>
                  </a:cubicBezTo>
                  <a:cubicBezTo>
                    <a:pt x="7216" y="5126"/>
                    <a:pt x="7157" y="3423"/>
                    <a:pt x="7049" y="1720"/>
                  </a:cubicBezTo>
                  <a:cubicBezTo>
                    <a:pt x="7192" y="1613"/>
                    <a:pt x="7335" y="1530"/>
                    <a:pt x="7490" y="1447"/>
                  </a:cubicBezTo>
                  <a:cubicBezTo>
                    <a:pt x="7704" y="1351"/>
                    <a:pt x="7930" y="1316"/>
                    <a:pt x="8157" y="1220"/>
                  </a:cubicBezTo>
                  <a:cubicBezTo>
                    <a:pt x="8169" y="1220"/>
                    <a:pt x="8169" y="1208"/>
                    <a:pt x="8181" y="1196"/>
                  </a:cubicBezTo>
                  <a:lnTo>
                    <a:pt x="8181" y="1196"/>
                  </a:lnTo>
                  <a:cubicBezTo>
                    <a:pt x="8157" y="2054"/>
                    <a:pt x="8157" y="2899"/>
                    <a:pt x="8181" y="3744"/>
                  </a:cubicBezTo>
                  <a:cubicBezTo>
                    <a:pt x="8216" y="4661"/>
                    <a:pt x="8204" y="5649"/>
                    <a:pt x="8431" y="6554"/>
                  </a:cubicBezTo>
                  <a:cubicBezTo>
                    <a:pt x="8446" y="6626"/>
                    <a:pt x="8501" y="6658"/>
                    <a:pt x="8559" y="6658"/>
                  </a:cubicBezTo>
                  <a:cubicBezTo>
                    <a:pt x="8635" y="6658"/>
                    <a:pt x="8716" y="6602"/>
                    <a:pt x="8716" y="6507"/>
                  </a:cubicBezTo>
                  <a:cubicBezTo>
                    <a:pt x="8752" y="5542"/>
                    <a:pt x="8585" y="4566"/>
                    <a:pt x="8562" y="3602"/>
                  </a:cubicBezTo>
                  <a:cubicBezTo>
                    <a:pt x="8526" y="2625"/>
                    <a:pt x="8538" y="1649"/>
                    <a:pt x="8585" y="673"/>
                  </a:cubicBezTo>
                  <a:cubicBezTo>
                    <a:pt x="8585" y="565"/>
                    <a:pt x="8490" y="494"/>
                    <a:pt x="8395" y="482"/>
                  </a:cubicBezTo>
                  <a:cubicBezTo>
                    <a:pt x="7272" y="437"/>
                    <a:pt x="6192" y="1"/>
                    <a:pt x="5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53"/>
            <p:cNvSpPr/>
            <p:nvPr/>
          </p:nvSpPr>
          <p:spPr>
            <a:xfrm>
              <a:off x="9009500" y="2516700"/>
              <a:ext cx="52500" cy="27600"/>
            </a:xfrm>
            <a:custGeom>
              <a:rect b="b" l="l" r="r" t="t"/>
              <a:pathLst>
                <a:path extrusionOk="0" h="1104" w="2100">
                  <a:moveTo>
                    <a:pt x="2051" y="1"/>
                  </a:moveTo>
                  <a:cubicBezTo>
                    <a:pt x="2046" y="1"/>
                    <a:pt x="2040" y="2"/>
                    <a:pt x="2034" y="5"/>
                  </a:cubicBezTo>
                  <a:cubicBezTo>
                    <a:pt x="1320" y="255"/>
                    <a:pt x="618" y="600"/>
                    <a:pt x="10" y="1064"/>
                  </a:cubicBezTo>
                  <a:cubicBezTo>
                    <a:pt x="1" y="1084"/>
                    <a:pt x="7" y="1103"/>
                    <a:pt x="22" y="1103"/>
                  </a:cubicBezTo>
                  <a:cubicBezTo>
                    <a:pt x="26" y="1103"/>
                    <a:pt x="30" y="1102"/>
                    <a:pt x="34" y="1100"/>
                  </a:cubicBezTo>
                  <a:cubicBezTo>
                    <a:pt x="689" y="695"/>
                    <a:pt x="1332" y="350"/>
                    <a:pt x="2058" y="76"/>
                  </a:cubicBezTo>
                  <a:cubicBezTo>
                    <a:pt x="2100" y="66"/>
                    <a:pt x="2087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53"/>
            <p:cNvSpPr/>
            <p:nvPr/>
          </p:nvSpPr>
          <p:spPr>
            <a:xfrm>
              <a:off x="9020225" y="2521825"/>
              <a:ext cx="53775" cy="24225"/>
            </a:xfrm>
            <a:custGeom>
              <a:rect b="b" l="l" r="r" t="t"/>
              <a:pathLst>
                <a:path extrusionOk="0" h="969" w="2151">
                  <a:moveTo>
                    <a:pt x="2113" y="0"/>
                  </a:moveTo>
                  <a:cubicBezTo>
                    <a:pt x="2111" y="0"/>
                    <a:pt x="2108" y="1"/>
                    <a:pt x="2105" y="2"/>
                  </a:cubicBezTo>
                  <a:cubicBezTo>
                    <a:pt x="1403" y="300"/>
                    <a:pt x="736" y="645"/>
                    <a:pt x="22" y="919"/>
                  </a:cubicBezTo>
                  <a:cubicBezTo>
                    <a:pt x="1" y="930"/>
                    <a:pt x="8" y="969"/>
                    <a:pt x="26" y="969"/>
                  </a:cubicBezTo>
                  <a:cubicBezTo>
                    <a:pt x="29" y="969"/>
                    <a:pt x="31" y="968"/>
                    <a:pt x="34" y="967"/>
                  </a:cubicBezTo>
                  <a:cubicBezTo>
                    <a:pt x="736" y="705"/>
                    <a:pt x="1474" y="431"/>
                    <a:pt x="2129" y="62"/>
                  </a:cubicBezTo>
                  <a:cubicBezTo>
                    <a:pt x="2150" y="41"/>
                    <a:pt x="2134" y="0"/>
                    <a:pt x="2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53"/>
            <p:cNvSpPr/>
            <p:nvPr/>
          </p:nvSpPr>
          <p:spPr>
            <a:xfrm>
              <a:off x="9037550" y="2524100"/>
              <a:ext cx="54175" cy="33900"/>
            </a:xfrm>
            <a:custGeom>
              <a:rect b="b" l="l" r="r" t="t"/>
              <a:pathLst>
                <a:path extrusionOk="0" h="1356" w="2167">
                  <a:moveTo>
                    <a:pt x="2109" y="1"/>
                  </a:moveTo>
                  <a:cubicBezTo>
                    <a:pt x="2103" y="1"/>
                    <a:pt x="2097" y="3"/>
                    <a:pt x="2091" y="6"/>
                  </a:cubicBezTo>
                  <a:cubicBezTo>
                    <a:pt x="1341" y="328"/>
                    <a:pt x="639" y="792"/>
                    <a:pt x="19" y="1328"/>
                  </a:cubicBezTo>
                  <a:cubicBezTo>
                    <a:pt x="0" y="1338"/>
                    <a:pt x="20" y="1355"/>
                    <a:pt x="34" y="1355"/>
                  </a:cubicBezTo>
                  <a:cubicBezTo>
                    <a:pt x="38" y="1355"/>
                    <a:pt x="41" y="1354"/>
                    <a:pt x="43" y="1352"/>
                  </a:cubicBezTo>
                  <a:cubicBezTo>
                    <a:pt x="698" y="840"/>
                    <a:pt x="1389" y="435"/>
                    <a:pt x="2127" y="66"/>
                  </a:cubicBezTo>
                  <a:cubicBezTo>
                    <a:pt x="2167" y="46"/>
                    <a:pt x="2140" y="1"/>
                    <a:pt x="21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53"/>
            <p:cNvSpPr/>
            <p:nvPr/>
          </p:nvSpPr>
          <p:spPr>
            <a:xfrm>
              <a:off x="9059500" y="2525700"/>
              <a:ext cx="48700" cy="31675"/>
            </a:xfrm>
            <a:custGeom>
              <a:rect b="b" l="l" r="r" t="t"/>
              <a:pathLst>
                <a:path extrusionOk="0" h="1267" w="1948">
                  <a:moveTo>
                    <a:pt x="1903" y="0"/>
                  </a:moveTo>
                  <a:cubicBezTo>
                    <a:pt x="1899" y="0"/>
                    <a:pt x="1896" y="1"/>
                    <a:pt x="1892" y="2"/>
                  </a:cubicBezTo>
                  <a:cubicBezTo>
                    <a:pt x="1225" y="323"/>
                    <a:pt x="594" y="776"/>
                    <a:pt x="11" y="1228"/>
                  </a:cubicBezTo>
                  <a:cubicBezTo>
                    <a:pt x="0" y="1239"/>
                    <a:pt x="17" y="1266"/>
                    <a:pt x="29" y="1266"/>
                  </a:cubicBezTo>
                  <a:cubicBezTo>
                    <a:pt x="31" y="1266"/>
                    <a:pt x="33" y="1266"/>
                    <a:pt x="34" y="1264"/>
                  </a:cubicBezTo>
                  <a:cubicBezTo>
                    <a:pt x="642" y="824"/>
                    <a:pt x="1285" y="454"/>
                    <a:pt x="1916" y="62"/>
                  </a:cubicBezTo>
                  <a:cubicBezTo>
                    <a:pt x="1947" y="40"/>
                    <a:pt x="1932" y="0"/>
                    <a:pt x="19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53"/>
            <p:cNvSpPr/>
            <p:nvPr/>
          </p:nvSpPr>
          <p:spPr>
            <a:xfrm>
              <a:off x="9076825" y="2530925"/>
              <a:ext cx="46225" cy="24650"/>
            </a:xfrm>
            <a:custGeom>
              <a:rect b="b" l="l" r="r" t="t"/>
              <a:pathLst>
                <a:path extrusionOk="0" h="986" w="1849">
                  <a:moveTo>
                    <a:pt x="1813" y="1"/>
                  </a:moveTo>
                  <a:cubicBezTo>
                    <a:pt x="1807" y="1"/>
                    <a:pt x="1801" y="3"/>
                    <a:pt x="1794" y="7"/>
                  </a:cubicBezTo>
                  <a:cubicBezTo>
                    <a:pt x="1187" y="269"/>
                    <a:pt x="615" y="626"/>
                    <a:pt x="32" y="936"/>
                  </a:cubicBezTo>
                  <a:cubicBezTo>
                    <a:pt x="0" y="947"/>
                    <a:pt x="16" y="986"/>
                    <a:pt x="44" y="986"/>
                  </a:cubicBezTo>
                  <a:cubicBezTo>
                    <a:pt x="48" y="986"/>
                    <a:pt x="52" y="985"/>
                    <a:pt x="56" y="984"/>
                  </a:cubicBezTo>
                  <a:cubicBezTo>
                    <a:pt x="639" y="674"/>
                    <a:pt x="1258" y="400"/>
                    <a:pt x="1830" y="55"/>
                  </a:cubicBezTo>
                  <a:cubicBezTo>
                    <a:pt x="1849" y="36"/>
                    <a:pt x="1837" y="1"/>
                    <a:pt x="1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53"/>
            <p:cNvSpPr/>
            <p:nvPr/>
          </p:nvSpPr>
          <p:spPr>
            <a:xfrm>
              <a:off x="9109850" y="2666475"/>
              <a:ext cx="41225" cy="21275"/>
            </a:xfrm>
            <a:custGeom>
              <a:rect b="b" l="l" r="r" t="t"/>
              <a:pathLst>
                <a:path extrusionOk="0" h="851" w="1649">
                  <a:moveTo>
                    <a:pt x="1606" y="0"/>
                  </a:moveTo>
                  <a:cubicBezTo>
                    <a:pt x="1602" y="0"/>
                    <a:pt x="1597" y="1"/>
                    <a:pt x="1592" y="3"/>
                  </a:cubicBezTo>
                  <a:cubicBezTo>
                    <a:pt x="1056" y="241"/>
                    <a:pt x="533" y="538"/>
                    <a:pt x="21" y="812"/>
                  </a:cubicBezTo>
                  <a:cubicBezTo>
                    <a:pt x="0" y="823"/>
                    <a:pt x="15" y="850"/>
                    <a:pt x="35" y="850"/>
                  </a:cubicBezTo>
                  <a:cubicBezTo>
                    <a:pt x="38" y="850"/>
                    <a:pt x="41" y="850"/>
                    <a:pt x="44" y="848"/>
                  </a:cubicBezTo>
                  <a:cubicBezTo>
                    <a:pt x="568" y="586"/>
                    <a:pt x="1116" y="336"/>
                    <a:pt x="1628" y="50"/>
                  </a:cubicBezTo>
                  <a:cubicBezTo>
                    <a:pt x="1649" y="30"/>
                    <a:pt x="1634" y="0"/>
                    <a:pt x="16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53"/>
            <p:cNvSpPr/>
            <p:nvPr/>
          </p:nvSpPr>
          <p:spPr>
            <a:xfrm>
              <a:off x="9111650" y="2646425"/>
              <a:ext cx="37000" cy="25825"/>
            </a:xfrm>
            <a:custGeom>
              <a:rect b="b" l="l" r="r" t="t"/>
              <a:pathLst>
                <a:path extrusionOk="0" h="1033" w="1480">
                  <a:moveTo>
                    <a:pt x="1440" y="0"/>
                  </a:moveTo>
                  <a:cubicBezTo>
                    <a:pt x="1435" y="0"/>
                    <a:pt x="1430" y="2"/>
                    <a:pt x="1425" y="7"/>
                  </a:cubicBezTo>
                  <a:cubicBezTo>
                    <a:pt x="949" y="305"/>
                    <a:pt x="496" y="650"/>
                    <a:pt x="32" y="983"/>
                  </a:cubicBezTo>
                  <a:cubicBezTo>
                    <a:pt x="0" y="994"/>
                    <a:pt x="16" y="1033"/>
                    <a:pt x="45" y="1033"/>
                  </a:cubicBezTo>
                  <a:cubicBezTo>
                    <a:pt x="48" y="1033"/>
                    <a:pt x="52" y="1032"/>
                    <a:pt x="56" y="1031"/>
                  </a:cubicBezTo>
                  <a:cubicBezTo>
                    <a:pt x="520" y="698"/>
                    <a:pt x="1008" y="400"/>
                    <a:pt x="1461" y="43"/>
                  </a:cubicBezTo>
                  <a:cubicBezTo>
                    <a:pt x="1480" y="33"/>
                    <a:pt x="1460" y="0"/>
                    <a:pt x="14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53"/>
            <p:cNvSpPr/>
            <p:nvPr/>
          </p:nvSpPr>
          <p:spPr>
            <a:xfrm>
              <a:off x="9109575" y="2623475"/>
              <a:ext cx="36075" cy="28875"/>
            </a:xfrm>
            <a:custGeom>
              <a:rect b="b" l="l" r="r" t="t"/>
              <a:pathLst>
                <a:path extrusionOk="0" h="1155" w="1443">
                  <a:moveTo>
                    <a:pt x="1407" y="0"/>
                  </a:moveTo>
                  <a:cubicBezTo>
                    <a:pt x="1401" y="0"/>
                    <a:pt x="1394" y="3"/>
                    <a:pt x="1389" y="8"/>
                  </a:cubicBezTo>
                  <a:cubicBezTo>
                    <a:pt x="960" y="425"/>
                    <a:pt x="532" y="818"/>
                    <a:pt x="20" y="1115"/>
                  </a:cubicBezTo>
                  <a:cubicBezTo>
                    <a:pt x="0" y="1135"/>
                    <a:pt x="13" y="1154"/>
                    <a:pt x="31" y="1154"/>
                  </a:cubicBezTo>
                  <a:cubicBezTo>
                    <a:pt x="35" y="1154"/>
                    <a:pt x="39" y="1153"/>
                    <a:pt x="44" y="1151"/>
                  </a:cubicBezTo>
                  <a:cubicBezTo>
                    <a:pt x="544" y="865"/>
                    <a:pt x="1044" y="496"/>
                    <a:pt x="1425" y="44"/>
                  </a:cubicBezTo>
                  <a:cubicBezTo>
                    <a:pt x="1443" y="26"/>
                    <a:pt x="1426" y="0"/>
                    <a:pt x="1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53"/>
            <p:cNvSpPr/>
            <p:nvPr/>
          </p:nvSpPr>
          <p:spPr>
            <a:xfrm>
              <a:off x="9109575" y="2606350"/>
              <a:ext cx="34050" cy="26050"/>
            </a:xfrm>
            <a:custGeom>
              <a:rect b="b" l="l" r="r" t="t"/>
              <a:pathLst>
                <a:path extrusionOk="0" h="1042" w="1362">
                  <a:moveTo>
                    <a:pt x="1316" y="0"/>
                  </a:moveTo>
                  <a:cubicBezTo>
                    <a:pt x="1312" y="0"/>
                    <a:pt x="1309" y="1"/>
                    <a:pt x="1306" y="3"/>
                  </a:cubicBezTo>
                  <a:cubicBezTo>
                    <a:pt x="865" y="312"/>
                    <a:pt x="436" y="669"/>
                    <a:pt x="20" y="1015"/>
                  </a:cubicBezTo>
                  <a:cubicBezTo>
                    <a:pt x="0" y="1024"/>
                    <a:pt x="12" y="1042"/>
                    <a:pt x="30" y="1042"/>
                  </a:cubicBezTo>
                  <a:cubicBezTo>
                    <a:pt x="34" y="1042"/>
                    <a:pt x="39" y="1041"/>
                    <a:pt x="44" y="1038"/>
                  </a:cubicBezTo>
                  <a:cubicBezTo>
                    <a:pt x="472" y="717"/>
                    <a:pt x="925" y="407"/>
                    <a:pt x="1341" y="50"/>
                  </a:cubicBezTo>
                  <a:cubicBezTo>
                    <a:pt x="1362" y="30"/>
                    <a:pt x="1338" y="0"/>
                    <a:pt x="13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53"/>
            <p:cNvSpPr/>
            <p:nvPr/>
          </p:nvSpPr>
          <p:spPr>
            <a:xfrm>
              <a:off x="9109575" y="2584225"/>
              <a:ext cx="34025" cy="23175"/>
            </a:xfrm>
            <a:custGeom>
              <a:rect b="b" l="l" r="r" t="t"/>
              <a:pathLst>
                <a:path extrusionOk="0" h="927" w="1361">
                  <a:moveTo>
                    <a:pt x="1324" y="0"/>
                  </a:moveTo>
                  <a:cubicBezTo>
                    <a:pt x="1319" y="0"/>
                    <a:pt x="1312" y="2"/>
                    <a:pt x="1306" y="7"/>
                  </a:cubicBezTo>
                  <a:cubicBezTo>
                    <a:pt x="865" y="280"/>
                    <a:pt x="448" y="602"/>
                    <a:pt x="20" y="900"/>
                  </a:cubicBezTo>
                  <a:cubicBezTo>
                    <a:pt x="0" y="909"/>
                    <a:pt x="12" y="927"/>
                    <a:pt x="24" y="927"/>
                  </a:cubicBezTo>
                  <a:cubicBezTo>
                    <a:pt x="27" y="927"/>
                    <a:pt x="29" y="926"/>
                    <a:pt x="32" y="923"/>
                  </a:cubicBezTo>
                  <a:cubicBezTo>
                    <a:pt x="472" y="649"/>
                    <a:pt x="925" y="376"/>
                    <a:pt x="1341" y="54"/>
                  </a:cubicBezTo>
                  <a:cubicBezTo>
                    <a:pt x="1361" y="35"/>
                    <a:pt x="1349" y="0"/>
                    <a:pt x="1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53"/>
            <p:cNvSpPr/>
            <p:nvPr/>
          </p:nvSpPr>
          <p:spPr>
            <a:xfrm>
              <a:off x="9109000" y="2559625"/>
              <a:ext cx="39700" cy="32700"/>
            </a:xfrm>
            <a:custGeom>
              <a:rect b="b" l="l" r="r" t="t"/>
              <a:pathLst>
                <a:path extrusionOk="0" h="1308" w="1588">
                  <a:moveTo>
                    <a:pt x="1542" y="0"/>
                  </a:moveTo>
                  <a:cubicBezTo>
                    <a:pt x="1539" y="0"/>
                    <a:pt x="1535" y="1"/>
                    <a:pt x="1531" y="2"/>
                  </a:cubicBezTo>
                  <a:cubicBezTo>
                    <a:pt x="983" y="348"/>
                    <a:pt x="471" y="800"/>
                    <a:pt x="19" y="1264"/>
                  </a:cubicBezTo>
                  <a:cubicBezTo>
                    <a:pt x="1" y="1283"/>
                    <a:pt x="17" y="1308"/>
                    <a:pt x="37" y="1308"/>
                  </a:cubicBezTo>
                  <a:cubicBezTo>
                    <a:pt x="43" y="1308"/>
                    <a:pt x="49" y="1306"/>
                    <a:pt x="55" y="1300"/>
                  </a:cubicBezTo>
                  <a:cubicBezTo>
                    <a:pt x="519" y="836"/>
                    <a:pt x="1031" y="443"/>
                    <a:pt x="1567" y="62"/>
                  </a:cubicBezTo>
                  <a:cubicBezTo>
                    <a:pt x="1588" y="41"/>
                    <a:pt x="1571" y="0"/>
                    <a:pt x="1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53"/>
            <p:cNvSpPr/>
            <p:nvPr/>
          </p:nvSpPr>
          <p:spPr>
            <a:xfrm>
              <a:off x="9102100" y="2546700"/>
              <a:ext cx="41450" cy="23775"/>
            </a:xfrm>
            <a:custGeom>
              <a:rect b="b" l="l" r="r" t="t"/>
              <a:pathLst>
                <a:path extrusionOk="0" h="951" w="1658">
                  <a:moveTo>
                    <a:pt x="1613" y="1"/>
                  </a:moveTo>
                  <a:cubicBezTo>
                    <a:pt x="1606" y="1"/>
                    <a:pt x="1599" y="3"/>
                    <a:pt x="1593" y="7"/>
                  </a:cubicBezTo>
                  <a:cubicBezTo>
                    <a:pt x="1057" y="293"/>
                    <a:pt x="545" y="603"/>
                    <a:pt x="21" y="912"/>
                  </a:cubicBezTo>
                  <a:cubicBezTo>
                    <a:pt x="1" y="922"/>
                    <a:pt x="15" y="950"/>
                    <a:pt x="35" y="950"/>
                  </a:cubicBezTo>
                  <a:cubicBezTo>
                    <a:pt x="38" y="950"/>
                    <a:pt x="42" y="950"/>
                    <a:pt x="45" y="948"/>
                  </a:cubicBezTo>
                  <a:cubicBezTo>
                    <a:pt x="569" y="650"/>
                    <a:pt x="1105" y="365"/>
                    <a:pt x="1628" y="55"/>
                  </a:cubicBezTo>
                  <a:cubicBezTo>
                    <a:pt x="1657" y="36"/>
                    <a:pt x="1639" y="1"/>
                    <a:pt x="16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6" name="Google Shape;1596;p53"/>
          <p:cNvSpPr/>
          <p:nvPr/>
        </p:nvSpPr>
        <p:spPr>
          <a:xfrm>
            <a:off x="2715763" y="4042863"/>
            <a:ext cx="463400" cy="378300"/>
          </a:xfrm>
          <a:custGeom>
            <a:rect b="b" l="l" r="r" t="t"/>
            <a:pathLst>
              <a:path extrusionOk="0" h="15132" w="18536">
                <a:moveTo>
                  <a:pt x="10911" y="390"/>
                </a:moveTo>
                <a:cubicBezTo>
                  <a:pt x="12667" y="390"/>
                  <a:pt x="14448" y="996"/>
                  <a:pt x="15486" y="2082"/>
                </a:cubicBezTo>
                <a:cubicBezTo>
                  <a:pt x="17489" y="4180"/>
                  <a:pt x="18133" y="6711"/>
                  <a:pt x="17296" y="9207"/>
                </a:cubicBezTo>
                <a:cubicBezTo>
                  <a:pt x="16374" y="11961"/>
                  <a:pt x="13852" y="14054"/>
                  <a:pt x="10875" y="14539"/>
                </a:cubicBezTo>
                <a:cubicBezTo>
                  <a:pt x="9994" y="14683"/>
                  <a:pt x="9189" y="14752"/>
                  <a:pt x="8448" y="14752"/>
                </a:cubicBezTo>
                <a:cubicBezTo>
                  <a:pt x="4814" y="14752"/>
                  <a:pt x="2707" y="13095"/>
                  <a:pt x="751" y="10473"/>
                </a:cubicBezTo>
                <a:cubicBezTo>
                  <a:pt x="1523" y="10438"/>
                  <a:pt x="3286" y="10224"/>
                  <a:pt x="4509" y="8984"/>
                </a:cubicBezTo>
                <a:cubicBezTo>
                  <a:pt x="5410" y="8075"/>
                  <a:pt x="5822" y="6801"/>
                  <a:pt x="5731" y="5201"/>
                </a:cubicBezTo>
                <a:cubicBezTo>
                  <a:pt x="5620" y="3193"/>
                  <a:pt x="6538" y="1662"/>
                  <a:pt x="8314" y="894"/>
                </a:cubicBezTo>
                <a:cubicBezTo>
                  <a:pt x="9102" y="552"/>
                  <a:pt x="10003" y="390"/>
                  <a:pt x="10911" y="390"/>
                </a:cubicBezTo>
                <a:close/>
                <a:moveTo>
                  <a:pt x="10935" y="0"/>
                </a:moveTo>
                <a:cubicBezTo>
                  <a:pt x="9973" y="0"/>
                  <a:pt x="9014" y="176"/>
                  <a:pt x="8164" y="547"/>
                </a:cubicBezTo>
                <a:cubicBezTo>
                  <a:pt x="6229" y="1383"/>
                  <a:pt x="5234" y="3043"/>
                  <a:pt x="5354" y="5222"/>
                </a:cubicBezTo>
                <a:cubicBezTo>
                  <a:pt x="5435" y="6711"/>
                  <a:pt x="5062" y="7886"/>
                  <a:pt x="4243" y="8718"/>
                </a:cubicBezTo>
                <a:cubicBezTo>
                  <a:pt x="2945" y="10032"/>
                  <a:pt x="901" y="10100"/>
                  <a:pt x="472" y="10100"/>
                </a:cubicBezTo>
                <a:cubicBezTo>
                  <a:pt x="421" y="10100"/>
                  <a:pt x="393" y="10099"/>
                  <a:pt x="391" y="10099"/>
                </a:cubicBezTo>
                <a:lnTo>
                  <a:pt x="1" y="10082"/>
                </a:lnTo>
                <a:lnTo>
                  <a:pt x="228" y="10400"/>
                </a:lnTo>
                <a:cubicBezTo>
                  <a:pt x="2317" y="13287"/>
                  <a:pt x="4518" y="15131"/>
                  <a:pt x="8421" y="15131"/>
                </a:cubicBezTo>
                <a:cubicBezTo>
                  <a:pt x="9189" y="15131"/>
                  <a:pt x="10021" y="15062"/>
                  <a:pt x="10935" y="14912"/>
                </a:cubicBezTo>
                <a:cubicBezTo>
                  <a:pt x="14049" y="14402"/>
                  <a:pt x="16687" y="12210"/>
                  <a:pt x="17652" y="9327"/>
                </a:cubicBezTo>
                <a:cubicBezTo>
                  <a:pt x="18536" y="6689"/>
                  <a:pt x="17862" y="4025"/>
                  <a:pt x="15761" y="1821"/>
                </a:cubicBezTo>
                <a:cubicBezTo>
                  <a:pt x="14641" y="650"/>
                  <a:pt x="12782" y="0"/>
                  <a:pt x="1093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27"/>
          <p:cNvGrpSpPr/>
          <p:nvPr/>
        </p:nvGrpSpPr>
        <p:grpSpPr>
          <a:xfrm>
            <a:off x="1268795" y="1499550"/>
            <a:ext cx="936610" cy="800409"/>
            <a:chOff x="2794150" y="3804075"/>
            <a:chExt cx="936610" cy="800409"/>
          </a:xfrm>
        </p:grpSpPr>
        <p:sp>
          <p:nvSpPr>
            <p:cNvPr id="143" name="Google Shape;143;p27"/>
            <p:cNvSpPr/>
            <p:nvPr/>
          </p:nvSpPr>
          <p:spPr>
            <a:xfrm>
              <a:off x="2854033" y="3857379"/>
              <a:ext cx="816844" cy="693801"/>
            </a:xfrm>
            <a:custGeom>
              <a:rect b="b" l="l" r="r" t="t"/>
              <a:pathLst>
                <a:path extrusionOk="0" h="12749" w="15010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7"/>
            <p:cNvSpPr/>
            <p:nvPr/>
          </p:nvSpPr>
          <p:spPr>
            <a:xfrm>
              <a:off x="2794150" y="3804075"/>
              <a:ext cx="936610" cy="800409"/>
            </a:xfrm>
            <a:custGeom>
              <a:rect b="b" l="l" r="r" t="t"/>
              <a:pathLst>
                <a:path extrusionOk="0" h="14708" w="18459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" name="Google Shape;145;p27"/>
          <p:cNvGrpSpPr/>
          <p:nvPr/>
        </p:nvGrpSpPr>
        <p:grpSpPr>
          <a:xfrm>
            <a:off x="4103645" y="1499550"/>
            <a:ext cx="936610" cy="800409"/>
            <a:chOff x="2794150" y="3804075"/>
            <a:chExt cx="936610" cy="800409"/>
          </a:xfrm>
        </p:grpSpPr>
        <p:sp>
          <p:nvSpPr>
            <p:cNvPr id="146" name="Google Shape;146;p27"/>
            <p:cNvSpPr/>
            <p:nvPr/>
          </p:nvSpPr>
          <p:spPr>
            <a:xfrm>
              <a:off x="2854033" y="3857379"/>
              <a:ext cx="816844" cy="693801"/>
            </a:xfrm>
            <a:custGeom>
              <a:rect b="b" l="l" r="r" t="t"/>
              <a:pathLst>
                <a:path extrusionOk="0" h="12749" w="15010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7"/>
            <p:cNvSpPr/>
            <p:nvPr/>
          </p:nvSpPr>
          <p:spPr>
            <a:xfrm>
              <a:off x="2794150" y="3804075"/>
              <a:ext cx="936610" cy="800409"/>
            </a:xfrm>
            <a:custGeom>
              <a:rect b="b" l="l" r="r" t="t"/>
              <a:pathLst>
                <a:path extrusionOk="0" h="14708" w="18459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" name="Google Shape;148;p27"/>
          <p:cNvGrpSpPr/>
          <p:nvPr/>
        </p:nvGrpSpPr>
        <p:grpSpPr>
          <a:xfrm>
            <a:off x="6938495" y="1499550"/>
            <a:ext cx="936610" cy="800409"/>
            <a:chOff x="2794150" y="3804075"/>
            <a:chExt cx="936610" cy="800409"/>
          </a:xfrm>
        </p:grpSpPr>
        <p:sp>
          <p:nvSpPr>
            <p:cNvPr id="149" name="Google Shape;149;p27"/>
            <p:cNvSpPr/>
            <p:nvPr/>
          </p:nvSpPr>
          <p:spPr>
            <a:xfrm>
              <a:off x="2854033" y="3857379"/>
              <a:ext cx="816844" cy="693801"/>
            </a:xfrm>
            <a:custGeom>
              <a:rect b="b" l="l" r="r" t="t"/>
              <a:pathLst>
                <a:path extrusionOk="0" h="12749" w="15010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7"/>
            <p:cNvSpPr/>
            <p:nvPr/>
          </p:nvSpPr>
          <p:spPr>
            <a:xfrm>
              <a:off x="2794150" y="3804075"/>
              <a:ext cx="936610" cy="800409"/>
            </a:xfrm>
            <a:custGeom>
              <a:rect b="b" l="l" r="r" t="t"/>
              <a:pathLst>
                <a:path extrusionOk="0" h="14708" w="18459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" name="Google Shape;151;p27"/>
          <p:cNvGrpSpPr/>
          <p:nvPr/>
        </p:nvGrpSpPr>
        <p:grpSpPr>
          <a:xfrm>
            <a:off x="1268795" y="3231475"/>
            <a:ext cx="936610" cy="800409"/>
            <a:chOff x="2794150" y="3804075"/>
            <a:chExt cx="936610" cy="800409"/>
          </a:xfrm>
        </p:grpSpPr>
        <p:sp>
          <p:nvSpPr>
            <p:cNvPr id="152" name="Google Shape;152;p27"/>
            <p:cNvSpPr/>
            <p:nvPr/>
          </p:nvSpPr>
          <p:spPr>
            <a:xfrm>
              <a:off x="2854033" y="3857379"/>
              <a:ext cx="816844" cy="693801"/>
            </a:xfrm>
            <a:custGeom>
              <a:rect b="b" l="l" r="r" t="t"/>
              <a:pathLst>
                <a:path extrusionOk="0" h="12749" w="15010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7"/>
            <p:cNvSpPr/>
            <p:nvPr/>
          </p:nvSpPr>
          <p:spPr>
            <a:xfrm>
              <a:off x="2794150" y="3804075"/>
              <a:ext cx="936610" cy="800409"/>
            </a:xfrm>
            <a:custGeom>
              <a:rect b="b" l="l" r="r" t="t"/>
              <a:pathLst>
                <a:path extrusionOk="0" h="14708" w="18459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27"/>
          <p:cNvGrpSpPr/>
          <p:nvPr/>
        </p:nvGrpSpPr>
        <p:grpSpPr>
          <a:xfrm>
            <a:off x="4103645" y="3231475"/>
            <a:ext cx="936610" cy="800409"/>
            <a:chOff x="2794150" y="3804075"/>
            <a:chExt cx="936610" cy="800409"/>
          </a:xfrm>
        </p:grpSpPr>
        <p:sp>
          <p:nvSpPr>
            <p:cNvPr id="155" name="Google Shape;155;p27"/>
            <p:cNvSpPr/>
            <p:nvPr/>
          </p:nvSpPr>
          <p:spPr>
            <a:xfrm>
              <a:off x="2854033" y="3857379"/>
              <a:ext cx="816844" cy="693801"/>
            </a:xfrm>
            <a:custGeom>
              <a:rect b="b" l="l" r="r" t="t"/>
              <a:pathLst>
                <a:path extrusionOk="0" h="12749" w="15010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7"/>
            <p:cNvSpPr/>
            <p:nvPr/>
          </p:nvSpPr>
          <p:spPr>
            <a:xfrm>
              <a:off x="2794150" y="3804075"/>
              <a:ext cx="936610" cy="800409"/>
            </a:xfrm>
            <a:custGeom>
              <a:rect b="b" l="l" r="r" t="t"/>
              <a:pathLst>
                <a:path extrusionOk="0" h="14708" w="18459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" name="Google Shape;157;p27"/>
          <p:cNvGrpSpPr/>
          <p:nvPr/>
        </p:nvGrpSpPr>
        <p:grpSpPr>
          <a:xfrm>
            <a:off x="6938495" y="3231475"/>
            <a:ext cx="936610" cy="800409"/>
            <a:chOff x="2794150" y="3804075"/>
            <a:chExt cx="936610" cy="800409"/>
          </a:xfrm>
        </p:grpSpPr>
        <p:sp>
          <p:nvSpPr>
            <p:cNvPr id="158" name="Google Shape;158;p27"/>
            <p:cNvSpPr/>
            <p:nvPr/>
          </p:nvSpPr>
          <p:spPr>
            <a:xfrm>
              <a:off x="2854033" y="3857379"/>
              <a:ext cx="816844" cy="693801"/>
            </a:xfrm>
            <a:custGeom>
              <a:rect b="b" l="l" r="r" t="t"/>
              <a:pathLst>
                <a:path extrusionOk="0" h="12749" w="15010">
                  <a:moveTo>
                    <a:pt x="12869" y="0"/>
                  </a:moveTo>
                  <a:cubicBezTo>
                    <a:pt x="12586" y="0"/>
                    <a:pt x="12303" y="10"/>
                    <a:pt x="12020" y="10"/>
                  </a:cubicBezTo>
                  <a:cubicBezTo>
                    <a:pt x="11565" y="14"/>
                    <a:pt x="11110" y="19"/>
                    <a:pt x="10655" y="19"/>
                  </a:cubicBezTo>
                  <a:lnTo>
                    <a:pt x="5118" y="53"/>
                  </a:lnTo>
                  <a:lnTo>
                    <a:pt x="2385" y="70"/>
                  </a:lnTo>
                  <a:cubicBezTo>
                    <a:pt x="1918" y="74"/>
                    <a:pt x="1450" y="79"/>
                    <a:pt x="983" y="83"/>
                  </a:cubicBezTo>
                  <a:cubicBezTo>
                    <a:pt x="956" y="83"/>
                    <a:pt x="929" y="83"/>
                    <a:pt x="902" y="83"/>
                  </a:cubicBezTo>
                  <a:cubicBezTo>
                    <a:pt x="637" y="83"/>
                    <a:pt x="322" y="93"/>
                    <a:pt x="159" y="319"/>
                  </a:cubicBezTo>
                  <a:cubicBezTo>
                    <a:pt x="60" y="456"/>
                    <a:pt x="60" y="611"/>
                    <a:pt x="65" y="765"/>
                  </a:cubicBezTo>
                  <a:cubicBezTo>
                    <a:pt x="26" y="791"/>
                    <a:pt x="0" y="829"/>
                    <a:pt x="4" y="885"/>
                  </a:cubicBezTo>
                  <a:cubicBezTo>
                    <a:pt x="86" y="2670"/>
                    <a:pt x="185" y="4454"/>
                    <a:pt x="305" y="6234"/>
                  </a:cubicBezTo>
                  <a:cubicBezTo>
                    <a:pt x="361" y="7114"/>
                    <a:pt x="425" y="7993"/>
                    <a:pt x="489" y="8872"/>
                  </a:cubicBezTo>
                  <a:cubicBezTo>
                    <a:pt x="558" y="9752"/>
                    <a:pt x="601" y="10644"/>
                    <a:pt x="704" y="11519"/>
                  </a:cubicBezTo>
                  <a:cubicBezTo>
                    <a:pt x="738" y="11815"/>
                    <a:pt x="820" y="12115"/>
                    <a:pt x="1077" y="12300"/>
                  </a:cubicBezTo>
                  <a:cubicBezTo>
                    <a:pt x="1373" y="12505"/>
                    <a:pt x="1793" y="12484"/>
                    <a:pt x="2141" y="12510"/>
                  </a:cubicBezTo>
                  <a:cubicBezTo>
                    <a:pt x="3059" y="12578"/>
                    <a:pt x="3972" y="12630"/>
                    <a:pt x="4890" y="12668"/>
                  </a:cubicBezTo>
                  <a:cubicBezTo>
                    <a:pt x="6152" y="12722"/>
                    <a:pt x="7415" y="12749"/>
                    <a:pt x="8677" y="12749"/>
                  </a:cubicBezTo>
                  <a:cubicBezTo>
                    <a:pt x="9238" y="12749"/>
                    <a:pt x="9799" y="12743"/>
                    <a:pt x="10360" y="12733"/>
                  </a:cubicBezTo>
                  <a:cubicBezTo>
                    <a:pt x="11273" y="12716"/>
                    <a:pt x="12191" y="12686"/>
                    <a:pt x="13109" y="12638"/>
                  </a:cubicBezTo>
                  <a:cubicBezTo>
                    <a:pt x="13328" y="12630"/>
                    <a:pt x="13547" y="12617"/>
                    <a:pt x="13770" y="12604"/>
                  </a:cubicBezTo>
                  <a:cubicBezTo>
                    <a:pt x="13971" y="12596"/>
                    <a:pt x="14194" y="12604"/>
                    <a:pt x="14396" y="12561"/>
                  </a:cubicBezTo>
                  <a:cubicBezTo>
                    <a:pt x="14791" y="12484"/>
                    <a:pt x="14816" y="12047"/>
                    <a:pt x="14872" y="11729"/>
                  </a:cubicBezTo>
                  <a:cubicBezTo>
                    <a:pt x="15009" y="10888"/>
                    <a:pt x="15009" y="10039"/>
                    <a:pt x="14992" y="9194"/>
                  </a:cubicBezTo>
                  <a:cubicBezTo>
                    <a:pt x="14979" y="8289"/>
                    <a:pt x="14941" y="7384"/>
                    <a:pt x="14894" y="6483"/>
                  </a:cubicBezTo>
                  <a:cubicBezTo>
                    <a:pt x="14795" y="4729"/>
                    <a:pt x="14662" y="2974"/>
                    <a:pt x="14499" y="1224"/>
                  </a:cubicBezTo>
                  <a:cubicBezTo>
                    <a:pt x="14469" y="907"/>
                    <a:pt x="14422" y="568"/>
                    <a:pt x="14186" y="327"/>
                  </a:cubicBezTo>
                  <a:cubicBezTo>
                    <a:pt x="13958" y="91"/>
                    <a:pt x="13615" y="27"/>
                    <a:pt x="13294" y="10"/>
                  </a:cubicBezTo>
                  <a:cubicBezTo>
                    <a:pt x="13152" y="3"/>
                    <a:pt x="13010" y="0"/>
                    <a:pt x="128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7"/>
            <p:cNvSpPr/>
            <p:nvPr/>
          </p:nvSpPr>
          <p:spPr>
            <a:xfrm>
              <a:off x="2794150" y="3804075"/>
              <a:ext cx="936610" cy="800409"/>
            </a:xfrm>
            <a:custGeom>
              <a:rect b="b" l="l" r="r" t="t"/>
              <a:pathLst>
                <a:path extrusionOk="0" h="14708" w="18459">
                  <a:moveTo>
                    <a:pt x="10256" y="1"/>
                  </a:moveTo>
                  <a:cubicBezTo>
                    <a:pt x="8554" y="1"/>
                    <a:pt x="6851" y="10"/>
                    <a:pt x="5148" y="29"/>
                  </a:cubicBezTo>
                  <a:cubicBezTo>
                    <a:pt x="4680" y="34"/>
                    <a:pt x="4213" y="38"/>
                    <a:pt x="3745" y="47"/>
                  </a:cubicBezTo>
                  <a:cubicBezTo>
                    <a:pt x="3557" y="47"/>
                    <a:pt x="3557" y="334"/>
                    <a:pt x="3745" y="334"/>
                  </a:cubicBezTo>
                  <a:cubicBezTo>
                    <a:pt x="5873" y="304"/>
                    <a:pt x="8002" y="289"/>
                    <a:pt x="10130" y="289"/>
                  </a:cubicBezTo>
                  <a:cubicBezTo>
                    <a:pt x="11652" y="289"/>
                    <a:pt x="13174" y="296"/>
                    <a:pt x="14697" y="313"/>
                  </a:cubicBezTo>
                  <a:cubicBezTo>
                    <a:pt x="15606" y="321"/>
                    <a:pt x="16515" y="334"/>
                    <a:pt x="17425" y="347"/>
                  </a:cubicBezTo>
                  <a:cubicBezTo>
                    <a:pt x="17436" y="347"/>
                    <a:pt x="17448" y="347"/>
                    <a:pt x="17460" y="347"/>
                  </a:cubicBezTo>
                  <a:cubicBezTo>
                    <a:pt x="17497" y="347"/>
                    <a:pt x="17534" y="346"/>
                    <a:pt x="17571" y="346"/>
                  </a:cubicBezTo>
                  <a:cubicBezTo>
                    <a:pt x="17738" y="346"/>
                    <a:pt x="17902" y="363"/>
                    <a:pt x="17948" y="548"/>
                  </a:cubicBezTo>
                  <a:cubicBezTo>
                    <a:pt x="17999" y="746"/>
                    <a:pt x="17978" y="973"/>
                    <a:pt x="17987" y="1175"/>
                  </a:cubicBezTo>
                  <a:cubicBezTo>
                    <a:pt x="18004" y="1625"/>
                    <a:pt x="18017" y="2080"/>
                    <a:pt x="18030" y="2535"/>
                  </a:cubicBezTo>
                  <a:cubicBezTo>
                    <a:pt x="18085" y="4306"/>
                    <a:pt x="18124" y="6073"/>
                    <a:pt x="18145" y="7845"/>
                  </a:cubicBezTo>
                  <a:cubicBezTo>
                    <a:pt x="18167" y="9595"/>
                    <a:pt x="18188" y="11345"/>
                    <a:pt x="18064" y="13091"/>
                  </a:cubicBezTo>
                  <a:cubicBezTo>
                    <a:pt x="18047" y="13306"/>
                    <a:pt x="18030" y="13516"/>
                    <a:pt x="18008" y="13726"/>
                  </a:cubicBezTo>
                  <a:cubicBezTo>
                    <a:pt x="17991" y="13902"/>
                    <a:pt x="18012" y="14189"/>
                    <a:pt x="17862" y="14318"/>
                  </a:cubicBezTo>
                  <a:cubicBezTo>
                    <a:pt x="17746" y="14417"/>
                    <a:pt x="17558" y="14417"/>
                    <a:pt x="17412" y="14417"/>
                  </a:cubicBezTo>
                  <a:cubicBezTo>
                    <a:pt x="17184" y="14417"/>
                    <a:pt x="16953" y="14412"/>
                    <a:pt x="16725" y="14408"/>
                  </a:cubicBezTo>
                  <a:cubicBezTo>
                    <a:pt x="15816" y="14404"/>
                    <a:pt x="14907" y="14391"/>
                    <a:pt x="13997" y="14378"/>
                  </a:cubicBezTo>
                  <a:cubicBezTo>
                    <a:pt x="12179" y="14357"/>
                    <a:pt x="10364" y="14322"/>
                    <a:pt x="8545" y="14279"/>
                  </a:cubicBezTo>
                  <a:cubicBezTo>
                    <a:pt x="6731" y="14236"/>
                    <a:pt x="4908" y="14224"/>
                    <a:pt x="3098" y="14099"/>
                  </a:cubicBezTo>
                  <a:cubicBezTo>
                    <a:pt x="2643" y="14065"/>
                    <a:pt x="2192" y="14026"/>
                    <a:pt x="1738" y="13962"/>
                  </a:cubicBezTo>
                  <a:cubicBezTo>
                    <a:pt x="1553" y="13932"/>
                    <a:pt x="1335" y="13928"/>
                    <a:pt x="1159" y="13855"/>
                  </a:cubicBezTo>
                  <a:cubicBezTo>
                    <a:pt x="927" y="13760"/>
                    <a:pt x="927" y="13499"/>
                    <a:pt x="901" y="13288"/>
                  </a:cubicBezTo>
                  <a:cubicBezTo>
                    <a:pt x="794" y="12431"/>
                    <a:pt x="751" y="11564"/>
                    <a:pt x="695" y="10698"/>
                  </a:cubicBezTo>
                  <a:lnTo>
                    <a:pt x="378" y="5391"/>
                  </a:lnTo>
                  <a:cubicBezTo>
                    <a:pt x="352" y="4967"/>
                    <a:pt x="326" y="4538"/>
                    <a:pt x="301" y="4113"/>
                  </a:cubicBezTo>
                  <a:cubicBezTo>
                    <a:pt x="296" y="4021"/>
                    <a:pt x="220" y="3975"/>
                    <a:pt x="146" y="3975"/>
                  </a:cubicBezTo>
                  <a:cubicBezTo>
                    <a:pt x="72" y="3975"/>
                    <a:pt x="0" y="4021"/>
                    <a:pt x="5" y="4113"/>
                  </a:cubicBezTo>
                  <a:lnTo>
                    <a:pt x="339" y="9668"/>
                  </a:lnTo>
                  <a:cubicBezTo>
                    <a:pt x="395" y="10586"/>
                    <a:pt x="438" y="11504"/>
                    <a:pt x="515" y="12418"/>
                  </a:cubicBezTo>
                  <a:cubicBezTo>
                    <a:pt x="550" y="12830"/>
                    <a:pt x="562" y="13271"/>
                    <a:pt x="661" y="13670"/>
                  </a:cubicBezTo>
                  <a:cubicBezTo>
                    <a:pt x="764" y="14078"/>
                    <a:pt x="1107" y="14155"/>
                    <a:pt x="1485" y="14211"/>
                  </a:cubicBezTo>
                  <a:cubicBezTo>
                    <a:pt x="3329" y="14494"/>
                    <a:pt x="5212" y="14481"/>
                    <a:pt x="7074" y="14528"/>
                  </a:cubicBezTo>
                  <a:cubicBezTo>
                    <a:pt x="8987" y="14580"/>
                    <a:pt x="10905" y="14618"/>
                    <a:pt x="12822" y="14648"/>
                  </a:cubicBezTo>
                  <a:cubicBezTo>
                    <a:pt x="13779" y="14665"/>
                    <a:pt x="14735" y="14678"/>
                    <a:pt x="15696" y="14687"/>
                  </a:cubicBezTo>
                  <a:cubicBezTo>
                    <a:pt x="16159" y="14691"/>
                    <a:pt x="16627" y="14695"/>
                    <a:pt x="17094" y="14700"/>
                  </a:cubicBezTo>
                  <a:cubicBezTo>
                    <a:pt x="17197" y="14701"/>
                    <a:pt x="17309" y="14707"/>
                    <a:pt x="17422" y="14707"/>
                  </a:cubicBezTo>
                  <a:cubicBezTo>
                    <a:pt x="17660" y="14707"/>
                    <a:pt x="17905" y="14680"/>
                    <a:pt x="18077" y="14520"/>
                  </a:cubicBezTo>
                  <a:cubicBezTo>
                    <a:pt x="18197" y="14408"/>
                    <a:pt x="18244" y="14258"/>
                    <a:pt x="18265" y="14099"/>
                  </a:cubicBezTo>
                  <a:cubicBezTo>
                    <a:pt x="18295" y="13880"/>
                    <a:pt x="18313" y="13662"/>
                    <a:pt x="18330" y="13443"/>
                  </a:cubicBezTo>
                  <a:cubicBezTo>
                    <a:pt x="18368" y="12984"/>
                    <a:pt x="18398" y="12525"/>
                    <a:pt x="18416" y="12066"/>
                  </a:cubicBezTo>
                  <a:cubicBezTo>
                    <a:pt x="18454" y="11157"/>
                    <a:pt x="18458" y="10251"/>
                    <a:pt x="18454" y="9342"/>
                  </a:cubicBezTo>
                  <a:cubicBezTo>
                    <a:pt x="18446" y="7480"/>
                    <a:pt x="18411" y="5614"/>
                    <a:pt x="18360" y="3753"/>
                  </a:cubicBezTo>
                  <a:cubicBezTo>
                    <a:pt x="18338" y="2822"/>
                    <a:pt x="18308" y="1887"/>
                    <a:pt x="18274" y="956"/>
                  </a:cubicBezTo>
                  <a:cubicBezTo>
                    <a:pt x="18265" y="651"/>
                    <a:pt x="18283" y="252"/>
                    <a:pt x="17944" y="111"/>
                  </a:cubicBezTo>
                  <a:cubicBezTo>
                    <a:pt x="17820" y="61"/>
                    <a:pt x="17677" y="55"/>
                    <a:pt x="17538" y="55"/>
                  </a:cubicBezTo>
                  <a:cubicBezTo>
                    <a:pt x="17497" y="55"/>
                    <a:pt x="17457" y="56"/>
                    <a:pt x="17417" y="56"/>
                  </a:cubicBezTo>
                  <a:cubicBezTo>
                    <a:pt x="17395" y="56"/>
                    <a:pt x="17373" y="56"/>
                    <a:pt x="17352" y="55"/>
                  </a:cubicBezTo>
                  <a:cubicBezTo>
                    <a:pt x="17107" y="55"/>
                    <a:pt x="16858" y="51"/>
                    <a:pt x="16614" y="47"/>
                  </a:cubicBezTo>
                  <a:cubicBezTo>
                    <a:pt x="14495" y="16"/>
                    <a:pt x="12376" y="1"/>
                    <a:pt x="102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" name="Google Shape;160;p27"/>
          <p:cNvSpPr/>
          <p:nvPr/>
        </p:nvSpPr>
        <p:spPr>
          <a:xfrm>
            <a:off x="838001" y="820450"/>
            <a:ext cx="3005851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7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62" name="Google Shape;162;p27"/>
          <p:cNvSpPr txBox="1"/>
          <p:nvPr>
            <p:ph idx="1" type="subTitle"/>
          </p:nvPr>
        </p:nvSpPr>
        <p:spPr>
          <a:xfrm>
            <a:off x="715450" y="2290862"/>
            <a:ext cx="2043300" cy="4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Project</a:t>
            </a:r>
            <a:endParaRPr/>
          </a:p>
        </p:txBody>
      </p:sp>
      <p:sp>
        <p:nvSpPr>
          <p:cNvPr id="163" name="Google Shape;163;p27"/>
          <p:cNvSpPr txBox="1"/>
          <p:nvPr>
            <p:ph idx="2" type="subTitle"/>
          </p:nvPr>
        </p:nvSpPr>
        <p:spPr>
          <a:xfrm>
            <a:off x="715450" y="2586825"/>
            <a:ext cx="2043300" cy="4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topic</a:t>
            </a:r>
            <a:endParaRPr/>
          </a:p>
        </p:txBody>
      </p:sp>
      <p:sp>
        <p:nvSpPr>
          <p:cNvPr id="164" name="Google Shape;164;p27"/>
          <p:cNvSpPr txBox="1"/>
          <p:nvPr>
            <p:ph idx="3" type="title"/>
          </p:nvPr>
        </p:nvSpPr>
        <p:spPr>
          <a:xfrm>
            <a:off x="715450" y="1598275"/>
            <a:ext cx="2043300" cy="58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01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65" name="Google Shape;165;p27"/>
          <p:cNvSpPr txBox="1"/>
          <p:nvPr>
            <p:ph idx="4" type="subTitle"/>
          </p:nvPr>
        </p:nvSpPr>
        <p:spPr>
          <a:xfrm>
            <a:off x="3550300" y="2290862"/>
            <a:ext cx="2043300" cy="4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</a:t>
            </a:r>
            <a:endParaRPr/>
          </a:p>
        </p:txBody>
      </p:sp>
      <p:sp>
        <p:nvSpPr>
          <p:cNvPr id="166" name="Google Shape;166;p27"/>
          <p:cNvSpPr txBox="1"/>
          <p:nvPr>
            <p:ph idx="5" type="subTitle"/>
          </p:nvPr>
        </p:nvSpPr>
        <p:spPr>
          <a:xfrm>
            <a:off x="3550300" y="2586825"/>
            <a:ext cx="2043300" cy="4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topic</a:t>
            </a:r>
            <a:endParaRPr/>
          </a:p>
        </p:txBody>
      </p:sp>
      <p:sp>
        <p:nvSpPr>
          <p:cNvPr id="167" name="Google Shape;167;p27"/>
          <p:cNvSpPr txBox="1"/>
          <p:nvPr>
            <p:ph idx="6" type="title"/>
          </p:nvPr>
        </p:nvSpPr>
        <p:spPr>
          <a:xfrm>
            <a:off x="3550300" y="1598275"/>
            <a:ext cx="2043300" cy="58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02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68" name="Google Shape;168;p27"/>
          <p:cNvSpPr txBox="1"/>
          <p:nvPr>
            <p:ph idx="7" type="subTitle"/>
          </p:nvPr>
        </p:nvSpPr>
        <p:spPr>
          <a:xfrm>
            <a:off x="6385150" y="2290862"/>
            <a:ext cx="2043300" cy="4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169" name="Google Shape;169;p27"/>
          <p:cNvSpPr txBox="1"/>
          <p:nvPr>
            <p:ph idx="8" type="subTitle"/>
          </p:nvPr>
        </p:nvSpPr>
        <p:spPr>
          <a:xfrm>
            <a:off x="6385150" y="2586825"/>
            <a:ext cx="2043300" cy="4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topic</a:t>
            </a:r>
            <a:endParaRPr/>
          </a:p>
        </p:txBody>
      </p:sp>
      <p:sp>
        <p:nvSpPr>
          <p:cNvPr id="170" name="Google Shape;170;p27"/>
          <p:cNvSpPr txBox="1"/>
          <p:nvPr>
            <p:ph idx="9" type="title"/>
          </p:nvPr>
        </p:nvSpPr>
        <p:spPr>
          <a:xfrm>
            <a:off x="6385150" y="1598275"/>
            <a:ext cx="2043300" cy="58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03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1" name="Google Shape;171;p27"/>
          <p:cNvSpPr txBox="1"/>
          <p:nvPr>
            <p:ph idx="13" type="subTitle"/>
          </p:nvPr>
        </p:nvSpPr>
        <p:spPr>
          <a:xfrm>
            <a:off x="715450" y="4033862"/>
            <a:ext cx="2043300" cy="4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72" name="Google Shape;172;p27"/>
          <p:cNvSpPr txBox="1"/>
          <p:nvPr>
            <p:ph idx="14" type="subTitle"/>
          </p:nvPr>
        </p:nvSpPr>
        <p:spPr>
          <a:xfrm>
            <a:off x="715450" y="4329825"/>
            <a:ext cx="2043300" cy="4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topic</a:t>
            </a:r>
            <a:endParaRPr/>
          </a:p>
        </p:txBody>
      </p:sp>
      <p:sp>
        <p:nvSpPr>
          <p:cNvPr id="173" name="Google Shape;173;p27"/>
          <p:cNvSpPr txBox="1"/>
          <p:nvPr>
            <p:ph idx="15" type="title"/>
          </p:nvPr>
        </p:nvSpPr>
        <p:spPr>
          <a:xfrm>
            <a:off x="715450" y="3341275"/>
            <a:ext cx="2043300" cy="58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04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4" name="Google Shape;174;p27"/>
          <p:cNvSpPr txBox="1"/>
          <p:nvPr>
            <p:ph idx="16" type="subTitle"/>
          </p:nvPr>
        </p:nvSpPr>
        <p:spPr>
          <a:xfrm>
            <a:off x="3550300" y="4033862"/>
            <a:ext cx="2043300" cy="4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Stages</a:t>
            </a:r>
            <a:endParaRPr/>
          </a:p>
        </p:txBody>
      </p:sp>
      <p:sp>
        <p:nvSpPr>
          <p:cNvPr id="175" name="Google Shape;175;p27"/>
          <p:cNvSpPr txBox="1"/>
          <p:nvPr>
            <p:ph idx="17" type="subTitle"/>
          </p:nvPr>
        </p:nvSpPr>
        <p:spPr>
          <a:xfrm>
            <a:off x="3550300" y="4329825"/>
            <a:ext cx="2043300" cy="4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topic</a:t>
            </a:r>
            <a:endParaRPr/>
          </a:p>
        </p:txBody>
      </p:sp>
      <p:sp>
        <p:nvSpPr>
          <p:cNvPr id="176" name="Google Shape;176;p27"/>
          <p:cNvSpPr txBox="1"/>
          <p:nvPr>
            <p:ph idx="18" type="title"/>
          </p:nvPr>
        </p:nvSpPr>
        <p:spPr>
          <a:xfrm>
            <a:off x="3550300" y="3341275"/>
            <a:ext cx="2043300" cy="58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05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7" name="Google Shape;177;p27"/>
          <p:cNvSpPr txBox="1"/>
          <p:nvPr>
            <p:ph idx="19" type="subTitle"/>
          </p:nvPr>
        </p:nvSpPr>
        <p:spPr>
          <a:xfrm>
            <a:off x="6385150" y="4033862"/>
            <a:ext cx="2043300" cy="4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178" name="Google Shape;178;p27"/>
          <p:cNvSpPr txBox="1"/>
          <p:nvPr>
            <p:ph idx="20" type="subTitle"/>
          </p:nvPr>
        </p:nvSpPr>
        <p:spPr>
          <a:xfrm>
            <a:off x="6385150" y="4329825"/>
            <a:ext cx="2043300" cy="4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the topic</a:t>
            </a:r>
            <a:endParaRPr/>
          </a:p>
        </p:txBody>
      </p:sp>
      <p:sp>
        <p:nvSpPr>
          <p:cNvPr id="179" name="Google Shape;179;p27"/>
          <p:cNvSpPr txBox="1"/>
          <p:nvPr>
            <p:ph idx="21" type="title"/>
          </p:nvPr>
        </p:nvSpPr>
        <p:spPr>
          <a:xfrm>
            <a:off x="6385150" y="3341275"/>
            <a:ext cx="2043300" cy="58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06</a:t>
            </a:r>
            <a:endParaRPr>
              <a:solidFill>
                <a:schemeClr val="accent1"/>
              </a:solidFill>
            </a:endParaRPr>
          </a:p>
        </p:txBody>
      </p:sp>
      <p:grpSp>
        <p:nvGrpSpPr>
          <p:cNvPr id="180" name="Google Shape;180;p27"/>
          <p:cNvGrpSpPr/>
          <p:nvPr/>
        </p:nvGrpSpPr>
        <p:grpSpPr>
          <a:xfrm rot="1044153">
            <a:off x="7948611" y="370456"/>
            <a:ext cx="771792" cy="609611"/>
            <a:chOff x="8411450" y="2045850"/>
            <a:chExt cx="346800" cy="273925"/>
          </a:xfrm>
        </p:grpSpPr>
        <p:sp>
          <p:nvSpPr>
            <p:cNvPr id="181" name="Google Shape;181;p27"/>
            <p:cNvSpPr/>
            <p:nvPr/>
          </p:nvSpPr>
          <p:spPr>
            <a:xfrm>
              <a:off x="8411450" y="2045850"/>
              <a:ext cx="346800" cy="273925"/>
            </a:xfrm>
            <a:custGeom>
              <a:rect b="b" l="l" r="r" t="t"/>
              <a:pathLst>
                <a:path extrusionOk="0" h="10957" w="13872">
                  <a:moveTo>
                    <a:pt x="3344" y="601"/>
                  </a:moveTo>
                  <a:cubicBezTo>
                    <a:pt x="3419" y="601"/>
                    <a:pt x="3472" y="672"/>
                    <a:pt x="3501" y="813"/>
                  </a:cubicBezTo>
                  <a:cubicBezTo>
                    <a:pt x="3608" y="932"/>
                    <a:pt x="3668" y="1170"/>
                    <a:pt x="3739" y="1325"/>
                  </a:cubicBezTo>
                  <a:cubicBezTo>
                    <a:pt x="3763" y="1360"/>
                    <a:pt x="3775" y="1396"/>
                    <a:pt x="3787" y="1432"/>
                  </a:cubicBezTo>
                  <a:cubicBezTo>
                    <a:pt x="3561" y="1396"/>
                    <a:pt x="3382" y="1396"/>
                    <a:pt x="3204" y="1218"/>
                  </a:cubicBezTo>
                  <a:cubicBezTo>
                    <a:pt x="3073" y="1075"/>
                    <a:pt x="3001" y="896"/>
                    <a:pt x="3025" y="706"/>
                  </a:cubicBezTo>
                  <a:cubicBezTo>
                    <a:pt x="3061" y="694"/>
                    <a:pt x="3108" y="682"/>
                    <a:pt x="3180" y="682"/>
                  </a:cubicBezTo>
                  <a:cubicBezTo>
                    <a:pt x="3243" y="628"/>
                    <a:pt x="3298" y="601"/>
                    <a:pt x="3344" y="601"/>
                  </a:cubicBezTo>
                  <a:close/>
                  <a:moveTo>
                    <a:pt x="3825" y="5354"/>
                  </a:moveTo>
                  <a:cubicBezTo>
                    <a:pt x="3892" y="5378"/>
                    <a:pt x="3959" y="5411"/>
                    <a:pt x="4037" y="5444"/>
                  </a:cubicBezTo>
                  <a:cubicBezTo>
                    <a:pt x="4382" y="5849"/>
                    <a:pt x="4370" y="6087"/>
                    <a:pt x="4013" y="6159"/>
                  </a:cubicBezTo>
                  <a:cubicBezTo>
                    <a:pt x="3966" y="6194"/>
                    <a:pt x="3906" y="6218"/>
                    <a:pt x="3846" y="6254"/>
                  </a:cubicBezTo>
                  <a:cubicBezTo>
                    <a:pt x="3846" y="6206"/>
                    <a:pt x="3823" y="6171"/>
                    <a:pt x="3775" y="6159"/>
                  </a:cubicBezTo>
                  <a:cubicBezTo>
                    <a:pt x="3608" y="6147"/>
                    <a:pt x="3430" y="5956"/>
                    <a:pt x="3501" y="5778"/>
                  </a:cubicBezTo>
                  <a:cubicBezTo>
                    <a:pt x="3561" y="5599"/>
                    <a:pt x="3727" y="5623"/>
                    <a:pt x="3846" y="5528"/>
                  </a:cubicBezTo>
                  <a:cubicBezTo>
                    <a:pt x="3894" y="5504"/>
                    <a:pt x="3894" y="5409"/>
                    <a:pt x="3846" y="5373"/>
                  </a:cubicBezTo>
                  <a:cubicBezTo>
                    <a:pt x="3839" y="5366"/>
                    <a:pt x="3832" y="5359"/>
                    <a:pt x="3825" y="5354"/>
                  </a:cubicBezTo>
                  <a:close/>
                  <a:moveTo>
                    <a:pt x="2249" y="5148"/>
                  </a:moveTo>
                  <a:cubicBezTo>
                    <a:pt x="2372" y="5148"/>
                    <a:pt x="2496" y="5151"/>
                    <a:pt x="2620" y="5159"/>
                  </a:cubicBezTo>
                  <a:cubicBezTo>
                    <a:pt x="2906" y="5170"/>
                    <a:pt x="3215" y="5182"/>
                    <a:pt x="3501" y="5254"/>
                  </a:cubicBezTo>
                  <a:cubicBezTo>
                    <a:pt x="3573" y="5266"/>
                    <a:pt x="3656" y="5290"/>
                    <a:pt x="3727" y="5325"/>
                  </a:cubicBezTo>
                  <a:cubicBezTo>
                    <a:pt x="3712" y="5322"/>
                    <a:pt x="3696" y="5320"/>
                    <a:pt x="3679" y="5320"/>
                  </a:cubicBezTo>
                  <a:cubicBezTo>
                    <a:pt x="3464" y="5320"/>
                    <a:pt x="3226" y="5602"/>
                    <a:pt x="3215" y="5802"/>
                  </a:cubicBezTo>
                  <a:cubicBezTo>
                    <a:pt x="3204" y="6087"/>
                    <a:pt x="3418" y="6290"/>
                    <a:pt x="3668" y="6302"/>
                  </a:cubicBezTo>
                  <a:cubicBezTo>
                    <a:pt x="3668" y="6313"/>
                    <a:pt x="3656" y="6313"/>
                    <a:pt x="3656" y="6325"/>
                  </a:cubicBezTo>
                  <a:cubicBezTo>
                    <a:pt x="3192" y="6468"/>
                    <a:pt x="2584" y="6456"/>
                    <a:pt x="2156" y="6468"/>
                  </a:cubicBezTo>
                  <a:cubicBezTo>
                    <a:pt x="1997" y="6468"/>
                    <a:pt x="1844" y="6474"/>
                    <a:pt x="1688" y="6474"/>
                  </a:cubicBezTo>
                  <a:cubicBezTo>
                    <a:pt x="1611" y="6474"/>
                    <a:pt x="1533" y="6472"/>
                    <a:pt x="1453" y="6468"/>
                  </a:cubicBezTo>
                  <a:cubicBezTo>
                    <a:pt x="1433" y="6469"/>
                    <a:pt x="1413" y="6470"/>
                    <a:pt x="1392" y="6470"/>
                  </a:cubicBezTo>
                  <a:cubicBezTo>
                    <a:pt x="1175" y="6470"/>
                    <a:pt x="959" y="6413"/>
                    <a:pt x="763" y="6325"/>
                  </a:cubicBezTo>
                  <a:cubicBezTo>
                    <a:pt x="441" y="6111"/>
                    <a:pt x="441" y="5861"/>
                    <a:pt x="751" y="5551"/>
                  </a:cubicBezTo>
                  <a:cubicBezTo>
                    <a:pt x="894" y="5516"/>
                    <a:pt x="870" y="5325"/>
                    <a:pt x="763" y="5278"/>
                  </a:cubicBezTo>
                  <a:cubicBezTo>
                    <a:pt x="1258" y="5201"/>
                    <a:pt x="1753" y="5148"/>
                    <a:pt x="2249" y="5148"/>
                  </a:cubicBezTo>
                  <a:close/>
                  <a:moveTo>
                    <a:pt x="3799" y="6575"/>
                  </a:moveTo>
                  <a:lnTo>
                    <a:pt x="3799" y="6575"/>
                  </a:lnTo>
                  <a:cubicBezTo>
                    <a:pt x="4335" y="6945"/>
                    <a:pt x="4096" y="7445"/>
                    <a:pt x="3644" y="7707"/>
                  </a:cubicBezTo>
                  <a:cubicBezTo>
                    <a:pt x="3644" y="7707"/>
                    <a:pt x="3644" y="7707"/>
                    <a:pt x="3632" y="7695"/>
                  </a:cubicBezTo>
                  <a:cubicBezTo>
                    <a:pt x="3430" y="7587"/>
                    <a:pt x="3346" y="7361"/>
                    <a:pt x="3370" y="7135"/>
                  </a:cubicBezTo>
                  <a:cubicBezTo>
                    <a:pt x="3382" y="7040"/>
                    <a:pt x="3418" y="6933"/>
                    <a:pt x="3465" y="6861"/>
                  </a:cubicBezTo>
                  <a:cubicBezTo>
                    <a:pt x="3525" y="6778"/>
                    <a:pt x="3620" y="6730"/>
                    <a:pt x="3668" y="6647"/>
                  </a:cubicBezTo>
                  <a:cubicBezTo>
                    <a:pt x="3680" y="6635"/>
                    <a:pt x="3680" y="6623"/>
                    <a:pt x="3680" y="6611"/>
                  </a:cubicBezTo>
                  <a:cubicBezTo>
                    <a:pt x="3727" y="6599"/>
                    <a:pt x="3763" y="6587"/>
                    <a:pt x="3799" y="6575"/>
                  </a:cubicBezTo>
                  <a:close/>
                  <a:moveTo>
                    <a:pt x="608" y="6611"/>
                  </a:moveTo>
                  <a:lnTo>
                    <a:pt x="608" y="6611"/>
                  </a:lnTo>
                  <a:cubicBezTo>
                    <a:pt x="889" y="6778"/>
                    <a:pt x="1227" y="6809"/>
                    <a:pt x="1558" y="6809"/>
                  </a:cubicBezTo>
                  <a:cubicBezTo>
                    <a:pt x="1676" y="6809"/>
                    <a:pt x="1793" y="6805"/>
                    <a:pt x="1906" y="6802"/>
                  </a:cubicBezTo>
                  <a:cubicBezTo>
                    <a:pt x="2346" y="6802"/>
                    <a:pt x="2799" y="6778"/>
                    <a:pt x="3227" y="6706"/>
                  </a:cubicBezTo>
                  <a:lnTo>
                    <a:pt x="3227" y="6706"/>
                  </a:lnTo>
                  <a:cubicBezTo>
                    <a:pt x="3156" y="6849"/>
                    <a:pt x="3108" y="7016"/>
                    <a:pt x="3096" y="7147"/>
                  </a:cubicBezTo>
                  <a:cubicBezTo>
                    <a:pt x="3096" y="7409"/>
                    <a:pt x="3204" y="7671"/>
                    <a:pt x="3418" y="7826"/>
                  </a:cubicBezTo>
                  <a:cubicBezTo>
                    <a:pt x="3406" y="7826"/>
                    <a:pt x="3394" y="7826"/>
                    <a:pt x="3382" y="7837"/>
                  </a:cubicBezTo>
                  <a:cubicBezTo>
                    <a:pt x="3013" y="7957"/>
                    <a:pt x="2549" y="7945"/>
                    <a:pt x="2168" y="7957"/>
                  </a:cubicBezTo>
                  <a:cubicBezTo>
                    <a:pt x="2037" y="7961"/>
                    <a:pt x="1901" y="7967"/>
                    <a:pt x="1763" y="7967"/>
                  </a:cubicBezTo>
                  <a:cubicBezTo>
                    <a:pt x="1523" y="7967"/>
                    <a:pt x="1280" y="7949"/>
                    <a:pt x="1060" y="7873"/>
                  </a:cubicBezTo>
                  <a:cubicBezTo>
                    <a:pt x="489" y="7671"/>
                    <a:pt x="167" y="7075"/>
                    <a:pt x="608" y="6611"/>
                  </a:cubicBezTo>
                  <a:close/>
                  <a:moveTo>
                    <a:pt x="3799" y="8052"/>
                  </a:moveTo>
                  <a:cubicBezTo>
                    <a:pt x="3799" y="8052"/>
                    <a:pt x="3811" y="8064"/>
                    <a:pt x="3823" y="8064"/>
                  </a:cubicBezTo>
                  <a:cubicBezTo>
                    <a:pt x="4216" y="8314"/>
                    <a:pt x="4204" y="8623"/>
                    <a:pt x="3787" y="9016"/>
                  </a:cubicBezTo>
                  <a:cubicBezTo>
                    <a:pt x="3751" y="9028"/>
                    <a:pt x="3715" y="9052"/>
                    <a:pt x="3692" y="9064"/>
                  </a:cubicBezTo>
                  <a:cubicBezTo>
                    <a:pt x="3525" y="9016"/>
                    <a:pt x="3370" y="8873"/>
                    <a:pt x="3358" y="8707"/>
                  </a:cubicBezTo>
                  <a:cubicBezTo>
                    <a:pt x="3334" y="8516"/>
                    <a:pt x="3477" y="8397"/>
                    <a:pt x="3585" y="8266"/>
                  </a:cubicBezTo>
                  <a:cubicBezTo>
                    <a:pt x="3608" y="8230"/>
                    <a:pt x="3596" y="8171"/>
                    <a:pt x="3561" y="8135"/>
                  </a:cubicBezTo>
                  <a:cubicBezTo>
                    <a:pt x="3644" y="8111"/>
                    <a:pt x="3715" y="8088"/>
                    <a:pt x="3799" y="8052"/>
                  </a:cubicBezTo>
                  <a:close/>
                  <a:moveTo>
                    <a:pt x="894" y="8147"/>
                  </a:moveTo>
                  <a:cubicBezTo>
                    <a:pt x="1208" y="8258"/>
                    <a:pt x="1565" y="8283"/>
                    <a:pt x="1893" y="8283"/>
                  </a:cubicBezTo>
                  <a:cubicBezTo>
                    <a:pt x="1987" y="8283"/>
                    <a:pt x="2080" y="8281"/>
                    <a:pt x="2168" y="8278"/>
                  </a:cubicBezTo>
                  <a:cubicBezTo>
                    <a:pt x="2477" y="8266"/>
                    <a:pt x="2894" y="8266"/>
                    <a:pt x="3287" y="8195"/>
                  </a:cubicBezTo>
                  <a:lnTo>
                    <a:pt x="3287" y="8195"/>
                  </a:lnTo>
                  <a:cubicBezTo>
                    <a:pt x="3108" y="8338"/>
                    <a:pt x="3037" y="8611"/>
                    <a:pt x="3096" y="8826"/>
                  </a:cubicBezTo>
                  <a:cubicBezTo>
                    <a:pt x="3144" y="9004"/>
                    <a:pt x="3263" y="9111"/>
                    <a:pt x="3406" y="9171"/>
                  </a:cubicBezTo>
                  <a:cubicBezTo>
                    <a:pt x="3358" y="9195"/>
                    <a:pt x="3311" y="9207"/>
                    <a:pt x="3251" y="9219"/>
                  </a:cubicBezTo>
                  <a:cubicBezTo>
                    <a:pt x="2953" y="9290"/>
                    <a:pt x="2644" y="9314"/>
                    <a:pt x="2334" y="9326"/>
                  </a:cubicBezTo>
                  <a:cubicBezTo>
                    <a:pt x="2072" y="9326"/>
                    <a:pt x="1810" y="9326"/>
                    <a:pt x="1560" y="9290"/>
                  </a:cubicBezTo>
                  <a:cubicBezTo>
                    <a:pt x="1322" y="9278"/>
                    <a:pt x="1108" y="9219"/>
                    <a:pt x="894" y="9111"/>
                  </a:cubicBezTo>
                  <a:cubicBezTo>
                    <a:pt x="477" y="8802"/>
                    <a:pt x="453" y="8492"/>
                    <a:pt x="834" y="8195"/>
                  </a:cubicBezTo>
                  <a:cubicBezTo>
                    <a:pt x="858" y="8183"/>
                    <a:pt x="882" y="8171"/>
                    <a:pt x="894" y="8147"/>
                  </a:cubicBezTo>
                  <a:close/>
                  <a:moveTo>
                    <a:pt x="11942" y="4510"/>
                  </a:moveTo>
                  <a:cubicBezTo>
                    <a:pt x="12087" y="4510"/>
                    <a:pt x="12143" y="4590"/>
                    <a:pt x="12109" y="4742"/>
                  </a:cubicBezTo>
                  <a:cubicBezTo>
                    <a:pt x="12228" y="4980"/>
                    <a:pt x="12133" y="5516"/>
                    <a:pt x="12133" y="5778"/>
                  </a:cubicBezTo>
                  <a:cubicBezTo>
                    <a:pt x="12145" y="6552"/>
                    <a:pt x="12133" y="7337"/>
                    <a:pt x="12121" y="8123"/>
                  </a:cubicBezTo>
                  <a:cubicBezTo>
                    <a:pt x="12109" y="8421"/>
                    <a:pt x="12097" y="8707"/>
                    <a:pt x="12086" y="9004"/>
                  </a:cubicBezTo>
                  <a:cubicBezTo>
                    <a:pt x="12086" y="9207"/>
                    <a:pt x="12169" y="10028"/>
                    <a:pt x="12038" y="10183"/>
                  </a:cubicBezTo>
                  <a:cubicBezTo>
                    <a:pt x="11918" y="10314"/>
                    <a:pt x="11651" y="10350"/>
                    <a:pt x="11354" y="10350"/>
                  </a:cubicBezTo>
                  <a:cubicBezTo>
                    <a:pt x="10975" y="10350"/>
                    <a:pt x="10545" y="10290"/>
                    <a:pt x="10312" y="10290"/>
                  </a:cubicBezTo>
                  <a:cubicBezTo>
                    <a:pt x="10173" y="10290"/>
                    <a:pt x="9992" y="10315"/>
                    <a:pt x="9816" y="10315"/>
                  </a:cubicBezTo>
                  <a:cubicBezTo>
                    <a:pt x="9584" y="10315"/>
                    <a:pt x="9360" y="10272"/>
                    <a:pt x="9252" y="10076"/>
                  </a:cubicBezTo>
                  <a:cubicBezTo>
                    <a:pt x="9133" y="9862"/>
                    <a:pt x="9264" y="9183"/>
                    <a:pt x="9264" y="8921"/>
                  </a:cubicBezTo>
                  <a:cubicBezTo>
                    <a:pt x="9288" y="7599"/>
                    <a:pt x="9288" y="6266"/>
                    <a:pt x="9276" y="4932"/>
                  </a:cubicBezTo>
                  <a:cubicBezTo>
                    <a:pt x="9907" y="4837"/>
                    <a:pt x="10538" y="4730"/>
                    <a:pt x="11169" y="4635"/>
                  </a:cubicBezTo>
                  <a:cubicBezTo>
                    <a:pt x="11359" y="4611"/>
                    <a:pt x="11538" y="4575"/>
                    <a:pt x="11716" y="4551"/>
                  </a:cubicBezTo>
                  <a:cubicBezTo>
                    <a:pt x="11807" y="4524"/>
                    <a:pt x="11882" y="4510"/>
                    <a:pt x="11942" y="4510"/>
                  </a:cubicBezTo>
                  <a:close/>
                  <a:moveTo>
                    <a:pt x="3715" y="9421"/>
                  </a:moveTo>
                  <a:lnTo>
                    <a:pt x="3715" y="9421"/>
                  </a:lnTo>
                  <a:cubicBezTo>
                    <a:pt x="3966" y="9612"/>
                    <a:pt x="3942" y="9814"/>
                    <a:pt x="3644" y="10040"/>
                  </a:cubicBezTo>
                  <a:cubicBezTo>
                    <a:pt x="3620" y="10195"/>
                    <a:pt x="3561" y="10302"/>
                    <a:pt x="3489" y="10385"/>
                  </a:cubicBezTo>
                  <a:cubicBezTo>
                    <a:pt x="3394" y="10314"/>
                    <a:pt x="3334" y="10195"/>
                    <a:pt x="3323" y="10064"/>
                  </a:cubicBezTo>
                  <a:cubicBezTo>
                    <a:pt x="3311" y="9993"/>
                    <a:pt x="3323" y="9921"/>
                    <a:pt x="3346" y="9850"/>
                  </a:cubicBezTo>
                  <a:cubicBezTo>
                    <a:pt x="3382" y="9778"/>
                    <a:pt x="3465" y="9742"/>
                    <a:pt x="3489" y="9659"/>
                  </a:cubicBezTo>
                  <a:cubicBezTo>
                    <a:pt x="3525" y="9600"/>
                    <a:pt x="3501" y="9540"/>
                    <a:pt x="3465" y="9516"/>
                  </a:cubicBezTo>
                  <a:cubicBezTo>
                    <a:pt x="3549" y="9492"/>
                    <a:pt x="3644" y="9457"/>
                    <a:pt x="3715" y="9421"/>
                  </a:cubicBezTo>
                  <a:close/>
                  <a:moveTo>
                    <a:pt x="989" y="9504"/>
                  </a:moveTo>
                  <a:lnTo>
                    <a:pt x="989" y="9504"/>
                  </a:lnTo>
                  <a:cubicBezTo>
                    <a:pt x="1325" y="9626"/>
                    <a:pt x="1726" y="9652"/>
                    <a:pt x="2067" y="9652"/>
                  </a:cubicBezTo>
                  <a:cubicBezTo>
                    <a:pt x="2162" y="9652"/>
                    <a:pt x="2252" y="9650"/>
                    <a:pt x="2334" y="9647"/>
                  </a:cubicBezTo>
                  <a:cubicBezTo>
                    <a:pt x="2584" y="9647"/>
                    <a:pt x="2882" y="9623"/>
                    <a:pt x="3180" y="9576"/>
                  </a:cubicBezTo>
                  <a:lnTo>
                    <a:pt x="3180" y="9576"/>
                  </a:lnTo>
                  <a:cubicBezTo>
                    <a:pt x="3061" y="9719"/>
                    <a:pt x="3025" y="9981"/>
                    <a:pt x="3049" y="10123"/>
                  </a:cubicBezTo>
                  <a:cubicBezTo>
                    <a:pt x="3073" y="10278"/>
                    <a:pt x="3156" y="10421"/>
                    <a:pt x="3275" y="10504"/>
                  </a:cubicBezTo>
                  <a:cubicBezTo>
                    <a:pt x="3233" y="10518"/>
                    <a:pt x="3187" y="10524"/>
                    <a:pt x="3135" y="10524"/>
                  </a:cubicBezTo>
                  <a:cubicBezTo>
                    <a:pt x="3098" y="10524"/>
                    <a:pt x="3057" y="10521"/>
                    <a:pt x="3013" y="10516"/>
                  </a:cubicBezTo>
                  <a:cubicBezTo>
                    <a:pt x="2965" y="10519"/>
                    <a:pt x="2918" y="10520"/>
                    <a:pt x="2870" y="10520"/>
                  </a:cubicBezTo>
                  <a:cubicBezTo>
                    <a:pt x="2679" y="10520"/>
                    <a:pt x="2487" y="10504"/>
                    <a:pt x="2287" y="10504"/>
                  </a:cubicBezTo>
                  <a:cubicBezTo>
                    <a:pt x="2241" y="10502"/>
                    <a:pt x="2195" y="10502"/>
                    <a:pt x="2149" y="10502"/>
                  </a:cubicBezTo>
                  <a:cubicBezTo>
                    <a:pt x="2057" y="10502"/>
                    <a:pt x="1963" y="10504"/>
                    <a:pt x="1870" y="10504"/>
                  </a:cubicBezTo>
                  <a:cubicBezTo>
                    <a:pt x="1730" y="10504"/>
                    <a:pt x="1590" y="10499"/>
                    <a:pt x="1453" y="10469"/>
                  </a:cubicBezTo>
                  <a:cubicBezTo>
                    <a:pt x="1037" y="10374"/>
                    <a:pt x="656" y="9850"/>
                    <a:pt x="989" y="9504"/>
                  </a:cubicBezTo>
                  <a:close/>
                  <a:moveTo>
                    <a:pt x="2942" y="1277"/>
                  </a:moveTo>
                  <a:cubicBezTo>
                    <a:pt x="2953" y="1301"/>
                    <a:pt x="2977" y="1337"/>
                    <a:pt x="3001" y="1360"/>
                  </a:cubicBezTo>
                  <a:cubicBezTo>
                    <a:pt x="3125" y="1520"/>
                    <a:pt x="3374" y="1692"/>
                    <a:pt x="3601" y="1692"/>
                  </a:cubicBezTo>
                  <a:cubicBezTo>
                    <a:pt x="3679" y="1692"/>
                    <a:pt x="3755" y="1671"/>
                    <a:pt x="3823" y="1622"/>
                  </a:cubicBezTo>
                  <a:cubicBezTo>
                    <a:pt x="3835" y="1611"/>
                    <a:pt x="3846" y="1599"/>
                    <a:pt x="3858" y="1587"/>
                  </a:cubicBezTo>
                  <a:cubicBezTo>
                    <a:pt x="3989" y="1872"/>
                    <a:pt x="4120" y="2170"/>
                    <a:pt x="4299" y="2432"/>
                  </a:cubicBezTo>
                  <a:cubicBezTo>
                    <a:pt x="4704" y="3063"/>
                    <a:pt x="5299" y="3373"/>
                    <a:pt x="5954" y="3706"/>
                  </a:cubicBezTo>
                  <a:cubicBezTo>
                    <a:pt x="6609" y="4039"/>
                    <a:pt x="7085" y="4468"/>
                    <a:pt x="7335" y="5040"/>
                  </a:cubicBezTo>
                  <a:cubicBezTo>
                    <a:pt x="7264" y="5051"/>
                    <a:pt x="7252" y="5170"/>
                    <a:pt x="7335" y="5182"/>
                  </a:cubicBezTo>
                  <a:cubicBezTo>
                    <a:pt x="7359" y="5182"/>
                    <a:pt x="7371" y="5182"/>
                    <a:pt x="7395" y="5194"/>
                  </a:cubicBezTo>
                  <a:cubicBezTo>
                    <a:pt x="7502" y="5492"/>
                    <a:pt x="7549" y="5813"/>
                    <a:pt x="7525" y="6194"/>
                  </a:cubicBezTo>
                  <a:cubicBezTo>
                    <a:pt x="7520" y="6302"/>
                    <a:pt x="7600" y="6355"/>
                    <a:pt x="7685" y="6355"/>
                  </a:cubicBezTo>
                  <a:cubicBezTo>
                    <a:pt x="7770" y="6355"/>
                    <a:pt x="7859" y="6302"/>
                    <a:pt x="7871" y="6194"/>
                  </a:cubicBezTo>
                  <a:cubicBezTo>
                    <a:pt x="7906" y="5861"/>
                    <a:pt x="7871" y="5540"/>
                    <a:pt x="7799" y="5242"/>
                  </a:cubicBezTo>
                  <a:lnTo>
                    <a:pt x="7799" y="5242"/>
                  </a:lnTo>
                  <a:cubicBezTo>
                    <a:pt x="7901" y="5252"/>
                    <a:pt x="8003" y="5257"/>
                    <a:pt x="8106" y="5257"/>
                  </a:cubicBezTo>
                  <a:cubicBezTo>
                    <a:pt x="8364" y="5257"/>
                    <a:pt x="8624" y="5223"/>
                    <a:pt x="8871" y="5147"/>
                  </a:cubicBezTo>
                  <a:cubicBezTo>
                    <a:pt x="8954" y="5123"/>
                    <a:pt x="8978" y="5040"/>
                    <a:pt x="8954" y="4980"/>
                  </a:cubicBezTo>
                  <a:lnTo>
                    <a:pt x="9002" y="4980"/>
                  </a:lnTo>
                  <a:cubicBezTo>
                    <a:pt x="9014" y="4968"/>
                    <a:pt x="9026" y="4968"/>
                    <a:pt x="9038" y="4968"/>
                  </a:cubicBezTo>
                  <a:cubicBezTo>
                    <a:pt x="8990" y="5956"/>
                    <a:pt x="8954" y="6933"/>
                    <a:pt x="8930" y="7921"/>
                  </a:cubicBezTo>
                  <a:cubicBezTo>
                    <a:pt x="8919" y="8445"/>
                    <a:pt x="8907" y="8969"/>
                    <a:pt x="8895" y="9504"/>
                  </a:cubicBezTo>
                  <a:cubicBezTo>
                    <a:pt x="8895" y="9564"/>
                    <a:pt x="8895" y="9635"/>
                    <a:pt x="8883" y="9707"/>
                  </a:cubicBezTo>
                  <a:cubicBezTo>
                    <a:pt x="8612" y="9657"/>
                    <a:pt x="8335" y="9631"/>
                    <a:pt x="8060" y="9631"/>
                  </a:cubicBezTo>
                  <a:cubicBezTo>
                    <a:pt x="7937" y="9631"/>
                    <a:pt x="7814" y="9636"/>
                    <a:pt x="7692" y="9647"/>
                  </a:cubicBezTo>
                  <a:cubicBezTo>
                    <a:pt x="7811" y="9397"/>
                    <a:pt x="7859" y="9123"/>
                    <a:pt x="7799" y="8850"/>
                  </a:cubicBezTo>
                  <a:cubicBezTo>
                    <a:pt x="7782" y="8786"/>
                    <a:pt x="7730" y="8756"/>
                    <a:pt x="7678" y="8756"/>
                  </a:cubicBezTo>
                  <a:cubicBezTo>
                    <a:pt x="7623" y="8756"/>
                    <a:pt x="7568" y="8789"/>
                    <a:pt x="7549" y="8850"/>
                  </a:cubicBezTo>
                  <a:cubicBezTo>
                    <a:pt x="7311" y="9540"/>
                    <a:pt x="7133" y="10064"/>
                    <a:pt x="6418" y="10397"/>
                  </a:cubicBezTo>
                  <a:cubicBezTo>
                    <a:pt x="6075" y="10555"/>
                    <a:pt x="5717" y="10616"/>
                    <a:pt x="5356" y="10616"/>
                  </a:cubicBezTo>
                  <a:cubicBezTo>
                    <a:pt x="4928" y="10616"/>
                    <a:pt x="4498" y="10531"/>
                    <a:pt x="4085" y="10421"/>
                  </a:cubicBezTo>
                  <a:cubicBezTo>
                    <a:pt x="4120" y="10362"/>
                    <a:pt x="4156" y="10314"/>
                    <a:pt x="4192" y="10254"/>
                  </a:cubicBezTo>
                  <a:cubicBezTo>
                    <a:pt x="4358" y="9921"/>
                    <a:pt x="4287" y="9457"/>
                    <a:pt x="3954" y="9302"/>
                  </a:cubicBezTo>
                  <a:cubicBezTo>
                    <a:pt x="4132" y="9183"/>
                    <a:pt x="4275" y="9040"/>
                    <a:pt x="4370" y="8838"/>
                  </a:cubicBezTo>
                  <a:cubicBezTo>
                    <a:pt x="4525" y="8469"/>
                    <a:pt x="4406" y="8064"/>
                    <a:pt x="4108" y="7861"/>
                  </a:cubicBezTo>
                  <a:cubicBezTo>
                    <a:pt x="4192" y="7778"/>
                    <a:pt x="4275" y="7695"/>
                    <a:pt x="4335" y="7587"/>
                  </a:cubicBezTo>
                  <a:cubicBezTo>
                    <a:pt x="4549" y="7195"/>
                    <a:pt x="4442" y="6742"/>
                    <a:pt x="4144" y="6456"/>
                  </a:cubicBezTo>
                  <a:cubicBezTo>
                    <a:pt x="4751" y="6159"/>
                    <a:pt x="4978" y="5635"/>
                    <a:pt x="4192" y="5170"/>
                  </a:cubicBezTo>
                  <a:cubicBezTo>
                    <a:pt x="3954" y="5028"/>
                    <a:pt x="3680" y="4932"/>
                    <a:pt x="3382" y="4873"/>
                  </a:cubicBezTo>
                  <a:cubicBezTo>
                    <a:pt x="3334" y="4659"/>
                    <a:pt x="3477" y="4468"/>
                    <a:pt x="3668" y="4361"/>
                  </a:cubicBezTo>
                  <a:cubicBezTo>
                    <a:pt x="3835" y="4278"/>
                    <a:pt x="4049" y="4266"/>
                    <a:pt x="4192" y="4147"/>
                  </a:cubicBezTo>
                  <a:cubicBezTo>
                    <a:pt x="4251" y="4087"/>
                    <a:pt x="4227" y="3944"/>
                    <a:pt x="4132" y="3932"/>
                  </a:cubicBezTo>
                  <a:cubicBezTo>
                    <a:pt x="4110" y="3929"/>
                    <a:pt x="4086" y="3928"/>
                    <a:pt x="4061" y="3928"/>
                  </a:cubicBezTo>
                  <a:cubicBezTo>
                    <a:pt x="3992" y="3928"/>
                    <a:pt x="3916" y="3939"/>
                    <a:pt x="3846" y="3956"/>
                  </a:cubicBezTo>
                  <a:cubicBezTo>
                    <a:pt x="3442" y="3242"/>
                    <a:pt x="2906" y="2170"/>
                    <a:pt x="2942" y="1277"/>
                  </a:cubicBezTo>
                  <a:close/>
                  <a:moveTo>
                    <a:pt x="3155" y="1"/>
                  </a:moveTo>
                  <a:cubicBezTo>
                    <a:pt x="3140" y="1"/>
                    <a:pt x="3124" y="1"/>
                    <a:pt x="3108" y="3"/>
                  </a:cubicBezTo>
                  <a:cubicBezTo>
                    <a:pt x="2775" y="51"/>
                    <a:pt x="2680" y="360"/>
                    <a:pt x="2632" y="646"/>
                  </a:cubicBezTo>
                  <a:cubicBezTo>
                    <a:pt x="2465" y="1801"/>
                    <a:pt x="2953" y="3135"/>
                    <a:pt x="3656" y="4039"/>
                  </a:cubicBezTo>
                  <a:cubicBezTo>
                    <a:pt x="3549" y="4099"/>
                    <a:pt x="3442" y="4182"/>
                    <a:pt x="3370" y="4242"/>
                  </a:cubicBezTo>
                  <a:cubicBezTo>
                    <a:pt x="3215" y="4408"/>
                    <a:pt x="3120" y="4623"/>
                    <a:pt x="3144" y="4837"/>
                  </a:cubicBezTo>
                  <a:cubicBezTo>
                    <a:pt x="2953" y="4811"/>
                    <a:pt x="2758" y="4799"/>
                    <a:pt x="2561" y="4799"/>
                  </a:cubicBezTo>
                  <a:cubicBezTo>
                    <a:pt x="1858" y="4799"/>
                    <a:pt x="1137" y="4949"/>
                    <a:pt x="560" y="5135"/>
                  </a:cubicBezTo>
                  <a:cubicBezTo>
                    <a:pt x="453" y="5159"/>
                    <a:pt x="489" y="5290"/>
                    <a:pt x="572" y="5301"/>
                  </a:cubicBezTo>
                  <a:cubicBezTo>
                    <a:pt x="96" y="5504"/>
                    <a:pt x="84" y="6123"/>
                    <a:pt x="429" y="6480"/>
                  </a:cubicBezTo>
                  <a:cubicBezTo>
                    <a:pt x="72" y="6671"/>
                    <a:pt x="1" y="7147"/>
                    <a:pt x="167" y="7528"/>
                  </a:cubicBezTo>
                  <a:cubicBezTo>
                    <a:pt x="275" y="7766"/>
                    <a:pt x="429" y="7921"/>
                    <a:pt x="632" y="8040"/>
                  </a:cubicBezTo>
                  <a:cubicBezTo>
                    <a:pt x="310" y="8195"/>
                    <a:pt x="179" y="8611"/>
                    <a:pt x="334" y="8957"/>
                  </a:cubicBezTo>
                  <a:cubicBezTo>
                    <a:pt x="417" y="9171"/>
                    <a:pt x="584" y="9326"/>
                    <a:pt x="798" y="9433"/>
                  </a:cubicBezTo>
                  <a:cubicBezTo>
                    <a:pt x="548" y="9588"/>
                    <a:pt x="453" y="9909"/>
                    <a:pt x="572" y="10207"/>
                  </a:cubicBezTo>
                  <a:cubicBezTo>
                    <a:pt x="858" y="10874"/>
                    <a:pt x="1703" y="10814"/>
                    <a:pt x="2287" y="10826"/>
                  </a:cubicBezTo>
                  <a:cubicBezTo>
                    <a:pt x="2450" y="10830"/>
                    <a:pt x="2631" y="10839"/>
                    <a:pt x="2817" y="10839"/>
                  </a:cubicBezTo>
                  <a:cubicBezTo>
                    <a:pt x="3202" y="10839"/>
                    <a:pt x="3605" y="10800"/>
                    <a:pt x="3894" y="10600"/>
                  </a:cubicBezTo>
                  <a:cubicBezTo>
                    <a:pt x="3906" y="10600"/>
                    <a:pt x="3918" y="10612"/>
                    <a:pt x="3930" y="10612"/>
                  </a:cubicBezTo>
                  <a:cubicBezTo>
                    <a:pt x="4420" y="10819"/>
                    <a:pt x="4952" y="10957"/>
                    <a:pt x="5478" y="10957"/>
                  </a:cubicBezTo>
                  <a:cubicBezTo>
                    <a:pt x="5948" y="10957"/>
                    <a:pt x="6413" y="10846"/>
                    <a:pt x="6835" y="10576"/>
                  </a:cubicBezTo>
                  <a:cubicBezTo>
                    <a:pt x="7109" y="10409"/>
                    <a:pt x="7371" y="10171"/>
                    <a:pt x="7549" y="9885"/>
                  </a:cubicBezTo>
                  <a:cubicBezTo>
                    <a:pt x="8002" y="9897"/>
                    <a:pt x="8430" y="9933"/>
                    <a:pt x="8871" y="10016"/>
                  </a:cubicBezTo>
                  <a:cubicBezTo>
                    <a:pt x="8871" y="10159"/>
                    <a:pt x="8883" y="10302"/>
                    <a:pt x="8954" y="10409"/>
                  </a:cubicBezTo>
                  <a:cubicBezTo>
                    <a:pt x="9101" y="10645"/>
                    <a:pt x="9440" y="10700"/>
                    <a:pt x="9785" y="10700"/>
                  </a:cubicBezTo>
                  <a:cubicBezTo>
                    <a:pt x="10083" y="10700"/>
                    <a:pt x="10386" y="10659"/>
                    <a:pt x="10573" y="10659"/>
                  </a:cubicBezTo>
                  <a:cubicBezTo>
                    <a:pt x="10797" y="10659"/>
                    <a:pt x="11193" y="10721"/>
                    <a:pt x="11560" y="10721"/>
                  </a:cubicBezTo>
                  <a:cubicBezTo>
                    <a:pt x="11875" y="10721"/>
                    <a:pt x="12169" y="10675"/>
                    <a:pt x="12312" y="10504"/>
                  </a:cubicBezTo>
                  <a:cubicBezTo>
                    <a:pt x="12407" y="10374"/>
                    <a:pt x="12419" y="10195"/>
                    <a:pt x="12431" y="10028"/>
                  </a:cubicBezTo>
                  <a:cubicBezTo>
                    <a:pt x="12463" y="10032"/>
                    <a:pt x="12494" y="10034"/>
                    <a:pt x="12527" y="10034"/>
                  </a:cubicBezTo>
                  <a:cubicBezTo>
                    <a:pt x="12591" y="10034"/>
                    <a:pt x="12657" y="10028"/>
                    <a:pt x="12729" y="10028"/>
                  </a:cubicBezTo>
                  <a:cubicBezTo>
                    <a:pt x="12904" y="10028"/>
                    <a:pt x="13090" y="10039"/>
                    <a:pt x="13277" y="10039"/>
                  </a:cubicBezTo>
                  <a:cubicBezTo>
                    <a:pt x="13433" y="10039"/>
                    <a:pt x="13589" y="10031"/>
                    <a:pt x="13741" y="10004"/>
                  </a:cubicBezTo>
                  <a:cubicBezTo>
                    <a:pt x="13872" y="9981"/>
                    <a:pt x="13872" y="9754"/>
                    <a:pt x="13741" y="9742"/>
                  </a:cubicBezTo>
                  <a:cubicBezTo>
                    <a:pt x="13642" y="9725"/>
                    <a:pt x="13543" y="9718"/>
                    <a:pt x="13444" y="9718"/>
                  </a:cubicBezTo>
                  <a:cubicBezTo>
                    <a:pt x="13281" y="9718"/>
                    <a:pt x="13118" y="9735"/>
                    <a:pt x="12955" y="9742"/>
                  </a:cubicBezTo>
                  <a:cubicBezTo>
                    <a:pt x="12830" y="9742"/>
                    <a:pt x="12691" y="9763"/>
                    <a:pt x="12560" y="9763"/>
                  </a:cubicBezTo>
                  <a:cubicBezTo>
                    <a:pt x="12516" y="9763"/>
                    <a:pt x="12473" y="9760"/>
                    <a:pt x="12431" y="9754"/>
                  </a:cubicBezTo>
                  <a:cubicBezTo>
                    <a:pt x="12431" y="9742"/>
                    <a:pt x="12431" y="9742"/>
                    <a:pt x="12431" y="9742"/>
                  </a:cubicBezTo>
                  <a:cubicBezTo>
                    <a:pt x="12455" y="9207"/>
                    <a:pt x="12478" y="8659"/>
                    <a:pt x="12490" y="8123"/>
                  </a:cubicBezTo>
                  <a:cubicBezTo>
                    <a:pt x="12514" y="7064"/>
                    <a:pt x="12526" y="5992"/>
                    <a:pt x="12490" y="4920"/>
                  </a:cubicBezTo>
                  <a:cubicBezTo>
                    <a:pt x="12669" y="4920"/>
                    <a:pt x="12836" y="4920"/>
                    <a:pt x="13014" y="4932"/>
                  </a:cubicBezTo>
                  <a:cubicBezTo>
                    <a:pt x="13190" y="4954"/>
                    <a:pt x="13376" y="5017"/>
                    <a:pt x="13563" y="5017"/>
                  </a:cubicBezTo>
                  <a:cubicBezTo>
                    <a:pt x="13579" y="5017"/>
                    <a:pt x="13594" y="5017"/>
                    <a:pt x="13610" y="5016"/>
                  </a:cubicBezTo>
                  <a:cubicBezTo>
                    <a:pt x="13729" y="5004"/>
                    <a:pt x="13800" y="4825"/>
                    <a:pt x="13681" y="4766"/>
                  </a:cubicBezTo>
                  <a:cubicBezTo>
                    <a:pt x="13510" y="4680"/>
                    <a:pt x="13296" y="4648"/>
                    <a:pt x="13078" y="4648"/>
                  </a:cubicBezTo>
                  <a:cubicBezTo>
                    <a:pt x="12870" y="4648"/>
                    <a:pt x="12659" y="4677"/>
                    <a:pt x="12478" y="4718"/>
                  </a:cubicBezTo>
                  <a:cubicBezTo>
                    <a:pt x="12467" y="4370"/>
                    <a:pt x="12387" y="4146"/>
                    <a:pt x="11975" y="4146"/>
                  </a:cubicBezTo>
                  <a:cubicBezTo>
                    <a:pt x="11965" y="4146"/>
                    <a:pt x="11954" y="4146"/>
                    <a:pt x="11943" y="4147"/>
                  </a:cubicBezTo>
                  <a:cubicBezTo>
                    <a:pt x="11074" y="4147"/>
                    <a:pt x="10133" y="4385"/>
                    <a:pt x="9252" y="4551"/>
                  </a:cubicBezTo>
                  <a:cubicBezTo>
                    <a:pt x="9232" y="4527"/>
                    <a:pt x="9200" y="4514"/>
                    <a:pt x="9167" y="4514"/>
                  </a:cubicBezTo>
                  <a:cubicBezTo>
                    <a:pt x="9122" y="4514"/>
                    <a:pt x="9075" y="4538"/>
                    <a:pt x="9061" y="4587"/>
                  </a:cubicBezTo>
                  <a:cubicBezTo>
                    <a:pt x="9002" y="4599"/>
                    <a:pt x="8954" y="4611"/>
                    <a:pt x="8895" y="4611"/>
                  </a:cubicBezTo>
                  <a:cubicBezTo>
                    <a:pt x="8740" y="4635"/>
                    <a:pt x="8740" y="4801"/>
                    <a:pt x="8811" y="4897"/>
                  </a:cubicBezTo>
                  <a:cubicBezTo>
                    <a:pt x="8442" y="4932"/>
                    <a:pt x="8085" y="4992"/>
                    <a:pt x="7728" y="5016"/>
                  </a:cubicBezTo>
                  <a:cubicBezTo>
                    <a:pt x="7514" y="4444"/>
                    <a:pt x="7097" y="3956"/>
                    <a:pt x="6537" y="3623"/>
                  </a:cubicBezTo>
                  <a:cubicBezTo>
                    <a:pt x="5894" y="3242"/>
                    <a:pt x="5180" y="3039"/>
                    <a:pt x="4704" y="2420"/>
                  </a:cubicBezTo>
                  <a:cubicBezTo>
                    <a:pt x="4263" y="1861"/>
                    <a:pt x="4073" y="1158"/>
                    <a:pt x="3727" y="539"/>
                  </a:cubicBezTo>
                  <a:cubicBezTo>
                    <a:pt x="3603" y="313"/>
                    <a:pt x="3446" y="1"/>
                    <a:pt x="315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7"/>
            <p:cNvSpPr/>
            <p:nvPr/>
          </p:nvSpPr>
          <p:spPr>
            <a:xfrm>
              <a:off x="8658800" y="2261800"/>
              <a:ext cx="34850" cy="29675"/>
            </a:xfrm>
            <a:custGeom>
              <a:rect b="b" l="l" r="r" t="t"/>
              <a:pathLst>
                <a:path extrusionOk="0" h="1187" w="1394">
                  <a:moveTo>
                    <a:pt x="714" y="390"/>
                  </a:moveTo>
                  <a:cubicBezTo>
                    <a:pt x="766" y="390"/>
                    <a:pt x="820" y="403"/>
                    <a:pt x="858" y="426"/>
                  </a:cubicBezTo>
                  <a:cubicBezTo>
                    <a:pt x="1049" y="497"/>
                    <a:pt x="1049" y="700"/>
                    <a:pt x="894" y="819"/>
                  </a:cubicBezTo>
                  <a:cubicBezTo>
                    <a:pt x="827" y="870"/>
                    <a:pt x="744" y="900"/>
                    <a:pt x="664" y="900"/>
                  </a:cubicBezTo>
                  <a:cubicBezTo>
                    <a:pt x="559" y="900"/>
                    <a:pt x="460" y="850"/>
                    <a:pt x="406" y="735"/>
                  </a:cubicBezTo>
                  <a:cubicBezTo>
                    <a:pt x="382" y="688"/>
                    <a:pt x="370" y="628"/>
                    <a:pt x="370" y="557"/>
                  </a:cubicBezTo>
                  <a:cubicBezTo>
                    <a:pt x="394" y="557"/>
                    <a:pt x="418" y="557"/>
                    <a:pt x="429" y="545"/>
                  </a:cubicBezTo>
                  <a:cubicBezTo>
                    <a:pt x="513" y="509"/>
                    <a:pt x="537" y="426"/>
                    <a:pt x="632" y="402"/>
                  </a:cubicBezTo>
                  <a:cubicBezTo>
                    <a:pt x="657" y="394"/>
                    <a:pt x="685" y="390"/>
                    <a:pt x="714" y="390"/>
                  </a:cubicBezTo>
                  <a:close/>
                  <a:moveTo>
                    <a:pt x="536" y="1"/>
                  </a:moveTo>
                  <a:cubicBezTo>
                    <a:pt x="525" y="1"/>
                    <a:pt x="513" y="3"/>
                    <a:pt x="501" y="9"/>
                  </a:cubicBezTo>
                  <a:cubicBezTo>
                    <a:pt x="168" y="152"/>
                    <a:pt x="1" y="593"/>
                    <a:pt x="179" y="914"/>
                  </a:cubicBezTo>
                  <a:cubicBezTo>
                    <a:pt x="289" y="1101"/>
                    <a:pt x="475" y="1186"/>
                    <a:pt x="665" y="1186"/>
                  </a:cubicBezTo>
                  <a:cubicBezTo>
                    <a:pt x="828" y="1186"/>
                    <a:pt x="994" y="1124"/>
                    <a:pt x="1120" y="1009"/>
                  </a:cubicBezTo>
                  <a:cubicBezTo>
                    <a:pt x="1394" y="759"/>
                    <a:pt x="1346" y="331"/>
                    <a:pt x="1001" y="164"/>
                  </a:cubicBezTo>
                  <a:cubicBezTo>
                    <a:pt x="920" y="123"/>
                    <a:pt x="833" y="105"/>
                    <a:pt x="744" y="105"/>
                  </a:cubicBezTo>
                  <a:cubicBezTo>
                    <a:pt x="703" y="105"/>
                    <a:pt x="661" y="109"/>
                    <a:pt x="620" y="116"/>
                  </a:cubicBezTo>
                  <a:cubicBezTo>
                    <a:pt x="640" y="67"/>
                    <a:pt x="593" y="1"/>
                    <a:pt x="5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7"/>
            <p:cNvSpPr/>
            <p:nvPr/>
          </p:nvSpPr>
          <p:spPr>
            <a:xfrm>
              <a:off x="8636450" y="2285825"/>
              <a:ext cx="31850" cy="25075"/>
            </a:xfrm>
            <a:custGeom>
              <a:rect b="b" l="l" r="r" t="t"/>
              <a:pathLst>
                <a:path extrusionOk="0" h="1003" w="1274">
                  <a:moveTo>
                    <a:pt x="55" y="0"/>
                  </a:moveTo>
                  <a:cubicBezTo>
                    <a:pt x="0" y="0"/>
                    <a:pt x="4" y="110"/>
                    <a:pt x="61" y="167"/>
                  </a:cubicBezTo>
                  <a:cubicBezTo>
                    <a:pt x="192" y="310"/>
                    <a:pt x="407" y="429"/>
                    <a:pt x="573" y="548"/>
                  </a:cubicBezTo>
                  <a:cubicBezTo>
                    <a:pt x="788" y="691"/>
                    <a:pt x="990" y="858"/>
                    <a:pt x="1216" y="1001"/>
                  </a:cubicBezTo>
                  <a:cubicBezTo>
                    <a:pt x="1219" y="1002"/>
                    <a:pt x="1222" y="1003"/>
                    <a:pt x="1224" y="1003"/>
                  </a:cubicBezTo>
                  <a:cubicBezTo>
                    <a:pt x="1247" y="1003"/>
                    <a:pt x="1273" y="964"/>
                    <a:pt x="1252" y="953"/>
                  </a:cubicBezTo>
                  <a:cubicBezTo>
                    <a:pt x="1062" y="798"/>
                    <a:pt x="871" y="679"/>
                    <a:pt x="681" y="536"/>
                  </a:cubicBezTo>
                  <a:cubicBezTo>
                    <a:pt x="561" y="465"/>
                    <a:pt x="61" y="179"/>
                    <a:pt x="85" y="60"/>
                  </a:cubicBezTo>
                  <a:lnTo>
                    <a:pt x="85" y="60"/>
                  </a:lnTo>
                  <a:cubicBezTo>
                    <a:pt x="85" y="67"/>
                    <a:pt x="93" y="74"/>
                    <a:pt x="100" y="74"/>
                  </a:cubicBezTo>
                  <a:cubicBezTo>
                    <a:pt x="105" y="74"/>
                    <a:pt x="109" y="70"/>
                    <a:pt x="109" y="60"/>
                  </a:cubicBezTo>
                  <a:cubicBezTo>
                    <a:pt x="109" y="60"/>
                    <a:pt x="109" y="48"/>
                    <a:pt x="121" y="36"/>
                  </a:cubicBezTo>
                  <a:cubicBezTo>
                    <a:pt x="121" y="36"/>
                    <a:pt x="121" y="36"/>
                    <a:pt x="109" y="24"/>
                  </a:cubicBezTo>
                  <a:cubicBezTo>
                    <a:pt x="87" y="8"/>
                    <a:pt x="69" y="0"/>
                    <a:pt x="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7"/>
            <p:cNvSpPr/>
            <p:nvPr/>
          </p:nvSpPr>
          <p:spPr>
            <a:xfrm>
              <a:off x="8634700" y="2277400"/>
              <a:ext cx="40125" cy="26675"/>
            </a:xfrm>
            <a:custGeom>
              <a:rect b="b" l="l" r="r" t="t"/>
              <a:pathLst>
                <a:path extrusionOk="0" h="1067" w="1605">
                  <a:moveTo>
                    <a:pt x="7" y="1"/>
                  </a:moveTo>
                  <a:cubicBezTo>
                    <a:pt x="0" y="1"/>
                    <a:pt x="0" y="18"/>
                    <a:pt x="0" y="28"/>
                  </a:cubicBezTo>
                  <a:cubicBezTo>
                    <a:pt x="500" y="385"/>
                    <a:pt x="1024" y="766"/>
                    <a:pt x="1560" y="1064"/>
                  </a:cubicBezTo>
                  <a:cubicBezTo>
                    <a:pt x="1565" y="1066"/>
                    <a:pt x="1569" y="1066"/>
                    <a:pt x="1573" y="1066"/>
                  </a:cubicBezTo>
                  <a:cubicBezTo>
                    <a:pt x="1598" y="1066"/>
                    <a:pt x="1605" y="1037"/>
                    <a:pt x="1584" y="1016"/>
                  </a:cubicBezTo>
                  <a:cubicBezTo>
                    <a:pt x="1096" y="647"/>
                    <a:pt x="548" y="314"/>
                    <a:pt x="12" y="4"/>
                  </a:cubicBezTo>
                  <a:cubicBezTo>
                    <a:pt x="10" y="2"/>
                    <a:pt x="8" y="1"/>
                    <a:pt x="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7"/>
            <p:cNvSpPr/>
            <p:nvPr/>
          </p:nvSpPr>
          <p:spPr>
            <a:xfrm>
              <a:off x="8635950" y="2261050"/>
              <a:ext cx="57825" cy="46700"/>
            </a:xfrm>
            <a:custGeom>
              <a:rect b="b" l="l" r="r" t="t"/>
              <a:pathLst>
                <a:path extrusionOk="0" h="1868" w="2313">
                  <a:moveTo>
                    <a:pt x="26" y="0"/>
                  </a:moveTo>
                  <a:cubicBezTo>
                    <a:pt x="14" y="0"/>
                    <a:pt x="0" y="18"/>
                    <a:pt x="10" y="27"/>
                  </a:cubicBezTo>
                  <a:cubicBezTo>
                    <a:pt x="748" y="646"/>
                    <a:pt x="1486" y="1254"/>
                    <a:pt x="2236" y="1861"/>
                  </a:cubicBezTo>
                  <a:cubicBezTo>
                    <a:pt x="2243" y="1865"/>
                    <a:pt x="2250" y="1867"/>
                    <a:pt x="2258" y="1867"/>
                  </a:cubicBezTo>
                  <a:cubicBezTo>
                    <a:pt x="2287" y="1867"/>
                    <a:pt x="2313" y="1832"/>
                    <a:pt x="2284" y="1813"/>
                  </a:cubicBezTo>
                  <a:cubicBezTo>
                    <a:pt x="1546" y="1206"/>
                    <a:pt x="796" y="599"/>
                    <a:pt x="34" y="3"/>
                  </a:cubicBezTo>
                  <a:cubicBezTo>
                    <a:pt x="31" y="1"/>
                    <a:pt x="29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7"/>
            <p:cNvSpPr/>
            <p:nvPr/>
          </p:nvSpPr>
          <p:spPr>
            <a:xfrm>
              <a:off x="8638975" y="2253300"/>
              <a:ext cx="31350" cy="20525"/>
            </a:xfrm>
            <a:custGeom>
              <a:rect b="b" l="l" r="r" t="t"/>
              <a:pathLst>
                <a:path extrusionOk="0" h="821" w="1254">
                  <a:moveTo>
                    <a:pt x="20" y="1"/>
                  </a:moveTo>
                  <a:cubicBezTo>
                    <a:pt x="5" y="1"/>
                    <a:pt x="1" y="18"/>
                    <a:pt x="20" y="28"/>
                  </a:cubicBezTo>
                  <a:cubicBezTo>
                    <a:pt x="401" y="290"/>
                    <a:pt x="794" y="587"/>
                    <a:pt x="1211" y="813"/>
                  </a:cubicBezTo>
                  <a:cubicBezTo>
                    <a:pt x="1215" y="818"/>
                    <a:pt x="1220" y="820"/>
                    <a:pt x="1224" y="820"/>
                  </a:cubicBezTo>
                  <a:cubicBezTo>
                    <a:pt x="1242" y="820"/>
                    <a:pt x="1254" y="787"/>
                    <a:pt x="1234" y="778"/>
                  </a:cubicBezTo>
                  <a:cubicBezTo>
                    <a:pt x="853" y="492"/>
                    <a:pt x="425" y="254"/>
                    <a:pt x="32" y="4"/>
                  </a:cubicBezTo>
                  <a:cubicBezTo>
                    <a:pt x="27" y="2"/>
                    <a:pt x="23" y="1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7"/>
            <p:cNvSpPr/>
            <p:nvPr/>
          </p:nvSpPr>
          <p:spPr>
            <a:xfrm>
              <a:off x="8683275" y="2280675"/>
              <a:ext cx="29625" cy="22775"/>
            </a:xfrm>
            <a:custGeom>
              <a:rect b="b" l="l" r="r" t="t"/>
              <a:pathLst>
                <a:path extrusionOk="0" h="911" w="1185">
                  <a:moveTo>
                    <a:pt x="15" y="1"/>
                  </a:moveTo>
                  <a:cubicBezTo>
                    <a:pt x="6" y="1"/>
                    <a:pt x="0" y="18"/>
                    <a:pt x="10" y="28"/>
                  </a:cubicBezTo>
                  <a:cubicBezTo>
                    <a:pt x="320" y="361"/>
                    <a:pt x="736" y="683"/>
                    <a:pt x="1129" y="909"/>
                  </a:cubicBezTo>
                  <a:cubicBezTo>
                    <a:pt x="1133" y="910"/>
                    <a:pt x="1137" y="911"/>
                    <a:pt x="1140" y="911"/>
                  </a:cubicBezTo>
                  <a:cubicBezTo>
                    <a:pt x="1169" y="911"/>
                    <a:pt x="1185" y="871"/>
                    <a:pt x="1153" y="850"/>
                  </a:cubicBezTo>
                  <a:cubicBezTo>
                    <a:pt x="974" y="707"/>
                    <a:pt x="772" y="588"/>
                    <a:pt x="582" y="445"/>
                  </a:cubicBezTo>
                  <a:cubicBezTo>
                    <a:pt x="391" y="302"/>
                    <a:pt x="212" y="147"/>
                    <a:pt x="22" y="4"/>
                  </a:cubicBezTo>
                  <a:cubicBezTo>
                    <a:pt x="20" y="2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7"/>
            <p:cNvSpPr/>
            <p:nvPr/>
          </p:nvSpPr>
          <p:spPr>
            <a:xfrm>
              <a:off x="8641250" y="2238800"/>
              <a:ext cx="69600" cy="46225"/>
            </a:xfrm>
            <a:custGeom>
              <a:rect b="b" l="l" r="r" t="t"/>
              <a:pathLst>
                <a:path extrusionOk="0" h="1849" w="2784">
                  <a:moveTo>
                    <a:pt x="24" y="0"/>
                  </a:moveTo>
                  <a:cubicBezTo>
                    <a:pt x="12" y="0"/>
                    <a:pt x="0" y="12"/>
                    <a:pt x="12" y="24"/>
                  </a:cubicBezTo>
                  <a:cubicBezTo>
                    <a:pt x="846" y="679"/>
                    <a:pt x="1798" y="1322"/>
                    <a:pt x="2739" y="1846"/>
                  </a:cubicBezTo>
                  <a:cubicBezTo>
                    <a:pt x="2740" y="1848"/>
                    <a:pt x="2743" y="1848"/>
                    <a:pt x="2745" y="1848"/>
                  </a:cubicBezTo>
                  <a:cubicBezTo>
                    <a:pt x="2760" y="1848"/>
                    <a:pt x="2783" y="1820"/>
                    <a:pt x="2763" y="1810"/>
                  </a:cubicBezTo>
                  <a:cubicBezTo>
                    <a:pt x="1917" y="1155"/>
                    <a:pt x="953" y="512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7"/>
            <p:cNvSpPr/>
            <p:nvPr/>
          </p:nvSpPr>
          <p:spPr>
            <a:xfrm>
              <a:off x="8641025" y="2216125"/>
              <a:ext cx="74825" cy="52300"/>
            </a:xfrm>
            <a:custGeom>
              <a:rect b="b" l="l" r="r" t="t"/>
              <a:pathLst>
                <a:path extrusionOk="0" h="2092" w="2993">
                  <a:moveTo>
                    <a:pt x="28" y="0"/>
                  </a:moveTo>
                  <a:cubicBezTo>
                    <a:pt x="16" y="0"/>
                    <a:pt x="1" y="28"/>
                    <a:pt x="21" y="38"/>
                  </a:cubicBezTo>
                  <a:cubicBezTo>
                    <a:pt x="986" y="729"/>
                    <a:pt x="1950" y="1419"/>
                    <a:pt x="2926" y="2086"/>
                  </a:cubicBezTo>
                  <a:cubicBezTo>
                    <a:pt x="2932" y="2090"/>
                    <a:pt x="2938" y="2092"/>
                    <a:pt x="2943" y="2092"/>
                  </a:cubicBezTo>
                  <a:cubicBezTo>
                    <a:pt x="2972" y="2092"/>
                    <a:pt x="2992" y="2047"/>
                    <a:pt x="2962" y="2027"/>
                  </a:cubicBezTo>
                  <a:cubicBezTo>
                    <a:pt x="1998" y="1336"/>
                    <a:pt x="1009" y="681"/>
                    <a:pt x="33" y="3"/>
                  </a:cubicBezTo>
                  <a:cubicBezTo>
                    <a:pt x="32" y="1"/>
                    <a:pt x="30" y="0"/>
                    <a:pt x="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7"/>
            <p:cNvSpPr/>
            <p:nvPr/>
          </p:nvSpPr>
          <p:spPr>
            <a:xfrm>
              <a:off x="8645875" y="2198975"/>
              <a:ext cx="74450" cy="57275"/>
            </a:xfrm>
            <a:custGeom>
              <a:rect b="b" l="l" r="r" t="t"/>
              <a:pathLst>
                <a:path extrusionOk="0" h="2291" w="2978">
                  <a:moveTo>
                    <a:pt x="22" y="0"/>
                  </a:moveTo>
                  <a:cubicBezTo>
                    <a:pt x="8" y="0"/>
                    <a:pt x="1" y="17"/>
                    <a:pt x="18" y="34"/>
                  </a:cubicBezTo>
                  <a:cubicBezTo>
                    <a:pt x="958" y="808"/>
                    <a:pt x="1911" y="1593"/>
                    <a:pt x="2923" y="2284"/>
                  </a:cubicBezTo>
                  <a:cubicBezTo>
                    <a:pt x="2927" y="2289"/>
                    <a:pt x="2932" y="2290"/>
                    <a:pt x="2937" y="2290"/>
                  </a:cubicBezTo>
                  <a:cubicBezTo>
                    <a:pt x="2958" y="2290"/>
                    <a:pt x="2978" y="2256"/>
                    <a:pt x="2959" y="2236"/>
                  </a:cubicBezTo>
                  <a:cubicBezTo>
                    <a:pt x="1994" y="1486"/>
                    <a:pt x="1006" y="760"/>
                    <a:pt x="42" y="10"/>
                  </a:cubicBezTo>
                  <a:cubicBezTo>
                    <a:pt x="35" y="3"/>
                    <a:pt x="28" y="0"/>
                    <a:pt x="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7"/>
            <p:cNvSpPr/>
            <p:nvPr/>
          </p:nvSpPr>
          <p:spPr>
            <a:xfrm>
              <a:off x="8644550" y="2180100"/>
              <a:ext cx="68625" cy="50850"/>
            </a:xfrm>
            <a:custGeom>
              <a:rect b="b" l="l" r="r" t="t"/>
              <a:pathLst>
                <a:path extrusionOk="0" h="2034" w="2745">
                  <a:moveTo>
                    <a:pt x="26" y="0"/>
                  </a:moveTo>
                  <a:cubicBezTo>
                    <a:pt x="8" y="0"/>
                    <a:pt x="1" y="28"/>
                    <a:pt x="11" y="39"/>
                  </a:cubicBezTo>
                  <a:cubicBezTo>
                    <a:pt x="904" y="705"/>
                    <a:pt x="1785" y="1396"/>
                    <a:pt x="2690" y="2027"/>
                  </a:cubicBezTo>
                  <a:cubicBezTo>
                    <a:pt x="2695" y="2032"/>
                    <a:pt x="2700" y="2034"/>
                    <a:pt x="2705" y="2034"/>
                  </a:cubicBezTo>
                  <a:cubicBezTo>
                    <a:pt x="2726" y="2034"/>
                    <a:pt x="2745" y="2001"/>
                    <a:pt x="2726" y="1991"/>
                  </a:cubicBezTo>
                  <a:cubicBezTo>
                    <a:pt x="1845" y="1301"/>
                    <a:pt x="928" y="658"/>
                    <a:pt x="35" y="3"/>
                  </a:cubicBezTo>
                  <a:cubicBezTo>
                    <a:pt x="32" y="1"/>
                    <a:pt x="29" y="0"/>
                    <a:pt x="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7"/>
            <p:cNvSpPr/>
            <p:nvPr/>
          </p:nvSpPr>
          <p:spPr>
            <a:xfrm>
              <a:off x="8649400" y="2167875"/>
              <a:ext cx="68175" cy="47875"/>
            </a:xfrm>
            <a:custGeom>
              <a:rect b="b" l="l" r="r" t="t"/>
              <a:pathLst>
                <a:path extrusionOk="0" h="1915" w="2727">
                  <a:moveTo>
                    <a:pt x="24" y="0"/>
                  </a:moveTo>
                  <a:cubicBezTo>
                    <a:pt x="12" y="0"/>
                    <a:pt x="0" y="18"/>
                    <a:pt x="20" y="28"/>
                  </a:cubicBezTo>
                  <a:cubicBezTo>
                    <a:pt x="460" y="337"/>
                    <a:pt x="913" y="647"/>
                    <a:pt x="1341" y="956"/>
                  </a:cubicBezTo>
                  <a:cubicBezTo>
                    <a:pt x="1567" y="1111"/>
                    <a:pt x="1782" y="1266"/>
                    <a:pt x="2008" y="1421"/>
                  </a:cubicBezTo>
                  <a:cubicBezTo>
                    <a:pt x="2054" y="1466"/>
                    <a:pt x="2387" y="1755"/>
                    <a:pt x="2496" y="1755"/>
                  </a:cubicBezTo>
                  <a:cubicBezTo>
                    <a:pt x="2501" y="1755"/>
                    <a:pt x="2505" y="1755"/>
                    <a:pt x="2508" y="1754"/>
                  </a:cubicBezTo>
                  <a:cubicBezTo>
                    <a:pt x="2544" y="1813"/>
                    <a:pt x="2579" y="1849"/>
                    <a:pt x="2651" y="1909"/>
                  </a:cubicBezTo>
                  <a:cubicBezTo>
                    <a:pt x="2659" y="1913"/>
                    <a:pt x="2666" y="1914"/>
                    <a:pt x="2672" y="1914"/>
                  </a:cubicBezTo>
                  <a:cubicBezTo>
                    <a:pt x="2708" y="1914"/>
                    <a:pt x="2727" y="1867"/>
                    <a:pt x="2687" y="1837"/>
                  </a:cubicBezTo>
                  <a:cubicBezTo>
                    <a:pt x="2639" y="1802"/>
                    <a:pt x="2579" y="1766"/>
                    <a:pt x="2532" y="1730"/>
                  </a:cubicBezTo>
                  <a:cubicBezTo>
                    <a:pt x="2544" y="1706"/>
                    <a:pt x="2532" y="1671"/>
                    <a:pt x="2520" y="1611"/>
                  </a:cubicBezTo>
                  <a:cubicBezTo>
                    <a:pt x="2516" y="1603"/>
                    <a:pt x="2507" y="1599"/>
                    <a:pt x="2498" y="1599"/>
                  </a:cubicBezTo>
                  <a:cubicBezTo>
                    <a:pt x="2482" y="1599"/>
                    <a:pt x="2465" y="1612"/>
                    <a:pt x="2472" y="1635"/>
                  </a:cubicBezTo>
                  <a:cubicBezTo>
                    <a:pt x="2472" y="1659"/>
                    <a:pt x="2484" y="1671"/>
                    <a:pt x="2484" y="1694"/>
                  </a:cubicBezTo>
                  <a:cubicBezTo>
                    <a:pt x="1675" y="1123"/>
                    <a:pt x="865" y="540"/>
                    <a:pt x="32" y="4"/>
                  </a:cubicBezTo>
                  <a:cubicBezTo>
                    <a:pt x="29" y="1"/>
                    <a:pt x="27" y="0"/>
                    <a:pt x="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7"/>
            <p:cNvSpPr/>
            <p:nvPr/>
          </p:nvSpPr>
          <p:spPr>
            <a:xfrm>
              <a:off x="8671150" y="2165725"/>
              <a:ext cx="42075" cy="30600"/>
            </a:xfrm>
            <a:custGeom>
              <a:rect b="b" l="l" r="r" t="t"/>
              <a:pathLst>
                <a:path extrusionOk="0" h="1224" w="1683">
                  <a:moveTo>
                    <a:pt x="49" y="1"/>
                  </a:moveTo>
                  <a:cubicBezTo>
                    <a:pt x="21" y="1"/>
                    <a:pt x="1" y="46"/>
                    <a:pt x="31" y="66"/>
                  </a:cubicBezTo>
                  <a:cubicBezTo>
                    <a:pt x="102" y="114"/>
                    <a:pt x="162" y="173"/>
                    <a:pt x="221" y="233"/>
                  </a:cubicBezTo>
                  <a:cubicBezTo>
                    <a:pt x="221" y="237"/>
                    <a:pt x="223" y="238"/>
                    <a:pt x="224" y="238"/>
                  </a:cubicBezTo>
                  <a:cubicBezTo>
                    <a:pt x="228" y="238"/>
                    <a:pt x="233" y="233"/>
                    <a:pt x="233" y="233"/>
                  </a:cubicBezTo>
                  <a:cubicBezTo>
                    <a:pt x="269" y="245"/>
                    <a:pt x="305" y="268"/>
                    <a:pt x="328" y="292"/>
                  </a:cubicBezTo>
                  <a:cubicBezTo>
                    <a:pt x="471" y="399"/>
                    <a:pt x="626" y="506"/>
                    <a:pt x="769" y="614"/>
                  </a:cubicBezTo>
                  <a:cubicBezTo>
                    <a:pt x="1055" y="816"/>
                    <a:pt x="1328" y="1030"/>
                    <a:pt x="1626" y="1221"/>
                  </a:cubicBezTo>
                  <a:cubicBezTo>
                    <a:pt x="1629" y="1222"/>
                    <a:pt x="1633" y="1223"/>
                    <a:pt x="1636" y="1223"/>
                  </a:cubicBezTo>
                  <a:cubicBezTo>
                    <a:pt x="1659" y="1223"/>
                    <a:pt x="1682" y="1194"/>
                    <a:pt x="1662" y="1173"/>
                  </a:cubicBezTo>
                  <a:cubicBezTo>
                    <a:pt x="1162" y="745"/>
                    <a:pt x="602" y="375"/>
                    <a:pt x="66" y="6"/>
                  </a:cubicBezTo>
                  <a:cubicBezTo>
                    <a:pt x="61" y="3"/>
                    <a:pt x="55" y="1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7"/>
            <p:cNvSpPr/>
            <p:nvPr/>
          </p:nvSpPr>
          <p:spPr>
            <a:xfrm>
              <a:off x="8683600" y="2158375"/>
              <a:ext cx="41725" cy="28225"/>
            </a:xfrm>
            <a:custGeom>
              <a:rect b="b" l="l" r="r" t="t"/>
              <a:pathLst>
                <a:path extrusionOk="0" h="1129" w="1669">
                  <a:moveTo>
                    <a:pt x="35" y="0"/>
                  </a:moveTo>
                  <a:cubicBezTo>
                    <a:pt x="15" y="0"/>
                    <a:pt x="0" y="28"/>
                    <a:pt x="21" y="38"/>
                  </a:cubicBezTo>
                  <a:cubicBezTo>
                    <a:pt x="545" y="408"/>
                    <a:pt x="1069" y="800"/>
                    <a:pt x="1616" y="1122"/>
                  </a:cubicBezTo>
                  <a:cubicBezTo>
                    <a:pt x="1623" y="1126"/>
                    <a:pt x="1630" y="1128"/>
                    <a:pt x="1635" y="1128"/>
                  </a:cubicBezTo>
                  <a:cubicBezTo>
                    <a:pt x="1659" y="1128"/>
                    <a:pt x="1669" y="1094"/>
                    <a:pt x="1640" y="1074"/>
                  </a:cubicBezTo>
                  <a:cubicBezTo>
                    <a:pt x="1140" y="681"/>
                    <a:pt x="580" y="348"/>
                    <a:pt x="45" y="3"/>
                  </a:cubicBezTo>
                  <a:cubicBezTo>
                    <a:pt x="41" y="1"/>
                    <a:pt x="38" y="0"/>
                    <a:pt x="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0" name="Shape 1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" name="Google Shape;1601;p54"/>
          <p:cNvSpPr/>
          <p:nvPr/>
        </p:nvSpPr>
        <p:spPr>
          <a:xfrm>
            <a:off x="838000" y="820450"/>
            <a:ext cx="1671084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2" name="Google Shape;1602;p54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603" name="Google Shape;1603;p54"/>
          <p:cNvSpPr txBox="1"/>
          <p:nvPr>
            <p:ph idx="1" type="body"/>
          </p:nvPr>
        </p:nvSpPr>
        <p:spPr>
          <a:xfrm>
            <a:off x="715450" y="1301025"/>
            <a:ext cx="3856500" cy="33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Quicksand"/>
                <a:ea typeface="Quicksand"/>
                <a:cs typeface="Quicksand"/>
                <a:sym typeface="Quicksand"/>
              </a:rPr>
              <a:t>VECTORS:</a:t>
            </a:r>
            <a:endParaRPr b="1" sz="13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Quicksand"/>
              <a:ea typeface="Quicksand"/>
              <a:cs typeface="Quicksand"/>
              <a:sym typeface="Quicksan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Hand drawn idea elements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Hand drawn arrow collection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Hand drawn infographic timeline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Hand drawn infographic timeline 2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Hand drawn speech bubbles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Hand drawn business icons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Sketchy back to school icons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hlink"/>
                </a:solidFill>
                <a:uFill>
                  <a:noFill/>
                </a:uFill>
                <a:hlinkClick r:id="rId10"/>
              </a:rPr>
              <a:t>Business icons sketchy style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hlink"/>
                </a:solidFill>
                <a:uFill>
                  <a:noFill/>
                </a:uFill>
                <a:hlinkClick r:id="rId11"/>
              </a:rPr>
              <a:t>Hand drawn mind map with colorful style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hlink"/>
                </a:solidFill>
                <a:uFill>
                  <a:noFill/>
                </a:uFill>
                <a:hlinkClick r:id="rId12"/>
              </a:rPr>
              <a:t>Back to school hand drawn icons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hlink"/>
                </a:solidFill>
                <a:uFill>
                  <a:noFill/>
                </a:uFill>
                <a:hlinkClick r:id="rId13"/>
              </a:rPr>
              <a:t>Hand drawn pattern collection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hlink"/>
                </a:solidFill>
                <a:uFill>
                  <a:noFill/>
                </a:uFill>
                <a:hlinkClick r:id="rId14"/>
              </a:rPr>
              <a:t>Hand drawn infographic with drawings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hlink"/>
                </a:solidFill>
                <a:uFill>
                  <a:noFill/>
                </a:uFill>
                <a:hlinkClick r:id="rId15"/>
              </a:rPr>
              <a:t>Hand drawn people avatar collection</a:t>
            </a:r>
            <a:endParaRPr sz="1300"/>
          </a:p>
        </p:txBody>
      </p:sp>
      <p:sp>
        <p:nvSpPr>
          <p:cNvPr id="1604" name="Google Shape;1604;p54"/>
          <p:cNvSpPr txBox="1"/>
          <p:nvPr>
            <p:ph idx="1" type="body"/>
          </p:nvPr>
        </p:nvSpPr>
        <p:spPr>
          <a:xfrm>
            <a:off x="4572050" y="1301025"/>
            <a:ext cx="3856500" cy="33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latin typeface="Quicksand"/>
                <a:ea typeface="Quicksand"/>
                <a:cs typeface="Quicksand"/>
                <a:sym typeface="Quicksand"/>
              </a:rPr>
              <a:t>PHOTOS:</a:t>
            </a:r>
            <a:endParaRPr b="1" sz="1300">
              <a:latin typeface="Quicksand"/>
              <a:ea typeface="Quicksand"/>
              <a:cs typeface="Quicksand"/>
              <a:sym typeface="Quicksa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Quicksand"/>
              <a:ea typeface="Quicksand"/>
              <a:cs typeface="Quicksand"/>
              <a:sym typeface="Quicksan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hlink"/>
                </a:solidFill>
                <a:uFill>
                  <a:noFill/>
                </a:uFill>
                <a:hlinkClick r:id="rId16"/>
              </a:rPr>
              <a:t>Group of students around table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hlink"/>
                </a:solidFill>
                <a:uFill>
                  <a:noFill/>
                </a:uFill>
                <a:hlinkClick r:id="rId17"/>
              </a:rPr>
              <a:t>Students completing task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hlink"/>
                </a:solidFill>
                <a:uFill>
                  <a:noFill/>
                </a:uFill>
                <a:hlinkClick r:id="rId18"/>
              </a:rPr>
              <a:t>Woman typing at laptop in office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M</a:t>
            </a:r>
            <a:r>
              <a:rPr lang="en" sz="1300">
                <a:solidFill>
                  <a:schemeClr val="hlink"/>
                </a:solidFill>
                <a:uFill>
                  <a:noFill/>
                </a:uFill>
                <a:hlinkClick r:id="rId19"/>
              </a:rPr>
              <a:t>an and woman with papers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hlink"/>
                </a:solidFill>
                <a:uFill>
                  <a:noFill/>
                </a:uFill>
                <a:hlinkClick r:id="rId20"/>
              </a:rPr>
              <a:t>Smiley girl graduating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hlink"/>
                </a:solidFill>
                <a:uFill>
                  <a:noFill/>
                </a:uFill>
                <a:hlinkClick r:id="rId21"/>
              </a:rPr>
              <a:t>Women working at office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hlink"/>
                </a:solidFill>
                <a:uFill>
                  <a:noFill/>
                </a:uFill>
                <a:hlinkClick r:id="rId22"/>
              </a:rPr>
              <a:t>Students coworking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hlink"/>
                </a:solidFill>
                <a:uFill>
                  <a:noFill/>
                </a:uFill>
                <a:hlinkClick r:id="rId23"/>
              </a:rPr>
              <a:t>Back to school supplies background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hlink"/>
                </a:solidFill>
                <a:uFill>
                  <a:noFill/>
                </a:uFill>
                <a:hlinkClick r:id="rId24"/>
              </a:rPr>
              <a:t>Group of professionals working together</a:t>
            </a:r>
            <a:endParaRPr sz="13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608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p55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5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5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6"/>
          <p:cNvSpPr txBox="1"/>
          <p:nvPr>
            <p:ph idx="4294967295" type="title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6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8" name="Google Shape;1618;p56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Sriracha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https://fonts.google.com/specimen/Sriracha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Quicksand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https://fonts.google.com/specimen/Quicksand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9" name="Google Shape;1619;p56"/>
          <p:cNvSpPr/>
          <p:nvPr/>
        </p:nvSpPr>
        <p:spPr>
          <a:xfrm>
            <a:off x="3134213" y="34988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D2FAF0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0" name="Google Shape;1620;p56"/>
          <p:cNvSpPr/>
          <p:nvPr/>
        </p:nvSpPr>
        <p:spPr>
          <a:xfrm>
            <a:off x="4196032" y="34988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74CBC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1" name="Google Shape;1621;p56"/>
          <p:cNvSpPr/>
          <p:nvPr/>
        </p:nvSpPr>
        <p:spPr>
          <a:xfrm>
            <a:off x="5257852" y="34988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BA83E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2" name="Google Shape;1622;p56"/>
          <p:cNvSpPr/>
          <p:nvPr/>
        </p:nvSpPr>
        <p:spPr>
          <a:xfrm>
            <a:off x="2072388" y="34988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1A4477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3" name="Google Shape;1623;p56"/>
          <p:cNvSpPr txBox="1"/>
          <p:nvPr/>
        </p:nvSpPr>
        <p:spPr>
          <a:xfrm>
            <a:off x="3134213" y="36559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#d2faf0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24" name="Google Shape;1624;p56"/>
          <p:cNvSpPr txBox="1"/>
          <p:nvPr/>
        </p:nvSpPr>
        <p:spPr>
          <a:xfrm>
            <a:off x="4196038" y="36559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#74cbcf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625" name="Google Shape;1625;p56"/>
          <p:cNvSpPr txBox="1"/>
          <p:nvPr/>
        </p:nvSpPr>
        <p:spPr>
          <a:xfrm>
            <a:off x="5257863" y="36559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#fba83e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1626" name="Google Shape;1626;p56"/>
          <p:cNvSpPr txBox="1"/>
          <p:nvPr/>
        </p:nvSpPr>
        <p:spPr>
          <a:xfrm>
            <a:off x="2072388" y="36559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#1a4477</a:t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1627" name="Google Shape;1627;p56"/>
          <p:cNvSpPr/>
          <p:nvPr/>
        </p:nvSpPr>
        <p:spPr>
          <a:xfrm>
            <a:off x="6319677" y="3498875"/>
            <a:ext cx="791400" cy="754200"/>
          </a:xfrm>
          <a:prstGeom prst="roundRect">
            <a:avLst>
              <a:gd fmla="val 16667" name="adj"/>
            </a:avLst>
          </a:prstGeom>
          <a:solidFill>
            <a:srgbClr val="FFFAF4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8" name="Google Shape;1628;p56"/>
          <p:cNvSpPr txBox="1"/>
          <p:nvPr/>
        </p:nvSpPr>
        <p:spPr>
          <a:xfrm>
            <a:off x="6319688" y="3655925"/>
            <a:ext cx="7914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#fffaf4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57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4" name="Google Shape;1634;p57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 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also look for more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on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35" name="Google Shape;1635;p57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36" name="Google Shape;1636;p57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57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8" name="Google Shape;1638;p57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39" name="Google Shape;1639;p57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7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57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57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3" name="Google Shape;1643;p57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44" name="Google Shape;1644;p57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7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6" name="Google Shape;1646;p57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47" name="Google Shape;1647;p57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7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7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0" name="Google Shape;1650;p57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51" name="Google Shape;1651;p57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57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3" name="Google Shape;1653;p57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54" name="Google Shape;1654;p57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7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7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57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8" name="Google Shape;1658;p57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59" name="Google Shape;1659;p57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7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57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57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3" name="Google Shape;1663;p57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64" name="Google Shape;1664;p57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7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7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7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57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9" name="Google Shape;1669;p57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70" name="Google Shape;1670;p57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7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57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7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4" name="Google Shape;1674;p57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75" name="Google Shape;1675;p57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57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57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8" name="Google Shape;1678;p57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79" name="Google Shape;1679;p57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7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57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57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7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7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5" name="Google Shape;1685;p57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86" name="Google Shape;1686;p57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7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7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57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57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7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57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3" name="Google Shape;1693;p57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94" name="Google Shape;1694;p57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7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7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7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8" name="Google Shape;1698;p57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99" name="Google Shape;1699;p57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7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57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2" name="Google Shape;1702;p57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703" name="Google Shape;1703;p57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57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57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6" name="Google Shape;1706;p57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707" name="Google Shape;1707;p57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57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9" name="Google Shape;1709;p57"/>
          <p:cNvSpPr/>
          <p:nvPr/>
        </p:nvSpPr>
        <p:spPr>
          <a:xfrm>
            <a:off x="996874" y="3014089"/>
            <a:ext cx="810618" cy="19298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cap="flat" cmpd="sng" w="9525">
            <a:solidFill>
              <a:srgbClr val="445D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10" name="Google Shape;1710;p57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711" name="Google Shape;1711;p57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57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7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57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5" name="Google Shape;1715;p57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716" name="Google Shape;1716;p57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7"/>
            <p:cNvSpPr/>
            <p:nvPr/>
          </p:nvSpPr>
          <p:spPr>
            <a:xfrm>
              <a:off x="4420869" y="3318308"/>
              <a:ext cx="92621" cy="9585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8" name="Google Shape;1718;p57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19" name="Google Shape;1719;p57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7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1721" name="Google Shape;1721;p57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fmla="val 50000" name="adj"/>
            </a:avLst>
          </a:prstGeom>
          <a:noFill/>
          <a:ln cap="flat" cmpd="sng" w="9525">
            <a:solidFill>
              <a:srgbClr val="667E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22" name="Google Shape;1722;p57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23" name="Google Shape;1723;p57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57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5" name="Google Shape;1725;p57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26" name="Google Shape;1726;p57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7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8" name="Google Shape;1728;p57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29" name="Google Shape;1729;p57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7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1" name="Google Shape;1731;p57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32" name="Google Shape;1732;p57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7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7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7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7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7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7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7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0" name="Google Shape;1740;p57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41" name="Google Shape;1741;p57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7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7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7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57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57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7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7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7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57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57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7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7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7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7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7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7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7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7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7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7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2" name="Google Shape;1762;p57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63" name="Google Shape;1763;p57"/>
            <p:cNvSpPr/>
            <p:nvPr/>
          </p:nvSpPr>
          <p:spPr>
            <a:xfrm>
              <a:off x="2093189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57"/>
            <p:cNvSpPr/>
            <p:nvPr/>
          </p:nvSpPr>
          <p:spPr>
            <a:xfrm>
              <a:off x="1825800" y="196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7"/>
            <p:cNvSpPr/>
            <p:nvPr/>
          </p:nvSpPr>
          <p:spPr>
            <a:xfrm>
              <a:off x="2093189" y="196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57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7" name="Google Shape;1767;p57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68" name="Google Shape;1768;p57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7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57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57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57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57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57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57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57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57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57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7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0" name="Google Shape;1780;p57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81" name="Google Shape;1781;p57"/>
            <p:cNvSpPr/>
            <p:nvPr/>
          </p:nvSpPr>
          <p:spPr>
            <a:xfrm>
              <a:off x="2013045" y="4867370"/>
              <a:ext cx="921986" cy="174718"/>
            </a:xfrm>
            <a:custGeom>
              <a:rect b="b" l="l" r="r" t="t"/>
              <a:pathLst>
                <a:path extrusionOk="0" fill="none" h="26303" w="138801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7"/>
            <p:cNvSpPr/>
            <p:nvPr/>
          </p:nvSpPr>
          <p:spPr>
            <a:xfrm>
              <a:off x="2013045" y="4813233"/>
              <a:ext cx="316628" cy="174718"/>
            </a:xfrm>
            <a:custGeom>
              <a:rect b="b" l="l" r="r" t="t"/>
              <a:pathLst>
                <a:path extrusionOk="0" fill="none" h="26303" w="47667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3" name="Google Shape;1783;p57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84" name="Google Shape;1784;p57"/>
            <p:cNvSpPr/>
            <p:nvPr/>
          </p:nvSpPr>
          <p:spPr>
            <a:xfrm>
              <a:off x="1046767" y="4811593"/>
              <a:ext cx="859646" cy="237881"/>
            </a:xfrm>
            <a:custGeom>
              <a:rect b="b" l="l" r="r" t="t"/>
              <a:pathLst>
                <a:path extrusionOk="0" fill="none" h="35812" w="129416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7"/>
            <p:cNvSpPr/>
            <p:nvPr/>
          </p:nvSpPr>
          <p:spPr>
            <a:xfrm>
              <a:off x="1046767" y="4983846"/>
              <a:ext cx="65628" cy="65628"/>
            </a:xfrm>
            <a:custGeom>
              <a:rect b="b" l="l" r="r" t="t"/>
              <a:pathLst>
                <a:path extrusionOk="0" fill="none" h="9880" w="988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57"/>
            <p:cNvSpPr/>
            <p:nvPr/>
          </p:nvSpPr>
          <p:spPr>
            <a:xfrm>
              <a:off x="1067279" y="4756633"/>
              <a:ext cx="179640" cy="179646"/>
            </a:xfrm>
            <a:custGeom>
              <a:rect b="b" l="l" r="r" t="t"/>
              <a:pathLst>
                <a:path extrusionOk="0" fill="none" h="27045" w="27044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miter lim="12348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7" name="Google Shape;1787;p57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8" name="Google Shape;1788;p57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9" name="Google Shape;1789;p57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0" name="Google Shape;1790;p57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91" name="Google Shape;1791;p57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92" name="Google Shape;1792;p57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57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4" name="Google Shape;1794;p57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95" name="Google Shape;1795;p57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57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7" name="Google Shape;1797;p57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98" name="Google Shape;1798;p57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57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0" name="Google Shape;1800;p57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801" name="Google Shape;1801;p57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7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3" name="Google Shape;1803;p57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804" name="Google Shape;1804;p57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7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6" name="Google Shape;1806;p57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807" name="Google Shape;1807;p57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57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9" name="Google Shape;1809;p57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810" name="Google Shape;1810;p57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57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2" name="Google Shape;1812;p57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813" name="Google Shape;1813;p57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57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57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6" name="Google Shape;1816;p57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17" name="Google Shape;1817;p57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57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57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0" name="Google Shape;1820;p57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21" name="Google Shape;1821;p57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57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57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4" name="Google Shape;1824;p57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25" name="Google Shape;1825;p57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57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57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8" name="Google Shape;1828;p57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29" name="Google Shape;1829;p57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57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31" name="Google Shape;1831;p57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2" name="Google Shape;1832;p57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3" name="Google Shape;1833;p57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4" name="Google Shape;1834;p57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5" name="Google Shape;1835;p57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6" name="Google Shape;1836;p57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7" name="Google Shape;1837;p57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38" name="Google Shape;1838;p57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7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0" name="Google Shape;1840;p57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41" name="Google Shape;1841;p57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57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3" name="Google Shape;1843;p57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44" name="Google Shape;1844;p57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57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6" name="Google Shape;1846;p57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7" name="Google Shape;1847;p57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8" name="Google Shape;1848;p57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9" name="Google Shape;1849;p57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50" name="Google Shape;1850;p57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7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57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57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7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7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7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57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7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59" name="Google Shape;1859;p57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60" name="Google Shape;1860;p57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7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2" name="Google Shape;1862;p57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63" name="Google Shape;1863;p57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7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7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57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57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7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7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57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57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7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7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7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7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7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7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7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7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7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7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7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3" name="Google Shape;1883;p57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84" name="Google Shape;1884;p57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7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7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7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7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7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7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7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7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7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7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7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7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7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7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7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7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7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7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7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7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7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7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7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7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7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7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7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7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7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7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7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7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7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7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7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7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7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7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7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7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7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7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7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7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7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7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7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7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7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7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7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7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7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7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7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7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7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7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7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7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57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57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57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57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57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57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57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57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57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57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7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7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7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7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7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57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57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62" name="Google Shape;1962;p57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3" name="Google Shape;1963;p57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4" name="Google Shape;1964;p57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5" name="Google Shape;1965;p57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9" name="Shape 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0" name="Google Shape;1970;p58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71" name="Google Shape;1971;p58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8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8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8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8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8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7" name="Google Shape;1977;p58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78" name="Google Shape;1978;p58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8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8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8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8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8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8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8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8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8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8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8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8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8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8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8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8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8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8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8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8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8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8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8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8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8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8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8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8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8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8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8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8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8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8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8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8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8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8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8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8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8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8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8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8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8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8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8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8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8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8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8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8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8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8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8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8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8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8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8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58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58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58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8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58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58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58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58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58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58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58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58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58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58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58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58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58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58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8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8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8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8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8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8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8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8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8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8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8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8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8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8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8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8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8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8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8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8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8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8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8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8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8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8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8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8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8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8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8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8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8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8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8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8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8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8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8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8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8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8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8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8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8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8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8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8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8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8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8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8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8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8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8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8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8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8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8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8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8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8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8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8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8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8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8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8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58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8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8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8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8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8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8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8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8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8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8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8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8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8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8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8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8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8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8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8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8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8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8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8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8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8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8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8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8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8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8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8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8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8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8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8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8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8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8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8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8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8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8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8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8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8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8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8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8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8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8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8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8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8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8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8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8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8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8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8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8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8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8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8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8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8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8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8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8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8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8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8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8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8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8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8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8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8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8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8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8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8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8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8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8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8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8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8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8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8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8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8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8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8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8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8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8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8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8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8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8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8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8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8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8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8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8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8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8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8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8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8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8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8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8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8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8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8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8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8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8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8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8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8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8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58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58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8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58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8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8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8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8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8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8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8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8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8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8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8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8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8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8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8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8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8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8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8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8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8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8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8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8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8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8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8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8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8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8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8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8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8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8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8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8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8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8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8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8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8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8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8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8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8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8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8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8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8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8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8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8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8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8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8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8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8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8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8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8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8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8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8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8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8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8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8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8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8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8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8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8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8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8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8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8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8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8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8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8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8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8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8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8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8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8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8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8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8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8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8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8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8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8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8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8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8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8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8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8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8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8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8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8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8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8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8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8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8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8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8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8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8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8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8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8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8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8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8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8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8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8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8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8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8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8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8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8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8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8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8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8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8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8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8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8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8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8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8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8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8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8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8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8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8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8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8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8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8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8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8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8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8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8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8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8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8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8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8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58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58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8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58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58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8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58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58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58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8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8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8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8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8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8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8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8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8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58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58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8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8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58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58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8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58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58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58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58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58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58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58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58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8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58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58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8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8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8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8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8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8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8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8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8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8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8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8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8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8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8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8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8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8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8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8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58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58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8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8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8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8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8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8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8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8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8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8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8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8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8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8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8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8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8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8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8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8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8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8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8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8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8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8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8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8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8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8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8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8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8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8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8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8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8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8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8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8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8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8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8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8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8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8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8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8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8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8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8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8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8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8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8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8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8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8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8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8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8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8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8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8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8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8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8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8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8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8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8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8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8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8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8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8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8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8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8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8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8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8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8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8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8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8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8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8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8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8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8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8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8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8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8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8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8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8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8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8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8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8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8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8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8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8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8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8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8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8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8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8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8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8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8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8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8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8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8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8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8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8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8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8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8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8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8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8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8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8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8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8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8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8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8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8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8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8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8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8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8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8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8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8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8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8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8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8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8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8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8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8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8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8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8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8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8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8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8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8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8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8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8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8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8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8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8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8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8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8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8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8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8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8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8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8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8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8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8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8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8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8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8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8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8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8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8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8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8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8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8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8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8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8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8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8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8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8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8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8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8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8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8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8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8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8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8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8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8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8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8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8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8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8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8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8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8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8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8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8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8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8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8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8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8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8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8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8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8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8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8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8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8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8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8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8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8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8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8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8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8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8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8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8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8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8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8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8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8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8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8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8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8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8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8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8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8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8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8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8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8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8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8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8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8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8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8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8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8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8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8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8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8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8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8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8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8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8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8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8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8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8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8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8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8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8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8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8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8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8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8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8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8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8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8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8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8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8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8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8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8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8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8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8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8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8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8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8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8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8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8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8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8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8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8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8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8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8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8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8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8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8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8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8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8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8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8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8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8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8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8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8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8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8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8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8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8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8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8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8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8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8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8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8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8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8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8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8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8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8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8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8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8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8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8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8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8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8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8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8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8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8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8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8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8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8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8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8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8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8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8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8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8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8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8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8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8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8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8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8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8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8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8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8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8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8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8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8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8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8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8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8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8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8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8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8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8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8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8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8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8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8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8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8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8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8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8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8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8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8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8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8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8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8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8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8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8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8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8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8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8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8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8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8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8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8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8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8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8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8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8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8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8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8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8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8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8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8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8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8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8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8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8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8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8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8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8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8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8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8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8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8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8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8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8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8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8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8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8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8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8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8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8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8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8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8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8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8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8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8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8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8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8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8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8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8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8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8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8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8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8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8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8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8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8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8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8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8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8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8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8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8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8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8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8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8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8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8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8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8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8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8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8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8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8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8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8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8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8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8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8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8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8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8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8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8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8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8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8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8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8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8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8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8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8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8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8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8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8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8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8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8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8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8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8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8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8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8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8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8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8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8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8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8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8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8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8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8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8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8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8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8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8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8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8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8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8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8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8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8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8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8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8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8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8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8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8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8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8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8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8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8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8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8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8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8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8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8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8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8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8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8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8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8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8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8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8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8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8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8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8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8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8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8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8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8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8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8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8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8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8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8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8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8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8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8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8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8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8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8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8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8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8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8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8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8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8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8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8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8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8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8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8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8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8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8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8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8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8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8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8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8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58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58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58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58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58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8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58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58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58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58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58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58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58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58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58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58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58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58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58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58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58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58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58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58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58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58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58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58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58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58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58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58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58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58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58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58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58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58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58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58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58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58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58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58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58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58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58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58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58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58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58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58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58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58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58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58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58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58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58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58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58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58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58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58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58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58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58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58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58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58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58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58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58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58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58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58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58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58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58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58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58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58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58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58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58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58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58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58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58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58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8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8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8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8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8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8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8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8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58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58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58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8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8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8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58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58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58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8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8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58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58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58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58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8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8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58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58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58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58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58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58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58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8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8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8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58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58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58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8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8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58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58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58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58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8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8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58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58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58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58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58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58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58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8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8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8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8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8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58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8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8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58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58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58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58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8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8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58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58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58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58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58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58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58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8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8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8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58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58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58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8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8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8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8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8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8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8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8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58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58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58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58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58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58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58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8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8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8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8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58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58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8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8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58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58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8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8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8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8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8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8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8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8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8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8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8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8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8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8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8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8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8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8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8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8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8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8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8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8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8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8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8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8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8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8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8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58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8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8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8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8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8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8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8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8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8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58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58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58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8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8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8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8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8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8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8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8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8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8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8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8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8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8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8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8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8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8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8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8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8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8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8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8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8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58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58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58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58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58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8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8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8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58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58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58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8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8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58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58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58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58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8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8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58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58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58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58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58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58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58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8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8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8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58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58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58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8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8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58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58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58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58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58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58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58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58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58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58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58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58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58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58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58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8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8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58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58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58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58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58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58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58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8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8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8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58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58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58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8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8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58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58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58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58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8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8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58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58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58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58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58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58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58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8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8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8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58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58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58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8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8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58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58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58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58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8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8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58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58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58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58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58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58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58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8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58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58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58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58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58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8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58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58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58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58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58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58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58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58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58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58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58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58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58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58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58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58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58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58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58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58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58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58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58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58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58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58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58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58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58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58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58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58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58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58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58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58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58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58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8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8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58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58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58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58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58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8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8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8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8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8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8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8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8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8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8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8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8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8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8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8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58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58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8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8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8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8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8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8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8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8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8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8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8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8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8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8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8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50" name="Google Shape;3550;p58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51" name="Google Shape;3551;p58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8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58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58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58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8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8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58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58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58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58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8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8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58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58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58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58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58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58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58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58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58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58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58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58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58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8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8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58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58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58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58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58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58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58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58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58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58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58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58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58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58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58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58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58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58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58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58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58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58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58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2" name="Google Shape;3602;p58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603" name="Google Shape;3603;p58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58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5" name="Google Shape;3605;p58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606" name="Google Shape;3606;p58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58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8" name="Google Shape;3608;p58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609" name="Google Shape;3609;p58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58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11" name="Google Shape;3611;p58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612" name="Google Shape;3612;p58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58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14" name="Google Shape;3614;p58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615" name="Google Shape;3615;p58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58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17" name="Google Shape;3617;p58"/>
          <p:cNvSpPr/>
          <p:nvPr/>
        </p:nvSpPr>
        <p:spPr>
          <a:xfrm>
            <a:off x="7888277" y="32065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cap="flat" cmpd="sng" w="9525">
            <a:solidFill>
              <a:srgbClr val="D7DF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8" name="Google Shape;3618;p58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19" name="Google Shape;3619;p58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58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58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2" name="Google Shape;3622;p58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23" name="Google Shape;3623;p58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58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58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26" name="Google Shape;3626;p58"/>
          <p:cNvSpPr/>
          <p:nvPr/>
        </p:nvSpPr>
        <p:spPr>
          <a:xfrm>
            <a:off x="8180828" y="31852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27" name="Google Shape;3627;p58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28" name="Google Shape;3628;p58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58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30" name="Google Shape;3630;p58"/>
          <p:cNvSpPr/>
          <p:nvPr/>
        </p:nvSpPr>
        <p:spPr>
          <a:xfrm>
            <a:off x="8195186" y="39939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1" name="Google Shape;3631;p58"/>
          <p:cNvSpPr/>
          <p:nvPr/>
        </p:nvSpPr>
        <p:spPr>
          <a:xfrm flipH="1">
            <a:off x="7419373" y="3960408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32" name="Google Shape;3632;p58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33" name="Google Shape;3633;p58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58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58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58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58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58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58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58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58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58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43" name="Google Shape;3643;p58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44" name="Google Shape;3644;p58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45" name="Google Shape;3645;p58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6" name="Google Shape;3646;p58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7" name="Google Shape;3647;p58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58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58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58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58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58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58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58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55" name="Google Shape;3655;p58"/>
            <p:cNvSpPr/>
            <p:nvPr/>
          </p:nvSpPr>
          <p:spPr>
            <a:xfrm>
              <a:off x="6015523" y="3714217"/>
              <a:ext cx="557665" cy="516387"/>
            </a:xfrm>
            <a:custGeom>
              <a:rect b="b" l="l" r="r" t="t"/>
              <a:pathLst>
                <a:path extrusionOk="0" h="89534" w="96649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6" name="Google Shape;3656;p58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57" name="Google Shape;3657;p58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58" name="Google Shape;3658;p58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59" name="Google Shape;3659;p58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rect b="b" l="l" r="r" t="t"/>
                  <a:pathLst>
                    <a:path extrusionOk="0" h="54723" w="41379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0" name="Google Shape;3660;p58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rect b="b" l="l" r="r" t="t"/>
                  <a:pathLst>
                    <a:path extrusionOk="0" h="36872" w="33022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1" name="Google Shape;3661;p58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rect b="b" l="l" r="r" t="t"/>
                  <a:pathLst>
                    <a:path extrusionOk="0" h="26421" w="10062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2" name="Google Shape;3662;p58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rect b="b" l="l" r="r" t="t"/>
                  <a:pathLst>
                    <a:path extrusionOk="0" h="2026" w="8234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3" name="Google Shape;3663;p58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rect b="b" l="l" r="r" t="t"/>
                  <a:pathLst>
                    <a:path extrusionOk="0" h="2467" w="6602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64" name="Google Shape;3664;p58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rect b="b" l="l" r="r" t="t"/>
                <a:pathLst>
                  <a:path extrusionOk="0" h="9869" w="17744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58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rect b="b" l="l" r="r" t="t"/>
                <a:pathLst>
                  <a:path extrusionOk="0" h="13333" w="13611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58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rect b="b" l="l" r="r" t="t"/>
                <a:pathLst>
                  <a:path extrusionOk="0" h="2556" w="3656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58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rect b="b" l="l" r="r" t="t"/>
                <a:pathLst>
                  <a:path extrusionOk="0" h="1908" w="4206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68" name="Google Shape;3668;p58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69" name="Google Shape;3669;p58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70" name="Google Shape;3670;p58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71" name="Google Shape;3671;p58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72" name="Google Shape;3672;p58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3" name="Google Shape;3673;p58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4" name="Google Shape;3674;p58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5" name="Google Shape;3675;p58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6" name="Google Shape;3676;p58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7" name="Google Shape;3677;p58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8" name="Google Shape;3678;p58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9" name="Google Shape;3679;p58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0" name="Google Shape;3680;p58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81" name="Google Shape;3681;p58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2" name="Google Shape;3682;p58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3" name="Google Shape;3683;p58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4" name="Google Shape;3684;p58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85" name="Google Shape;3685;p58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86" name="Google Shape;3686;p58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87" name="Google Shape;3687;p58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8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58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58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58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58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58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58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58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58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58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58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58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58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58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8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8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8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58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58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58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8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8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8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8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58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58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8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8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58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58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58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58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58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58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58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8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8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8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58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58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58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8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8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58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58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58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58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58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58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58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58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58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58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58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58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58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58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58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58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58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58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58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58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58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58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58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58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58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58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58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58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58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58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58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58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58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58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58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58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58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58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58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58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58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58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58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58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58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58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58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58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58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58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58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58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58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58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58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58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58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58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58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58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58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58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58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58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58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58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58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58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58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58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58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58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58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58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58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58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58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58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58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58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58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58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58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58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58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58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58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58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58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58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58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58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58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58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58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58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58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58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58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58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58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58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58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58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58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58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58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58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58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58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58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58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8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58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58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58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58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58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58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58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58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58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58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58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58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58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58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58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58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58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58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58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58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58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58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58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58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58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58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58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58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58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58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58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58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58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58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58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58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58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58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58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58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58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58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58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58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58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58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58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58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8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58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58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58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58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58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58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58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58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58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58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58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58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58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58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58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58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58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58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58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58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58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58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58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58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58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58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58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58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58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58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58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58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58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58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58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58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58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58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58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58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58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58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58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58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58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58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58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58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58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58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58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58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58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58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58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58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58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58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58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58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58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58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58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58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58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58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58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58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58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58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58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58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58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58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58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58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58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58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58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58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58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58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58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58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58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58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58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58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58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58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58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58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58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58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58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58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58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58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58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58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58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58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58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58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58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58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58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58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58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58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58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58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58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58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58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58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58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58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58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58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58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58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58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58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58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58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58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58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58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58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58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58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58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58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58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58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58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58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58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58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58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58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58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58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58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58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58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58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58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58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58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58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58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58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58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58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58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58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58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58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58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58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58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58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58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58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58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58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58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58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58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58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58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58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58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58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58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58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58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58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58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58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58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58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58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58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58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58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58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58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58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58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58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58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58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58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58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58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58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58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58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58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58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58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58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58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58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58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58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58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58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58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58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58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58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58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58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58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58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58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58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58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58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58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58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58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58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58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58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58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58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58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58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58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58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58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58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58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58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58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58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58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58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58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58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58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58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58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58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58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58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58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58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58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58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58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58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58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58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58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58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58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58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58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58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58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58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58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58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58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58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58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58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58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58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58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58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58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58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58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58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58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58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58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58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58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58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58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58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58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58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58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58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58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58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58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58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58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58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58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58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58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58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58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58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58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58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58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58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58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58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58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58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58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58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58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58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58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58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58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58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58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58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58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58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58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58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58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58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58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58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58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58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58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58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58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58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58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58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58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58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58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58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58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58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58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58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58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58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58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58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58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58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58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58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58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58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58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58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58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58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58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58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58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58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58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58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58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58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58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58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58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58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58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58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58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58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58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58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58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58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58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58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58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58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58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58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58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58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58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58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58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58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58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58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58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58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58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58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58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58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58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58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58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58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58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58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58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58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58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58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58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58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58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58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58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58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58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58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58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58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58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58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58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58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58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58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58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58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58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58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58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58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58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58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58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58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58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58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58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58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58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58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58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58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58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58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58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58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58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58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58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58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58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58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58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58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58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58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58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58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58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58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58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58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58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58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58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58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58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58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58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58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58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58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58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58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58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58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58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58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58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58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58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58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58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58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58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58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58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58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58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58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58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58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58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58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58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58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58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58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58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58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58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58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58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58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58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58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58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8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58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58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58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58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58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58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58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58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58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58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58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8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8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58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58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58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58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58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58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58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8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58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58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8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8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8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58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58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8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8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58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8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58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58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58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8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58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58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8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58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58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8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58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58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8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58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58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8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8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58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58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8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58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58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8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58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58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8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8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8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8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58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58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8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8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8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8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8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58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58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8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8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8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8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58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58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8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8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8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58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58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8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8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8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58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58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58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58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58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58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58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58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58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58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58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58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8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58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58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8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8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8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8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8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8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8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8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8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58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8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8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8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8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8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8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58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58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8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8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8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8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8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58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58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8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58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58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8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58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58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58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8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8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8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58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8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8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8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8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58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58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58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8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58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58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58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8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8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58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58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8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58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8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58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8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58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58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58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8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8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8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8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8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58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58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8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58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58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8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58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58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58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8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8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58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58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8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8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8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8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58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58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58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58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58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58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8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58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58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8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58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58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58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58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58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58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58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58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8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58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58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8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58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58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8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58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58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8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8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58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58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58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8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58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58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8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8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58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58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8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8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58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58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8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8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58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58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8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8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58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58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8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58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58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58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58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58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58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58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58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58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58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58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58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58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8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58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58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58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58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58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58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8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58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58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58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58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58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8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8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8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8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8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8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8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8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58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58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8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8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8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8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8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8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8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8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8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8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8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8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8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8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8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58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58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8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58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58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8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8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8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8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8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8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8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8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8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8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8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8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8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8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8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8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8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8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8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58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58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8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8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8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8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8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8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8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8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8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8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8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8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8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8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8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8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8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8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8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58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8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58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58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8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58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58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8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8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8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8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8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8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8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8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8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8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8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8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8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8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8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8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8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8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8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8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8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8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8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8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8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8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8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8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8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8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8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8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8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8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8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8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8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8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8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8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8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8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8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8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8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8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8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8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8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8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8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8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58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58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8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8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8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8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8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58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58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8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58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58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8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8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58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58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58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8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58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8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8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58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58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8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8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8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8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8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8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8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8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8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8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8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8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8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8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8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8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8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8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8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8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8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8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8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8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8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8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8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8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8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8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8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8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8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8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8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8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8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8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8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8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8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8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8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8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8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8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8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8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8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8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8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8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8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8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8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8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8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8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8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8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8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8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8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8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8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8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8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8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8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8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8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8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8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8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8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8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8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8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8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8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8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8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8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8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8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8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8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8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8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8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8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8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8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8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8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8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8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8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8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8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8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8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8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8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8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8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8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8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8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8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8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8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8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8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8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8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8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8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8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8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8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8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8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8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8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8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8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8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8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8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8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8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8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8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8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8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8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8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8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8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8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8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8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8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8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8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8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8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8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8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8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8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8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8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8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8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8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8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8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8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8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8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8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8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8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8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8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8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8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8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8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8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8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8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8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8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8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8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8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8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58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58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58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58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8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8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58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58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8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8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58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58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8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8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8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8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58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58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8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8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8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58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58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58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58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58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8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8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8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58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58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58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8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8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58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58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8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8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8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58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58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8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8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58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8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8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8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58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58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8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8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58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8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8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8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8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8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8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8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8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8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58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58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58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8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8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8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8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8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8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8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58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58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58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8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8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58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58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58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8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8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8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58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58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58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58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58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58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58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58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8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8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8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58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58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58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8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58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58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58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8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8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8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8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8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8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58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58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8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58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58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58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8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8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8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8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8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58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8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58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58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58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8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8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8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58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58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58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58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8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8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8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8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8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8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58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58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58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58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8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58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58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8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58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8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58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58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8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58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8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8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8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8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8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8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8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58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8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58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58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8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8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58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58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58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8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8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8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8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8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8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58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8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8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8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8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58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58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8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8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8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58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58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8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8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8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8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58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58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8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8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58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8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8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8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8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8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58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58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8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8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8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58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8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8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8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8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58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58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8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8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8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58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58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8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8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8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58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58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8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8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8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58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58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8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8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8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58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58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8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8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8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8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8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58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8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8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58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8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8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8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8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8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58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58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8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8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8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58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58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8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8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8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58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58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8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8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58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58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8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8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8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8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8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8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58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58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8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58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8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58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58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8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8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8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8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8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58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58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8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8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58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8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8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58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58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8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8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8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8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58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58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8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8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8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58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58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8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8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8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8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8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58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58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8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8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8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8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58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8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8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8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58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58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8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8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8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58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8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8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8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8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58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8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8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8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58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58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8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8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8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58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58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8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8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8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8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8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8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8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8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8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58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58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58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8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58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8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58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58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8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58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58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8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8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58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58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58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8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8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8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58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58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58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58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58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58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8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8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58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58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8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8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58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58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58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8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8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58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58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58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8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8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8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58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58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58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8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8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58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58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58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58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8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58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58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58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8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8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8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58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58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58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8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8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8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8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58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58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8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58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58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58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58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58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58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8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58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58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8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8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8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58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58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58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8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8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58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58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8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8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58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58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8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58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58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58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58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8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8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8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58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58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8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8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8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58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58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58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58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8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58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58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58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58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8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58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58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58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58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8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58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58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58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8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8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58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58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58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58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58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58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58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58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8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58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58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58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8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8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8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58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58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58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58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58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58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58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58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58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8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58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58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58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58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58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58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58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58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58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58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58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58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58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58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58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58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58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58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58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58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58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58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58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58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58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58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58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58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58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58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58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58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58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58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58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58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58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58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58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58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58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58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58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58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58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58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58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58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58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58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58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58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58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58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58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58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58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58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58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58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58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58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58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58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58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58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58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58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58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58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58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58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58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58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58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58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58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58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58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58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58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58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58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58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58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58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58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58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58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58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58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58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58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58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58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58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58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58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58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58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58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58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58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58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58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58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58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58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58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58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58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58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58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58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58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58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58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58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58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58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58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58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58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58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58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58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58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58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58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58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58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58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58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58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58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58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58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58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58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58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58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58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58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58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58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58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58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58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58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58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58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58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58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58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58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58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58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58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58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58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58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58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58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58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58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58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58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58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58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58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58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58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58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58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58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58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58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58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58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58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58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58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58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58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58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58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58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58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58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58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58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58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58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58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58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58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58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58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58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58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58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58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58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58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58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58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58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58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58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58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58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58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58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58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58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58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58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58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58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58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58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58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58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58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58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58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58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58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58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8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58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58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58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58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58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8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58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58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58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58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58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58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8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8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8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58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58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8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58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58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58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8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8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8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8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58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58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8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58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58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58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8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58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58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8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58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58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58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58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58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58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58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8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58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58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8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58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58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58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58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58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58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8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58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58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58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58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58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58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58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58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8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8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8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58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58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58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58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58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58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58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58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58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58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8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58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58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8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58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58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58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58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58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8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58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58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58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58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58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58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58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58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58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58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8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58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58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58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8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58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58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58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58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8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58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58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58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58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58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8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8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58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58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58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58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58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58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8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58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58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58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58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58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58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58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58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58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58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58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58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58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58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58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58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58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8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58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58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58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58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58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8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8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8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8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58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58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58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58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58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58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58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8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58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58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8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58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58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58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58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58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58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58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8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58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58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8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8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58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58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8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8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8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58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58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58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58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58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58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58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58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58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58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58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58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58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58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58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58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58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58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58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58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58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58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58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58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58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58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58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8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8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8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58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58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58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58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58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58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58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58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58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8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58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58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58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58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58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58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58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58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8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8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58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58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58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58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58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58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58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58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58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58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58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58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58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58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8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8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58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58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58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8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58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58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58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58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8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8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58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58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58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58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58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58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8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58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58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58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58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58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58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58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58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58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8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58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58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58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8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58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58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58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58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58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58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58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58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58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58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58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58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58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58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58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58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58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58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58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58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58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58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58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58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8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58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58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58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58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58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58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58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58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58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8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8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8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58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58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58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8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58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58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58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8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58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58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58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58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8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58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58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58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58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58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58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58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58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58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58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58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58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58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58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8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58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58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58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58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58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58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58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58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8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58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58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58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58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58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58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58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58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58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58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58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58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58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58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58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58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58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8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8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8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58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58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58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58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58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58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58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58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58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58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58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58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8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58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58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58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58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58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8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8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8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58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58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58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58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58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58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58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8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8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8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58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58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58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58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8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58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58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8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8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58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58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58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58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58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58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8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8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8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58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58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58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58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58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58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58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8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58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58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58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58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58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58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58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8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58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58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58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58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8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58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58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58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58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8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58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58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58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58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58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8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58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58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58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58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58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58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58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58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8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8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58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58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58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58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58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58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58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58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58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58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58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58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58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58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58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58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8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58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58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8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58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58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58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58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8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8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8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8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58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58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8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58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8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8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58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58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8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8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8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58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58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8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58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58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58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58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8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8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58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58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8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58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8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58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58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8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8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58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58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58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58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8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58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58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8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58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58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58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8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8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58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58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58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8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8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58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58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58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58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58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58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58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58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58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8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8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58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58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58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8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58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58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8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58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58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58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58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8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8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58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58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58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8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58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58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8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58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58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58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8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58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8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58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58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58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58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58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58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58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8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8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58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58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58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8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8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58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58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58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8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8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58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58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58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8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8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58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58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58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8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58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58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58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58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58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8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58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58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8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8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8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58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58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8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8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8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58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58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58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8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58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58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8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58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8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8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8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8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58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58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8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58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58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58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58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58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8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8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8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58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58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8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58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58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58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58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8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8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8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8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58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58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8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8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8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8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58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58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8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8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8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8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8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8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8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58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58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58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8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8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8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8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58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58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8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8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8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58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58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8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8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8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8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8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8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8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58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8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8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58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58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8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8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58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58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8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58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58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58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8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8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58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58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8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8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8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58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58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8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8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8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58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58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8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8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58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58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58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8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8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8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58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8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58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58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58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58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58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58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8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58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58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58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8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58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8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8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8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58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58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58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58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8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58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58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8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8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8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58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58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8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8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58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58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58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8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8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8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8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58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8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8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8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8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8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8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8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8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58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58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8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58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58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8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58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8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8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58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58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8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8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58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58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8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8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8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8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8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8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8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58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58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8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8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8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8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58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58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8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8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8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8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8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8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58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58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8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8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8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8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8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8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8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8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58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58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8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8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8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8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8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8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58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58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8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8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8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58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58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8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8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8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8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8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8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58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58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8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8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8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8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8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8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58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58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8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8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8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8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8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8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58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58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8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58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8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8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8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8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8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8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58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58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8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8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8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8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8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8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8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8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58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8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8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8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8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8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58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58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8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8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8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8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58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58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58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58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58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58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8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8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58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58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58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58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58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8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58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58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58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8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8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58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58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8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8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8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8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8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8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8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58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58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8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8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8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8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8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8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58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8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8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8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58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58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8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8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8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8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8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58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58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8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8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8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8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58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58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8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58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8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58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58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8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8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58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58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8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8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8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8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8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8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58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58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8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8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8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8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8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58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8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58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58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8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8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58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8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8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58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8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8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58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58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58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58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8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8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58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58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58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8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58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58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58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58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58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58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58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58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58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58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58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8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58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58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8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8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8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8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8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58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58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8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58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58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58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8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8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8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8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8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8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58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58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8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58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58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8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58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58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8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58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58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8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58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58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58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8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58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58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58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58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58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8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58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58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58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8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8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8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58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58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58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8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8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58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58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8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8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8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58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58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8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8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8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58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58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58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8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8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58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58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58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8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8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8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8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8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8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58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58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58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58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8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8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58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58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8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8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8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58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58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8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8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58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58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8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8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58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58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8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8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58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8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8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8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58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58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58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58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58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58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58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8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8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58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58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8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8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8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8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58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8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8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58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58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8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8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8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8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8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58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58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58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8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8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8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8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8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8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58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58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8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8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8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58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58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8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8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8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8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8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8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58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58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58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8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8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8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58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58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58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8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58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58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8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8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8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8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58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58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8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8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8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8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8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8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58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58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58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8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8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8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58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58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8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8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8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58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58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58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8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8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58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58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8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8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8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58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58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8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8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8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8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58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58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8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8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58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58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8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8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8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8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8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8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8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8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8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58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58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8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8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8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58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58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58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58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58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58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58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58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58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58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8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58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58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58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58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58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8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58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8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58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58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58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8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58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58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8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8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58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58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8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8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58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58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8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58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58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8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58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58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58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8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58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58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8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8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58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58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8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58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58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8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58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58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58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58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58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58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58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58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58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8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58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58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58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58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8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8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8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58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58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58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58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58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58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8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8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8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8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58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58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8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8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8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8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8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8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8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58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58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58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8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8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8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8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8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8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8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58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58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8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58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58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58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58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58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58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58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58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8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8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8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8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58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58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8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8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8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8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8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58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58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8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8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8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8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8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8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8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58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8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8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8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8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8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8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58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58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8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8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8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58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58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8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8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8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8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8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8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8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8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8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58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58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8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8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8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8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8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58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58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8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8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8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8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8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8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58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58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8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8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8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8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8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8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8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8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8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58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58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58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8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8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8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8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8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8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58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58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8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8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8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58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8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8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8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8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8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8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8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8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58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58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8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8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8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8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58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58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8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8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8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8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58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58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8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8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58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58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8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58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58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8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8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8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8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8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58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58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8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8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58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58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8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8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8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58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58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8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8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8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8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8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8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8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8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8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58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58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8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8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8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8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8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58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58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8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8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8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8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8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58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8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8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8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8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8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8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58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58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8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8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8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58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58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8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8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58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58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8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8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8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8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8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58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58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8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8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8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58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58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8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58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58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58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8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8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58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58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58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8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8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8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8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58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58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58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58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58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58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58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58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58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58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8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8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8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58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58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8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58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58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58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58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58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58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58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58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8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8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58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58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8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58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58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8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8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8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8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58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58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58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58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58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58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58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58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58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58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58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58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58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8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8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58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58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58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58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58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58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58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58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8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58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58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58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58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58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8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58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58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58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58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58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58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58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8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8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58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58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58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8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8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8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58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58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8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58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58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8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58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58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58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58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8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8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8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8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58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58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58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8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58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58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8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8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58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58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8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58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58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8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58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58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58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8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8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58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58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8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8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8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8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58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58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58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58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58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8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58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58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8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58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58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58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8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8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58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58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58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58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58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58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58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8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8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58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58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58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58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58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58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8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58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58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58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58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8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8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8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58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58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58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58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58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58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58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58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58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58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58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58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58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58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8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58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58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58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58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58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58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58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58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58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58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58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58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58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58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58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58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58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58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58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8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58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58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58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58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8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58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58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58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58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8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58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58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8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8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58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58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58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8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8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58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58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8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8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8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58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58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58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58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58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8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58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58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58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58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58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58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58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58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58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58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58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58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58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58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58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58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58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58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58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58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58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58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58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58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58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58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58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58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8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8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58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58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58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58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58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58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58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58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58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58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58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58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58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8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58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58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58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8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58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58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58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8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8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58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58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8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58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58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8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58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58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58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8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58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58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58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58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58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58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58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58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8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58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58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8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8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58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58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8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8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8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8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58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58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58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58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8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58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58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58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58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8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58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58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58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58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58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58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58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58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58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58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58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58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58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58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58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8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8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8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58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58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58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8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8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58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58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8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58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58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58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8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58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58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8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58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58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58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8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58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58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58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58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58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58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58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8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58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58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58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58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58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58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58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58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58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58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58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58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58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58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58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58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58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58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8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58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58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8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8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8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58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58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58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58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8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58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58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58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58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58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58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58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58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8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8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58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58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58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58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58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58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8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58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58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58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58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8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58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58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58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58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58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58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58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58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58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58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58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58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58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58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58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58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58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4" name="Google Shape;7654;p58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55" name="Google Shape;7655;p58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56" name="Google Shape;7656;p58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657" name="Google Shape;7657;p58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58" name="Google Shape;7658;p58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9" name="Google Shape;7659;p58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60" name="Google Shape;7660;p58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61" name="Google Shape;7661;p58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2" name="Google Shape;7662;p58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63" name="Google Shape;7663;p58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64" name="Google Shape;7664;p58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65" name="Google Shape;7665;p58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6" name="Google Shape;7666;p58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67" name="Google Shape;7667;p58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68" name="Google Shape;7668;p58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9" name="Google Shape;7669;p58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0" name="Google Shape;7670;p58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71" name="Google Shape;7671;p58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2" name="Google Shape;7672;p58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3" name="Google Shape;7673;p58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74" name="Google Shape;7674;p58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5" name="Google Shape;7675;p58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6" name="Google Shape;7676;p58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77" name="Google Shape;7677;p58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8" name="Google Shape;7678;p58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79" name="Google Shape;7679;p58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80" name="Google Shape;7680;p58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81" name="Google Shape;7681;p58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2" name="Google Shape;7682;p58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3" name="Google Shape;7683;p58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4" name="Google Shape;7684;p58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5" name="Google Shape;7685;p58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6" name="Google Shape;7686;p58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7" name="Google Shape;7687;p58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88" name="Google Shape;7688;p58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9" name="Google Shape;7689;p58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0" name="Google Shape;7690;p58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91" name="Google Shape;7691;p58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2" name="Google Shape;7692;p58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3" name="Google Shape;7693;p58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94" name="Google Shape;7694;p58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5" name="Google Shape;7695;p58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6" name="Google Shape;7696;p58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97" name="Google Shape;7697;p58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8" name="Google Shape;7698;p58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9" name="Google Shape;7699;p58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700" name="Google Shape;7700;p58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1" name="Google Shape;7701;p58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2" name="Google Shape;7702;p58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703" name="Google Shape;7703;p58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4" name="Google Shape;7704;p58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5" name="Google Shape;7705;p58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706" name="Google Shape;7706;p58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7" name="Google Shape;7707;p58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08" name="Google Shape;7708;p58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709" name="Google Shape;7709;p58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710" name="Google Shape;7710;p58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1" name="Google Shape;7711;p58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2" name="Google Shape;7712;p58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3" name="Google Shape;7713;p58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714" name="Google Shape;7714;p58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5" name="Google Shape;7715;p58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6" name="Google Shape;7716;p58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17" name="Google Shape;7717;p58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8" name="Google Shape;7718;p58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9" name="Google Shape;7719;p58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20" name="Google Shape;7720;p58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1" name="Google Shape;7721;p58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2" name="Google Shape;7722;p58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23" name="Google Shape;7723;p58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4" name="Google Shape;7724;p58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25" name="Google Shape;7725;p58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26" name="Google Shape;7726;p58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27" name="Google Shape;7727;p58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8" name="Google Shape;7728;p58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9" name="Google Shape;7729;p58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0" name="Google Shape;7730;p58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1" name="Google Shape;7731;p58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32" name="Google Shape;7732;p58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3" name="Google Shape;7733;p58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4" name="Google Shape;7734;p58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35" name="Google Shape;7735;p58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6" name="Google Shape;7736;p58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7" name="Google Shape;7737;p58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38" name="Google Shape;7738;p58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9" name="Google Shape;7739;p58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40" name="Google Shape;7740;p58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41" name="Google Shape;7741;p58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2" name="Google Shape;7742;p58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43" name="Google Shape;7743;p58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44" name="Google Shape;7744;p58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5" name="Google Shape;7745;p58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46" name="Google Shape;7746;p58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47" name="Google Shape;7747;p58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8" name="Google Shape;7748;p58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49" name="Google Shape;7749;p58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50" name="Google Shape;7750;p58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751" name="Google Shape;7751;p58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52" name="Google Shape;7752;p58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3" name="Google Shape;7753;p58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4" name="Google Shape;7754;p58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55" name="Google Shape;7755;p58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6" name="Google Shape;7756;p58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57" name="Google Shape;7757;p58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58" name="Google Shape;7758;p58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59" name="Google Shape;7759;p58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0" name="Google Shape;7760;p58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1" name="Google Shape;7761;p58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2" name="Google Shape;7762;p58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3" name="Google Shape;7763;p58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4" name="Google Shape;7764;p58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5" name="Google Shape;7765;p58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66" name="Google Shape;7766;p58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7" name="Google Shape;7767;p58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8" name="Google Shape;7768;p58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69" name="Google Shape;7769;p58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0" name="Google Shape;7770;p58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1" name="Google Shape;7771;p58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72" name="Google Shape;7772;p58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3" name="Google Shape;7773;p58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4" name="Google Shape;7774;p58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75" name="Google Shape;7775;p58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6" name="Google Shape;7776;p58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7" name="Google Shape;7777;p58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78" name="Google Shape;7778;p58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9" name="Google Shape;7779;p58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80" name="Google Shape;7780;p58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81" name="Google Shape;7781;p58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2" name="Google Shape;7782;p58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83" name="Google Shape;7783;p58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84" name="Google Shape;7784;p58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5" name="Google Shape;7785;p58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86" name="Google Shape;7786;p58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87" name="Google Shape;7787;p58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8" name="Google Shape;7788;p58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89" name="Google Shape;7789;p58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90" name="Google Shape;7790;p58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1" name="Google Shape;7791;p58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92" name="Google Shape;7792;p58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93" name="Google Shape;7793;p58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94" name="Google Shape;7794;p58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5" name="Google Shape;7795;p58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6" name="Google Shape;7796;p58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7" name="Google Shape;7797;p58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8" name="Google Shape;7798;p58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9" name="Google Shape;7799;p58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0" name="Google Shape;7800;p58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1" name="Google Shape;7801;p58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2" name="Google Shape;7802;p58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3" name="Google Shape;7803;p58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4" name="Google Shape;7804;p58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5" name="Google Shape;7805;p58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6" name="Google Shape;7806;p58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7" name="Google Shape;7807;p58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8" name="Google Shape;7808;p58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9" name="Google Shape;7809;p58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0" name="Google Shape;7810;p58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1" name="Google Shape;7811;p58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812" name="Google Shape;7812;p58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3" name="Google Shape;7813;p58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4" name="Google Shape;7814;p58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815" name="Google Shape;7815;p58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6" name="Google Shape;7816;p58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7" name="Google Shape;7817;p58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18" name="Google Shape;7818;p58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9" name="Google Shape;7819;p58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0" name="Google Shape;7820;p58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21" name="Google Shape;7821;p58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2" name="Google Shape;7822;p58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3" name="Google Shape;7823;p58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24" name="Google Shape;7824;p58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5" name="Google Shape;7825;p58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6" name="Google Shape;7826;p58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27" name="Google Shape;7827;p58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8" name="Google Shape;7828;p58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9" name="Google Shape;7829;p58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30" name="Google Shape;7830;p58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1" name="Google Shape;7831;p58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2" name="Google Shape;7832;p58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33" name="Google Shape;7833;p58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4" name="Google Shape;7834;p58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5" name="Google Shape;7835;p58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36" name="Google Shape;7836;p58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7" name="Google Shape;7837;p58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8" name="Google Shape;7838;p58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39" name="Google Shape;7839;p58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0" name="Google Shape;7840;p58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41" name="Google Shape;7841;p58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42" name="Google Shape;7842;p58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3" name="Google Shape;7843;p58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44" name="Google Shape;7844;p58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45" name="Google Shape;7845;p58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6" name="Google Shape;7846;p58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47" name="Google Shape;7847;p58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48" name="Google Shape;7848;p58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9" name="Google Shape;7849;p58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850" name="Google Shape;7850;p58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51" name="Google Shape;7851;p58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852" name="Google Shape;7852;p58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53" name="Google Shape;7853;p58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4" name="Google Shape;7854;p58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855" name="Google Shape;7855;p58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56" name="Google Shape;7856;p58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57" name="Google Shape;7857;p58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7858" name="Google Shape;7858;p58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59" name="Google Shape;7859;p58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60" name="Google Shape;7860;p58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61" name="Google Shape;7861;p58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62" name="Google Shape;7862;p58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63" name="Google Shape;7863;p58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64" name="Google Shape;7864;p58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65" name="Google Shape;7865;p58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66" name="Google Shape;7866;p58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7867" name="Google Shape;7867;p58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68" name="Google Shape;7868;p58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9" name="Google Shape;7869;p58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70" name="Google Shape;7870;p58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71" name="Google Shape;7871;p58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72" name="Google Shape;7872;p58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73" name="Google Shape;7873;p58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74" name="Google Shape;7874;p58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75" name="Google Shape;7875;p58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76" name="Google Shape;7876;p58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77" name="Google Shape;7877;p58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78" name="Google Shape;7878;p58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79" name="Google Shape;7879;p58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80" name="Google Shape;7880;p58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81" name="Google Shape;7881;p58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7882" name="Google Shape;7882;p58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83" name="Google Shape;7883;p58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4" name="Google Shape;7884;p58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5" name="Google Shape;7885;p58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6" name="Google Shape;7886;p58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7" name="Google Shape;7887;p58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8" name="Google Shape;7888;p58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9" name="Google Shape;7889;p58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0" name="Google Shape;7890;p58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1" name="Google Shape;7891;p58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2" name="Google Shape;7892;p58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3" name="Google Shape;7893;p58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4" name="Google Shape;7894;p58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5" name="Google Shape;7895;p58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6" name="Google Shape;7896;p58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7" name="Google Shape;7897;p58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8" name="Google Shape;7898;p58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99" name="Google Shape;7899;p58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00" name="Google Shape;7900;p58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01" name="Google Shape;7901;p58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02" name="Google Shape;7902;p58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03" name="Google Shape;7903;p58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04" name="Google Shape;7904;p58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05" name="Google Shape;7905;p58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906" name="Google Shape;7906;p58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7907" name="Google Shape;7907;p58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908" name="Google Shape;7908;p58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7909" name="Google Shape;7909;p58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910" name="Google Shape;7910;p58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11" name="Google Shape;7911;p58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12" name="Google Shape;7912;p58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13" name="Google Shape;7913;p58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14" name="Google Shape;7914;p58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15" name="Google Shape;7915;p58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16" name="Google Shape;7916;p58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7917" name="Google Shape;7917;p58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18" name="Google Shape;7918;p58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9" name="Google Shape;7919;p58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20" name="Google Shape;7920;p58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21" name="Google Shape;7921;p58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22" name="Google Shape;7922;p58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23" name="Google Shape;7923;p58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24" name="Google Shape;7924;p58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25" name="Google Shape;7925;p58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26" name="Google Shape;7926;p58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27" name="Google Shape;7927;p58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28" name="Google Shape;7928;p58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29" name="Google Shape;7929;p58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30" name="Google Shape;7930;p58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31" name="Google Shape;7931;p58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32" name="Google Shape;7932;p58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33" name="Google Shape;7933;p58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34" name="Google Shape;7934;p58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35" name="Google Shape;7935;p58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36" name="Google Shape;7936;p58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37" name="Google Shape;7937;p58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38" name="Google Shape;7938;p58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39" name="Google Shape;7939;p58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40" name="Google Shape;7940;p58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41" name="Google Shape;7941;p58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42" name="Google Shape;7942;p58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43" name="Google Shape;7943;p58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44" name="Google Shape;7944;p58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45" name="Google Shape;7945;p58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46" name="Google Shape;7946;p58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47" name="Google Shape;7947;p58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48" name="Google Shape;7948;p58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49" name="Google Shape;7949;p58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50" name="Google Shape;7950;p58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51" name="Google Shape;7951;p58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52" name="Google Shape;7952;p58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53" name="Google Shape;7953;p58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54" name="Google Shape;7954;p58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55" name="Google Shape;7955;p58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6" name="Google Shape;7956;p58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7" name="Google Shape;7957;p58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58" name="Google Shape;7958;p58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9" name="Google Shape;7959;p58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0" name="Google Shape;7960;p58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61" name="Google Shape;7961;p58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2" name="Google Shape;7962;p58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3" name="Google Shape;7963;p58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64" name="Google Shape;7964;p58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5" name="Google Shape;7965;p58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6" name="Google Shape;7966;p58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67" name="Google Shape;7967;p58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8" name="Google Shape;7968;p58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9" name="Google Shape;7969;p58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70" name="Google Shape;7970;p58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1" name="Google Shape;7971;p58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2" name="Google Shape;7972;p58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73" name="Google Shape;7973;p58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4" name="Google Shape;7974;p58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5" name="Google Shape;7975;p58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76" name="Google Shape;7976;p58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7" name="Google Shape;7977;p58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8" name="Google Shape;7978;p58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79" name="Google Shape;7979;p58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0" name="Google Shape;7980;p58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1" name="Google Shape;7981;p58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82" name="Google Shape;7982;p58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3" name="Google Shape;7983;p58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4" name="Google Shape;7984;p58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85" name="Google Shape;7985;p58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6" name="Google Shape;7986;p58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7" name="Google Shape;7987;p58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88" name="Google Shape;7988;p58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9" name="Google Shape;7989;p58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0" name="Google Shape;7990;p58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91" name="Google Shape;7991;p58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2" name="Google Shape;7992;p58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3" name="Google Shape;7993;p58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94" name="Google Shape;7994;p58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5" name="Google Shape;7995;p58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6" name="Google Shape;7996;p58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97" name="Google Shape;7997;p58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8" name="Google Shape;7998;p58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9" name="Google Shape;7999;p58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8000" name="Google Shape;8000;p58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1" name="Google Shape;8001;p58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2" name="Google Shape;8002;p58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8003" name="Google Shape;8003;p58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4" name="Google Shape;8004;p58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5" name="Google Shape;8005;p58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8006" name="Google Shape;8006;p58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7" name="Google Shape;8007;p58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8" name="Google Shape;8008;p58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8009" name="Google Shape;8009;p58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0" name="Google Shape;8010;p58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1" name="Google Shape;8011;p58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8012" name="Google Shape;8012;p58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3" name="Google Shape;8013;p58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4" name="Google Shape;8014;p58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8015" name="Google Shape;8015;p58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6" name="Google Shape;8016;p58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7" name="Google Shape;8017;p58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18" name="Google Shape;8018;p58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9" name="Google Shape;8019;p58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0" name="Google Shape;8020;p58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21" name="Google Shape;8021;p58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2" name="Google Shape;8022;p58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3" name="Google Shape;8023;p58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24" name="Google Shape;8024;p58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5" name="Google Shape;8025;p58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6" name="Google Shape;8026;p58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27" name="Google Shape;8027;p58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8" name="Google Shape;8028;p58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9" name="Google Shape;8029;p58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30" name="Google Shape;8030;p58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1" name="Google Shape;8031;p58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2" name="Google Shape;8032;p58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33" name="Google Shape;8033;p58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4" name="Google Shape;8034;p58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5" name="Google Shape;8035;p58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36" name="Google Shape;8036;p58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7" name="Google Shape;8037;p58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8" name="Google Shape;8038;p58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39" name="Google Shape;8039;p58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0" name="Google Shape;8040;p58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1" name="Google Shape;8041;p58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42" name="Google Shape;8042;p58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3" name="Google Shape;8043;p58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4" name="Google Shape;8044;p58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45" name="Google Shape;8045;p58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6" name="Google Shape;8046;p58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7" name="Google Shape;8047;p58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48" name="Google Shape;8048;p58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9" name="Google Shape;8049;p58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0" name="Google Shape;8050;p58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51" name="Google Shape;8051;p58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2" name="Google Shape;8052;p58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3" name="Google Shape;8053;p58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54" name="Google Shape;8054;p58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5" name="Google Shape;8055;p58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6" name="Google Shape;8056;p58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57" name="Google Shape;8057;p58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8" name="Google Shape;8058;p58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9" name="Google Shape;8059;p58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60" name="Google Shape;8060;p58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1" name="Google Shape;8061;p58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2" name="Google Shape;8062;p58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63" name="Google Shape;8063;p58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4" name="Google Shape;8064;p58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5" name="Google Shape;8065;p58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66" name="Google Shape;8066;p58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7" name="Google Shape;8067;p58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8" name="Google Shape;8068;p58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69" name="Google Shape;8069;p58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0" name="Google Shape;8070;p58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1" name="Google Shape;8071;p58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72" name="Google Shape;8072;p58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3" name="Google Shape;8073;p58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4" name="Google Shape;8074;p58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75" name="Google Shape;8075;p58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6" name="Google Shape;8076;p58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7" name="Google Shape;8077;p58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78" name="Google Shape;8078;p58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9" name="Google Shape;8079;p58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0" name="Google Shape;8080;p58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81" name="Google Shape;8081;p58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2" name="Google Shape;8082;p58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3" name="Google Shape;8083;p58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84" name="Google Shape;8084;p58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5" name="Google Shape;8085;p58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6" name="Google Shape;8086;p58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87" name="Google Shape;8087;p58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8" name="Google Shape;8088;p58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9" name="Google Shape;8089;p58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90" name="Google Shape;8090;p58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1" name="Google Shape;8091;p58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2" name="Google Shape;8092;p58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93" name="Google Shape;8093;p58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4" name="Google Shape;8094;p58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5" name="Google Shape;8095;p58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96" name="Google Shape;8096;p58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7" name="Google Shape;8097;p58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8" name="Google Shape;8098;p58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99" name="Google Shape;8099;p58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0" name="Google Shape;8100;p58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1" name="Google Shape;8101;p58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102" name="Google Shape;8102;p58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3" name="Google Shape;8103;p58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4" name="Google Shape;8104;p58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105" name="Google Shape;8105;p58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6" name="Google Shape;8106;p58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7" name="Google Shape;8107;p58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108" name="Google Shape;8108;p58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9" name="Google Shape;8109;p58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0" name="Google Shape;8110;p58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111" name="Google Shape;8111;p58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2" name="Google Shape;8112;p58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3" name="Google Shape;8113;p58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114" name="Google Shape;8114;p58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5" name="Google Shape;8115;p58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6" name="Google Shape;8116;p58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17" name="Google Shape;8117;p58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8" name="Google Shape;8118;p58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9" name="Google Shape;8119;p58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20" name="Google Shape;8120;p58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1" name="Google Shape;8121;p58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2" name="Google Shape;8122;p58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23" name="Google Shape;8123;p58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4" name="Google Shape;8124;p58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5" name="Google Shape;8125;p58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26" name="Google Shape;8126;p58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7" name="Google Shape;8127;p58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8" name="Google Shape;8128;p58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29" name="Google Shape;8129;p58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0" name="Google Shape;8130;p58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1" name="Google Shape;8131;p58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32" name="Google Shape;8132;p58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3" name="Google Shape;8133;p58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4" name="Google Shape;8134;p58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35" name="Google Shape;8135;p58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6" name="Google Shape;8136;p58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7" name="Google Shape;8137;p58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38" name="Google Shape;8138;p58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9" name="Google Shape;8139;p58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40" name="Google Shape;8140;p58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1" name="Google Shape;8141;p58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42" name="Google Shape;8142;p58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43" name="Google Shape;8143;p58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4" name="Google Shape;8144;p58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5" name="Google Shape;8145;p58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46" name="Google Shape;8146;p58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7" name="Google Shape;8147;p58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48" name="Google Shape;8148;p58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9" name="Google Shape;8149;p58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50" name="Google Shape;8150;p58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51" name="Google Shape;8151;p58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2" name="Google Shape;8152;p58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3" name="Google Shape;8153;p58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54" name="Google Shape;8154;p58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5" name="Google Shape;8155;p58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6" name="Google Shape;8156;p58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57" name="Google Shape;8157;p58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8" name="Google Shape;8158;p58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9" name="Google Shape;8159;p58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60" name="Google Shape;8160;p58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1" name="Google Shape;8161;p58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2" name="Google Shape;8162;p58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63" name="Google Shape;8163;p58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4" name="Google Shape;8164;p58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5" name="Google Shape;8165;p58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66" name="Google Shape;8166;p58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7" name="Google Shape;8167;p58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8" name="Google Shape;8168;p58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69" name="Google Shape;8169;p58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0" name="Google Shape;8170;p58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1" name="Google Shape;8171;p58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72" name="Google Shape;8172;p58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3" name="Google Shape;8173;p58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4" name="Google Shape;8174;p58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75" name="Google Shape;8175;p58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6" name="Google Shape;8176;p58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7" name="Google Shape;8177;p58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78" name="Google Shape;8178;p58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9" name="Google Shape;8179;p58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0" name="Google Shape;8180;p58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81" name="Google Shape;8181;p58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2" name="Google Shape;8182;p58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3" name="Google Shape;8183;p58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84" name="Google Shape;8184;p58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5" name="Google Shape;8185;p58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86" name="Google Shape;8186;p58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7" name="Google Shape;8187;p58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88" name="Google Shape;8188;p58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89" name="Google Shape;8189;p58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0" name="Google Shape;8190;p58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1" name="Google Shape;8191;p58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92" name="Google Shape;8192;p58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3" name="Google Shape;8193;p58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4" name="Google Shape;8194;p58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95" name="Google Shape;8195;p58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6" name="Google Shape;8196;p58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7" name="Google Shape;8197;p58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98" name="Google Shape;8198;p58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9" name="Google Shape;8199;p58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0" name="Google Shape;8200;p58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201" name="Google Shape;8201;p58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2" name="Google Shape;8202;p58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3" name="Google Shape;8203;p58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204" name="Google Shape;8204;p58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5" name="Google Shape;8205;p58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6" name="Google Shape;8206;p58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207" name="Google Shape;8207;p58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8" name="Google Shape;8208;p58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9" name="Google Shape;8209;p58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210" name="Google Shape;8210;p58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1" name="Google Shape;8211;p58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2" name="Google Shape;8212;p58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213" name="Google Shape;8213;p58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4" name="Google Shape;8214;p58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5" name="Google Shape;8215;p58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216" name="Google Shape;8216;p58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7" name="Google Shape;8217;p58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8" name="Google Shape;8218;p58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19" name="Google Shape;8219;p58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0" name="Google Shape;8220;p58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1" name="Google Shape;8221;p58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22" name="Google Shape;8222;p58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3" name="Google Shape;8223;p58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4" name="Google Shape;8224;p58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25" name="Google Shape;8225;p58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6" name="Google Shape;8226;p58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7" name="Google Shape;8227;p58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28" name="Google Shape;8228;p58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9" name="Google Shape;8229;p58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0" name="Google Shape;8230;p58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31" name="Google Shape;8231;p58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2" name="Google Shape;8232;p58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3" name="Google Shape;8233;p58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34" name="Google Shape;8234;p58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5" name="Google Shape;8235;p58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6" name="Google Shape;8236;p58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37" name="Google Shape;8237;p58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8" name="Google Shape;8238;p58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9" name="Google Shape;8239;p58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40" name="Google Shape;8240;p58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1" name="Google Shape;8241;p58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2" name="Google Shape;8242;p58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43" name="Google Shape;8243;p58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4" name="Google Shape;8244;p58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5" name="Google Shape;8245;p58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46" name="Google Shape;8246;p58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7" name="Google Shape;8247;p58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8" name="Google Shape;8248;p58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49" name="Google Shape;8249;p58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0" name="Google Shape;8250;p58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1" name="Google Shape;8251;p58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52" name="Google Shape;8252;p58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3" name="Google Shape;8253;p58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4" name="Google Shape;8254;p58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55" name="Google Shape;8255;p58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6" name="Google Shape;8256;p58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7" name="Google Shape;8257;p58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58" name="Google Shape;8258;p58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9" name="Google Shape;8259;p58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260" name="Google Shape;8260;p58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1" name="Google Shape;8261;p58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62" name="Google Shape;8262;p58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63" name="Google Shape;8263;p58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4" name="Google Shape;8264;p58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65" name="Google Shape;8265;p58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66" name="Google Shape;8266;p58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7" name="Google Shape;8267;p58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68" name="Google Shape;8268;p58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69" name="Google Shape;8269;p58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0" name="Google Shape;8270;p58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271" name="Google Shape;8271;p58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72" name="Google Shape;8272;p58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73" name="Google Shape;8273;p58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4" name="Google Shape;8274;p58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5" name="Google Shape;8275;p58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6" name="Google Shape;8276;p58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7" name="Google Shape;8277;p58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8" name="Google Shape;8278;p58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9" name="Google Shape;8279;p58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0" name="Google Shape;8280;p58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1" name="Google Shape;8281;p58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2" name="Google Shape;8282;p58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3" name="Google Shape;8283;p58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4" name="Google Shape;8284;p58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5" name="Google Shape;8285;p58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6" name="Google Shape;8286;p58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7" name="Google Shape;8287;p58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8" name="Google Shape;8288;p58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9" name="Google Shape;8289;p58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0" name="Google Shape;8290;p58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1" name="Google Shape;8291;p58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2" name="Google Shape;8292;p58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3" name="Google Shape;8293;p58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4" name="Google Shape;8294;p58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5" name="Google Shape;8295;p58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6" name="Google Shape;8296;p58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7" name="Google Shape;8297;p58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8" name="Google Shape;8298;p58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9" name="Google Shape;8299;p58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0" name="Google Shape;8300;p58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1" name="Google Shape;8301;p58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2" name="Google Shape;8302;p58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3" name="Google Shape;8303;p58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4" name="Google Shape;8304;p58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5" name="Google Shape;8305;p58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6" name="Google Shape;8306;p58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7" name="Google Shape;8307;p58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8" name="Google Shape;8308;p58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9" name="Google Shape;8309;p58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0" name="Google Shape;8310;p58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1" name="Google Shape;8311;p58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2" name="Google Shape;8312;p58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3" name="Google Shape;8313;p58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4" name="Google Shape;8314;p58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5" name="Google Shape;8315;p58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6" name="Google Shape;8316;p58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7" name="Google Shape;8317;p58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8" name="Google Shape;8318;p58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9" name="Google Shape;8319;p58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0" name="Google Shape;8320;p58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1" name="Google Shape;8321;p58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2" name="Google Shape;8322;p58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3" name="Google Shape;8323;p58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4" name="Google Shape;8324;p58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5" name="Google Shape;8325;p58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6" name="Google Shape;8326;p58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7" name="Google Shape;8327;p58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8" name="Google Shape;8328;p58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9" name="Google Shape;8329;p58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30" name="Google Shape;8330;p58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1" name="Google Shape;8331;p58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2" name="Google Shape;8332;p58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33" name="Google Shape;8333;p58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4" name="Google Shape;8334;p58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5" name="Google Shape;8335;p58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36" name="Google Shape;8336;p58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7" name="Google Shape;8337;p58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8" name="Google Shape;8338;p58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39" name="Google Shape;8339;p58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0" name="Google Shape;8340;p58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1" name="Google Shape;8341;p58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42" name="Google Shape;8342;p58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3" name="Google Shape;8343;p58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4" name="Google Shape;8344;p58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45" name="Google Shape;8345;p58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6" name="Google Shape;8346;p58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7" name="Google Shape;8347;p58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48" name="Google Shape;8348;p58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9" name="Google Shape;8349;p58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0" name="Google Shape;8350;p58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51" name="Google Shape;8351;p58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2" name="Google Shape;8352;p58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3" name="Google Shape;8353;p58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54" name="Google Shape;8354;p58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5" name="Google Shape;8355;p58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6" name="Google Shape;8356;p58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57" name="Google Shape;8357;p58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8" name="Google Shape;8358;p58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9" name="Google Shape;8359;p58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60" name="Google Shape;8360;p58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1" name="Google Shape;8361;p58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362" name="Google Shape;8362;p58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3" name="Google Shape;8363;p58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364" name="Google Shape;8364;p58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65" name="Google Shape;8365;p58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6" name="Google Shape;8366;p58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7" name="Google Shape;8367;p58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68" name="Google Shape;8368;p58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9" name="Google Shape;8369;p58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0" name="Google Shape;8370;p58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71" name="Google Shape;8371;p58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2" name="Google Shape;8372;p58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3" name="Google Shape;8373;p58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74" name="Google Shape;8374;p58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5" name="Google Shape;8375;p58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6" name="Google Shape;8376;p58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77" name="Google Shape;8377;p58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8" name="Google Shape;8378;p58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9" name="Google Shape;8379;p58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80" name="Google Shape;8380;p58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1" name="Google Shape;8381;p58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2" name="Google Shape;8382;p58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83" name="Google Shape;8383;p58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4" name="Google Shape;8384;p58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5" name="Google Shape;8385;p58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86" name="Google Shape;8386;p58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7" name="Google Shape;8387;p58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8" name="Google Shape;8388;p58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89" name="Google Shape;8389;p58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0" name="Google Shape;8390;p58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1" name="Google Shape;8391;p58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92" name="Google Shape;8392;p58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3" name="Google Shape;8393;p58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4" name="Google Shape;8394;p58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95" name="Google Shape;8395;p58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6" name="Google Shape;8396;p58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7" name="Google Shape;8397;p58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98" name="Google Shape;8398;p58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9" name="Google Shape;8399;p58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0" name="Google Shape;8400;p58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401" name="Google Shape;8401;p58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2" name="Google Shape;8402;p58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3" name="Google Shape;8403;p58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404" name="Google Shape;8404;p58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5" name="Google Shape;8405;p58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6" name="Google Shape;8406;p58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407" name="Google Shape;8407;p58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8" name="Google Shape;8408;p58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9" name="Google Shape;8409;p58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410" name="Google Shape;8410;p58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1" name="Google Shape;8411;p58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2" name="Google Shape;8412;p58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413" name="Google Shape;8413;p58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4" name="Google Shape;8414;p58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5" name="Google Shape;8415;p58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416" name="Google Shape;8416;p58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7" name="Google Shape;8417;p58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8" name="Google Shape;8418;p58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19" name="Google Shape;8419;p58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0" name="Google Shape;8420;p58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1" name="Google Shape;8421;p58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22" name="Google Shape;8422;p58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3" name="Google Shape;8423;p58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4" name="Google Shape;8424;p58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25" name="Google Shape;8425;p58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6" name="Google Shape;8426;p58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7" name="Google Shape;8427;p58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28" name="Google Shape;8428;p58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9" name="Google Shape;8429;p58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0" name="Google Shape;8430;p58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31" name="Google Shape;8431;p58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2" name="Google Shape;8432;p58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3" name="Google Shape;8433;p58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34" name="Google Shape;8434;p58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5" name="Google Shape;8435;p58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6" name="Google Shape;8436;p58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37" name="Google Shape;8437;p58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8" name="Google Shape;8438;p58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9" name="Google Shape;8439;p58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40" name="Google Shape;8440;p58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1" name="Google Shape;8441;p58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2" name="Google Shape;8442;p58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43" name="Google Shape;8443;p58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4" name="Google Shape;8444;p58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5" name="Google Shape;8445;p58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46" name="Google Shape;8446;p58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7" name="Google Shape;8447;p58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8" name="Google Shape;8448;p58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49" name="Google Shape;8449;p58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0" name="Google Shape;8450;p58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51" name="Google Shape;8451;p58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52" name="Google Shape;8452;p58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3" name="Google Shape;8453;p58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54" name="Google Shape;8454;p58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55" name="Google Shape;8455;p58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6" name="Google Shape;8456;p58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57" name="Google Shape;8457;p58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58" name="Google Shape;8458;p58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59" name="Google Shape;8459;p58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60" name="Google Shape;8460;p58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61" name="Google Shape;8461;p58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62" name="Google Shape;8462;p58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63" name="Google Shape;8463;p58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64" name="Google Shape;8464;p58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65" name="Google Shape;8465;p58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69" name="Shape 8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70" name="Google Shape;8470;p59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71" name="Google Shape;8471;p59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72" name="Google Shape;8472;p59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3" name="Google Shape;8473;p59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4" name="Google Shape;8474;p59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5" name="Google Shape;8475;p59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6" name="Google Shape;8476;p59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7" name="Google Shape;8477;p59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8" name="Google Shape;8478;p59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79" name="Google Shape;8479;p59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80" name="Google Shape;8480;p59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1" name="Google Shape;8481;p59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2" name="Google Shape;8482;p59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3" name="Google Shape;8483;p59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4" name="Google Shape;8484;p59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85" name="Google Shape;8485;p59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86" name="Google Shape;8486;p59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87" name="Google Shape;8487;p59"/>
              <p:cNvCxnSpPr>
                <a:endCxn id="8488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89" name="Google Shape;8489;p59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0" name="Google Shape;8490;p59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1" name="Google Shape;8491;p59"/>
              <p:cNvCxnSpPr>
                <a:stCxn id="8488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8492" name="Google Shape;8492;p59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93" name="Google Shape;8493;p59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4" name="Google Shape;8494;p59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95" name="Google Shape;8495;p59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59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97" name="Google Shape;8497;p59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98" name="Google Shape;8498;p59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9" name="Google Shape;8499;p59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0" name="Google Shape;8500;p59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501" name="Google Shape;8501;p59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2" name="Google Shape;8502;p59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03" name="Google Shape;8503;p59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59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04" name="Google Shape;8504;p59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505" name="Google Shape;8505;p59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6" name="Google Shape;8506;p59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07" name="Google Shape;8507;p59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508" name="Google Shape;8508;p59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509" name="Google Shape;8509;p59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510" name="Google Shape;8510;p59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511" name="Google Shape;8511;p59"/>
              <p:cNvCxnSpPr>
                <a:stCxn id="8512" idx="6"/>
                <a:endCxn id="8513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514" name="Google Shape;8514;p59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515" name="Google Shape;8515;p59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13" name="Google Shape;8513;p59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6" name="Google Shape;8516;p59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17" name="Google Shape;8517;p59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18" name="Google Shape;8518;p59"/>
              <p:cNvCxnSpPr>
                <a:stCxn id="8519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20" name="Google Shape;8520;p59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9" name="Google Shape;8519;p59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21" name="Google Shape;8521;p59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22" name="Google Shape;8522;p59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23" name="Google Shape;8523;p59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4" name="Google Shape;8524;p59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25" name="Google Shape;8525;p59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26" name="Google Shape;8526;p59"/>
              <p:cNvCxnSpPr>
                <a:stCxn id="8527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12" name="Google Shape;8512;p59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7" name="Google Shape;8527;p59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28" name="Google Shape;8528;p59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29" name="Google Shape;8529;p59"/>
            <p:cNvCxnSpPr>
              <a:stCxn id="8530" idx="4"/>
              <a:endCxn id="8531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32" name="Google Shape;8532;p59"/>
            <p:cNvCxnSpPr>
              <a:stCxn id="8531" idx="0"/>
              <a:endCxn id="8533" idx="4"/>
            </p:cNvCxnSpPr>
            <p:nvPr/>
          </p:nvCxnSpPr>
          <p:spPr>
            <a:xfrm flipH="1" rot="10800000">
              <a:off x="1521366" y="3577919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34" name="Google Shape;8534;p59"/>
            <p:cNvCxnSpPr>
              <a:stCxn id="8533" idx="4"/>
              <a:endCxn id="8535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36" name="Google Shape;8536;p59"/>
            <p:cNvCxnSpPr>
              <a:stCxn id="8535" idx="0"/>
              <a:endCxn id="8537" idx="4"/>
            </p:cNvCxnSpPr>
            <p:nvPr/>
          </p:nvCxnSpPr>
          <p:spPr>
            <a:xfrm flipH="1" rot="10800000">
              <a:off x="2894933" y="3577918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37" name="Google Shape;8537;p59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33" name="Google Shape;8533;p59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30" name="Google Shape;8530;p59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35" name="Google Shape;8535;p59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31" name="Google Shape;8531;p59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38" name="Google Shape;8538;p59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39" name="Google Shape;8539;p59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59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59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59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59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4" name="Google Shape;8544;p59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45" name="Google Shape;8545;p59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59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59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59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59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59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51" name="Google Shape;8551;p59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52" name="Google Shape;8552;p59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53" name="Google Shape;8553;p59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54" name="Google Shape;8554;p59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55" name="Google Shape;8555;p59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grpSp>
          <p:nvGrpSpPr>
            <p:cNvPr id="8556" name="Google Shape;8556;p59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57" name="Google Shape;8557;p59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8" name="Google Shape;8558;p59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9" name="Google Shape;8559;p59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60" name="Google Shape;8560;p59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61" name="Google Shape;8561;p59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59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59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64" name="Google Shape;8564;p59"/>
            <p:cNvCxnSpPr>
              <a:stCxn id="8561" idx="6"/>
              <a:endCxn id="8562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65" name="Google Shape;8565;p59"/>
            <p:cNvCxnSpPr>
              <a:stCxn id="8562" idx="4"/>
              <a:endCxn id="8566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67" name="Google Shape;8567;p59"/>
            <p:cNvCxnSpPr>
              <a:stCxn id="8566" idx="6"/>
              <a:endCxn id="8563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68" name="Google Shape;8568;p59"/>
            <p:cNvCxnSpPr>
              <a:stCxn id="8563" idx="4"/>
              <a:endCxn id="8569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66" name="Google Shape;8566;p59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59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59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71" name="Google Shape;8571;p59"/>
            <p:cNvCxnSpPr>
              <a:endCxn id="8570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72" name="Google Shape;8572;p59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73" name="Google Shape;8573;p59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59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59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59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59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8" name="Google Shape;8578;p59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79" name="Google Shape;8579;p59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59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59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59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59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84" name="Google Shape;8584;p59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85" name="Google Shape;8585;p59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86" name="Google Shape;8586;p59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87" name="Google Shape;8587;p59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88" name="Google Shape;8588;p59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89" name="Google Shape;8589;p59"/>
            <p:cNvCxnSpPr>
              <a:stCxn id="8590" idx="2"/>
              <a:endCxn id="8591" idx="0"/>
            </p:cNvCxnSpPr>
            <p:nvPr/>
          </p:nvCxnSpPr>
          <p:spPr>
            <a:xfrm flipH="1" rot="-5400000">
              <a:off x="1629114" y="2672827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92" name="Google Shape;8592;p59"/>
            <p:cNvCxnSpPr>
              <a:stCxn id="8593" idx="0"/>
              <a:endCxn id="8590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94" name="Google Shape;8594;p59"/>
            <p:cNvCxnSpPr>
              <a:stCxn id="8593" idx="2"/>
              <a:endCxn id="8595" idx="0"/>
            </p:cNvCxnSpPr>
            <p:nvPr/>
          </p:nvCxnSpPr>
          <p:spPr>
            <a:xfrm flipH="1" rot="-5400000">
              <a:off x="1163380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96" name="Google Shape;8596;p59"/>
            <p:cNvCxnSpPr>
              <a:stCxn id="8597" idx="0"/>
              <a:endCxn id="8593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98" name="Google Shape;8598;p59"/>
            <p:cNvCxnSpPr>
              <a:stCxn id="8591" idx="2"/>
              <a:endCxn id="8599" idx="0"/>
            </p:cNvCxnSpPr>
            <p:nvPr/>
          </p:nvCxnSpPr>
          <p:spPr>
            <a:xfrm flipH="1" rot="-5400000">
              <a:off x="1901948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600" name="Google Shape;8600;p59"/>
            <p:cNvCxnSpPr>
              <a:stCxn id="8601" idx="0"/>
              <a:endCxn id="8591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97" name="Google Shape;8597;p59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95" name="Google Shape;8595;p59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601" name="Google Shape;8601;p59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99" name="Google Shape;8599;p59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91" name="Google Shape;8591;p59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93" name="Google Shape;8593;p59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90" name="Google Shape;8590;p59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602" name="Google Shape;8602;p59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603" name="Google Shape;8603;p59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604" name="Google Shape;8604;p59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605" name="Google Shape;8605;p59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606" name="Google Shape;8606;p59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7" name="Google Shape;8607;p59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8608" name="Google Shape;8608;p59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609" name="Google Shape;8609;p59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10" name="Google Shape;8610;p59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611" name="Google Shape;8611;p59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612" name="Google Shape;8612;p59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13" name="Google Shape;8613;p59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14" name="Google Shape;8614;p59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5" name="Google Shape;8615;p59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616" name="Google Shape;8616;p59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17" name="Google Shape;8617;p59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18" name="Google Shape;8618;p59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19" name="Google Shape;8619;p59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0" name="Google Shape;8620;p59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21" name="Google Shape;8621;p59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22" name="Google Shape;8622;p59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23" name="Google Shape;8623;p59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24" name="Google Shape;8624;p59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25" name="Google Shape;8625;p59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26" name="Google Shape;8626;p59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27" name="Google Shape;8627;p59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8" name="Google Shape;8628;p59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9" name="Google Shape;8629;p59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30" name="Google Shape;8630;p59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31" name="Google Shape;8631;p59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2" name="Google Shape;8632;p59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3" name="Google Shape;8633;p59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34" name="Google Shape;8634;p59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35" name="Google Shape;8635;p59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6" name="Google Shape;8636;p59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7" name="Google Shape;8637;p59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38" name="Google Shape;8638;p59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39" name="Google Shape;8639;p59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0" name="Google Shape;8640;p59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1" name="Google Shape;8641;p59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42" name="Google Shape;8642;p59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43" name="Google Shape;8643;p59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59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59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59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59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59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59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59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59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59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3" name="Google Shape;8653;p59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54" name="Google Shape;8654;p59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59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59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59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59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59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59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59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59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59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59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59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59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59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59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59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59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59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59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59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59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59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59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59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59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79" name="Google Shape;8679;p59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80" name="Google Shape;8680;p59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4E9E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1" name="Google Shape;8681;p59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2" name="Google Shape;8682;p59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3" name="Google Shape;8683;p59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4" name="Google Shape;8684;p59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5" name="Google Shape;8685;p59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6" name="Google Shape;8686;p59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7" name="Google Shape;8687;p59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8" name="Google Shape;8688;p59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9" name="Google Shape;8689;p59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0" name="Google Shape;8690;p59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1" name="Google Shape;8691;p59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2" name="Google Shape;8692;p59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3" name="Google Shape;8693;p59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4" name="Google Shape;8694;p59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5" name="Google Shape;8695;p59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6" name="Google Shape;8696;p59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7" name="Google Shape;8697;p59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8" name="Google Shape;8698;p59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9" name="Google Shape;8699;p59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700" name="Google Shape;8700;p59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59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59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59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59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59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59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59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59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59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59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59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59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59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4" name="Google Shape;8714;p59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715" name="Google Shape;8715;p59"/>
            <p:cNvSpPr/>
            <p:nvPr/>
          </p:nvSpPr>
          <p:spPr>
            <a:xfrm>
              <a:off x="4428249" y="1369375"/>
              <a:ext cx="2375" cy="429104"/>
            </a:xfrm>
            <a:custGeom>
              <a:rect b="b" l="l" r="r" t="t"/>
              <a:pathLst>
                <a:path extrusionOk="0" h="18328" w="95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59"/>
            <p:cNvSpPr/>
            <p:nvPr/>
          </p:nvSpPr>
          <p:spPr>
            <a:xfrm>
              <a:off x="4428354" y="1369375"/>
              <a:ext cx="36800" cy="2200"/>
            </a:xfrm>
            <a:custGeom>
              <a:rect b="b" l="l" r="r" t="t"/>
              <a:pathLst>
                <a:path extrusionOk="0" h="88" w="147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59"/>
            <p:cNvSpPr/>
            <p:nvPr/>
          </p:nvSpPr>
          <p:spPr>
            <a:xfrm>
              <a:off x="4428704" y="1383625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59"/>
            <p:cNvSpPr/>
            <p:nvPr/>
          </p:nvSpPr>
          <p:spPr>
            <a:xfrm>
              <a:off x="4428704" y="139787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59"/>
            <p:cNvSpPr/>
            <p:nvPr/>
          </p:nvSpPr>
          <p:spPr>
            <a:xfrm>
              <a:off x="4428704" y="1412125"/>
              <a:ext cx="36100" cy="2175"/>
            </a:xfrm>
            <a:custGeom>
              <a:rect b="b" l="l" r="r" t="t"/>
              <a:pathLst>
                <a:path extrusionOk="0" h="87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59"/>
            <p:cNvSpPr/>
            <p:nvPr/>
          </p:nvSpPr>
          <p:spPr>
            <a:xfrm>
              <a:off x="4428354" y="1426350"/>
              <a:ext cx="18050" cy="2200"/>
            </a:xfrm>
            <a:custGeom>
              <a:rect b="b" l="l" r="r" t="t"/>
              <a:pathLst>
                <a:path extrusionOk="0" h="88" w="72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59"/>
            <p:cNvSpPr/>
            <p:nvPr/>
          </p:nvSpPr>
          <p:spPr>
            <a:xfrm>
              <a:off x="4428704" y="14406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59"/>
            <p:cNvSpPr/>
            <p:nvPr/>
          </p:nvSpPr>
          <p:spPr>
            <a:xfrm>
              <a:off x="4428704" y="1454850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59"/>
            <p:cNvSpPr/>
            <p:nvPr/>
          </p:nvSpPr>
          <p:spPr>
            <a:xfrm>
              <a:off x="4428354" y="1469100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59"/>
            <p:cNvSpPr/>
            <p:nvPr/>
          </p:nvSpPr>
          <p:spPr>
            <a:xfrm>
              <a:off x="4428354" y="1483350"/>
              <a:ext cx="18050" cy="2350"/>
            </a:xfrm>
            <a:custGeom>
              <a:rect b="b" l="l" r="r" t="t"/>
              <a:pathLst>
                <a:path extrusionOk="0" h="94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59"/>
            <p:cNvSpPr/>
            <p:nvPr/>
          </p:nvSpPr>
          <p:spPr>
            <a:xfrm>
              <a:off x="4428704" y="149757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59"/>
            <p:cNvSpPr/>
            <p:nvPr/>
          </p:nvSpPr>
          <p:spPr>
            <a:xfrm>
              <a:off x="4428704" y="151182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59"/>
            <p:cNvSpPr/>
            <p:nvPr/>
          </p:nvSpPr>
          <p:spPr>
            <a:xfrm>
              <a:off x="4428354" y="152607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59"/>
            <p:cNvSpPr/>
            <p:nvPr/>
          </p:nvSpPr>
          <p:spPr>
            <a:xfrm>
              <a:off x="4428704" y="15403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59"/>
            <p:cNvSpPr/>
            <p:nvPr/>
          </p:nvSpPr>
          <p:spPr>
            <a:xfrm>
              <a:off x="4428704" y="155455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59"/>
            <p:cNvSpPr/>
            <p:nvPr/>
          </p:nvSpPr>
          <p:spPr>
            <a:xfrm>
              <a:off x="4428704" y="15688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59"/>
            <p:cNvSpPr/>
            <p:nvPr/>
          </p:nvSpPr>
          <p:spPr>
            <a:xfrm>
              <a:off x="4428354" y="1583050"/>
              <a:ext cx="36800" cy="2375"/>
            </a:xfrm>
            <a:custGeom>
              <a:rect b="b" l="l" r="r" t="t"/>
              <a:pathLst>
                <a:path extrusionOk="0" h="95" w="147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59"/>
            <p:cNvSpPr/>
            <p:nvPr/>
          </p:nvSpPr>
          <p:spPr>
            <a:xfrm>
              <a:off x="4428704" y="15973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59"/>
            <p:cNvSpPr/>
            <p:nvPr/>
          </p:nvSpPr>
          <p:spPr>
            <a:xfrm>
              <a:off x="4428704" y="1611550"/>
              <a:ext cx="17350" cy="2350"/>
            </a:xfrm>
            <a:custGeom>
              <a:rect b="b" l="l" r="r" t="t"/>
              <a:pathLst>
                <a:path extrusionOk="0" h="94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59"/>
            <p:cNvSpPr/>
            <p:nvPr/>
          </p:nvSpPr>
          <p:spPr>
            <a:xfrm>
              <a:off x="4428704" y="1625775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59"/>
            <p:cNvSpPr/>
            <p:nvPr/>
          </p:nvSpPr>
          <p:spPr>
            <a:xfrm>
              <a:off x="4428354" y="164002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59"/>
            <p:cNvSpPr/>
            <p:nvPr/>
          </p:nvSpPr>
          <p:spPr>
            <a:xfrm>
              <a:off x="4428704" y="16542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59"/>
            <p:cNvSpPr/>
            <p:nvPr/>
          </p:nvSpPr>
          <p:spPr>
            <a:xfrm>
              <a:off x="4428704" y="16685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59"/>
            <p:cNvSpPr/>
            <p:nvPr/>
          </p:nvSpPr>
          <p:spPr>
            <a:xfrm>
              <a:off x="4428704" y="1682950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59"/>
            <p:cNvSpPr/>
            <p:nvPr/>
          </p:nvSpPr>
          <p:spPr>
            <a:xfrm>
              <a:off x="4428354" y="1697200"/>
              <a:ext cx="18050" cy="2175"/>
            </a:xfrm>
            <a:custGeom>
              <a:rect b="b" l="l" r="r" t="t"/>
              <a:pathLst>
                <a:path extrusionOk="0" h="87" w="72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59"/>
            <p:cNvSpPr/>
            <p:nvPr/>
          </p:nvSpPr>
          <p:spPr>
            <a:xfrm>
              <a:off x="4428704" y="171142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59"/>
            <p:cNvSpPr/>
            <p:nvPr/>
          </p:nvSpPr>
          <p:spPr>
            <a:xfrm>
              <a:off x="4428704" y="17256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59"/>
            <p:cNvSpPr/>
            <p:nvPr/>
          </p:nvSpPr>
          <p:spPr>
            <a:xfrm>
              <a:off x="4428704" y="173992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59"/>
            <p:cNvSpPr/>
            <p:nvPr/>
          </p:nvSpPr>
          <p:spPr>
            <a:xfrm>
              <a:off x="4428354" y="1754175"/>
              <a:ext cx="36800" cy="2175"/>
            </a:xfrm>
            <a:custGeom>
              <a:rect b="b" l="l" r="r" t="t"/>
              <a:pathLst>
                <a:path extrusionOk="0" h="87" w="147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59"/>
            <p:cNvSpPr/>
            <p:nvPr/>
          </p:nvSpPr>
          <p:spPr>
            <a:xfrm>
              <a:off x="4428704" y="17684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59"/>
            <p:cNvSpPr/>
            <p:nvPr/>
          </p:nvSpPr>
          <p:spPr>
            <a:xfrm>
              <a:off x="4428704" y="178265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59"/>
            <p:cNvSpPr/>
            <p:nvPr/>
          </p:nvSpPr>
          <p:spPr>
            <a:xfrm>
              <a:off x="4428542" y="1796744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7" name="Google Shape;8747;p59"/>
          <p:cNvGrpSpPr/>
          <p:nvPr/>
        </p:nvGrpSpPr>
        <p:grpSpPr>
          <a:xfrm flipH="1" rot="10800000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48" name="Google Shape;8748;p59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8749" name="Google Shape;8749;p59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59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59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59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59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4" name="Google Shape;8754;p59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55" name="Google Shape;8755;p59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8756" name="Google Shape;8756;p59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8757" name="Google Shape;8757;p59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58" name="Google Shape;8758;p59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59" name="Google Shape;8759;p59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60" name="Google Shape;8760;p59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61" name="Google Shape;8761;p59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62" name="Google Shape;8762;p59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63" name="Google Shape;8763;p59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64" name="Google Shape;8764;p59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65" name="Google Shape;8765;p59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8766" name="Google Shape;8766;p59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8767" name="Google Shape;8767;p59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68" name="Google Shape;8768;p59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69" name="Google Shape;8769;p59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70" name="Google Shape;8770;p59"/>
                <p:cNvCxnSpPr/>
                <p:nvPr/>
              </p:nvCxnSpPr>
              <p:spPr>
                <a:xfrm flipH="1" rot="-5400000">
                  <a:off x="2905682" y="1782817"/>
                  <a:ext cx="175200" cy="1752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71" name="Google Shape;8771;p59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rect b="b" l="l" r="r" t="t"/>
                  <a:pathLst>
                    <a:path extrusionOk="0" h="10746" w="11576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72" name="Google Shape;8772;p59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73" name="Google Shape;8773;p59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74" name="Google Shape;8774;p59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rect b="b" l="l" r="r" t="t"/>
                  <a:pathLst>
                    <a:path extrusionOk="0" h="10754" w="11576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75" name="Google Shape;8775;p59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76" name="Google Shape;8776;p59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77" name="Google Shape;8777;p59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78" name="Google Shape;8778;p59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9" name="Google Shape;8779;p59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rect b="b" l="l" r="r" t="t"/>
                    <a:pathLst>
                      <a:path extrusionOk="0" h="10777" w="11576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80" name="Google Shape;8780;p59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81" name="Google Shape;8781;p59"/>
                  <p:cNvCxnSpPr/>
                  <p:nvPr/>
                </p:nvCxnSpPr>
                <p:spPr>
                  <a:xfrm flipH="1" rot="10800000">
                    <a:off x="2908607" y="2140990"/>
                    <a:ext cx="199800" cy="1857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82" name="Google Shape;8782;p59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rect b="b" l="l" r="r" t="t"/>
                    <a:pathLst>
                      <a:path extrusionOk="0" h="10753" w="11576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783" name="Google Shape;8783;p59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84" name="Google Shape;8784;p59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785" name="Google Shape;8785;p59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86" name="Google Shape;8786;p59"/>
                  <p:cNvCxnSpPr/>
                  <p:nvPr/>
                </p:nvCxnSpPr>
                <p:spPr>
                  <a:xfrm flipH="1" rot="10800000">
                    <a:off x="2158948" y="1783103"/>
                    <a:ext cx="459000" cy="2823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87" name="Google Shape;8787;p59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rect b="b" l="l" r="r" t="t"/>
                    <a:pathLst>
                      <a:path extrusionOk="0" h="14873" w="15345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88" name="Google Shape;8788;p59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89" name="Google Shape;8789;p59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90" name="Google Shape;8790;p59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rect b="b" l="l" r="r" t="t"/>
                    <a:pathLst>
                      <a:path extrusionOk="0" h="14873" w="15346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8791" name="Google Shape;8791;p59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92" name="Google Shape;8792;p59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93" name="Google Shape;8793;p59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4" name="Google Shape;8794;p59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5" name="Google Shape;8795;p59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6" name="Google Shape;8796;p59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7" name="Google Shape;8797;p59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8" name="Google Shape;8798;p59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99" name="Google Shape;8799;p59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800" name="Google Shape;8800;p59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801" name="Google Shape;8801;p59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802" name="Google Shape;8802;p59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803" name="Google Shape;8803;p59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4" name="Google Shape;8804;p59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5" name="Google Shape;8805;p59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6" name="Google Shape;8806;p59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7" name="Google Shape;8807;p59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8" name="Google Shape;8808;p59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9" name="Google Shape;8809;p59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10" name="Google Shape;8810;p59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11" name="Google Shape;8811;p59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812" name="Google Shape;8812;p59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813" name="Google Shape;8813;p59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814" name="Google Shape;8814;p59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815" name="Google Shape;8815;p59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816" name="Google Shape;8816;p59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17" name="Google Shape;8817;p59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18" name="Google Shape;8818;p59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19" name="Google Shape;8819;p59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20" name="Google Shape;8820;p59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21" name="Google Shape;8821;p59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22" name="Google Shape;8822;p59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23" name="Google Shape;8823;p59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24" name="Google Shape;8824;p59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825" name="Google Shape;8825;p59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26" name="Google Shape;8826;p59"/>
            <p:cNvSpPr/>
            <p:nvPr/>
          </p:nvSpPr>
          <p:spPr>
            <a:xfrm>
              <a:off x="7151862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59"/>
            <p:cNvSpPr/>
            <p:nvPr/>
          </p:nvSpPr>
          <p:spPr>
            <a:xfrm>
              <a:off x="7664213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59"/>
            <p:cNvSpPr/>
            <p:nvPr/>
          </p:nvSpPr>
          <p:spPr>
            <a:xfrm>
              <a:off x="6895687" y="2575804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59"/>
            <p:cNvSpPr/>
            <p:nvPr/>
          </p:nvSpPr>
          <p:spPr>
            <a:xfrm>
              <a:off x="739953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59"/>
            <p:cNvSpPr/>
            <p:nvPr/>
          </p:nvSpPr>
          <p:spPr>
            <a:xfrm>
              <a:off x="791188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31" name="Google Shape;8831;p59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32" name="Google Shape;8832;p59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33" name="Google Shape;8833;p59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34" name="Google Shape;8834;p59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35" name="Google Shape;8835;p59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36" name="Google Shape;8836;p59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37" name="Google Shape;8837;p59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38" name="Google Shape;8838;p59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39" name="Google Shape;8839;p59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40" name="Google Shape;8840;p59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1" name="Google Shape;8841;p59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2" name="Google Shape;8842;p59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43" name="Google Shape;8843;p59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44" name="Google Shape;8844;p59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45" name="Google Shape;8845;p59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46" name="Google Shape;8846;p59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7" name="Google Shape;8847;p59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8" name="Google Shape;8848;p59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49" name="Google Shape;8849;p59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50" name="Google Shape;8850;p59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1" name="Google Shape;8851;p59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52" name="Google Shape;8852;p59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53" name="Google Shape;8853;p59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54" name="Google Shape;8854;p59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5" name="Google Shape;8855;p59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6" name="Google Shape;8856;p59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57" name="Google Shape;8857;p59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58" name="Google Shape;8858;p59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9" name="Google Shape;8859;p59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60" name="Google Shape;8860;p59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61" name="Google Shape;8861;p59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62" name="Google Shape;8862;p59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3" name="Google Shape;8863;p59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4" name="Google Shape;8864;p59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65" name="Google Shape;8865;p59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66" name="Google Shape;8866;p59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7" name="Google Shape;8867;p59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8868" name="Google Shape;8868;p59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69" name="Google Shape;8869;p59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70" name="Google Shape;8870;p59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71" name="Google Shape;8871;p59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2" name="Google Shape;8872;p59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3" name="Google Shape;8873;p59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74" name="Google Shape;8874;p59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75" name="Google Shape;8875;p59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6" name="Google Shape;8876;p59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77" name="Google Shape;8877;p59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78" name="Google Shape;8878;p59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79" name="Google Shape;8879;p59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80" name="Google Shape;8880;p59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81" name="Google Shape;8881;p59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82" name="Google Shape;8882;p59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83" name="Google Shape;8883;p59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84" name="Google Shape;8884;p59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85" name="Google Shape;8885;p59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86" name="Google Shape;8886;p59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87" name="Google Shape;8887;p59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88" name="Google Shape;8888;p59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89" name="Google Shape;8889;p59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90" name="Google Shape;8890;p59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91" name="Google Shape;8891;p59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92" name="Google Shape;8892;p59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96" name="Shape 8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97" name="Google Shape;8897;p60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98" name="Google Shape;8898;p60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99" name="Google Shape;8899;p60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900" name="Google Shape;8900;p60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901" name="Google Shape;8901;p60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902" name="Google Shape;8902;p60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903" name="Google Shape;8903;p60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904" name="Google Shape;8904;p60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905" name="Google Shape;8905;p60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906" name="Google Shape;8906;p60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907" name="Google Shape;8907;p60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908" name="Google Shape;8908;p60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9" name="Google Shape;8909;p60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0" name="Google Shape;8910;p60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1" name="Google Shape;8911;p60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2" name="Google Shape;8912;p60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3" name="Google Shape;8913;p60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4" name="Google Shape;8914;p60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5" name="Google Shape;8915;p60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6" name="Google Shape;8916;p60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7" name="Google Shape;8917;p60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8" name="Google Shape;8918;p60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9" name="Google Shape;8919;p60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0" name="Google Shape;8920;p60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1" name="Google Shape;8921;p60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2" name="Google Shape;8922;p60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3" name="Google Shape;8923;p60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4" name="Google Shape;8924;p60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5" name="Google Shape;8925;p60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6" name="Google Shape;8926;p60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7" name="Google Shape;8927;p60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28" name="Google Shape;8928;p60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{9B5C11D9-918E-476A-B6B2-8126892957A5}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8929" name="Google Shape;8929;p60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30" name="Google Shape;8930;p60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31" name="Google Shape;8931;p60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2" name="Google Shape;8932;p60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3" name="Google Shape;8933;p60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4" name="Google Shape;8934;p60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5" name="Google Shape;8935;p60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6" name="Google Shape;8936;p60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7" name="Google Shape;8937;p60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8" name="Google Shape;8938;p60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9" name="Google Shape;8939;p60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60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60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2" name="Google Shape;8942;p60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3" name="Google Shape;8943;p60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4" name="Google Shape;8944;p60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5" name="Google Shape;8945;p60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6" name="Google Shape;8946;p60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7" name="Google Shape;8947;p60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8" name="Google Shape;8948;p60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9" name="Google Shape;8949;p60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0" name="Google Shape;8950;p60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1" name="Google Shape;8951;p60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2" name="Google Shape;8952;p60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3" name="Google Shape;8953;p60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4" name="Google Shape;8954;p60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55" name="Google Shape;8955;p60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56" name="Google Shape;8956;p60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7" name="Google Shape;8957;p60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8" name="Google Shape;8958;p60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9" name="Google Shape;8959;p60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60" name="Google Shape;8960;p60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60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60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60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8964" name="Google Shape;8964;p60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{9B5C11D9-918E-476A-B6B2-8126892957A5}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8965" name="Google Shape;8965;p60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{9B5C11D9-918E-476A-B6B2-8126892957A5}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66" name="Google Shape;8966;p60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67" name="Google Shape;8967;p60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68" name="Google Shape;8968;p60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9" name="Google Shape;8969;p60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0" name="Google Shape;8970;p60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1" name="Google Shape;8971;p60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2" name="Google Shape;8972;p60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3" name="Google Shape;8973;p60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74" name="Google Shape;8974;p60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5" name="Google Shape;8975;p60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6" name="Google Shape;8976;p60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7" name="Google Shape;8977;p60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8" name="Google Shape;8978;p60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9" name="Google Shape;8979;p60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80" name="Google Shape;8980;p60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1" name="Google Shape;8981;p60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2" name="Google Shape;8982;p60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3" name="Google Shape;8983;p60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4" name="Google Shape;8984;p60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85" name="Google Shape;8985;p60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86" name="Google Shape;8986;p60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7" name="Google Shape;8987;p60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8" name="Google Shape;8988;p60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9" name="Google Shape;8989;p60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0" name="Google Shape;8990;p60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91" name="Google Shape;8991;p60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92" name="Google Shape;8992;p60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3" name="Google Shape;8993;p60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4" name="Google Shape;8994;p60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5" name="Google Shape;8995;p60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6" name="Google Shape;8996;p60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97" name="Google Shape;8997;p60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98" name="Google Shape;8998;p60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9" name="Google Shape;8999;p60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0" name="Google Shape;9000;p60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1" name="Google Shape;9001;p60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2" name="Google Shape;9002;p60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9003" name="Google Shape;9003;p60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{9B5C11D9-918E-476A-B6B2-8126892957A5}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9004" name="Google Shape;9004;p60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9005" name="Google Shape;9005;p60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60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7" name="Google Shape;9007;p60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9008" name="Google Shape;9008;p60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60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0" name="Google Shape;9010;p60"/>
          <p:cNvGrpSpPr/>
          <p:nvPr/>
        </p:nvGrpSpPr>
        <p:grpSpPr>
          <a:xfrm>
            <a:off x="5926924" y="3381697"/>
            <a:ext cx="2519825" cy="1001454"/>
            <a:chOff x="1906114" y="789980"/>
            <a:chExt cx="1487676" cy="606868"/>
          </a:xfrm>
        </p:grpSpPr>
        <p:cxnSp>
          <p:nvCxnSpPr>
            <p:cNvPr id="9011" name="Google Shape;9011;p60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012" name="Google Shape;9012;p60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013" name="Google Shape;9013;p60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014" name="Google Shape;9014;p60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5" name="Google Shape;9015;p60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6" name="Google Shape;9016;p60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7" name="Google Shape;9017;p60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8" name="Google Shape;9018;p60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60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60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60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60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60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60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25" name="Google Shape;9025;p60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26" name="Google Shape;9026;p60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27" name="Google Shape;9027;p60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8" name="Google Shape;9028;p60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29" name="Google Shape;9029;p60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30" name="Google Shape;9030;p60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31" name="Google Shape;9031;p60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32" name="Google Shape;9032;p60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33" name="Google Shape;9033;p60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34" name="Google Shape;9034;p60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35" name="Google Shape;9035;p60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36" name="Google Shape;9036;p60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37" name="Google Shape;9037;p60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38" name="Google Shape;9038;p60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39" name="Google Shape;9039;p60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40" name="Google Shape;9040;p60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41" name="Google Shape;9041;p60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42" name="Google Shape;9042;p60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43" name="Google Shape;9043;p60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44" name="Google Shape;9044;p60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5" name="Google Shape;9045;p60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6" name="Google Shape;9046;p60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7" name="Google Shape;9047;p60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8" name="Google Shape;9048;p60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49" name="Google Shape;9049;p60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50" name="Google Shape;9050;p60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51" name="Google Shape;9051;p60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52" name="Google Shape;9052;p60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53" name="Google Shape;9053;p60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54" name="Google Shape;9054;p60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55" name="Google Shape;9055;p60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59" name="Shape 9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60" name="Google Shape;9060;p61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61" name="Google Shape;9061;p61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62" name="Google Shape;9062;p61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63" name="Google Shape;9063;p61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64" name="Google Shape;9064;p61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65" name="Google Shape;9065;p61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66" name="Google Shape;9066;p61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67" name="Google Shape;9067;p61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68" name="Google Shape;9068;p61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69" name="Google Shape;9069;p61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70" name="Google Shape;9070;p61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71" name="Google Shape;9071;p61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72" name="Google Shape;9072;p61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73" name="Google Shape;9073;p61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74" name="Google Shape;9074;p61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75" name="Google Shape;9075;p61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76" name="Google Shape;9076;p61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77" name="Google Shape;9077;p61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78" name="Google Shape;9078;p61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61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61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61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61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61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4" name="Google Shape;9084;p61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85" name="Google Shape;9085;p61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86" name="Google Shape;9086;p61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7" name="Google Shape;9087;p61"/>
              <p:cNvCxnSpPr>
                <a:stCxn id="9086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88" name="Google Shape;9088;p61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89" name="Google Shape;9089;p61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90" name="Google Shape;9090;p61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91" name="Google Shape;9091;p61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92" name="Google Shape;9092;p61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93" name="Google Shape;9093;p61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94" name="Google Shape;9094;p61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95" name="Google Shape;9095;p61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96" name="Google Shape;9096;p61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97" name="Google Shape;9097;p61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98" name="Google Shape;9098;p61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99" name="Google Shape;9099;p61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100" name="Google Shape;9100;p61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101" name="Google Shape;9101;p61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61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61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61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5" name="Google Shape;9105;p61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106" name="Google Shape;9106;p61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61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61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61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0" name="Google Shape;9110;p61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111" name="Google Shape;9111;p61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112" name="Google Shape;9112;p61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3" name="Google Shape;9113;p61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14" name="Google Shape;9114;p61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5" name="Google Shape;9115;p61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116" name="Google Shape;9116;p61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61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18" name="Google Shape;9118;p61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19" name="Google Shape;9119;p61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20" name="Google Shape;9120;p61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61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2" name="Google Shape;9122;p61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23" name="Google Shape;9123;p61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61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25" name="Google Shape;9125;p61"/>
          <p:cNvSpPr/>
          <p:nvPr/>
        </p:nvSpPr>
        <p:spPr>
          <a:xfrm>
            <a:off x="6948464" y="3719100"/>
            <a:ext cx="609693" cy="67315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6" name="Google Shape;9126;p61"/>
          <p:cNvSpPr/>
          <p:nvPr/>
        </p:nvSpPr>
        <p:spPr>
          <a:xfrm rot="10800000">
            <a:off x="6354727" y="3716837"/>
            <a:ext cx="442939" cy="67563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27" name="Google Shape;9127;p61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28" name="Google Shape;9128;p61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61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61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61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2" name="Google Shape;9132;p61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33" name="Google Shape;9133;p61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61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61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61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61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8" name="Google Shape;9138;p61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39" name="Google Shape;9139;p61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61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61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42" name="Google Shape;9142;p61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43" name="Google Shape;9143;p61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44" name="Google Shape;9144;p61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45" name="Google Shape;9145;p61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46" name="Google Shape;9146;p61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47" name="Google Shape;9147;p61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48" name="Google Shape;9148;p61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49" name="Google Shape;9149;p61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50" name="Google Shape;9150;p61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51" name="Google Shape;9151;p61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52" name="Google Shape;9152;p61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53" name="Google Shape;9153;p61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54" name="Google Shape;9154;p61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9155" name="Google Shape;9155;p61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56" name="Google Shape;9156;p61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57" name="Google Shape;9157;p61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58" name="Google Shape;9158;p61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59" name="Google Shape;9159;p61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60" name="Google Shape;9160;p61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61" name="Google Shape;9161;p61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9162" name="Google Shape;9162;p61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63" name="Google Shape;9163;p61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64" name="Google Shape;9164;p61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5" name="Google Shape;9165;p61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6" name="Google Shape;9166;p61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7" name="Google Shape;9167;p61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8" name="Google Shape;9168;p61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9" name="Google Shape;9169;p61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70" name="Google Shape;9170;p61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71" name="Google Shape;9171;p61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72" name="Google Shape;9172;p61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73" name="Google Shape;9173;p61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74" name="Google Shape;9174;p61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75" name="Google Shape;9175;p61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76" name="Google Shape;9176;p61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77" name="Google Shape;9177;p61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78" name="Google Shape;9178;p61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179" name="Google Shape;9179;p61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80" name="Google Shape;9180;p61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61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61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61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84" name="Google Shape;9184;p61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85" name="Google Shape;9185;p61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6" name="Google Shape;9186;p61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7" name="Google Shape;9187;p61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8" name="Google Shape;9188;p61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89" name="Google Shape;9189;p61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90" name="Google Shape;9190;p61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1" name="Google Shape;9191;p61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2" name="Google Shape;9192;p61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3" name="Google Shape;9193;p61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94" name="Google Shape;9194;p61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95" name="Google Shape;9195;p61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6" name="Google Shape;9196;p61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7" name="Google Shape;9197;p61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8" name="Google Shape;9198;p61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99" name="Google Shape;9199;p61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200" name="Google Shape;9200;p61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1" name="Google Shape;9201;p61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2" name="Google Shape;9202;p61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3" name="Google Shape;9203;p61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204" name="Google Shape;9204;p61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61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61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61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08" name="Google Shape;9208;p61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209" name="Google Shape;9209;p61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0" name="Google Shape;9210;p61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1" name="Google Shape;9211;p61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2" name="Google Shape;9212;p61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3" name="Google Shape;9213;p61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214" name="Google Shape;9214;p61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5" name="Google Shape;9215;p61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6" name="Google Shape;9216;p61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7" name="Google Shape;9217;p61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18" name="Google Shape;9218;p61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19" name="Google Shape;9219;p61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61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1" name="Google Shape;9221;p61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2" name="Google Shape;9222;p61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3" name="Google Shape;9223;p61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4" name="Google Shape;9224;p61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61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6" name="Google Shape;9226;p61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27" name="Google Shape;9227;p61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28" name="Google Shape;9228;p61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29" name="Google Shape;9229;p61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0" name="Google Shape;9230;p61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1" name="Google Shape;9231;p61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2" name="Google Shape;9232;p61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33" name="Google Shape;9233;p61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4" name="Google Shape;9234;p61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5" name="Google Shape;9235;p61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6" name="Google Shape;9236;p61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37" name="Google Shape;9237;p61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8" name="Google Shape;9238;p61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9" name="Google Shape;9239;p61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0" name="Google Shape;9240;p61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1" name="Google Shape;9241;p61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2" name="Google Shape;9242;p61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43" name="Google Shape;9243;p61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44" name="Google Shape;9244;p61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45" name="Google Shape;9245;p61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6" name="Google Shape;9246;p61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47" name="Google Shape;9247;p61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48" name="Google Shape;9248;p61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9" name="Google Shape;9249;p61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50" name="Google Shape;9250;p61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51" name="Google Shape;9251;p61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2" name="Google Shape;9252;p61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53" name="Google Shape;9253;p61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54" name="Google Shape;9254;p61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5" name="Google Shape;9255;p61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56" name="Google Shape;9256;p61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57" name="Google Shape;9257;p61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58" name="Google Shape;9258;p61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259" name="Google Shape;9259;p61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60" name="Google Shape;9260;p61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61" name="Google Shape;9261;p61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62" name="Google Shape;9262;p61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63" name="Google Shape;9263;p61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64" name="Google Shape;9264;p61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65" name="Google Shape;9265;p61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66" name="Google Shape;9266;p61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67" name="Google Shape;9267;p61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68" name="Google Shape;9268;p61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69" name="Google Shape;9269;p61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70" name="Google Shape;9270;p61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71" name="Google Shape;9271;p61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72" name="Google Shape;9272;p61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73" name="Google Shape;9273;p61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274" name="Google Shape;9274;p61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75" name="Google Shape;9275;p61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6" name="Google Shape;9276;p61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77" name="Google Shape;9277;p61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78" name="Google Shape;9278;p61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61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61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61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61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61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4" name="Google Shape;9284;p61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5" name="Google Shape;9285;p61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61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87" name="Google Shape;9287;p61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88" name="Google Shape;9288;p61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89" name="Google Shape;9289;p61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90" name="Google Shape;9290;p61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91" name="Google Shape;9291;p61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92" name="Google Shape;9292;p61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93" name="Google Shape;9293;p61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94" name="Google Shape;9294;p61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95" name="Google Shape;9295;p61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96" name="Google Shape;9296;p61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97" name="Google Shape;9297;p61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298" name="Google Shape;9298;p61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99" name="Google Shape;9299;p61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0" name="Google Shape;9300;p61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1" name="Google Shape;9301;p61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2" name="Google Shape;9302;p61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03" name="Google Shape;9303;p61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304" name="Google Shape;9304;p61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5" name="Google Shape;9305;p61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6" name="Google Shape;9306;p61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7" name="Google Shape;9307;p61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8" name="Google Shape;9308;p61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9" name="Google Shape;9309;p61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10" name="Google Shape;9310;p61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311" name="Google Shape;9311;p61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2" name="Google Shape;9312;p61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3" name="Google Shape;9313;p61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4" name="Google Shape;9314;p61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5" name="Google Shape;9315;p61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6" name="Google Shape;9316;p61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317" name="Google Shape;9317;p61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18" name="Google Shape;9318;p61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19" name="Google Shape;9319;p61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20" name="Google Shape;9320;p61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21" name="Google Shape;9321;p61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22" name="Google Shape;9322;p61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23" name="Google Shape;9323;p61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24" name="Google Shape;9324;p61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325" name="Google Shape;9325;p61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26" name="Google Shape;9326;p61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61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61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61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61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1" name="Google Shape;9331;p61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2" name="Google Shape;9332;p61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61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4" name="Google Shape;9334;p61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5" name="Google Shape;9335;p61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6" name="Google Shape;9336;p61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7" name="Google Shape;9337;p61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8" name="Google Shape;9338;p61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9" name="Google Shape;9339;p61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40" name="Google Shape;9340;p61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1" name="Google Shape;9341;p61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2" name="Google Shape;9342;p61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3" name="Google Shape;9343;p61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4" name="Google Shape;9344;p61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5" name="Google Shape;9345;p61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6" name="Google Shape;9346;p61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7" name="Google Shape;9347;p61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48" name="Google Shape;9348;p61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49" name="Google Shape;9349;p61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61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51" name="Google Shape;9351;p61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52" name="Google Shape;9352;p61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3" name="Google Shape;9353;p61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54" name="Google Shape;9354;p61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55" name="Google Shape;9355;p61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6" name="Google Shape;9356;p61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57" name="Google Shape;9357;p61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58" name="Google Shape;9358;p61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9" name="Google Shape;9359;p61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60" name="Google Shape;9360;p61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61" name="Google Shape;9361;p61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2" name="Google Shape;9362;p61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63" name="Google Shape;9363;p61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64" name="Google Shape;9364;p61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5" name="Google Shape;9365;p61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6" name="Google Shape;9366;p61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7" name="Google Shape;9367;p61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8" name="Google Shape;9368;p61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9" name="Google Shape;9369;p61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0" name="Google Shape;9370;p61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1" name="Google Shape;9371;p61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2" name="Google Shape;9372;p61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3" name="Google Shape;9373;p61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4" name="Google Shape;9374;p61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5" name="Google Shape;9375;p61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76" name="Google Shape;9376;p61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77" name="Google Shape;9377;p61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78" name="Google Shape;9378;p61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9" name="Google Shape;9379;p61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0" name="Google Shape;9380;p61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1" name="Google Shape;9381;p61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2" name="Google Shape;9382;p61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3" name="Google Shape;9383;p61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4" name="Google Shape;9384;p61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5" name="Google Shape;9385;p61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6" name="Google Shape;9386;p61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7" name="Google Shape;9387;p61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8" name="Google Shape;9388;p61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9" name="Google Shape;9389;p61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0" name="Google Shape;9390;p61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1" name="Google Shape;9391;p61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2" name="Google Shape;9392;p61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3" name="Google Shape;9393;p61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4" name="Google Shape;9394;p61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5" name="Google Shape;9395;p61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6" name="Google Shape;9396;p61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7" name="Google Shape;9397;p61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8" name="Google Shape;9398;p61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9" name="Google Shape;9399;p61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0" name="Google Shape;9400;p61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1" name="Google Shape;9401;p61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2" name="Google Shape;9402;p61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3" name="Google Shape;9403;p61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4" name="Google Shape;9404;p61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5" name="Google Shape;9405;p61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406" name="Google Shape;9406;p61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7" name="Google Shape;9407;p61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8" name="Google Shape;9408;p61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9" name="Google Shape;9409;p61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0" name="Google Shape;9410;p61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11" name="Google Shape;9411;p61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412" name="Google Shape;9412;p61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413" name="Google Shape;9413;p61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14" name="Google Shape;9414;p61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15" name="Google Shape;9415;p61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416" name="Google Shape;9416;p61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17" name="Google Shape;9417;p61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18" name="Google Shape;9418;p61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19" name="Google Shape;9419;p61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20" name="Google Shape;9420;p61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1" name="Google Shape;9421;p61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22" name="Google Shape;9422;p61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23" name="Google Shape;9423;p61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24" name="Google Shape;9424;p61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5" name="Google Shape;9425;p61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26" name="Google Shape;9426;p61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27" name="Google Shape;9427;p61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8" name="Google Shape;9428;p61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9" name="Google Shape;9429;p61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30" name="Google Shape;9430;p61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31" name="Google Shape;9431;p61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2" name="Google Shape;9432;p61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3" name="Google Shape;9433;p61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34" name="Google Shape;9434;p61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35" name="Google Shape;9435;p61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61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7" name="Google Shape;9437;p61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38" name="Google Shape;9438;p61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39" name="Google Shape;9439;p61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0" name="Google Shape;9440;p61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41" name="Google Shape;9441;p61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42" name="Google Shape;9442;p61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3" name="Google Shape;9443;p61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44" name="Google Shape;9444;p61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45" name="Google Shape;9445;p61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6" name="Google Shape;9446;p61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47" name="Google Shape;9447;p61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48" name="Google Shape;9448;p61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9" name="Google Shape;9449;p61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50" name="Google Shape;9450;p61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51" name="Google Shape;9451;p61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52" name="Google Shape;9452;p61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3" name="Google Shape;9453;p61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4" name="Google Shape;9454;p61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5" name="Google Shape;9455;p61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6" name="Google Shape;9456;p61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7" name="Google Shape;9457;p61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61" name="Shape 9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62" name="Google Shape;9462;p62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63" name="Google Shape;9463;p62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64" name="Google Shape;9464;p62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5" name="Google Shape;9465;p62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6" name="Google Shape;9466;p62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7" name="Google Shape;9467;p62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8" name="Google Shape;9468;p62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9" name="Google Shape;9469;p62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0" name="Google Shape;9470;p62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1" name="Google Shape;9471;p62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2" name="Google Shape;9472;p62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3" name="Google Shape;9473;p62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74" name="Google Shape;9474;p62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75" name="Google Shape;9475;p62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6" name="Google Shape;9476;p62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7" name="Google Shape;9477;p62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8" name="Google Shape;9478;p62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9" name="Google Shape;9479;p62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0" name="Google Shape;9480;p62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1" name="Google Shape;9481;p62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2" name="Google Shape;9482;p62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3" name="Google Shape;9483;p62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4" name="Google Shape;9484;p62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85" name="Google Shape;9485;p62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86" name="Google Shape;9486;p62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7" name="Google Shape;9487;p62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8" name="Google Shape;9488;p62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9" name="Google Shape;9489;p62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0" name="Google Shape;9490;p62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1" name="Google Shape;9491;p62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2" name="Google Shape;9492;p62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3" name="Google Shape;9493;p62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4" name="Google Shape;9494;p62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5" name="Google Shape;9495;p62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96" name="Google Shape;9496;p62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97" name="Google Shape;9497;p62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8" name="Google Shape;9498;p62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62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0" name="Google Shape;9500;p62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1" name="Google Shape;9501;p62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2" name="Google Shape;9502;p62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3" name="Google Shape;9503;p62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4" name="Google Shape;9504;p62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5" name="Google Shape;9505;p62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6" name="Google Shape;9506;p62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07" name="Google Shape;9507;p62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508" name="Google Shape;9508;p62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9" name="Google Shape;9509;p62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0" name="Google Shape;9510;p62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1" name="Google Shape;9511;p62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2" name="Google Shape;9512;p62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3" name="Google Shape;9513;p62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4" name="Google Shape;9514;p62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5" name="Google Shape;9515;p62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6" name="Google Shape;9516;p62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7" name="Google Shape;9517;p62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18" name="Google Shape;9518;p62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19" name="Google Shape;9519;p62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62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62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62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3" name="Google Shape;9523;p62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4" name="Google Shape;9524;p62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5" name="Google Shape;9525;p62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6" name="Google Shape;9526;p62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7" name="Google Shape;9527;p62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8" name="Google Shape;9528;p62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29" name="Google Shape;9529;p62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30" name="Google Shape;9530;p62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62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2" name="Google Shape;9532;p62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62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4" name="Google Shape;9534;p62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5" name="Google Shape;9535;p62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62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62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8" name="Google Shape;9538;p62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9" name="Google Shape;9539;p62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40" name="Google Shape;9540;p62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41" name="Google Shape;9541;p62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62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62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62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5" name="Google Shape;9545;p62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6" name="Google Shape;9546;p62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7" name="Google Shape;9547;p62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8" name="Google Shape;9548;p62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9" name="Google Shape;9549;p62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0" name="Google Shape;9550;p62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51" name="Google Shape;9551;p62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52" name="Google Shape;9552;p62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3" name="Google Shape;9553;p62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4" name="Google Shape;9554;p62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62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6" name="Google Shape;9556;p62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7" name="Google Shape;9557;p62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8" name="Google Shape;9558;p62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62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0" name="Google Shape;9560;p62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1" name="Google Shape;9561;p62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2" name="Google Shape;9562;p62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63" name="Google Shape;9563;p62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4" name="Google Shape;9564;p62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62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62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7" name="Google Shape;9567;p62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8" name="Google Shape;9568;p62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9" name="Google Shape;9569;p62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0" name="Google Shape;9570;p62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1" name="Google Shape;9571;p62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62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73" name="Google Shape;9573;p62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74" name="Google Shape;9574;p62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75" name="Google Shape;9575;p62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6" name="Google Shape;9576;p62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62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62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9" name="Google Shape;9579;p62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80" name="Google Shape;9580;p62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81" name="Google Shape;9581;p62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2" name="Google Shape;9582;p62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3" name="Google Shape;9583;p62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4" name="Google Shape;9584;p62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5" name="Google Shape;9585;p62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86" name="Google Shape;9586;p62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87" name="Google Shape;9587;p62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8" name="Google Shape;9588;p62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9" name="Google Shape;9589;p62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0" name="Google Shape;9590;p62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1" name="Google Shape;9591;p62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92" name="Google Shape;9592;p62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93" name="Google Shape;9593;p62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4" name="Google Shape;9594;p62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5" name="Google Shape;9595;p62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6" name="Google Shape;9596;p62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7" name="Google Shape;9597;p62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98" name="Google Shape;9598;p62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99" name="Google Shape;9599;p62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0" name="Google Shape;9600;p62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1" name="Google Shape;9601;p62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62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3" name="Google Shape;9603;p62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4" name="Google Shape;9604;p62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62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6" name="Google Shape;9606;p62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7" name="Google Shape;9607;p62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62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62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62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62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62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62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62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5" name="Google Shape;9615;p62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6" name="Google Shape;9616;p62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7" name="Google Shape;9617;p62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18" name="Google Shape;9618;p62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62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0" name="Google Shape;9620;p62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21" name="Google Shape;9621;p62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2" name="Google Shape;9622;p62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3" name="Google Shape;9623;p62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24" name="Google Shape;9624;p62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62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62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7" name="Google Shape;9627;p62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8" name="Google Shape;9628;p62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9" name="Google Shape;9629;p62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0" name="Google Shape;9630;p62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1" name="Google Shape;9631;p62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2" name="Google Shape;9632;p62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33" name="Google Shape;9633;p62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4" name="Google Shape;9634;p62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5" name="Google Shape;9635;p62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6" name="Google Shape;9636;p62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7" name="Google Shape;9637;p62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38" name="Google Shape;9638;p62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39" name="Google Shape;9639;p62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0" name="Google Shape;9640;p62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1" name="Google Shape;9641;p62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2" name="Google Shape;9642;p62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3" name="Google Shape;9643;p62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44" name="Google Shape;9644;p62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45" name="Google Shape;9645;p62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46" name="Google Shape;9646;p62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7" name="Google Shape;9647;p62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48" name="Google Shape;9648;p62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49" name="Google Shape;9649;p62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0" name="Google Shape;9650;p62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51" name="Google Shape;9651;p62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52" name="Google Shape;9652;p62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3" name="Google Shape;9653;p62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54" name="Google Shape;9654;p62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55" name="Google Shape;9655;p62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6" name="Google Shape;9656;p62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57" name="Google Shape;9657;p62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58" name="Google Shape;9658;p62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9" name="Google Shape;9659;p62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60" name="Google Shape;9660;p62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61" name="Google Shape;9661;p62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62" name="Google Shape;9662;p62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63" name="Google Shape;9663;p62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9664" name="Google Shape;9664;p62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65" name="Google Shape;9665;p62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66" name="Google Shape;9666;p62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9667" name="Google Shape;9667;p62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68" name="Google Shape;9668;p62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9669" name="Google Shape;9669;p62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70" name="Google Shape;9670;p62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71" name="Google Shape;9671;p62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672" name="Google Shape;9672;p62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73" name="Google Shape;9673;p62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4" name="Google Shape;9674;p62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5" name="Google Shape;9675;p62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6" name="Google Shape;9676;p62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7" name="Google Shape;9677;p62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8" name="Google Shape;9678;p62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9" name="Google Shape;9679;p62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62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62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62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3" name="Google Shape;9683;p62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4" name="Google Shape;9684;p62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5" name="Google Shape;9685;p62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6" name="Google Shape;9686;p62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87" name="Google Shape;9687;p62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88" name="Google Shape;9688;p62"/>
            <p:cNvCxnSpPr>
              <a:stCxn id="9687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89" name="Google Shape;9689;p62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90" name="Google Shape;9690;p62"/>
            <p:cNvCxnSpPr>
              <a:endCxn id="9689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91" name="Google Shape;9691;p62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92" name="Google Shape;9692;p62"/>
            <p:cNvCxnSpPr>
              <a:stCxn id="9691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93" name="Google Shape;9693;p62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94" name="Google Shape;9694;p62"/>
            <p:cNvCxnSpPr>
              <a:endCxn id="9693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695" name="Google Shape;9695;p62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96" name="Google Shape;9696;p62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7" name="Google Shape;9697;p62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8" name="Google Shape;9698;p62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9" name="Google Shape;9699;p62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00" name="Google Shape;9700;p62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701" name="Google Shape;9701;p62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702" name="Google Shape;9702;p62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3" name="Google Shape;9703;p62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4" name="Google Shape;9704;p62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5" name="Google Shape;9705;p62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6" name="Google Shape;9706;p62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7" name="Google Shape;9707;p62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8" name="Google Shape;9708;p62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9" name="Google Shape;9709;p62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710" name="Google Shape;9710;p62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1" name="Google Shape;9711;p62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2" name="Google Shape;9712;p62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3" name="Google Shape;9713;p62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4" name="Google Shape;9714;p62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5" name="Google Shape;9715;p62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6" name="Google Shape;9716;p62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17" name="Google Shape;9717;p62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18" name="Google Shape;9718;p62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9" name="Google Shape;9719;p62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0" name="Google Shape;9720;p62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1" name="Google Shape;9721;p62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2" name="Google Shape;9722;p62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3" name="Google Shape;9723;p62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4" name="Google Shape;9724;p62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25" name="Google Shape;9725;p62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26" name="Google Shape;9726;p62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7" name="Google Shape;9727;p62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8" name="Google Shape;9728;p62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9" name="Google Shape;9729;p62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0" name="Google Shape;9730;p62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1" name="Google Shape;9731;p62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2" name="Google Shape;9732;p62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33" name="Google Shape;9733;p62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34" name="Google Shape;9734;p62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5" name="Google Shape;9735;p62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6" name="Google Shape;9736;p62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7" name="Google Shape;9737;p62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8" name="Google Shape;9738;p62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9" name="Google Shape;9739;p62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0" name="Google Shape;9740;p62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41" name="Google Shape;9741;p62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42" name="Google Shape;9742;p62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43" name="Google Shape;9743;p62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744" name="Google Shape;9744;p62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45" name="Google Shape;9745;p62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6" name="Google Shape;9746;p62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7" name="Google Shape;9747;p62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8" name="Google Shape;9748;p62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9" name="Google Shape;9749;p62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0" name="Google Shape;9750;p62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1" name="Google Shape;9751;p62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52" name="Google Shape;9752;p62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53" name="Google Shape;9753;p62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4" name="Google Shape;9754;p62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5" name="Google Shape;9755;p62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6" name="Google Shape;9756;p62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7" name="Google Shape;9757;p62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8" name="Google Shape;9758;p62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9" name="Google Shape;9759;p62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60" name="Google Shape;9760;p62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61" name="Google Shape;9761;p62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62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62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62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65" name="Google Shape;9765;p62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66" name="Google Shape;9766;p62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67" name="Google Shape;9767;p62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68" name="Google Shape;9768;p62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9769" name="Google Shape;9769;p62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0" name="Google Shape;9770;p62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71" name="Google Shape;9771;p62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62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3" name="Google Shape;9773;p62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4" name="Google Shape;9774;p62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62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6" name="Google Shape;9776;p62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7" name="Google Shape;9777;p62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8" name="Google Shape;9778;p62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9" name="Google Shape;9779;p62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80" name="Google Shape;9780;p62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81" name="Google Shape;9781;p62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82" name="Google Shape;9782;p62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3" name="Google Shape;9783;p62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84" name="Google Shape;9784;p62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85" name="Google Shape;9785;p62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86" name="Google Shape;9786;p62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87" name="Google Shape;9787;p62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88" name="Google Shape;9788;p62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89" name="Google Shape;9789;p62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90" name="Google Shape;9790;p62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91" name="Google Shape;9791;p62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92" name="Google Shape;9792;p62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93" name="Google Shape;9793;p62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94" name="Google Shape;9794;p62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95" name="Google Shape;9795;p62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96" name="Google Shape;9796;p62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97" name="Google Shape;9797;p62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98" name="Google Shape;9798;p62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99" name="Google Shape;9799;p62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0" name="Google Shape;9800;p62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1" name="Google Shape;9801;p62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802" name="Google Shape;9802;p62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803" name="Google Shape;9803;p62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04" name="Google Shape;9804;p62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805" name="Google Shape;9805;p62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806" name="Google Shape;9806;p62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7" name="Google Shape;9807;p62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9808" name="Google Shape;9808;p62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809" name="Google Shape;9809;p62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810" name="Google Shape;9810;p62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11" name="Google Shape;9811;p62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812" name="Google Shape;9812;p62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13" name="Google Shape;9813;p62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14" name="Google Shape;9814;p62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815" name="Google Shape;9815;p62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16" name="Google Shape;9816;p62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17" name="Google Shape;9817;p62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18" name="Google Shape;9818;p62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19" name="Google Shape;9819;p62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20" name="Google Shape;9820;p62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21" name="Google Shape;9821;p62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22" name="Google Shape;9822;p62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23" name="Google Shape;9823;p62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24" name="Google Shape;9824;p62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25" name="Google Shape;9825;p62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26" name="Google Shape;9826;p62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27" name="Google Shape;9827;p62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28" name="Google Shape;9828;p62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832" name="Shape 9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3" name="Google Shape;9833;p6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34" name="Google Shape;9834;p63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35" name="Google Shape;9835;p63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36" name="Google Shape;9836;p63"/>
            <p:cNvSpPr/>
            <p:nvPr/>
          </p:nvSpPr>
          <p:spPr>
            <a:xfrm>
              <a:off x="1053756" y="2523748"/>
              <a:ext cx="103998" cy="81706"/>
            </a:xfrm>
            <a:custGeom>
              <a:rect b="b" l="l" r="r" t="t"/>
              <a:pathLst>
                <a:path extrusionOk="0" h="2573" w="3275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63"/>
            <p:cNvSpPr/>
            <p:nvPr/>
          </p:nvSpPr>
          <p:spPr>
            <a:xfrm>
              <a:off x="1076461" y="2409176"/>
              <a:ext cx="79419" cy="60525"/>
            </a:xfrm>
            <a:custGeom>
              <a:rect b="b" l="l" r="r" t="t"/>
              <a:pathLst>
                <a:path extrusionOk="0" h="1906" w="2501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63"/>
            <p:cNvSpPr/>
            <p:nvPr/>
          </p:nvSpPr>
          <p:spPr>
            <a:xfrm>
              <a:off x="985324" y="2448488"/>
              <a:ext cx="86628" cy="94185"/>
            </a:xfrm>
            <a:custGeom>
              <a:rect b="b" l="l" r="r" t="t"/>
              <a:pathLst>
                <a:path extrusionOk="0" h="2966" w="2728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9" name="Google Shape;9839;p63"/>
            <p:cNvSpPr/>
            <p:nvPr/>
          </p:nvSpPr>
          <p:spPr>
            <a:xfrm>
              <a:off x="1014062" y="2472336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63"/>
            <p:cNvSpPr/>
            <p:nvPr/>
          </p:nvSpPr>
          <p:spPr>
            <a:xfrm>
              <a:off x="866243" y="2291587"/>
              <a:ext cx="415546" cy="355053"/>
            </a:xfrm>
            <a:custGeom>
              <a:rect b="b" l="l" r="r" t="t"/>
              <a:pathLst>
                <a:path extrusionOk="0" h="11181" w="13086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41" name="Google Shape;9841;p63"/>
          <p:cNvSpPr/>
          <p:nvPr/>
        </p:nvSpPr>
        <p:spPr>
          <a:xfrm>
            <a:off x="1411794" y="2287808"/>
            <a:ext cx="360356" cy="358831"/>
          </a:xfrm>
          <a:custGeom>
            <a:rect b="b" l="l" r="r" t="t"/>
            <a:pathLst>
              <a:path extrusionOk="0" h="11300" w="11348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42" name="Google Shape;9842;p63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43" name="Google Shape;9843;p63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63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63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46" name="Google Shape;9846;p63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47" name="Google Shape;9847;p63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63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63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0" name="Google Shape;9850;p63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1" name="Google Shape;9851;p63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52" name="Google Shape;9852;p63"/>
            <p:cNvSpPr/>
            <p:nvPr/>
          </p:nvSpPr>
          <p:spPr>
            <a:xfrm>
              <a:off x="3280290" y="2429690"/>
              <a:ext cx="29913" cy="73957"/>
            </a:xfrm>
            <a:custGeom>
              <a:rect b="b" l="l" r="r" t="t"/>
              <a:pathLst>
                <a:path extrusionOk="0" h="2329" w="942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63"/>
            <p:cNvSpPr/>
            <p:nvPr/>
          </p:nvSpPr>
          <p:spPr>
            <a:xfrm>
              <a:off x="3317729" y="2392250"/>
              <a:ext cx="49570" cy="148836"/>
            </a:xfrm>
            <a:custGeom>
              <a:rect b="b" l="l" r="r" t="t"/>
              <a:pathLst>
                <a:path extrusionOk="0" h="4687" w="1561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63"/>
            <p:cNvSpPr/>
            <p:nvPr/>
          </p:nvSpPr>
          <p:spPr>
            <a:xfrm>
              <a:off x="3354406" y="2355954"/>
              <a:ext cx="58239" cy="222317"/>
            </a:xfrm>
            <a:custGeom>
              <a:rect b="b" l="l" r="r" t="t"/>
              <a:pathLst>
                <a:path extrusionOk="0" h="7001" w="1834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63"/>
            <p:cNvSpPr/>
            <p:nvPr/>
          </p:nvSpPr>
          <p:spPr>
            <a:xfrm>
              <a:off x="3049653" y="2321468"/>
              <a:ext cx="210250" cy="290018"/>
            </a:xfrm>
            <a:custGeom>
              <a:rect b="b" l="l" r="r" t="t"/>
              <a:pathLst>
                <a:path extrusionOk="0" h="9133" w="6621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6" name="Google Shape;9856;p63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57" name="Google Shape;9857;p63"/>
            <p:cNvSpPr/>
            <p:nvPr/>
          </p:nvSpPr>
          <p:spPr>
            <a:xfrm>
              <a:off x="3564243" y="2291587"/>
              <a:ext cx="66177" cy="351655"/>
            </a:xfrm>
            <a:custGeom>
              <a:rect b="b" l="l" r="r" t="t"/>
              <a:pathLst>
                <a:path extrusionOk="0" h="11074" w="2084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63"/>
            <p:cNvSpPr/>
            <p:nvPr/>
          </p:nvSpPr>
          <p:spPr>
            <a:xfrm>
              <a:off x="3636835" y="2373674"/>
              <a:ext cx="236702" cy="236289"/>
            </a:xfrm>
            <a:custGeom>
              <a:rect b="b" l="l" r="r" t="t"/>
              <a:pathLst>
                <a:path extrusionOk="0" h="7441" w="7454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9" name="Google Shape;9859;p63"/>
            <p:cNvSpPr/>
            <p:nvPr/>
          </p:nvSpPr>
          <p:spPr>
            <a:xfrm>
              <a:off x="3685230" y="2324104"/>
              <a:ext cx="237083" cy="235971"/>
            </a:xfrm>
            <a:custGeom>
              <a:rect b="b" l="l" r="r" t="t"/>
              <a:pathLst>
                <a:path extrusionOk="0" h="7431" w="7466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0" name="Google Shape;9860;p63"/>
            <p:cNvSpPr/>
            <p:nvPr/>
          </p:nvSpPr>
          <p:spPr>
            <a:xfrm>
              <a:off x="3663668" y="2351699"/>
              <a:ext cx="230668" cy="230668"/>
            </a:xfrm>
            <a:custGeom>
              <a:rect b="b" l="l" r="r" t="t"/>
              <a:pathLst>
                <a:path extrusionOk="0" h="7264" w="7264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63"/>
            <p:cNvSpPr/>
            <p:nvPr/>
          </p:nvSpPr>
          <p:spPr>
            <a:xfrm>
              <a:off x="3933998" y="2289904"/>
              <a:ext cx="52586" cy="355243"/>
            </a:xfrm>
            <a:custGeom>
              <a:rect b="b" l="l" r="r" t="t"/>
              <a:pathLst>
                <a:path extrusionOk="0" h="11187" w="1656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62" name="Google Shape;9862;p63"/>
          <p:cNvSpPr/>
          <p:nvPr/>
        </p:nvSpPr>
        <p:spPr>
          <a:xfrm>
            <a:off x="4143835" y="2288189"/>
            <a:ext cx="357688" cy="357339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63" name="Google Shape;9863;p63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64" name="Google Shape;9864;p63"/>
            <p:cNvSpPr/>
            <p:nvPr/>
          </p:nvSpPr>
          <p:spPr>
            <a:xfrm>
              <a:off x="4955207" y="2477227"/>
              <a:ext cx="34041" cy="22356"/>
            </a:xfrm>
            <a:custGeom>
              <a:rect b="b" l="l" r="r" t="t"/>
              <a:pathLst>
                <a:path extrusionOk="0" h="704" w="107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63"/>
            <p:cNvSpPr/>
            <p:nvPr/>
          </p:nvSpPr>
          <p:spPr>
            <a:xfrm>
              <a:off x="4687894" y="2289713"/>
              <a:ext cx="359594" cy="353909"/>
            </a:xfrm>
            <a:custGeom>
              <a:rect b="b" l="l" r="r" t="t"/>
              <a:pathLst>
                <a:path extrusionOk="0" h="11145" w="11324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63"/>
            <p:cNvSpPr/>
            <p:nvPr/>
          </p:nvSpPr>
          <p:spPr>
            <a:xfrm>
              <a:off x="4829299" y="2324485"/>
              <a:ext cx="42393" cy="75291"/>
            </a:xfrm>
            <a:custGeom>
              <a:rect b="b" l="l" r="r" t="t"/>
              <a:pathLst>
                <a:path extrusionOk="0" h="2371" w="1335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67" name="Google Shape;9867;p63"/>
          <p:cNvSpPr/>
          <p:nvPr/>
        </p:nvSpPr>
        <p:spPr>
          <a:xfrm>
            <a:off x="5234620" y="2287078"/>
            <a:ext cx="358832" cy="359562"/>
          </a:xfrm>
          <a:custGeom>
            <a:rect b="b" l="l" r="r" t="t"/>
            <a:pathLst>
              <a:path extrusionOk="0" h="11323" w="1130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68" name="Google Shape;9868;p63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69" name="Google Shape;9869;p63"/>
            <p:cNvSpPr/>
            <p:nvPr/>
          </p:nvSpPr>
          <p:spPr>
            <a:xfrm>
              <a:off x="6421399" y="2308227"/>
              <a:ext cx="263567" cy="317614"/>
            </a:xfrm>
            <a:custGeom>
              <a:rect b="b" l="l" r="r" t="t"/>
              <a:pathLst>
                <a:path extrusionOk="0" h="10002" w="830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63"/>
            <p:cNvSpPr/>
            <p:nvPr/>
          </p:nvSpPr>
          <p:spPr>
            <a:xfrm>
              <a:off x="6539750" y="2414860"/>
              <a:ext cx="26484" cy="162236"/>
            </a:xfrm>
            <a:custGeom>
              <a:rect b="b" l="l" r="r" t="t"/>
              <a:pathLst>
                <a:path extrusionOk="0" h="5109" w="834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63"/>
            <p:cNvSpPr/>
            <p:nvPr/>
          </p:nvSpPr>
          <p:spPr>
            <a:xfrm>
              <a:off x="6590018" y="2414479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63"/>
            <p:cNvSpPr/>
            <p:nvPr/>
          </p:nvSpPr>
          <p:spPr>
            <a:xfrm>
              <a:off x="6486052" y="2414860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3" name="Google Shape;9873;p63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74" name="Google Shape;9874;p63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63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6" name="Google Shape;9876;p63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77" name="Google Shape;9877;p63"/>
            <p:cNvSpPr/>
            <p:nvPr/>
          </p:nvSpPr>
          <p:spPr>
            <a:xfrm>
              <a:off x="7441465" y="2337727"/>
              <a:ext cx="299862" cy="292273"/>
            </a:xfrm>
            <a:custGeom>
              <a:rect b="b" l="l" r="r" t="t"/>
              <a:pathLst>
                <a:path extrusionOk="0" h="9204" w="9443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63"/>
            <p:cNvSpPr/>
            <p:nvPr/>
          </p:nvSpPr>
          <p:spPr>
            <a:xfrm>
              <a:off x="7484588" y="2302860"/>
              <a:ext cx="299069" cy="293130"/>
            </a:xfrm>
            <a:custGeom>
              <a:rect b="b" l="l" r="r" t="t"/>
              <a:pathLst>
                <a:path extrusionOk="0" h="9231" w="9418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79" name="Google Shape;9879;p63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80" name="Google Shape;9880;p63"/>
            <p:cNvSpPr/>
            <p:nvPr/>
          </p:nvSpPr>
          <p:spPr>
            <a:xfrm>
              <a:off x="8258902" y="2396188"/>
              <a:ext cx="29119" cy="22101"/>
            </a:xfrm>
            <a:custGeom>
              <a:rect b="b" l="l" r="r" t="t"/>
              <a:pathLst>
                <a:path extrusionOk="0" h="696" w="917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63"/>
            <p:cNvSpPr/>
            <p:nvPr/>
          </p:nvSpPr>
          <p:spPr>
            <a:xfrm>
              <a:off x="8051320" y="2350207"/>
              <a:ext cx="194753" cy="49919"/>
            </a:xfrm>
            <a:custGeom>
              <a:rect b="b" l="l" r="r" t="t"/>
              <a:pathLst>
                <a:path extrusionOk="0" h="1572" w="6133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63"/>
            <p:cNvSpPr/>
            <p:nvPr/>
          </p:nvSpPr>
          <p:spPr>
            <a:xfrm>
              <a:off x="7989683" y="2378183"/>
              <a:ext cx="332761" cy="206090"/>
            </a:xfrm>
            <a:custGeom>
              <a:rect b="b" l="l" r="r" t="t"/>
              <a:pathLst>
                <a:path extrusionOk="0" h="6490" w="10479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63"/>
            <p:cNvSpPr/>
            <p:nvPr/>
          </p:nvSpPr>
          <p:spPr>
            <a:xfrm>
              <a:off x="8081201" y="2405746"/>
              <a:ext cx="151598" cy="149884"/>
            </a:xfrm>
            <a:custGeom>
              <a:rect b="b" l="l" r="r" t="t"/>
              <a:pathLst>
                <a:path extrusionOk="0" h="4720" w="4774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63"/>
            <p:cNvSpPr/>
            <p:nvPr/>
          </p:nvSpPr>
          <p:spPr>
            <a:xfrm>
              <a:off x="8115973" y="2440550"/>
              <a:ext cx="80562" cy="80213"/>
            </a:xfrm>
            <a:custGeom>
              <a:rect b="b" l="l" r="r" t="t"/>
              <a:pathLst>
                <a:path extrusionOk="0" h="2526" w="2537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63"/>
            <p:cNvSpPr/>
            <p:nvPr/>
          </p:nvSpPr>
          <p:spPr>
            <a:xfrm>
              <a:off x="8164749" y="2447377"/>
              <a:ext cx="24610" cy="24610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6" name="Google Shape;9886;p63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87" name="Google Shape;9887;p63"/>
            <p:cNvSpPr/>
            <p:nvPr/>
          </p:nvSpPr>
          <p:spPr>
            <a:xfrm>
              <a:off x="5823294" y="2309751"/>
              <a:ext cx="315327" cy="314978"/>
            </a:xfrm>
            <a:custGeom>
              <a:rect b="b" l="l" r="r" t="t"/>
              <a:pathLst>
                <a:path extrusionOk="0" h="9919" w="993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63"/>
            <p:cNvSpPr/>
            <p:nvPr/>
          </p:nvSpPr>
          <p:spPr>
            <a:xfrm>
              <a:off x="5846348" y="2332805"/>
              <a:ext cx="268457" cy="268489"/>
            </a:xfrm>
            <a:custGeom>
              <a:rect b="b" l="l" r="r" t="t"/>
              <a:pathLst>
                <a:path extrusionOk="0" h="8455" w="8454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63"/>
            <p:cNvSpPr/>
            <p:nvPr/>
          </p:nvSpPr>
          <p:spPr>
            <a:xfrm>
              <a:off x="5869402" y="2462111"/>
              <a:ext cx="15909" cy="9495"/>
            </a:xfrm>
            <a:custGeom>
              <a:rect b="b" l="l" r="r" t="t"/>
              <a:pathLst>
                <a:path extrusionOk="0" h="299" w="501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63"/>
            <p:cNvSpPr/>
            <p:nvPr/>
          </p:nvSpPr>
          <p:spPr>
            <a:xfrm>
              <a:off x="5976416" y="2354748"/>
              <a:ext cx="116858" cy="116858"/>
            </a:xfrm>
            <a:custGeom>
              <a:rect b="b" l="l" r="r" t="t"/>
              <a:pathLst>
                <a:path extrusionOk="0" h="3680" w="368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63"/>
            <p:cNvSpPr/>
            <p:nvPr/>
          </p:nvSpPr>
          <p:spPr>
            <a:xfrm>
              <a:off x="5976416" y="2562679"/>
              <a:ext cx="9463" cy="16290"/>
            </a:xfrm>
            <a:custGeom>
              <a:rect b="b" l="l" r="r" t="t"/>
              <a:pathLst>
                <a:path extrusionOk="0" h="513" w="298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63"/>
            <p:cNvSpPr/>
            <p:nvPr/>
          </p:nvSpPr>
          <p:spPr>
            <a:xfrm>
              <a:off x="5900395" y="2386217"/>
              <a:ext cx="15179" cy="13909"/>
            </a:xfrm>
            <a:custGeom>
              <a:rect b="b" l="l" r="r" t="t"/>
              <a:pathLst>
                <a:path extrusionOk="0" h="438" w="478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63"/>
            <p:cNvSpPr/>
            <p:nvPr/>
          </p:nvSpPr>
          <p:spPr>
            <a:xfrm>
              <a:off x="6047484" y="2533655"/>
              <a:ext cx="15147" cy="13940"/>
            </a:xfrm>
            <a:custGeom>
              <a:rect b="b" l="l" r="r" t="t"/>
              <a:pathLst>
                <a:path extrusionOk="0" h="439" w="477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63"/>
            <p:cNvSpPr/>
            <p:nvPr/>
          </p:nvSpPr>
          <p:spPr>
            <a:xfrm>
              <a:off x="6047484" y="2386217"/>
              <a:ext cx="15147" cy="13909"/>
            </a:xfrm>
            <a:custGeom>
              <a:rect b="b" l="l" r="r" t="t"/>
              <a:pathLst>
                <a:path extrusionOk="0" h="438" w="477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63"/>
            <p:cNvSpPr/>
            <p:nvPr/>
          </p:nvSpPr>
          <p:spPr>
            <a:xfrm>
              <a:off x="5900395" y="2533655"/>
              <a:ext cx="15179" cy="13940"/>
            </a:xfrm>
            <a:custGeom>
              <a:rect b="b" l="l" r="r" t="t"/>
              <a:pathLst>
                <a:path extrusionOk="0" h="439" w="478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63"/>
            <p:cNvSpPr/>
            <p:nvPr/>
          </p:nvSpPr>
          <p:spPr>
            <a:xfrm>
              <a:off x="5877341" y="242063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63"/>
            <p:cNvSpPr/>
            <p:nvPr/>
          </p:nvSpPr>
          <p:spPr>
            <a:xfrm>
              <a:off x="6068665" y="250151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63"/>
            <p:cNvSpPr/>
            <p:nvPr/>
          </p:nvSpPr>
          <p:spPr>
            <a:xfrm>
              <a:off x="6015729" y="2363353"/>
              <a:ext cx="12893" cy="15623"/>
            </a:xfrm>
            <a:custGeom>
              <a:rect b="b" l="l" r="r" t="t"/>
              <a:pathLst>
                <a:path extrusionOk="0" h="492" w="406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63"/>
            <p:cNvSpPr/>
            <p:nvPr/>
          </p:nvSpPr>
          <p:spPr>
            <a:xfrm>
              <a:off x="5934055" y="2554836"/>
              <a:ext cx="13274" cy="15433"/>
            </a:xfrm>
            <a:custGeom>
              <a:rect b="b" l="l" r="r" t="t"/>
              <a:pathLst>
                <a:path extrusionOk="0" h="486" w="418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63"/>
            <p:cNvSpPr/>
            <p:nvPr/>
          </p:nvSpPr>
          <p:spPr>
            <a:xfrm>
              <a:off x="5935960" y="2362401"/>
              <a:ext cx="12861" cy="15814"/>
            </a:xfrm>
            <a:custGeom>
              <a:rect b="b" l="l" r="r" t="t"/>
              <a:pathLst>
                <a:path extrusionOk="0" h="498" w="405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63"/>
            <p:cNvSpPr/>
            <p:nvPr/>
          </p:nvSpPr>
          <p:spPr>
            <a:xfrm>
              <a:off x="6013824" y="2555820"/>
              <a:ext cx="12893" cy="15592"/>
            </a:xfrm>
            <a:custGeom>
              <a:rect b="b" l="l" r="r" t="t"/>
              <a:pathLst>
                <a:path extrusionOk="0" h="491" w="406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63"/>
            <p:cNvSpPr/>
            <p:nvPr/>
          </p:nvSpPr>
          <p:spPr>
            <a:xfrm>
              <a:off x="6069776" y="2422132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63"/>
            <p:cNvSpPr/>
            <p:nvPr/>
          </p:nvSpPr>
          <p:spPr>
            <a:xfrm>
              <a:off x="5876960" y="2500027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4" name="Google Shape;9904;p63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905" name="Google Shape;9905;p63"/>
            <p:cNvSpPr/>
            <p:nvPr/>
          </p:nvSpPr>
          <p:spPr>
            <a:xfrm>
              <a:off x="2497275" y="2744159"/>
              <a:ext cx="284366" cy="284747"/>
            </a:xfrm>
            <a:custGeom>
              <a:rect b="b" l="l" r="r" t="t"/>
              <a:pathLst>
                <a:path extrusionOk="0" h="8967" w="8955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63"/>
            <p:cNvSpPr/>
            <p:nvPr/>
          </p:nvSpPr>
          <p:spPr>
            <a:xfrm>
              <a:off x="2592191" y="2821673"/>
              <a:ext cx="113461" cy="98345"/>
            </a:xfrm>
            <a:custGeom>
              <a:rect b="b" l="l" r="r" t="t"/>
              <a:pathLst>
                <a:path extrusionOk="0" h="3097" w="3573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63"/>
            <p:cNvSpPr/>
            <p:nvPr/>
          </p:nvSpPr>
          <p:spPr>
            <a:xfrm>
              <a:off x="2574408" y="2862129"/>
              <a:ext cx="106665" cy="90756"/>
            </a:xfrm>
            <a:custGeom>
              <a:rect b="b" l="l" r="r" t="t"/>
              <a:pathLst>
                <a:path extrusionOk="0" h="2858" w="3359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63"/>
            <p:cNvSpPr/>
            <p:nvPr/>
          </p:nvSpPr>
          <p:spPr>
            <a:xfrm>
              <a:off x="2676881" y="2923385"/>
              <a:ext cx="191324" cy="191324"/>
            </a:xfrm>
            <a:custGeom>
              <a:rect b="b" l="l" r="r" t="t"/>
              <a:pathLst>
                <a:path extrusionOk="0" h="6025" w="6025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63"/>
            <p:cNvSpPr/>
            <p:nvPr/>
          </p:nvSpPr>
          <p:spPr>
            <a:xfrm>
              <a:off x="2738867" y="2986895"/>
              <a:ext cx="65066" cy="65066"/>
            </a:xfrm>
            <a:custGeom>
              <a:rect b="b" l="l" r="r" t="t"/>
              <a:pathLst>
                <a:path extrusionOk="0" h="2049" w="2049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63"/>
            <p:cNvSpPr/>
            <p:nvPr/>
          </p:nvSpPr>
          <p:spPr>
            <a:xfrm>
              <a:off x="2604670" y="2851904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1" name="Google Shape;9911;p63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912" name="Google Shape;9912;p63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63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63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63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63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7" name="Google Shape;9917;p63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18" name="Google Shape;9918;p63"/>
            <p:cNvSpPr/>
            <p:nvPr/>
          </p:nvSpPr>
          <p:spPr>
            <a:xfrm>
              <a:off x="1493849" y="2775533"/>
              <a:ext cx="283985" cy="341080"/>
            </a:xfrm>
            <a:custGeom>
              <a:rect b="b" l="l" r="r" t="t"/>
              <a:pathLst>
                <a:path extrusionOk="0" h="10741" w="8943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63"/>
            <p:cNvSpPr/>
            <p:nvPr/>
          </p:nvSpPr>
          <p:spPr>
            <a:xfrm>
              <a:off x="1590638" y="2834153"/>
              <a:ext cx="88501" cy="84754"/>
            </a:xfrm>
            <a:custGeom>
              <a:rect b="b" l="l" r="r" t="t"/>
              <a:pathLst>
                <a:path extrusionOk="0" h="2669" w="2787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0" name="Google Shape;9920;p63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21" name="Google Shape;9921;p63"/>
            <p:cNvSpPr/>
            <p:nvPr/>
          </p:nvSpPr>
          <p:spPr>
            <a:xfrm>
              <a:off x="2076490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63"/>
            <p:cNvSpPr/>
            <p:nvPr/>
          </p:nvSpPr>
          <p:spPr>
            <a:xfrm>
              <a:off x="2208432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3" name="Google Shape;9923;p63"/>
            <p:cNvSpPr/>
            <p:nvPr/>
          </p:nvSpPr>
          <p:spPr>
            <a:xfrm>
              <a:off x="1952836" y="2774422"/>
              <a:ext cx="372835" cy="342573"/>
            </a:xfrm>
            <a:custGeom>
              <a:rect b="b" l="l" r="r" t="t"/>
              <a:pathLst>
                <a:path extrusionOk="0" h="10788" w="11741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4" name="Google Shape;9924;p63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25" name="Google Shape;9925;p63"/>
            <p:cNvSpPr/>
            <p:nvPr/>
          </p:nvSpPr>
          <p:spPr>
            <a:xfrm>
              <a:off x="3079916" y="2840504"/>
              <a:ext cx="313454" cy="276491"/>
            </a:xfrm>
            <a:custGeom>
              <a:rect b="b" l="l" r="r" t="t"/>
              <a:pathLst>
                <a:path extrusionOk="0" h="8707" w="9871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63"/>
            <p:cNvSpPr/>
            <p:nvPr/>
          </p:nvSpPr>
          <p:spPr>
            <a:xfrm>
              <a:off x="3244375" y="2840250"/>
              <a:ext cx="124416" cy="45727"/>
            </a:xfrm>
            <a:custGeom>
              <a:rect b="b" l="l" r="r" t="t"/>
              <a:pathLst>
                <a:path extrusionOk="0" h="1440" w="3918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63"/>
            <p:cNvSpPr/>
            <p:nvPr/>
          </p:nvSpPr>
          <p:spPr>
            <a:xfrm>
              <a:off x="3198267" y="2744477"/>
              <a:ext cx="214378" cy="145279"/>
            </a:xfrm>
            <a:custGeom>
              <a:rect b="b" l="l" r="r" t="t"/>
              <a:pathLst>
                <a:path extrusionOk="0" h="4575" w="6751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8" name="Google Shape;9928;p63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29" name="Google Shape;9929;p63"/>
            <p:cNvSpPr/>
            <p:nvPr/>
          </p:nvSpPr>
          <p:spPr>
            <a:xfrm>
              <a:off x="3620576" y="2745525"/>
              <a:ext cx="336889" cy="355592"/>
            </a:xfrm>
            <a:custGeom>
              <a:rect b="b" l="l" r="r" t="t"/>
              <a:pathLst>
                <a:path extrusionOk="0" h="11198" w="10609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63"/>
            <p:cNvSpPr/>
            <p:nvPr/>
          </p:nvSpPr>
          <p:spPr>
            <a:xfrm>
              <a:off x="3738896" y="2800747"/>
              <a:ext cx="218570" cy="258771"/>
            </a:xfrm>
            <a:custGeom>
              <a:rect b="b" l="l" r="r" t="t"/>
              <a:pathLst>
                <a:path extrusionOk="0" h="8149" w="6883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1" name="Google Shape;9931;p63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32" name="Google Shape;9932;p63"/>
            <p:cNvSpPr/>
            <p:nvPr/>
          </p:nvSpPr>
          <p:spPr>
            <a:xfrm>
              <a:off x="4219825" y="2822435"/>
              <a:ext cx="103267" cy="29056"/>
            </a:xfrm>
            <a:custGeom>
              <a:rect b="b" l="l" r="r" t="t"/>
              <a:pathLst>
                <a:path extrusionOk="0" h="915" w="3252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63"/>
            <p:cNvSpPr/>
            <p:nvPr/>
          </p:nvSpPr>
          <p:spPr>
            <a:xfrm>
              <a:off x="4126815" y="2760704"/>
              <a:ext cx="380393" cy="363118"/>
            </a:xfrm>
            <a:custGeom>
              <a:rect b="b" l="l" r="r" t="t"/>
              <a:pathLst>
                <a:path extrusionOk="0" h="11435" w="11979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63"/>
            <p:cNvSpPr/>
            <p:nvPr/>
          </p:nvSpPr>
          <p:spPr>
            <a:xfrm>
              <a:off x="4278826" y="2791379"/>
              <a:ext cx="103998" cy="201962"/>
            </a:xfrm>
            <a:custGeom>
              <a:rect b="b" l="l" r="r" t="t"/>
              <a:pathLst>
                <a:path extrusionOk="0" h="6360" w="3275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63"/>
            <p:cNvSpPr/>
            <p:nvPr/>
          </p:nvSpPr>
          <p:spPr>
            <a:xfrm>
              <a:off x="4159332" y="2791379"/>
              <a:ext cx="105903" cy="201962"/>
            </a:xfrm>
            <a:custGeom>
              <a:rect b="b" l="l" r="r" t="t"/>
              <a:pathLst>
                <a:path extrusionOk="0" h="6360" w="3335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6" name="Google Shape;9936;p63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37" name="Google Shape;9937;p63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63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39" name="Google Shape;9939;p63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40" name="Google Shape;9940;p63"/>
            <p:cNvSpPr/>
            <p:nvPr/>
          </p:nvSpPr>
          <p:spPr>
            <a:xfrm>
              <a:off x="5220616" y="2791061"/>
              <a:ext cx="373185" cy="302466"/>
            </a:xfrm>
            <a:custGeom>
              <a:rect b="b" l="l" r="r" t="t"/>
              <a:pathLst>
                <a:path extrusionOk="0" h="9525" w="11752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63"/>
            <p:cNvSpPr/>
            <p:nvPr/>
          </p:nvSpPr>
          <p:spPr>
            <a:xfrm>
              <a:off x="5244432" y="2849268"/>
              <a:ext cx="326314" cy="11368"/>
            </a:xfrm>
            <a:custGeom>
              <a:rect b="b" l="l" r="r" t="t"/>
              <a:pathLst>
                <a:path extrusionOk="0" h="358" w="10276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63"/>
            <p:cNvSpPr/>
            <p:nvPr/>
          </p:nvSpPr>
          <p:spPr>
            <a:xfrm>
              <a:off x="5261834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63"/>
            <p:cNvSpPr/>
            <p:nvPr/>
          </p:nvSpPr>
          <p:spPr>
            <a:xfrm>
              <a:off x="5343507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63"/>
            <p:cNvSpPr/>
            <p:nvPr/>
          </p:nvSpPr>
          <p:spPr>
            <a:xfrm>
              <a:off x="5506823" y="289613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63"/>
            <p:cNvSpPr/>
            <p:nvPr/>
          </p:nvSpPr>
          <p:spPr>
            <a:xfrm>
              <a:off x="5261834" y="2942660"/>
              <a:ext cx="46521" cy="11368"/>
            </a:xfrm>
            <a:custGeom>
              <a:rect b="b" l="l" r="r" t="t"/>
              <a:pathLst>
                <a:path extrusionOk="0" h="358" w="1465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63"/>
            <p:cNvSpPr/>
            <p:nvPr/>
          </p:nvSpPr>
          <p:spPr>
            <a:xfrm>
              <a:off x="5424768" y="2942660"/>
              <a:ext cx="46553" cy="11368"/>
            </a:xfrm>
            <a:custGeom>
              <a:rect b="b" l="l" r="r" t="t"/>
              <a:pathLst>
                <a:path extrusionOk="0" h="358" w="1466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63"/>
            <p:cNvSpPr/>
            <p:nvPr/>
          </p:nvSpPr>
          <p:spPr>
            <a:xfrm>
              <a:off x="5261834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63"/>
            <p:cNvSpPr/>
            <p:nvPr/>
          </p:nvSpPr>
          <p:spPr>
            <a:xfrm>
              <a:off x="5343507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63"/>
            <p:cNvSpPr/>
            <p:nvPr/>
          </p:nvSpPr>
          <p:spPr>
            <a:xfrm>
              <a:off x="5506823" y="298914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63"/>
            <p:cNvSpPr/>
            <p:nvPr/>
          </p:nvSpPr>
          <p:spPr>
            <a:xfrm>
              <a:off x="5343507" y="3036051"/>
              <a:ext cx="46521" cy="10987"/>
            </a:xfrm>
            <a:custGeom>
              <a:rect b="b" l="l" r="r" t="t"/>
              <a:pathLst>
                <a:path extrusionOk="0" h="346" w="1465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63"/>
            <p:cNvSpPr/>
            <p:nvPr/>
          </p:nvSpPr>
          <p:spPr>
            <a:xfrm>
              <a:off x="5424768" y="3036051"/>
              <a:ext cx="46553" cy="10987"/>
            </a:xfrm>
            <a:custGeom>
              <a:rect b="b" l="l" r="r" t="t"/>
              <a:pathLst>
                <a:path extrusionOk="0" h="346" w="1466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63"/>
            <p:cNvSpPr/>
            <p:nvPr/>
          </p:nvSpPr>
          <p:spPr>
            <a:xfrm>
              <a:off x="5506823" y="3036051"/>
              <a:ext cx="46172" cy="10987"/>
            </a:xfrm>
            <a:custGeom>
              <a:rect b="b" l="l" r="r" t="t"/>
              <a:pathLst>
                <a:path extrusionOk="0" h="346" w="1454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63"/>
            <p:cNvSpPr/>
            <p:nvPr/>
          </p:nvSpPr>
          <p:spPr>
            <a:xfrm>
              <a:off x="5343126" y="2930752"/>
              <a:ext cx="46902" cy="33851"/>
            </a:xfrm>
            <a:custGeom>
              <a:rect b="b" l="l" r="r" t="t"/>
              <a:pathLst>
                <a:path extrusionOk="0" h="1066" w="1477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63"/>
            <p:cNvSpPr/>
            <p:nvPr/>
          </p:nvSpPr>
          <p:spPr>
            <a:xfrm>
              <a:off x="5506442" y="2930752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63"/>
            <p:cNvSpPr/>
            <p:nvPr/>
          </p:nvSpPr>
          <p:spPr>
            <a:xfrm>
              <a:off x="5424419" y="2977336"/>
              <a:ext cx="47283" cy="34168"/>
            </a:xfrm>
            <a:custGeom>
              <a:rect b="b" l="l" r="r" t="t"/>
              <a:pathLst>
                <a:path extrusionOk="0" h="1076" w="1489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6" name="Google Shape;9956;p63"/>
            <p:cNvSpPr/>
            <p:nvPr/>
          </p:nvSpPr>
          <p:spPr>
            <a:xfrm>
              <a:off x="5261453" y="3024143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7" name="Google Shape;9957;p63"/>
            <p:cNvSpPr/>
            <p:nvPr/>
          </p:nvSpPr>
          <p:spPr>
            <a:xfrm>
              <a:off x="5424419" y="2884231"/>
              <a:ext cx="47283" cy="33883"/>
            </a:xfrm>
            <a:custGeom>
              <a:rect b="b" l="l" r="r" t="t"/>
              <a:pathLst>
                <a:path extrusionOk="0" h="1067" w="1489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8" name="Google Shape;9958;p63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59" name="Google Shape;9959;p63"/>
            <p:cNvSpPr/>
            <p:nvPr/>
          </p:nvSpPr>
          <p:spPr>
            <a:xfrm>
              <a:off x="6089464" y="3014490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63"/>
            <p:cNvSpPr/>
            <p:nvPr/>
          </p:nvSpPr>
          <p:spPr>
            <a:xfrm>
              <a:off x="6051644" y="3070823"/>
              <a:ext cx="13274" cy="1327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63"/>
            <p:cNvSpPr/>
            <p:nvPr/>
          </p:nvSpPr>
          <p:spPr>
            <a:xfrm>
              <a:off x="5943518" y="3005789"/>
              <a:ext cx="13242" cy="12893"/>
            </a:xfrm>
            <a:custGeom>
              <a:rect b="b" l="l" r="r" t="t"/>
              <a:pathLst>
                <a:path extrusionOk="0" h="406" w="417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63"/>
            <p:cNvSpPr/>
            <p:nvPr/>
          </p:nvSpPr>
          <p:spPr>
            <a:xfrm>
              <a:off x="5965429" y="3070823"/>
              <a:ext cx="13655" cy="1327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63"/>
            <p:cNvSpPr/>
            <p:nvPr/>
          </p:nvSpPr>
          <p:spPr>
            <a:xfrm>
              <a:off x="6004392" y="3019412"/>
              <a:ext cx="16290" cy="15909"/>
            </a:xfrm>
            <a:custGeom>
              <a:rect b="b" l="l" r="r" t="t"/>
              <a:pathLst>
                <a:path extrusionOk="0" h="501" w="513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63"/>
            <p:cNvSpPr/>
            <p:nvPr/>
          </p:nvSpPr>
          <p:spPr>
            <a:xfrm>
              <a:off x="5864861" y="2772517"/>
              <a:ext cx="284366" cy="344097"/>
            </a:xfrm>
            <a:custGeom>
              <a:rect b="b" l="l" r="r" t="t"/>
              <a:pathLst>
                <a:path extrusionOk="0" h="10836" w="8955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65" name="Google Shape;9965;p63"/>
          <p:cNvSpPr/>
          <p:nvPr/>
        </p:nvSpPr>
        <p:spPr>
          <a:xfrm>
            <a:off x="6340868" y="2770643"/>
            <a:ext cx="343335" cy="343303"/>
          </a:xfrm>
          <a:custGeom>
            <a:rect b="b" l="l" r="r" t="t"/>
            <a:pathLst>
              <a:path extrusionOk="0" h="10811" w="10812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66" name="Google Shape;9966;p63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67" name="Google Shape;9967;p63"/>
            <p:cNvSpPr/>
            <p:nvPr/>
          </p:nvSpPr>
          <p:spPr>
            <a:xfrm>
              <a:off x="7066407" y="2897282"/>
              <a:ext cx="9876" cy="14798"/>
            </a:xfrm>
            <a:custGeom>
              <a:rect b="b" l="l" r="r" t="t"/>
              <a:pathLst>
                <a:path extrusionOk="0" h="466" w="311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63"/>
            <p:cNvSpPr/>
            <p:nvPr/>
          </p:nvSpPr>
          <p:spPr>
            <a:xfrm>
              <a:off x="7127662" y="2897282"/>
              <a:ext cx="9495" cy="14798"/>
            </a:xfrm>
            <a:custGeom>
              <a:rect b="b" l="l" r="r" t="t"/>
              <a:pathLst>
                <a:path extrusionOk="0" h="466" w="299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9" name="Google Shape;9969;p63"/>
            <p:cNvSpPr/>
            <p:nvPr/>
          </p:nvSpPr>
          <p:spPr>
            <a:xfrm>
              <a:off x="7081935" y="2933292"/>
              <a:ext cx="40837" cy="14703"/>
            </a:xfrm>
            <a:custGeom>
              <a:rect b="b" l="l" r="r" t="t"/>
              <a:pathLst>
                <a:path extrusionOk="0" h="463" w="1286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63"/>
            <p:cNvSpPr/>
            <p:nvPr/>
          </p:nvSpPr>
          <p:spPr>
            <a:xfrm>
              <a:off x="6974158" y="2789537"/>
              <a:ext cx="255247" cy="327458"/>
            </a:xfrm>
            <a:custGeom>
              <a:rect b="b" l="l" r="r" t="t"/>
              <a:pathLst>
                <a:path extrusionOk="0" h="10312" w="8038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63"/>
            <p:cNvSpPr/>
            <p:nvPr/>
          </p:nvSpPr>
          <p:spPr>
            <a:xfrm>
              <a:off x="7061135" y="2881785"/>
              <a:ext cx="20069" cy="9495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63"/>
            <p:cNvSpPr/>
            <p:nvPr/>
          </p:nvSpPr>
          <p:spPr>
            <a:xfrm>
              <a:off x="7122740" y="2881785"/>
              <a:ext cx="19688" cy="9495"/>
            </a:xfrm>
            <a:custGeom>
              <a:rect b="b" l="l" r="r" t="t"/>
              <a:pathLst>
                <a:path extrusionOk="0" h="299" w="62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73" name="Google Shape;9973;p63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74" name="Google Shape;9974;p63"/>
            <p:cNvSpPr/>
            <p:nvPr/>
          </p:nvSpPr>
          <p:spPr>
            <a:xfrm>
              <a:off x="7616911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63"/>
            <p:cNvSpPr/>
            <p:nvPr/>
          </p:nvSpPr>
          <p:spPr>
            <a:xfrm>
              <a:off x="7678548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63"/>
            <p:cNvSpPr/>
            <p:nvPr/>
          </p:nvSpPr>
          <p:spPr>
            <a:xfrm>
              <a:off x="7632408" y="2943136"/>
              <a:ext cx="40869" cy="14671"/>
            </a:xfrm>
            <a:custGeom>
              <a:rect b="b" l="l" r="r" t="t"/>
              <a:pathLst>
                <a:path extrusionOk="0" h="462" w="128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63"/>
            <p:cNvSpPr/>
            <p:nvPr/>
          </p:nvSpPr>
          <p:spPr>
            <a:xfrm>
              <a:off x="7530697" y="2790299"/>
              <a:ext cx="244291" cy="326314"/>
            </a:xfrm>
            <a:custGeom>
              <a:rect b="b" l="l" r="r" t="t"/>
              <a:pathLst>
                <a:path extrusionOk="0" h="10276" w="7693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63"/>
            <p:cNvSpPr/>
            <p:nvPr/>
          </p:nvSpPr>
          <p:spPr>
            <a:xfrm>
              <a:off x="7611608" y="2891630"/>
              <a:ext cx="20069" cy="9463"/>
            </a:xfrm>
            <a:custGeom>
              <a:rect b="b" l="l" r="r" t="t"/>
              <a:pathLst>
                <a:path extrusionOk="0" h="298" w="632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63"/>
            <p:cNvSpPr/>
            <p:nvPr/>
          </p:nvSpPr>
          <p:spPr>
            <a:xfrm>
              <a:off x="7673245" y="2891630"/>
              <a:ext cx="19688" cy="9463"/>
            </a:xfrm>
            <a:custGeom>
              <a:rect b="b" l="l" r="r" t="t"/>
              <a:pathLst>
                <a:path extrusionOk="0" h="298" w="62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0" name="Google Shape;9980;p63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81" name="Google Shape;9981;p63"/>
            <p:cNvSpPr/>
            <p:nvPr/>
          </p:nvSpPr>
          <p:spPr>
            <a:xfrm>
              <a:off x="8046398" y="2894646"/>
              <a:ext cx="40869" cy="45759"/>
            </a:xfrm>
            <a:custGeom>
              <a:rect b="b" l="l" r="r" t="t"/>
              <a:pathLst>
                <a:path extrusionOk="0" h="1441" w="1287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63"/>
            <p:cNvSpPr/>
            <p:nvPr/>
          </p:nvSpPr>
          <p:spPr>
            <a:xfrm>
              <a:off x="7988191" y="2832248"/>
              <a:ext cx="332348" cy="283985"/>
            </a:xfrm>
            <a:custGeom>
              <a:rect b="b" l="l" r="r" t="t"/>
              <a:pathLst>
                <a:path extrusionOk="0" h="8943" w="10466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63"/>
            <p:cNvSpPr/>
            <p:nvPr/>
          </p:nvSpPr>
          <p:spPr>
            <a:xfrm>
              <a:off x="8212381" y="2974320"/>
              <a:ext cx="18577" cy="14861"/>
            </a:xfrm>
            <a:custGeom>
              <a:rect b="b" l="l" r="r" t="t"/>
              <a:pathLst>
                <a:path extrusionOk="0" h="468" w="585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84" name="Google Shape;9984;p63"/>
          <p:cNvSpPr/>
          <p:nvPr/>
        </p:nvSpPr>
        <p:spPr>
          <a:xfrm>
            <a:off x="2498418" y="3245126"/>
            <a:ext cx="365627" cy="292273"/>
          </a:xfrm>
          <a:custGeom>
            <a:rect b="b" l="l" r="r" t="t"/>
            <a:pathLst>
              <a:path extrusionOk="0" h="9204" w="11514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85" name="Google Shape;9985;p63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86" name="Google Shape;9986;p63"/>
            <p:cNvSpPr/>
            <p:nvPr/>
          </p:nvSpPr>
          <p:spPr>
            <a:xfrm>
              <a:off x="3588440" y="3258368"/>
              <a:ext cx="364484" cy="262423"/>
            </a:xfrm>
            <a:custGeom>
              <a:rect b="b" l="l" r="r" t="t"/>
              <a:pathLst>
                <a:path extrusionOk="0" h="8264" w="11478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63"/>
            <p:cNvSpPr/>
            <p:nvPr/>
          </p:nvSpPr>
          <p:spPr>
            <a:xfrm>
              <a:off x="3685992" y="3347949"/>
              <a:ext cx="10606" cy="133498"/>
            </a:xfrm>
            <a:custGeom>
              <a:rect b="b" l="l" r="r" t="t"/>
              <a:pathLst>
                <a:path extrusionOk="0" h="4204" w="334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63"/>
            <p:cNvSpPr/>
            <p:nvPr/>
          </p:nvSpPr>
          <p:spPr>
            <a:xfrm>
              <a:off x="3862549" y="3329785"/>
              <a:ext cx="40107" cy="30675"/>
            </a:xfrm>
            <a:custGeom>
              <a:rect b="b" l="l" r="r" t="t"/>
              <a:pathLst>
                <a:path extrusionOk="0" h="966" w="1263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63"/>
            <p:cNvSpPr/>
            <p:nvPr/>
          </p:nvSpPr>
          <p:spPr>
            <a:xfrm>
              <a:off x="3703743" y="3323942"/>
              <a:ext cx="183417" cy="182083"/>
            </a:xfrm>
            <a:custGeom>
              <a:rect b="b" l="l" r="r" t="t"/>
              <a:pathLst>
                <a:path extrusionOk="0" h="5734" w="5776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63"/>
            <p:cNvSpPr/>
            <p:nvPr/>
          </p:nvSpPr>
          <p:spPr>
            <a:xfrm>
              <a:off x="3733624" y="3358174"/>
              <a:ext cx="138039" cy="114667"/>
            </a:xfrm>
            <a:custGeom>
              <a:rect b="b" l="l" r="r" t="t"/>
              <a:pathLst>
                <a:path extrusionOk="0" h="3611" w="4347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63"/>
            <p:cNvSpPr/>
            <p:nvPr/>
          </p:nvSpPr>
          <p:spPr>
            <a:xfrm>
              <a:off x="3777478" y="3386087"/>
              <a:ext cx="51062" cy="43282"/>
            </a:xfrm>
            <a:custGeom>
              <a:rect b="b" l="l" r="r" t="t"/>
              <a:pathLst>
                <a:path extrusionOk="0" h="1363" w="1608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92" name="Google Shape;9992;p63"/>
          <p:cNvSpPr/>
          <p:nvPr/>
        </p:nvSpPr>
        <p:spPr>
          <a:xfrm>
            <a:off x="5263326" y="3229852"/>
            <a:ext cx="323298" cy="320789"/>
          </a:xfrm>
          <a:custGeom>
            <a:rect b="b" l="l" r="r" t="t"/>
            <a:pathLst>
              <a:path extrusionOk="0" h="10102" w="10181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93" name="Google Shape;9993;p63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94" name="Google Shape;9994;p63"/>
            <p:cNvSpPr/>
            <p:nvPr/>
          </p:nvSpPr>
          <p:spPr>
            <a:xfrm>
              <a:off x="5765817" y="3227724"/>
              <a:ext cx="364865" cy="324822"/>
            </a:xfrm>
            <a:custGeom>
              <a:rect b="b" l="l" r="r" t="t"/>
              <a:pathLst>
                <a:path extrusionOk="0" h="10229" w="1149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63"/>
            <p:cNvSpPr/>
            <p:nvPr/>
          </p:nvSpPr>
          <p:spPr>
            <a:xfrm>
              <a:off x="6022144" y="3250429"/>
              <a:ext cx="85484" cy="84341"/>
            </a:xfrm>
            <a:custGeom>
              <a:rect b="b" l="l" r="r" t="t"/>
              <a:pathLst>
                <a:path extrusionOk="0" h="2656" w="2692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63"/>
            <p:cNvSpPr/>
            <p:nvPr/>
          </p:nvSpPr>
          <p:spPr>
            <a:xfrm>
              <a:off x="5862987" y="3250429"/>
              <a:ext cx="73386" cy="43504"/>
            </a:xfrm>
            <a:custGeom>
              <a:rect b="b" l="l" r="r" t="t"/>
              <a:pathLst>
                <a:path extrusionOk="0" h="1370" w="2311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7" name="Google Shape;9997;p63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98" name="Google Shape;9998;p63"/>
            <p:cNvSpPr/>
            <p:nvPr/>
          </p:nvSpPr>
          <p:spPr>
            <a:xfrm>
              <a:off x="6357508" y="3277453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63"/>
            <p:cNvSpPr/>
            <p:nvPr/>
          </p:nvSpPr>
          <p:spPr>
            <a:xfrm>
              <a:off x="6276596" y="3358746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63"/>
            <p:cNvSpPr/>
            <p:nvPr/>
          </p:nvSpPr>
          <p:spPr>
            <a:xfrm>
              <a:off x="6357508" y="3358365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63"/>
            <p:cNvSpPr/>
            <p:nvPr/>
          </p:nvSpPr>
          <p:spPr>
            <a:xfrm>
              <a:off x="6276596" y="3277453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63"/>
            <p:cNvSpPr/>
            <p:nvPr/>
          </p:nvSpPr>
          <p:spPr>
            <a:xfrm>
              <a:off x="6526508" y="3290314"/>
              <a:ext cx="21593" cy="19879"/>
            </a:xfrm>
            <a:custGeom>
              <a:rect b="b" l="l" r="r" t="t"/>
              <a:pathLst>
                <a:path extrusionOk="0" h="626" w="68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63"/>
            <p:cNvSpPr/>
            <p:nvPr/>
          </p:nvSpPr>
          <p:spPr>
            <a:xfrm>
              <a:off x="6465253" y="3352299"/>
              <a:ext cx="20831" cy="19498"/>
            </a:xfrm>
            <a:custGeom>
              <a:rect b="b" l="l" r="r" t="t"/>
              <a:pathLst>
                <a:path extrusionOk="0" h="614" w="656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63"/>
            <p:cNvSpPr/>
            <p:nvPr/>
          </p:nvSpPr>
          <p:spPr>
            <a:xfrm>
              <a:off x="6526508" y="3352299"/>
              <a:ext cx="21593" cy="19498"/>
            </a:xfrm>
            <a:custGeom>
              <a:rect b="b" l="l" r="r" t="t"/>
              <a:pathLst>
                <a:path extrusionOk="0" h="614" w="68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63"/>
            <p:cNvSpPr/>
            <p:nvPr/>
          </p:nvSpPr>
          <p:spPr>
            <a:xfrm>
              <a:off x="6465253" y="3290314"/>
              <a:ext cx="20831" cy="19879"/>
            </a:xfrm>
            <a:custGeom>
              <a:rect b="b" l="l" r="r" t="t"/>
              <a:pathLst>
                <a:path extrusionOk="0" h="626" w="656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63"/>
            <p:cNvSpPr/>
            <p:nvPr/>
          </p:nvSpPr>
          <p:spPr>
            <a:xfrm>
              <a:off x="6304573" y="3437180"/>
              <a:ext cx="119145" cy="13274"/>
            </a:xfrm>
            <a:custGeom>
              <a:rect b="b" l="l" r="r" t="t"/>
              <a:pathLst>
                <a:path extrusionOk="0" h="418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63"/>
            <p:cNvSpPr/>
            <p:nvPr/>
          </p:nvSpPr>
          <p:spPr>
            <a:xfrm>
              <a:off x="6304573" y="3500341"/>
              <a:ext cx="25372" cy="13242"/>
            </a:xfrm>
            <a:custGeom>
              <a:rect b="b" l="l" r="r" t="t"/>
              <a:pathLst>
                <a:path extrusionOk="0" h="417" w="799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63"/>
            <p:cNvSpPr/>
            <p:nvPr/>
          </p:nvSpPr>
          <p:spPr>
            <a:xfrm>
              <a:off x="6346934" y="3500341"/>
              <a:ext cx="76784" cy="13242"/>
            </a:xfrm>
            <a:custGeom>
              <a:rect b="b" l="l" r="r" t="t"/>
              <a:pathLst>
                <a:path extrusionOk="0" h="417" w="2418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63"/>
            <p:cNvSpPr/>
            <p:nvPr/>
          </p:nvSpPr>
          <p:spPr>
            <a:xfrm>
              <a:off x="6304573" y="3468935"/>
              <a:ext cx="119145" cy="12893"/>
            </a:xfrm>
            <a:custGeom>
              <a:rect b="b" l="l" r="r" t="t"/>
              <a:pathLst>
                <a:path extrusionOk="0" h="406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63"/>
            <p:cNvSpPr/>
            <p:nvPr/>
          </p:nvSpPr>
          <p:spPr>
            <a:xfrm>
              <a:off x="6228583" y="3237664"/>
              <a:ext cx="357688" cy="186338"/>
            </a:xfrm>
            <a:custGeom>
              <a:rect b="b" l="l" r="r" t="t"/>
              <a:pathLst>
                <a:path extrusionOk="0" h="5868" w="11264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63"/>
            <p:cNvSpPr/>
            <p:nvPr/>
          </p:nvSpPr>
          <p:spPr>
            <a:xfrm>
              <a:off x="6295141" y="3295775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63"/>
            <p:cNvSpPr/>
            <p:nvPr/>
          </p:nvSpPr>
          <p:spPr>
            <a:xfrm>
              <a:off x="6482273" y="3306763"/>
              <a:ext cx="48045" cy="48045"/>
            </a:xfrm>
            <a:custGeom>
              <a:rect b="b" l="l" r="r" t="t"/>
              <a:pathLst>
                <a:path extrusionOk="0" h="1513" w="1513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63"/>
            <p:cNvSpPr/>
            <p:nvPr/>
          </p:nvSpPr>
          <p:spPr>
            <a:xfrm>
              <a:off x="6456584" y="3437180"/>
              <a:ext cx="76784" cy="76403"/>
            </a:xfrm>
            <a:custGeom>
              <a:rect b="b" l="l" r="r" t="t"/>
              <a:pathLst>
                <a:path extrusionOk="0" h="2406" w="2418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63"/>
            <p:cNvSpPr/>
            <p:nvPr/>
          </p:nvSpPr>
          <p:spPr>
            <a:xfrm>
              <a:off x="6268658" y="3367351"/>
              <a:ext cx="406464" cy="174208"/>
            </a:xfrm>
            <a:custGeom>
              <a:rect b="b" l="l" r="r" t="t"/>
              <a:pathLst>
                <a:path extrusionOk="0" h="5486" w="1280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5" name="Google Shape;10015;p63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10016" name="Google Shape;10016;p63"/>
            <p:cNvSpPr/>
            <p:nvPr/>
          </p:nvSpPr>
          <p:spPr>
            <a:xfrm>
              <a:off x="928229" y="3269323"/>
              <a:ext cx="240131" cy="240100"/>
            </a:xfrm>
            <a:custGeom>
              <a:rect b="b" l="l" r="r" t="t"/>
              <a:pathLst>
                <a:path extrusionOk="0" h="7561" w="7562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63"/>
            <p:cNvSpPr/>
            <p:nvPr/>
          </p:nvSpPr>
          <p:spPr>
            <a:xfrm>
              <a:off x="956205" y="3297681"/>
              <a:ext cx="184179" cy="184147"/>
            </a:xfrm>
            <a:custGeom>
              <a:rect b="b" l="l" r="r" t="t"/>
              <a:pathLst>
                <a:path extrusionOk="0" h="5799" w="580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63"/>
            <p:cNvSpPr/>
            <p:nvPr/>
          </p:nvSpPr>
          <p:spPr>
            <a:xfrm>
              <a:off x="1042039" y="3207306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63"/>
            <p:cNvSpPr/>
            <p:nvPr/>
          </p:nvSpPr>
          <p:spPr>
            <a:xfrm>
              <a:off x="1042039" y="3524538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63"/>
            <p:cNvSpPr/>
            <p:nvPr/>
          </p:nvSpPr>
          <p:spPr>
            <a:xfrm>
              <a:off x="953188" y="3230836"/>
              <a:ext cx="31406" cy="43441"/>
            </a:xfrm>
            <a:custGeom>
              <a:rect b="b" l="l" r="r" t="t"/>
              <a:pathLst>
                <a:path extrusionOk="0" h="1368" w="989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63"/>
            <p:cNvSpPr/>
            <p:nvPr/>
          </p:nvSpPr>
          <p:spPr>
            <a:xfrm>
              <a:off x="1111614" y="3505485"/>
              <a:ext cx="30644" cy="42520"/>
            </a:xfrm>
            <a:custGeom>
              <a:rect b="b" l="l" r="r" t="t"/>
              <a:pathLst>
                <a:path extrusionOk="0" h="1339" w="965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63"/>
            <p:cNvSpPr/>
            <p:nvPr/>
          </p:nvSpPr>
          <p:spPr>
            <a:xfrm>
              <a:off x="888916" y="3295998"/>
              <a:ext cx="44648" cy="29691"/>
            </a:xfrm>
            <a:custGeom>
              <a:rect b="b" l="l" r="r" t="t"/>
              <a:pathLst>
                <a:path extrusionOk="0" h="935" w="1406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63"/>
            <p:cNvSpPr/>
            <p:nvPr/>
          </p:nvSpPr>
          <p:spPr>
            <a:xfrm>
              <a:off x="1162644" y="3454106"/>
              <a:ext cx="45029" cy="30390"/>
            </a:xfrm>
            <a:custGeom>
              <a:rect b="b" l="l" r="r" t="t"/>
              <a:pathLst>
                <a:path extrusionOk="0" h="957" w="1418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4" name="Google Shape;10024;p63"/>
            <p:cNvSpPr/>
            <p:nvPr/>
          </p:nvSpPr>
          <p:spPr>
            <a:xfrm>
              <a:off x="865862" y="3383864"/>
              <a:ext cx="47664" cy="12130"/>
            </a:xfrm>
            <a:custGeom>
              <a:rect b="b" l="l" r="r" t="t"/>
              <a:pathLst>
                <a:path extrusionOk="0" h="382" w="1501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63"/>
            <p:cNvSpPr/>
            <p:nvPr/>
          </p:nvSpPr>
          <p:spPr>
            <a:xfrm>
              <a:off x="1182300" y="3383864"/>
              <a:ext cx="48045" cy="12130"/>
            </a:xfrm>
            <a:custGeom>
              <a:rect b="b" l="l" r="r" t="t"/>
              <a:pathLst>
                <a:path extrusionOk="0" h="382" w="1513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63"/>
            <p:cNvSpPr/>
            <p:nvPr/>
          </p:nvSpPr>
          <p:spPr>
            <a:xfrm>
              <a:off x="888916" y="3454011"/>
              <a:ext cx="43885" cy="30104"/>
            </a:xfrm>
            <a:custGeom>
              <a:rect b="b" l="l" r="r" t="t"/>
              <a:pathLst>
                <a:path extrusionOk="0" h="948" w="1382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63"/>
            <p:cNvSpPr/>
            <p:nvPr/>
          </p:nvSpPr>
          <p:spPr>
            <a:xfrm>
              <a:off x="1163025" y="3295648"/>
              <a:ext cx="44648" cy="30040"/>
            </a:xfrm>
            <a:custGeom>
              <a:rect b="b" l="l" r="r" t="t"/>
              <a:pathLst>
                <a:path extrusionOk="0" h="946" w="1406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63"/>
            <p:cNvSpPr/>
            <p:nvPr/>
          </p:nvSpPr>
          <p:spPr>
            <a:xfrm>
              <a:off x="953188" y="3505835"/>
              <a:ext cx="31787" cy="43282"/>
            </a:xfrm>
            <a:custGeom>
              <a:rect b="b" l="l" r="r" t="t"/>
              <a:pathLst>
                <a:path extrusionOk="0" h="1363" w="1001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63"/>
            <p:cNvSpPr/>
            <p:nvPr/>
          </p:nvSpPr>
          <p:spPr>
            <a:xfrm>
              <a:off x="1111614" y="3231726"/>
              <a:ext cx="31025" cy="42933"/>
            </a:xfrm>
            <a:custGeom>
              <a:rect b="b" l="l" r="r" t="t"/>
              <a:pathLst>
                <a:path extrusionOk="0" h="1352" w="977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0" name="Google Shape;10030;p63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31" name="Google Shape;10031;p63"/>
            <p:cNvSpPr/>
            <p:nvPr/>
          </p:nvSpPr>
          <p:spPr>
            <a:xfrm>
              <a:off x="1535067" y="3226962"/>
              <a:ext cx="12130" cy="37090"/>
            </a:xfrm>
            <a:custGeom>
              <a:rect b="b" l="l" r="r" t="t"/>
              <a:pathLst>
                <a:path extrusionOk="0" h="1168" w="382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2" name="Google Shape;10032;p63"/>
            <p:cNvSpPr/>
            <p:nvPr/>
          </p:nvSpPr>
          <p:spPr>
            <a:xfrm>
              <a:off x="1472287" y="3243221"/>
              <a:ext cx="25753" cy="34073"/>
            </a:xfrm>
            <a:custGeom>
              <a:rect b="b" l="l" r="r" t="t"/>
              <a:pathLst>
                <a:path extrusionOk="0" h="1073" w="811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63"/>
            <p:cNvSpPr/>
            <p:nvPr/>
          </p:nvSpPr>
          <p:spPr>
            <a:xfrm>
              <a:off x="1426179" y="3289266"/>
              <a:ext cx="35947" cy="24705"/>
            </a:xfrm>
            <a:custGeom>
              <a:rect b="b" l="l" r="r" t="t"/>
              <a:pathLst>
                <a:path extrusionOk="0" h="778" w="1132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63"/>
            <p:cNvSpPr/>
            <p:nvPr/>
          </p:nvSpPr>
          <p:spPr>
            <a:xfrm>
              <a:off x="1410682" y="3350997"/>
              <a:ext cx="37439" cy="12511"/>
            </a:xfrm>
            <a:custGeom>
              <a:rect b="b" l="l" r="r" t="t"/>
              <a:pathLst>
                <a:path extrusionOk="0" h="394" w="1179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63"/>
            <p:cNvSpPr/>
            <p:nvPr/>
          </p:nvSpPr>
          <p:spPr>
            <a:xfrm>
              <a:off x="1426179" y="3400980"/>
              <a:ext cx="35566" cy="24896"/>
            </a:xfrm>
            <a:custGeom>
              <a:rect b="b" l="l" r="r" t="t"/>
              <a:pathLst>
                <a:path extrusionOk="0" h="784" w="112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63"/>
            <p:cNvSpPr/>
            <p:nvPr/>
          </p:nvSpPr>
          <p:spPr>
            <a:xfrm>
              <a:off x="1620138" y="3289043"/>
              <a:ext cx="35566" cy="24928"/>
            </a:xfrm>
            <a:custGeom>
              <a:rect b="b" l="l" r="r" t="t"/>
              <a:pathLst>
                <a:path extrusionOk="0" h="785" w="112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63"/>
            <p:cNvSpPr/>
            <p:nvPr/>
          </p:nvSpPr>
          <p:spPr>
            <a:xfrm>
              <a:off x="1584224" y="3243507"/>
              <a:ext cx="26103" cy="33787"/>
            </a:xfrm>
            <a:custGeom>
              <a:rect b="b" l="l" r="r" t="t"/>
              <a:pathLst>
                <a:path extrusionOk="0" h="1064" w="822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8" name="Google Shape;10038;p63"/>
            <p:cNvSpPr/>
            <p:nvPr/>
          </p:nvSpPr>
          <p:spPr>
            <a:xfrm>
              <a:off x="1404617" y="3271197"/>
              <a:ext cx="285859" cy="281349"/>
            </a:xfrm>
            <a:custGeom>
              <a:rect b="b" l="l" r="r" t="t"/>
              <a:pathLst>
                <a:path extrusionOk="0" h="8860" w="9002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9" name="Google Shape;10039;p63"/>
            <p:cNvSpPr/>
            <p:nvPr/>
          </p:nvSpPr>
          <p:spPr>
            <a:xfrm>
              <a:off x="1670026" y="3377672"/>
              <a:ext cx="104760" cy="175256"/>
            </a:xfrm>
            <a:custGeom>
              <a:rect b="b" l="l" r="r" t="t"/>
              <a:pathLst>
                <a:path extrusionOk="0" h="5519" w="3299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0" name="Google Shape;10040;p63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41" name="Google Shape;10041;p63"/>
            <p:cNvSpPr/>
            <p:nvPr/>
          </p:nvSpPr>
          <p:spPr>
            <a:xfrm>
              <a:off x="1964204" y="3212419"/>
              <a:ext cx="356926" cy="354481"/>
            </a:xfrm>
            <a:custGeom>
              <a:rect b="b" l="l" r="r" t="t"/>
              <a:pathLst>
                <a:path extrusionOk="0" h="11163" w="1124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63"/>
            <p:cNvSpPr/>
            <p:nvPr/>
          </p:nvSpPr>
          <p:spPr>
            <a:xfrm>
              <a:off x="2127520" y="3279898"/>
              <a:ext cx="77546" cy="77546"/>
            </a:xfrm>
            <a:custGeom>
              <a:rect b="b" l="l" r="r" t="t"/>
              <a:pathLst>
                <a:path extrusionOk="0" h="2442" w="2442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63"/>
            <p:cNvSpPr/>
            <p:nvPr/>
          </p:nvSpPr>
          <p:spPr>
            <a:xfrm>
              <a:off x="2202747" y="3365732"/>
              <a:ext cx="38995" cy="38963"/>
            </a:xfrm>
            <a:custGeom>
              <a:rect b="b" l="l" r="r" t="t"/>
              <a:pathLst>
                <a:path extrusionOk="0" h="1227" w="1228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63"/>
            <p:cNvSpPr/>
            <p:nvPr/>
          </p:nvSpPr>
          <p:spPr>
            <a:xfrm>
              <a:off x="1964553" y="3518473"/>
              <a:ext cx="38995" cy="38614"/>
            </a:xfrm>
            <a:custGeom>
              <a:rect b="b" l="l" r="r" t="t"/>
              <a:pathLst>
                <a:path extrusionOk="0" h="1216" w="1228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63"/>
            <p:cNvSpPr/>
            <p:nvPr/>
          </p:nvSpPr>
          <p:spPr>
            <a:xfrm>
              <a:off x="2158894" y="3385007"/>
              <a:ext cx="15909" cy="16290"/>
            </a:xfrm>
            <a:custGeom>
              <a:rect b="b" l="l" r="r" t="t"/>
              <a:pathLst>
                <a:path extrusionOk="0" h="513" w="501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6" name="Google Shape;10046;p63"/>
            <p:cNvSpPr/>
            <p:nvPr/>
          </p:nvSpPr>
          <p:spPr>
            <a:xfrm>
              <a:off x="1954741" y="3478779"/>
              <a:ext cx="15909" cy="15909"/>
            </a:xfrm>
            <a:custGeom>
              <a:rect b="b" l="l" r="r" t="t"/>
              <a:pathLst>
                <a:path extrusionOk="0" h="501" w="501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7" name="Google Shape;10047;p63"/>
            <p:cNvSpPr/>
            <p:nvPr/>
          </p:nvSpPr>
          <p:spPr>
            <a:xfrm>
              <a:off x="2208813" y="3264020"/>
              <a:ext cx="16290" cy="16290"/>
            </a:xfrm>
            <a:custGeom>
              <a:rect b="b" l="l" r="r" t="t"/>
              <a:pathLst>
                <a:path extrusionOk="0" h="513" w="513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8" name="Google Shape;10048;p63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49" name="Google Shape;10049;p63"/>
            <p:cNvSpPr/>
            <p:nvPr/>
          </p:nvSpPr>
          <p:spPr>
            <a:xfrm>
              <a:off x="3106749" y="3273198"/>
              <a:ext cx="302498" cy="291098"/>
            </a:xfrm>
            <a:custGeom>
              <a:rect b="b" l="l" r="r" t="t"/>
              <a:pathLst>
                <a:path extrusionOk="0" h="9167" w="9526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63"/>
            <p:cNvSpPr/>
            <p:nvPr/>
          </p:nvSpPr>
          <p:spPr>
            <a:xfrm>
              <a:off x="3043239" y="3215626"/>
              <a:ext cx="209869" cy="255628"/>
            </a:xfrm>
            <a:custGeom>
              <a:rect b="b" l="l" r="r" t="t"/>
              <a:pathLst>
                <a:path extrusionOk="0" h="8050" w="6609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1" name="Google Shape;10051;p63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52" name="Google Shape;10052;p63"/>
            <p:cNvSpPr/>
            <p:nvPr/>
          </p:nvSpPr>
          <p:spPr>
            <a:xfrm>
              <a:off x="4218333" y="3184982"/>
              <a:ext cx="207963" cy="117652"/>
            </a:xfrm>
            <a:custGeom>
              <a:rect b="b" l="l" r="r" t="t"/>
              <a:pathLst>
                <a:path extrusionOk="0" h="3705" w="6549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3" name="Google Shape;10053;p63"/>
            <p:cNvSpPr/>
            <p:nvPr/>
          </p:nvSpPr>
          <p:spPr>
            <a:xfrm>
              <a:off x="4218333" y="3282946"/>
              <a:ext cx="209107" cy="285477"/>
            </a:xfrm>
            <a:custGeom>
              <a:rect b="b" l="l" r="r" t="t"/>
              <a:pathLst>
                <a:path extrusionOk="0" h="8990" w="6585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54" name="Google Shape;10054;p63"/>
          <p:cNvSpPr/>
          <p:nvPr/>
        </p:nvSpPr>
        <p:spPr>
          <a:xfrm>
            <a:off x="4816819" y="3186157"/>
            <a:ext cx="83230" cy="379536"/>
          </a:xfrm>
          <a:custGeom>
            <a:rect b="b" l="l" r="r" t="t"/>
            <a:pathLst>
              <a:path extrusionOk="0" h="11952" w="2621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55" name="Google Shape;10055;p63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56" name="Google Shape;10056;p63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63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63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63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63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63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63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3" name="Google Shape;10063;p63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64" name="Google Shape;10064;p63"/>
            <p:cNvSpPr/>
            <p:nvPr/>
          </p:nvSpPr>
          <p:spPr>
            <a:xfrm>
              <a:off x="7429366" y="3223183"/>
              <a:ext cx="334634" cy="333904"/>
            </a:xfrm>
            <a:custGeom>
              <a:rect b="b" l="l" r="r" t="t"/>
              <a:pathLst>
                <a:path extrusionOk="0" h="10515" w="10538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63"/>
            <p:cNvSpPr/>
            <p:nvPr/>
          </p:nvSpPr>
          <p:spPr>
            <a:xfrm>
              <a:off x="7613514" y="3251541"/>
              <a:ext cx="74878" cy="74529"/>
            </a:xfrm>
            <a:custGeom>
              <a:rect b="b" l="l" r="r" t="t"/>
              <a:pathLst>
                <a:path extrusionOk="0" h="2347" w="2358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66" name="Google Shape;10066;p63"/>
          <p:cNvSpPr/>
          <p:nvPr/>
        </p:nvSpPr>
        <p:spPr>
          <a:xfrm>
            <a:off x="8079296" y="3207306"/>
            <a:ext cx="229906" cy="364135"/>
          </a:xfrm>
          <a:custGeom>
            <a:rect b="b" l="l" r="r" t="t"/>
            <a:pathLst>
              <a:path extrusionOk="0" h="11467" w="724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67" name="Google Shape;10067;p63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68" name="Google Shape;10068;p63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63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0" name="Google Shape;10070;p63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71" name="Google Shape;10071;p63"/>
            <p:cNvSpPr/>
            <p:nvPr/>
          </p:nvSpPr>
          <p:spPr>
            <a:xfrm>
              <a:off x="6849393" y="3733994"/>
              <a:ext cx="355053" cy="248038"/>
            </a:xfrm>
            <a:custGeom>
              <a:rect b="b" l="l" r="r" t="t"/>
              <a:pathLst>
                <a:path extrusionOk="0" h="7811" w="11181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63"/>
            <p:cNvSpPr/>
            <p:nvPr/>
          </p:nvSpPr>
          <p:spPr>
            <a:xfrm>
              <a:off x="7080411" y="3758192"/>
              <a:ext cx="100219" cy="129687"/>
            </a:xfrm>
            <a:custGeom>
              <a:rect b="b" l="l" r="r" t="t"/>
              <a:pathLst>
                <a:path extrusionOk="0" h="4084" w="315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63"/>
            <p:cNvSpPr/>
            <p:nvPr/>
          </p:nvSpPr>
          <p:spPr>
            <a:xfrm>
              <a:off x="6873209" y="3757811"/>
              <a:ext cx="100219" cy="130068"/>
            </a:xfrm>
            <a:custGeom>
              <a:rect b="b" l="l" r="r" t="t"/>
              <a:pathLst>
                <a:path extrusionOk="0" h="4096" w="3156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63"/>
            <p:cNvSpPr/>
            <p:nvPr/>
          </p:nvSpPr>
          <p:spPr>
            <a:xfrm>
              <a:off x="6962060" y="3758192"/>
              <a:ext cx="129338" cy="129338"/>
            </a:xfrm>
            <a:custGeom>
              <a:rect b="b" l="l" r="r" t="t"/>
              <a:pathLst>
                <a:path extrusionOk="0" h="4073" w="4073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63"/>
            <p:cNvSpPr/>
            <p:nvPr/>
          </p:nvSpPr>
          <p:spPr>
            <a:xfrm>
              <a:off x="6997244" y="3781627"/>
              <a:ext cx="59382" cy="82436"/>
            </a:xfrm>
            <a:custGeom>
              <a:rect b="b" l="l" r="r" t="t"/>
              <a:pathLst>
                <a:path extrusionOk="0" h="2596" w="187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6" name="Google Shape;10076;p63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77" name="Google Shape;10077;p63"/>
            <p:cNvSpPr/>
            <p:nvPr/>
          </p:nvSpPr>
          <p:spPr>
            <a:xfrm>
              <a:off x="7918997" y="3781246"/>
              <a:ext cx="309675" cy="213648"/>
            </a:xfrm>
            <a:custGeom>
              <a:rect b="b" l="l" r="r" t="t"/>
              <a:pathLst>
                <a:path extrusionOk="0" h="6728" w="9752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8" name="Google Shape;10078;p63"/>
            <p:cNvSpPr/>
            <p:nvPr/>
          </p:nvSpPr>
          <p:spPr>
            <a:xfrm>
              <a:off x="8080439" y="3862920"/>
              <a:ext cx="68083" cy="68083"/>
            </a:xfrm>
            <a:custGeom>
              <a:rect b="b" l="l" r="r" t="t"/>
              <a:pathLst>
                <a:path extrusionOk="0" h="2144" w="2144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9" name="Google Shape;10079;p63"/>
            <p:cNvSpPr/>
            <p:nvPr/>
          </p:nvSpPr>
          <p:spPr>
            <a:xfrm>
              <a:off x="8000290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63"/>
            <p:cNvSpPr/>
            <p:nvPr/>
          </p:nvSpPr>
          <p:spPr>
            <a:xfrm>
              <a:off x="8006323" y="3714687"/>
              <a:ext cx="304784" cy="277920"/>
            </a:xfrm>
            <a:custGeom>
              <a:rect b="b" l="l" r="r" t="t"/>
              <a:pathLst>
                <a:path extrusionOk="0" h="8752" w="9598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63"/>
            <p:cNvSpPr/>
            <p:nvPr/>
          </p:nvSpPr>
          <p:spPr>
            <a:xfrm>
              <a:off x="8183643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82" name="Google Shape;10082;p63"/>
          <p:cNvSpPr/>
          <p:nvPr/>
        </p:nvSpPr>
        <p:spPr>
          <a:xfrm>
            <a:off x="867354" y="3694364"/>
            <a:ext cx="355434" cy="326981"/>
          </a:xfrm>
          <a:custGeom>
            <a:rect b="b" l="l" r="r" t="t"/>
            <a:pathLst>
              <a:path extrusionOk="0" h="10297" w="11193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83" name="Google Shape;10083;p63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84" name="Google Shape;10084;p63"/>
            <p:cNvSpPr/>
            <p:nvPr/>
          </p:nvSpPr>
          <p:spPr>
            <a:xfrm>
              <a:off x="1510488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5" name="Google Shape;10085;p63"/>
            <p:cNvSpPr/>
            <p:nvPr/>
          </p:nvSpPr>
          <p:spPr>
            <a:xfrm>
              <a:off x="1627315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63"/>
            <p:cNvSpPr/>
            <p:nvPr/>
          </p:nvSpPr>
          <p:spPr>
            <a:xfrm>
              <a:off x="1525604" y="3908806"/>
              <a:ext cx="123305" cy="33152"/>
            </a:xfrm>
            <a:custGeom>
              <a:rect b="b" l="l" r="r" t="t"/>
              <a:pathLst>
                <a:path extrusionOk="0" h="1044" w="3883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63"/>
            <p:cNvSpPr/>
            <p:nvPr/>
          </p:nvSpPr>
          <p:spPr>
            <a:xfrm>
              <a:off x="1408777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8" name="Google Shape;10088;p63"/>
            <p:cNvSpPr/>
            <p:nvPr/>
          </p:nvSpPr>
          <p:spPr>
            <a:xfrm>
              <a:off x="1468508" y="3739075"/>
              <a:ext cx="297989" cy="297036"/>
            </a:xfrm>
            <a:custGeom>
              <a:rect b="b" l="l" r="r" t="t"/>
              <a:pathLst>
                <a:path extrusionOk="0" h="9354" w="9384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9" name="Google Shape;10089;p63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90" name="Google Shape;10090;p63"/>
            <p:cNvSpPr/>
            <p:nvPr/>
          </p:nvSpPr>
          <p:spPr>
            <a:xfrm>
              <a:off x="2054166" y="3814144"/>
              <a:ext cx="38233" cy="49188"/>
            </a:xfrm>
            <a:custGeom>
              <a:rect b="b" l="l" r="r" t="t"/>
              <a:pathLst>
                <a:path extrusionOk="0" h="1549" w="1204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63"/>
            <p:cNvSpPr/>
            <p:nvPr/>
          </p:nvSpPr>
          <p:spPr>
            <a:xfrm>
              <a:off x="2170992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63"/>
            <p:cNvSpPr/>
            <p:nvPr/>
          </p:nvSpPr>
          <p:spPr>
            <a:xfrm>
              <a:off x="2070043" y="3908647"/>
              <a:ext cx="122924" cy="33311"/>
            </a:xfrm>
            <a:custGeom>
              <a:rect b="b" l="l" r="r" t="t"/>
              <a:pathLst>
                <a:path extrusionOk="0" h="1049" w="3871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3" name="Google Shape;10093;p63"/>
            <p:cNvSpPr/>
            <p:nvPr/>
          </p:nvSpPr>
          <p:spPr>
            <a:xfrm>
              <a:off x="1952836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4" name="Google Shape;10094;p63"/>
            <p:cNvSpPr/>
            <p:nvPr/>
          </p:nvSpPr>
          <p:spPr>
            <a:xfrm>
              <a:off x="2012217" y="3739075"/>
              <a:ext cx="298338" cy="297036"/>
            </a:xfrm>
            <a:custGeom>
              <a:rect b="b" l="l" r="r" t="t"/>
              <a:pathLst>
                <a:path extrusionOk="0" h="9354" w="9395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5" name="Google Shape;10095;p63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96" name="Google Shape;10096;p63"/>
            <p:cNvSpPr/>
            <p:nvPr/>
          </p:nvSpPr>
          <p:spPr>
            <a:xfrm>
              <a:off x="2598224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63"/>
            <p:cNvSpPr/>
            <p:nvPr/>
          </p:nvSpPr>
          <p:spPr>
            <a:xfrm>
              <a:off x="2715051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8" name="Google Shape;10098;p63"/>
            <p:cNvSpPr/>
            <p:nvPr/>
          </p:nvSpPr>
          <p:spPr>
            <a:xfrm>
              <a:off x="2496894" y="3680964"/>
              <a:ext cx="297989" cy="296528"/>
            </a:xfrm>
            <a:custGeom>
              <a:rect b="b" l="l" r="r" t="t"/>
              <a:pathLst>
                <a:path extrusionOk="0" h="9338" w="9384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9" name="Google Shape;10099;p63"/>
            <p:cNvSpPr/>
            <p:nvPr/>
          </p:nvSpPr>
          <p:spPr>
            <a:xfrm>
              <a:off x="2555895" y="3739075"/>
              <a:ext cx="298719" cy="297036"/>
            </a:xfrm>
            <a:custGeom>
              <a:rect b="b" l="l" r="r" t="t"/>
              <a:pathLst>
                <a:path extrusionOk="0" h="9354" w="9407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63"/>
            <p:cNvSpPr/>
            <p:nvPr/>
          </p:nvSpPr>
          <p:spPr>
            <a:xfrm>
              <a:off x="2569867" y="3875336"/>
              <a:ext cx="211393" cy="99139"/>
            </a:xfrm>
            <a:custGeom>
              <a:rect b="b" l="l" r="r" t="t"/>
              <a:pathLst>
                <a:path extrusionOk="0" h="3122" w="6657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1" name="Google Shape;10101;p63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102" name="Google Shape;10102;p63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3" name="Google Shape;10103;p63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63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5" name="Google Shape;10105;p63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106" name="Google Shape;10106;p63"/>
            <p:cNvSpPr/>
            <p:nvPr/>
          </p:nvSpPr>
          <p:spPr>
            <a:xfrm>
              <a:off x="3584280" y="3699191"/>
              <a:ext cx="358069" cy="317995"/>
            </a:xfrm>
            <a:custGeom>
              <a:rect b="b" l="l" r="r" t="t"/>
              <a:pathLst>
                <a:path extrusionOk="0" h="10014" w="11276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7" name="Google Shape;10107;p63"/>
            <p:cNvSpPr/>
            <p:nvPr/>
          </p:nvSpPr>
          <p:spPr>
            <a:xfrm>
              <a:off x="3613400" y="3727167"/>
              <a:ext cx="299831" cy="261661"/>
            </a:xfrm>
            <a:custGeom>
              <a:rect b="b" l="l" r="r" t="t"/>
              <a:pathLst>
                <a:path extrusionOk="0" h="8240" w="9442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63"/>
            <p:cNvSpPr/>
            <p:nvPr/>
          </p:nvSpPr>
          <p:spPr>
            <a:xfrm>
              <a:off x="3735879" y="3910171"/>
              <a:ext cx="54873" cy="54841"/>
            </a:xfrm>
            <a:custGeom>
              <a:rect b="b" l="l" r="r" t="t"/>
              <a:pathLst>
                <a:path extrusionOk="0" h="1727" w="1728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63"/>
            <p:cNvSpPr/>
            <p:nvPr/>
          </p:nvSpPr>
          <p:spPr>
            <a:xfrm>
              <a:off x="3738896" y="3788422"/>
              <a:ext cx="49188" cy="114604"/>
            </a:xfrm>
            <a:custGeom>
              <a:rect b="b" l="l" r="r" t="t"/>
              <a:pathLst>
                <a:path extrusionOk="0" h="3609" w="1549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0" name="Google Shape;10110;p63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111" name="Google Shape;10111;p63"/>
            <p:cNvSpPr/>
            <p:nvPr/>
          </p:nvSpPr>
          <p:spPr>
            <a:xfrm>
              <a:off x="4313979" y="3719578"/>
              <a:ext cx="133117" cy="225016"/>
            </a:xfrm>
            <a:custGeom>
              <a:rect b="b" l="l" r="r" t="t"/>
              <a:pathLst>
                <a:path extrusionOk="0" h="7086" w="4192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63"/>
            <p:cNvSpPr/>
            <p:nvPr/>
          </p:nvSpPr>
          <p:spPr>
            <a:xfrm>
              <a:off x="4220968" y="3719197"/>
              <a:ext cx="106284" cy="132387"/>
            </a:xfrm>
            <a:custGeom>
              <a:rect b="b" l="l" r="r" t="t"/>
              <a:pathLst>
                <a:path extrusionOk="0" h="4169" w="3347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3" name="Google Shape;10113;p63"/>
            <p:cNvSpPr/>
            <p:nvPr/>
          </p:nvSpPr>
          <p:spPr>
            <a:xfrm>
              <a:off x="4167270" y="3772545"/>
              <a:ext cx="226127" cy="225746"/>
            </a:xfrm>
            <a:custGeom>
              <a:rect b="b" l="l" r="r" t="t"/>
              <a:pathLst>
                <a:path extrusionOk="0" h="7109" w="7121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4" name="Google Shape;10114;p63"/>
            <p:cNvSpPr/>
            <p:nvPr/>
          </p:nvSpPr>
          <p:spPr>
            <a:xfrm>
              <a:off x="4129482" y="3681059"/>
              <a:ext cx="355402" cy="354291"/>
            </a:xfrm>
            <a:custGeom>
              <a:rect b="b" l="l" r="r" t="t"/>
              <a:pathLst>
                <a:path extrusionOk="0" h="11157" w="11192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5" name="Google Shape;10115;p63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116" name="Google Shape;10116;p63"/>
            <p:cNvSpPr/>
            <p:nvPr/>
          </p:nvSpPr>
          <p:spPr>
            <a:xfrm>
              <a:off x="4673540" y="3680297"/>
              <a:ext cx="355434" cy="355815"/>
            </a:xfrm>
            <a:custGeom>
              <a:rect b="b" l="l" r="r" t="t"/>
              <a:pathLst>
                <a:path extrusionOk="0" h="11205" w="11193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7" name="Google Shape;10117;p63"/>
            <p:cNvSpPr/>
            <p:nvPr/>
          </p:nvSpPr>
          <p:spPr>
            <a:xfrm>
              <a:off x="4805864" y="3736630"/>
              <a:ext cx="93042" cy="92661"/>
            </a:xfrm>
            <a:custGeom>
              <a:rect b="b" l="l" r="r" t="t"/>
              <a:pathLst>
                <a:path extrusionOk="0" h="2918" w="293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63"/>
            <p:cNvSpPr/>
            <p:nvPr/>
          </p:nvSpPr>
          <p:spPr>
            <a:xfrm>
              <a:off x="4779380" y="3841358"/>
              <a:ext cx="143723" cy="138801"/>
            </a:xfrm>
            <a:custGeom>
              <a:rect b="b" l="l" r="r" t="t"/>
              <a:pathLst>
                <a:path extrusionOk="0" h="4371" w="4526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9" name="Google Shape;10119;p63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20" name="Google Shape;10120;p63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63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22" name="Google Shape;10122;p63"/>
          <p:cNvSpPr/>
          <p:nvPr/>
        </p:nvSpPr>
        <p:spPr>
          <a:xfrm>
            <a:off x="6304573" y="3694459"/>
            <a:ext cx="356196" cy="32841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23" name="Google Shape;10123;p63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24" name="Google Shape;10124;p63"/>
            <p:cNvSpPr/>
            <p:nvPr/>
          </p:nvSpPr>
          <p:spPr>
            <a:xfrm>
              <a:off x="7390435" y="3744950"/>
              <a:ext cx="294178" cy="291162"/>
            </a:xfrm>
            <a:custGeom>
              <a:rect b="b" l="l" r="r" t="t"/>
              <a:pathLst>
                <a:path extrusionOk="0" h="9169" w="9264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63"/>
            <p:cNvSpPr/>
            <p:nvPr/>
          </p:nvSpPr>
          <p:spPr>
            <a:xfrm>
              <a:off x="7408948" y="3772259"/>
              <a:ext cx="259407" cy="236257"/>
            </a:xfrm>
            <a:custGeom>
              <a:rect b="b" l="l" r="r" t="t"/>
              <a:pathLst>
                <a:path extrusionOk="0" h="7440" w="8169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6" name="Google Shape;10126;p63"/>
            <p:cNvSpPr/>
            <p:nvPr/>
          </p:nvSpPr>
          <p:spPr>
            <a:xfrm>
              <a:off x="7487986" y="3680868"/>
              <a:ext cx="274522" cy="259565"/>
            </a:xfrm>
            <a:custGeom>
              <a:rect b="b" l="l" r="r" t="t"/>
              <a:pathLst>
                <a:path extrusionOk="0" h="8174" w="8645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7" name="Google Shape;10127;p63"/>
            <p:cNvSpPr/>
            <p:nvPr/>
          </p:nvSpPr>
          <p:spPr>
            <a:xfrm>
              <a:off x="7691758" y="3789502"/>
              <a:ext cx="34073" cy="102918"/>
            </a:xfrm>
            <a:custGeom>
              <a:rect b="b" l="l" r="r" t="t"/>
              <a:pathLst>
                <a:path extrusionOk="0" h="3241" w="1073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63"/>
            <p:cNvSpPr/>
            <p:nvPr/>
          </p:nvSpPr>
          <p:spPr>
            <a:xfrm>
              <a:off x="7536000" y="3708082"/>
              <a:ext cx="173192" cy="72052"/>
            </a:xfrm>
            <a:custGeom>
              <a:rect b="b" l="l" r="r" t="t"/>
              <a:pathLst>
                <a:path extrusionOk="0" h="2269" w="5454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63"/>
            <p:cNvSpPr/>
            <p:nvPr/>
          </p:nvSpPr>
          <p:spPr>
            <a:xfrm>
              <a:off x="7501228" y="3819415"/>
              <a:ext cx="75640" cy="141437"/>
            </a:xfrm>
            <a:custGeom>
              <a:rect b="b" l="l" r="r" t="t"/>
              <a:pathLst>
                <a:path extrusionOk="0" h="4454" w="2382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0" name="Google Shape;10130;p63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31" name="Google Shape;10131;p63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63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3" name="Google Shape;10133;p63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34" name="Google Shape;10134;p63"/>
            <p:cNvSpPr/>
            <p:nvPr/>
          </p:nvSpPr>
          <p:spPr>
            <a:xfrm>
              <a:off x="2129044" y="4156304"/>
              <a:ext cx="18926" cy="97964"/>
            </a:xfrm>
            <a:custGeom>
              <a:rect b="b" l="l" r="r" t="t"/>
              <a:pathLst>
                <a:path extrusionOk="0" h="3085" w="596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63"/>
            <p:cNvSpPr/>
            <p:nvPr/>
          </p:nvSpPr>
          <p:spPr>
            <a:xfrm>
              <a:off x="2174771" y="4156304"/>
              <a:ext cx="18958" cy="97964"/>
            </a:xfrm>
            <a:custGeom>
              <a:rect b="b" l="l" r="r" t="t"/>
              <a:pathLst>
                <a:path extrusionOk="0" h="3085" w="597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63"/>
            <p:cNvSpPr/>
            <p:nvPr/>
          </p:nvSpPr>
          <p:spPr>
            <a:xfrm>
              <a:off x="1992529" y="4460644"/>
              <a:ext cx="338445" cy="37852"/>
            </a:xfrm>
            <a:custGeom>
              <a:rect b="b" l="l" r="r" t="t"/>
              <a:pathLst>
                <a:path extrusionOk="0" h="1192" w="10658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7" name="Google Shape;10137;p63"/>
            <p:cNvSpPr/>
            <p:nvPr/>
          </p:nvSpPr>
          <p:spPr>
            <a:xfrm>
              <a:off x="1996340" y="4288627"/>
              <a:ext cx="60525" cy="69226"/>
            </a:xfrm>
            <a:custGeom>
              <a:rect b="b" l="l" r="r" t="t"/>
              <a:pathLst>
                <a:path extrusionOk="0" h="2180" w="1906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8" name="Google Shape;10138;p63"/>
            <p:cNvSpPr/>
            <p:nvPr/>
          </p:nvSpPr>
          <p:spPr>
            <a:xfrm>
              <a:off x="1973254" y="4265954"/>
              <a:ext cx="306658" cy="184147"/>
            </a:xfrm>
            <a:custGeom>
              <a:rect b="b" l="l" r="r" t="t"/>
              <a:pathLst>
                <a:path extrusionOk="0" h="5799" w="9657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63"/>
            <p:cNvSpPr/>
            <p:nvPr/>
          </p:nvSpPr>
          <p:spPr>
            <a:xfrm>
              <a:off x="2155877" y="4319620"/>
              <a:ext cx="93423" cy="99488"/>
            </a:xfrm>
            <a:custGeom>
              <a:rect b="b" l="l" r="r" t="t"/>
              <a:pathLst>
                <a:path extrusionOk="0" h="3133" w="2942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0" name="Google Shape;10140;p63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41" name="Google Shape;10141;p63"/>
            <p:cNvSpPr/>
            <p:nvPr/>
          </p:nvSpPr>
          <p:spPr>
            <a:xfrm>
              <a:off x="2523759" y="4135505"/>
              <a:ext cx="341049" cy="340318"/>
            </a:xfrm>
            <a:custGeom>
              <a:rect b="b" l="l" r="r" t="t"/>
              <a:pathLst>
                <a:path extrusionOk="0" h="10717" w="1074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2" name="Google Shape;10142;p63"/>
            <p:cNvSpPr/>
            <p:nvPr/>
          </p:nvSpPr>
          <p:spPr>
            <a:xfrm>
              <a:off x="2561547" y="4278815"/>
              <a:ext cx="36709" cy="37058"/>
            </a:xfrm>
            <a:custGeom>
              <a:rect b="b" l="l" r="r" t="t"/>
              <a:pathLst>
                <a:path extrusionOk="0" h="1167" w="1156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3" name="Google Shape;10143;p63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44" name="Google Shape;10144;p63"/>
            <p:cNvSpPr/>
            <p:nvPr/>
          </p:nvSpPr>
          <p:spPr>
            <a:xfrm>
              <a:off x="3081059" y="4144523"/>
              <a:ext cx="62780" cy="66241"/>
            </a:xfrm>
            <a:custGeom>
              <a:rect b="b" l="l" r="r" t="t"/>
              <a:pathLst>
                <a:path extrusionOk="0" h="2086" w="1977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63"/>
            <p:cNvSpPr/>
            <p:nvPr/>
          </p:nvSpPr>
          <p:spPr>
            <a:xfrm>
              <a:off x="3040603" y="4192981"/>
              <a:ext cx="58620" cy="55222"/>
            </a:xfrm>
            <a:custGeom>
              <a:rect b="b" l="l" r="r" t="t"/>
              <a:pathLst>
                <a:path extrusionOk="0" h="1739" w="1846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63"/>
            <p:cNvSpPr/>
            <p:nvPr/>
          </p:nvSpPr>
          <p:spPr>
            <a:xfrm>
              <a:off x="3147967" y="4130360"/>
              <a:ext cx="55984" cy="69067"/>
            </a:xfrm>
            <a:custGeom>
              <a:rect b="b" l="l" r="r" t="t"/>
              <a:pathLst>
                <a:path extrusionOk="0" h="2175" w="1763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63"/>
            <p:cNvSpPr/>
            <p:nvPr/>
          </p:nvSpPr>
          <p:spPr>
            <a:xfrm>
              <a:off x="3205443" y="4158082"/>
              <a:ext cx="52586" cy="59890"/>
            </a:xfrm>
            <a:custGeom>
              <a:rect b="b" l="l" r="r" t="t"/>
              <a:pathLst>
                <a:path extrusionOk="0" h="1886" w="1656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63"/>
            <p:cNvSpPr/>
            <p:nvPr/>
          </p:nvSpPr>
          <p:spPr>
            <a:xfrm>
              <a:off x="3092777" y="4212002"/>
              <a:ext cx="144453" cy="102759"/>
            </a:xfrm>
            <a:custGeom>
              <a:rect b="b" l="l" r="r" t="t"/>
              <a:pathLst>
                <a:path extrusionOk="0" h="3236" w="4549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63"/>
            <p:cNvSpPr/>
            <p:nvPr/>
          </p:nvSpPr>
          <p:spPr>
            <a:xfrm>
              <a:off x="3283307" y="4290469"/>
              <a:ext cx="55254" cy="70782"/>
            </a:xfrm>
            <a:custGeom>
              <a:rect b="b" l="l" r="r" t="t"/>
              <a:pathLst>
                <a:path extrusionOk="0" h="2229" w="174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63"/>
            <p:cNvSpPr/>
            <p:nvPr/>
          </p:nvSpPr>
          <p:spPr>
            <a:xfrm>
              <a:off x="3221702" y="4306728"/>
              <a:ext cx="54460" cy="62462"/>
            </a:xfrm>
            <a:custGeom>
              <a:rect b="b" l="l" r="r" t="t"/>
              <a:pathLst>
                <a:path extrusionOk="0" h="1967" w="1715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63"/>
            <p:cNvSpPr/>
            <p:nvPr/>
          </p:nvSpPr>
          <p:spPr>
            <a:xfrm>
              <a:off x="3333606" y="4316667"/>
              <a:ext cx="66940" cy="62748"/>
            </a:xfrm>
            <a:custGeom>
              <a:rect b="b" l="l" r="r" t="t"/>
              <a:pathLst>
                <a:path extrusionOk="0" h="1976" w="2108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63"/>
            <p:cNvSpPr/>
            <p:nvPr/>
          </p:nvSpPr>
          <p:spPr>
            <a:xfrm>
              <a:off x="3371046" y="4372587"/>
              <a:ext cx="61636" cy="51792"/>
            </a:xfrm>
            <a:custGeom>
              <a:rect b="b" l="l" r="r" t="t"/>
              <a:pathLst>
                <a:path extrusionOk="0" h="1631" w="1941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63"/>
            <p:cNvSpPr/>
            <p:nvPr/>
          </p:nvSpPr>
          <p:spPr>
            <a:xfrm>
              <a:off x="3227735" y="4370904"/>
              <a:ext cx="142961" cy="109809"/>
            </a:xfrm>
            <a:custGeom>
              <a:rect b="b" l="l" r="r" t="t"/>
              <a:pathLst>
                <a:path extrusionOk="0" h="3458" w="4502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54" name="Google Shape;10154;p63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55" name="Google Shape;10155;p63"/>
            <p:cNvSpPr/>
            <p:nvPr/>
          </p:nvSpPr>
          <p:spPr>
            <a:xfrm>
              <a:off x="3662144" y="4135505"/>
              <a:ext cx="163761" cy="340318"/>
            </a:xfrm>
            <a:custGeom>
              <a:rect b="b" l="l" r="r" t="t"/>
              <a:pathLst>
                <a:path extrusionOk="0" h="10717" w="5157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6" name="Google Shape;10156;p63"/>
            <p:cNvSpPr/>
            <p:nvPr/>
          </p:nvSpPr>
          <p:spPr>
            <a:xfrm>
              <a:off x="3689771" y="4162719"/>
              <a:ext cx="109650" cy="285859"/>
            </a:xfrm>
            <a:custGeom>
              <a:rect b="b" l="l" r="r" t="t"/>
              <a:pathLst>
                <a:path extrusionOk="0" h="9002" w="3453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7" name="Google Shape;10157;p63"/>
            <p:cNvSpPr/>
            <p:nvPr/>
          </p:nvSpPr>
          <p:spPr>
            <a:xfrm>
              <a:off x="3838352" y="4182375"/>
              <a:ext cx="56746" cy="94947"/>
            </a:xfrm>
            <a:custGeom>
              <a:rect b="b" l="l" r="r" t="t"/>
              <a:pathLst>
                <a:path extrusionOk="0" h="2990" w="1787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63"/>
            <p:cNvSpPr/>
            <p:nvPr/>
          </p:nvSpPr>
          <p:spPr>
            <a:xfrm>
              <a:off x="3813012" y="4151763"/>
              <a:ext cx="32930" cy="32930"/>
            </a:xfrm>
            <a:custGeom>
              <a:rect b="b" l="l" r="r" t="t"/>
              <a:pathLst>
                <a:path extrusionOk="0" h="1037" w="1037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59" name="Google Shape;10159;p63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60" name="Google Shape;10160;p63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63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63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63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4" name="Google Shape;10164;p63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5" name="Google Shape;10165;p63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63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63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63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63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63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63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72" name="Google Shape;10172;p63"/>
          <p:cNvSpPr/>
          <p:nvPr/>
        </p:nvSpPr>
        <p:spPr>
          <a:xfrm>
            <a:off x="4692054" y="4135409"/>
            <a:ext cx="344097" cy="340033"/>
          </a:xfrm>
          <a:custGeom>
            <a:rect b="b" l="l" r="r" t="t"/>
            <a:pathLst>
              <a:path extrusionOk="0" h="10708" w="10836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73" name="Google Shape;10173;p63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74" name="Google Shape;10174;p63"/>
            <p:cNvSpPr/>
            <p:nvPr/>
          </p:nvSpPr>
          <p:spPr>
            <a:xfrm>
              <a:off x="5206262" y="4177104"/>
              <a:ext cx="397763" cy="260518"/>
            </a:xfrm>
            <a:custGeom>
              <a:rect b="b" l="l" r="r" t="t"/>
              <a:pathLst>
                <a:path extrusionOk="0" h="8204" w="12526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63"/>
            <p:cNvSpPr/>
            <p:nvPr/>
          </p:nvSpPr>
          <p:spPr>
            <a:xfrm>
              <a:off x="5434231" y="4174817"/>
              <a:ext cx="167539" cy="70369"/>
            </a:xfrm>
            <a:custGeom>
              <a:rect b="b" l="l" r="r" t="t"/>
              <a:pathLst>
                <a:path extrusionOk="0" h="2216" w="5276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63"/>
            <p:cNvSpPr/>
            <p:nvPr/>
          </p:nvSpPr>
          <p:spPr>
            <a:xfrm>
              <a:off x="536087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63"/>
            <p:cNvSpPr/>
            <p:nvPr/>
          </p:nvSpPr>
          <p:spPr>
            <a:xfrm>
              <a:off x="5329503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8" name="Google Shape;10178;p63"/>
            <p:cNvSpPr/>
            <p:nvPr/>
          </p:nvSpPr>
          <p:spPr>
            <a:xfrm>
              <a:off x="5298511" y="4299202"/>
              <a:ext cx="14766" cy="15179"/>
            </a:xfrm>
            <a:custGeom>
              <a:rect b="b" l="l" r="r" t="t"/>
              <a:pathLst>
                <a:path extrusionOk="0" h="478" w="465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9" name="Google Shape;10179;p63"/>
            <p:cNvSpPr/>
            <p:nvPr/>
          </p:nvSpPr>
          <p:spPr>
            <a:xfrm>
              <a:off x="526713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63"/>
            <p:cNvSpPr/>
            <p:nvPr/>
          </p:nvSpPr>
          <p:spPr>
            <a:xfrm>
              <a:off x="5492470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1" name="Google Shape;10181;p63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82" name="Google Shape;10182;p63"/>
            <p:cNvSpPr/>
            <p:nvPr/>
          </p:nvSpPr>
          <p:spPr>
            <a:xfrm>
              <a:off x="5727616" y="4204699"/>
              <a:ext cx="440505" cy="290018"/>
            </a:xfrm>
            <a:custGeom>
              <a:rect b="b" l="l" r="r" t="t"/>
              <a:pathLst>
                <a:path extrusionOk="0" h="9133" w="13872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3" name="Google Shape;10183;p63"/>
            <p:cNvSpPr/>
            <p:nvPr/>
          </p:nvSpPr>
          <p:spPr>
            <a:xfrm>
              <a:off x="5779789" y="4416409"/>
              <a:ext cx="52205" cy="51475"/>
            </a:xfrm>
            <a:custGeom>
              <a:rect b="b" l="l" r="r" t="t"/>
              <a:pathLst>
                <a:path extrusionOk="0" h="1621" w="1644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4" name="Google Shape;10184;p63"/>
            <p:cNvSpPr/>
            <p:nvPr/>
          </p:nvSpPr>
          <p:spPr>
            <a:xfrm>
              <a:off x="6048627" y="4416409"/>
              <a:ext cx="52205" cy="51856"/>
            </a:xfrm>
            <a:custGeom>
              <a:rect b="b" l="l" r="r" t="t"/>
              <a:pathLst>
                <a:path extrusionOk="0" h="1633" w="1644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63"/>
            <p:cNvSpPr/>
            <p:nvPr/>
          </p:nvSpPr>
          <p:spPr>
            <a:xfrm>
              <a:off x="6000995" y="4365379"/>
              <a:ext cx="122892" cy="58016"/>
            </a:xfrm>
            <a:custGeom>
              <a:rect b="b" l="l" r="r" t="t"/>
              <a:pathLst>
                <a:path extrusionOk="0" h="1827" w="387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63"/>
            <p:cNvSpPr/>
            <p:nvPr/>
          </p:nvSpPr>
          <p:spPr>
            <a:xfrm>
              <a:off x="5816847" y="4230039"/>
              <a:ext cx="124797" cy="193610"/>
            </a:xfrm>
            <a:custGeom>
              <a:rect b="b" l="l" r="r" t="t"/>
              <a:pathLst>
                <a:path extrusionOk="0" h="6097" w="393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63"/>
            <p:cNvSpPr/>
            <p:nvPr/>
          </p:nvSpPr>
          <p:spPr>
            <a:xfrm>
              <a:off x="5954474" y="4230039"/>
              <a:ext cx="120256" cy="102854"/>
            </a:xfrm>
            <a:custGeom>
              <a:rect b="b" l="l" r="r" t="t"/>
              <a:pathLst>
                <a:path extrusionOk="0" h="3239" w="3787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63"/>
            <p:cNvSpPr/>
            <p:nvPr/>
          </p:nvSpPr>
          <p:spPr>
            <a:xfrm>
              <a:off x="5876198" y="4333243"/>
              <a:ext cx="39376" cy="13274"/>
            </a:xfrm>
            <a:custGeom>
              <a:rect b="b" l="l" r="r" t="t"/>
              <a:pathLst>
                <a:path extrusionOk="0" h="418" w="124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9" name="Google Shape;10189;p63"/>
            <p:cNvSpPr/>
            <p:nvPr/>
          </p:nvSpPr>
          <p:spPr>
            <a:xfrm>
              <a:off x="5979433" y="4333243"/>
              <a:ext cx="39344" cy="13274"/>
            </a:xfrm>
            <a:custGeom>
              <a:rect b="b" l="l" r="r" t="t"/>
              <a:pathLst>
                <a:path extrusionOk="0" h="418" w="1239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90" name="Google Shape;10190;p63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91" name="Google Shape;10191;p63"/>
            <p:cNvSpPr/>
            <p:nvPr/>
          </p:nvSpPr>
          <p:spPr>
            <a:xfrm>
              <a:off x="6493991" y="4299202"/>
              <a:ext cx="36328" cy="200438"/>
            </a:xfrm>
            <a:custGeom>
              <a:rect b="b" l="l" r="r" t="t"/>
              <a:pathLst>
                <a:path extrusionOk="0" h="6312" w="1144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2" name="Google Shape;10192;p63"/>
            <p:cNvSpPr/>
            <p:nvPr/>
          </p:nvSpPr>
          <p:spPr>
            <a:xfrm>
              <a:off x="6454297" y="4135124"/>
              <a:ext cx="71099" cy="71131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3" name="Google Shape;10193;p63"/>
            <p:cNvSpPr/>
            <p:nvPr/>
          </p:nvSpPr>
          <p:spPr>
            <a:xfrm>
              <a:off x="6410063" y="4252712"/>
              <a:ext cx="94566" cy="246927"/>
            </a:xfrm>
            <a:custGeom>
              <a:rect b="b" l="l" r="r" t="t"/>
              <a:pathLst>
                <a:path extrusionOk="0" h="7776" w="2978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4" name="Google Shape;10194;p63"/>
            <p:cNvSpPr/>
            <p:nvPr/>
          </p:nvSpPr>
          <p:spPr>
            <a:xfrm>
              <a:off x="6410063" y="4212638"/>
              <a:ext cx="159950" cy="150519"/>
            </a:xfrm>
            <a:custGeom>
              <a:rect b="b" l="l" r="r" t="t"/>
              <a:pathLst>
                <a:path extrusionOk="0" h="4740" w="5037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95" name="Google Shape;10195;p63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96" name="Google Shape;10196;p63"/>
            <p:cNvSpPr/>
            <p:nvPr/>
          </p:nvSpPr>
          <p:spPr>
            <a:xfrm>
              <a:off x="6996482" y="4135505"/>
              <a:ext cx="70718" cy="71099"/>
            </a:xfrm>
            <a:custGeom>
              <a:rect b="b" l="l" r="r" t="t"/>
              <a:pathLst>
                <a:path extrusionOk="0" h="2239" w="2227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63"/>
            <p:cNvSpPr/>
            <p:nvPr/>
          </p:nvSpPr>
          <p:spPr>
            <a:xfrm>
              <a:off x="7018012" y="4345183"/>
              <a:ext cx="88882" cy="154456"/>
            </a:xfrm>
            <a:custGeom>
              <a:rect b="b" l="l" r="r" t="t"/>
              <a:pathLst>
                <a:path extrusionOk="0" h="4864" w="2799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63"/>
            <p:cNvSpPr/>
            <p:nvPr/>
          </p:nvSpPr>
          <p:spPr>
            <a:xfrm>
              <a:off x="6948850" y="4212638"/>
              <a:ext cx="190181" cy="149884"/>
            </a:xfrm>
            <a:custGeom>
              <a:rect b="b" l="l" r="r" t="t"/>
              <a:pathLst>
                <a:path extrusionOk="0" h="4720" w="5989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63"/>
            <p:cNvSpPr/>
            <p:nvPr/>
          </p:nvSpPr>
          <p:spPr>
            <a:xfrm>
              <a:off x="6924652" y="4252331"/>
              <a:ext cx="103617" cy="245815"/>
            </a:xfrm>
            <a:custGeom>
              <a:rect b="b" l="l" r="r" t="t"/>
              <a:pathLst>
                <a:path extrusionOk="0" h="7741" w="3263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0" name="Google Shape;10200;p63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201" name="Google Shape;10201;p63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2" name="Google Shape;10202;p63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63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63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63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oogle Shape;199;p28"/>
          <p:cNvGrpSpPr/>
          <p:nvPr/>
        </p:nvGrpSpPr>
        <p:grpSpPr>
          <a:xfrm>
            <a:off x="5645036" y="919321"/>
            <a:ext cx="2140703" cy="2551756"/>
            <a:chOff x="5704950" y="3357475"/>
            <a:chExt cx="608950" cy="725900"/>
          </a:xfrm>
        </p:grpSpPr>
        <p:sp>
          <p:nvSpPr>
            <p:cNvPr id="200" name="Google Shape;200;p28"/>
            <p:cNvSpPr/>
            <p:nvPr/>
          </p:nvSpPr>
          <p:spPr>
            <a:xfrm>
              <a:off x="5820650" y="3491875"/>
              <a:ext cx="392925" cy="591500"/>
            </a:xfrm>
            <a:custGeom>
              <a:rect b="b" l="l" r="r" t="t"/>
              <a:pathLst>
                <a:path extrusionOk="0" h="23660" w="15717">
                  <a:moveTo>
                    <a:pt x="10431" y="6902"/>
                  </a:moveTo>
                  <a:cubicBezTo>
                    <a:pt x="11097" y="7069"/>
                    <a:pt x="11216" y="7295"/>
                    <a:pt x="10764" y="7605"/>
                  </a:cubicBezTo>
                  <a:cubicBezTo>
                    <a:pt x="10657" y="7819"/>
                    <a:pt x="10490" y="7950"/>
                    <a:pt x="10264" y="8034"/>
                  </a:cubicBezTo>
                  <a:cubicBezTo>
                    <a:pt x="10145" y="8093"/>
                    <a:pt x="10002" y="8153"/>
                    <a:pt x="9847" y="8212"/>
                  </a:cubicBezTo>
                  <a:cubicBezTo>
                    <a:pt x="10014" y="7760"/>
                    <a:pt x="10204" y="7331"/>
                    <a:pt x="10431" y="6902"/>
                  </a:cubicBezTo>
                  <a:close/>
                  <a:moveTo>
                    <a:pt x="4472" y="8688"/>
                  </a:moveTo>
                  <a:cubicBezTo>
                    <a:pt x="4804" y="8688"/>
                    <a:pt x="5011" y="8883"/>
                    <a:pt x="5097" y="9272"/>
                  </a:cubicBezTo>
                  <a:cubicBezTo>
                    <a:pt x="5108" y="9284"/>
                    <a:pt x="5108" y="9284"/>
                    <a:pt x="5108" y="9296"/>
                  </a:cubicBezTo>
                  <a:cubicBezTo>
                    <a:pt x="5073" y="9296"/>
                    <a:pt x="5025" y="9308"/>
                    <a:pt x="4989" y="9308"/>
                  </a:cubicBezTo>
                  <a:cubicBezTo>
                    <a:pt x="4945" y="9313"/>
                    <a:pt x="4895" y="9316"/>
                    <a:pt x="4842" y="9316"/>
                  </a:cubicBezTo>
                  <a:cubicBezTo>
                    <a:pt x="4465" y="9316"/>
                    <a:pt x="3908" y="9168"/>
                    <a:pt x="3835" y="8855"/>
                  </a:cubicBezTo>
                  <a:cubicBezTo>
                    <a:pt x="4083" y="8743"/>
                    <a:pt x="4295" y="8688"/>
                    <a:pt x="4472" y="8688"/>
                  </a:cubicBezTo>
                  <a:close/>
                  <a:moveTo>
                    <a:pt x="6855" y="389"/>
                  </a:moveTo>
                  <a:cubicBezTo>
                    <a:pt x="8304" y="389"/>
                    <a:pt x="9775" y="737"/>
                    <a:pt x="10966" y="1295"/>
                  </a:cubicBezTo>
                  <a:cubicBezTo>
                    <a:pt x="12407" y="1961"/>
                    <a:pt x="13621" y="3069"/>
                    <a:pt x="14229" y="4545"/>
                  </a:cubicBezTo>
                  <a:cubicBezTo>
                    <a:pt x="14931" y="6224"/>
                    <a:pt x="14562" y="7962"/>
                    <a:pt x="13669" y="9498"/>
                  </a:cubicBezTo>
                  <a:cubicBezTo>
                    <a:pt x="12097" y="12213"/>
                    <a:pt x="8978" y="14749"/>
                    <a:pt x="9847" y="18249"/>
                  </a:cubicBezTo>
                  <a:cubicBezTo>
                    <a:pt x="9847" y="18249"/>
                    <a:pt x="9847" y="18249"/>
                    <a:pt x="9847" y="18261"/>
                  </a:cubicBezTo>
                  <a:cubicBezTo>
                    <a:pt x="9657" y="18642"/>
                    <a:pt x="9240" y="18797"/>
                    <a:pt x="8799" y="18868"/>
                  </a:cubicBezTo>
                  <a:cubicBezTo>
                    <a:pt x="8645" y="16797"/>
                    <a:pt x="8680" y="14713"/>
                    <a:pt x="8942" y="12653"/>
                  </a:cubicBezTo>
                  <a:cubicBezTo>
                    <a:pt x="9097" y="11343"/>
                    <a:pt x="9288" y="9986"/>
                    <a:pt x="9680" y="8700"/>
                  </a:cubicBezTo>
                  <a:cubicBezTo>
                    <a:pt x="10550" y="8426"/>
                    <a:pt x="11526" y="7974"/>
                    <a:pt x="11419" y="7045"/>
                  </a:cubicBezTo>
                  <a:cubicBezTo>
                    <a:pt x="11367" y="6623"/>
                    <a:pt x="11025" y="6358"/>
                    <a:pt x="10676" y="6358"/>
                  </a:cubicBezTo>
                  <a:cubicBezTo>
                    <a:pt x="10464" y="6358"/>
                    <a:pt x="10250" y="6456"/>
                    <a:pt x="10097" y="6676"/>
                  </a:cubicBezTo>
                  <a:cubicBezTo>
                    <a:pt x="10073" y="6712"/>
                    <a:pt x="10073" y="6736"/>
                    <a:pt x="10073" y="6772"/>
                  </a:cubicBezTo>
                  <a:cubicBezTo>
                    <a:pt x="9669" y="7200"/>
                    <a:pt x="9490" y="7819"/>
                    <a:pt x="9335" y="8379"/>
                  </a:cubicBezTo>
                  <a:cubicBezTo>
                    <a:pt x="9288" y="8391"/>
                    <a:pt x="9252" y="8415"/>
                    <a:pt x="9204" y="8426"/>
                  </a:cubicBezTo>
                  <a:cubicBezTo>
                    <a:pt x="8668" y="8593"/>
                    <a:pt x="8121" y="8736"/>
                    <a:pt x="7561" y="8855"/>
                  </a:cubicBezTo>
                  <a:cubicBezTo>
                    <a:pt x="7013" y="8974"/>
                    <a:pt x="6454" y="9069"/>
                    <a:pt x="5894" y="9165"/>
                  </a:cubicBezTo>
                  <a:cubicBezTo>
                    <a:pt x="5751" y="9188"/>
                    <a:pt x="5609" y="9212"/>
                    <a:pt x="5454" y="9236"/>
                  </a:cubicBezTo>
                  <a:cubicBezTo>
                    <a:pt x="5275" y="8760"/>
                    <a:pt x="5025" y="8343"/>
                    <a:pt x="4608" y="8153"/>
                  </a:cubicBezTo>
                  <a:cubicBezTo>
                    <a:pt x="4486" y="8101"/>
                    <a:pt x="4361" y="8077"/>
                    <a:pt x="4240" y="8077"/>
                  </a:cubicBezTo>
                  <a:cubicBezTo>
                    <a:pt x="3832" y="8077"/>
                    <a:pt x="3480" y="8355"/>
                    <a:pt x="3489" y="8796"/>
                  </a:cubicBezTo>
                  <a:cubicBezTo>
                    <a:pt x="3382" y="9188"/>
                    <a:pt x="3835" y="9677"/>
                    <a:pt x="4299" y="9748"/>
                  </a:cubicBezTo>
                  <a:cubicBezTo>
                    <a:pt x="4395" y="9763"/>
                    <a:pt x="4494" y="9770"/>
                    <a:pt x="4594" y="9770"/>
                  </a:cubicBezTo>
                  <a:cubicBezTo>
                    <a:pt x="4804" y="9770"/>
                    <a:pt x="5022" y="9741"/>
                    <a:pt x="5239" y="9700"/>
                  </a:cubicBezTo>
                  <a:cubicBezTo>
                    <a:pt x="5251" y="9736"/>
                    <a:pt x="5263" y="9760"/>
                    <a:pt x="5275" y="9796"/>
                  </a:cubicBezTo>
                  <a:cubicBezTo>
                    <a:pt x="5406" y="10189"/>
                    <a:pt x="5525" y="10593"/>
                    <a:pt x="5632" y="10998"/>
                  </a:cubicBezTo>
                  <a:cubicBezTo>
                    <a:pt x="5859" y="11796"/>
                    <a:pt x="6049" y="12617"/>
                    <a:pt x="6204" y="13439"/>
                  </a:cubicBezTo>
                  <a:cubicBezTo>
                    <a:pt x="6359" y="14356"/>
                    <a:pt x="6466" y="15273"/>
                    <a:pt x="6478" y="16189"/>
                  </a:cubicBezTo>
                  <a:cubicBezTo>
                    <a:pt x="6478" y="16820"/>
                    <a:pt x="6371" y="17463"/>
                    <a:pt x="6359" y="18094"/>
                  </a:cubicBezTo>
                  <a:cubicBezTo>
                    <a:pt x="6359" y="18130"/>
                    <a:pt x="6359" y="18154"/>
                    <a:pt x="6347" y="18178"/>
                  </a:cubicBezTo>
                  <a:cubicBezTo>
                    <a:pt x="6323" y="18344"/>
                    <a:pt x="6287" y="18499"/>
                    <a:pt x="6251" y="18666"/>
                  </a:cubicBezTo>
                  <a:cubicBezTo>
                    <a:pt x="6251" y="18666"/>
                    <a:pt x="6263" y="18678"/>
                    <a:pt x="6251" y="18678"/>
                  </a:cubicBezTo>
                  <a:cubicBezTo>
                    <a:pt x="6001" y="18606"/>
                    <a:pt x="5751" y="18523"/>
                    <a:pt x="5489" y="18416"/>
                  </a:cubicBezTo>
                  <a:cubicBezTo>
                    <a:pt x="5525" y="18047"/>
                    <a:pt x="5525" y="17666"/>
                    <a:pt x="5513" y="17285"/>
                  </a:cubicBezTo>
                  <a:lnTo>
                    <a:pt x="5513" y="17285"/>
                  </a:lnTo>
                  <a:cubicBezTo>
                    <a:pt x="5644" y="17297"/>
                    <a:pt x="5787" y="17297"/>
                    <a:pt x="5918" y="17297"/>
                  </a:cubicBezTo>
                  <a:cubicBezTo>
                    <a:pt x="5954" y="17285"/>
                    <a:pt x="5954" y="17237"/>
                    <a:pt x="5918" y="17237"/>
                  </a:cubicBezTo>
                  <a:lnTo>
                    <a:pt x="5513" y="17237"/>
                  </a:lnTo>
                  <a:cubicBezTo>
                    <a:pt x="5501" y="17058"/>
                    <a:pt x="5489" y="16892"/>
                    <a:pt x="5478" y="16713"/>
                  </a:cubicBezTo>
                  <a:cubicBezTo>
                    <a:pt x="5513" y="16710"/>
                    <a:pt x="5547" y="16709"/>
                    <a:pt x="5581" y="16709"/>
                  </a:cubicBezTo>
                  <a:cubicBezTo>
                    <a:pt x="5673" y="16709"/>
                    <a:pt x="5763" y="16720"/>
                    <a:pt x="5859" y="16737"/>
                  </a:cubicBezTo>
                  <a:cubicBezTo>
                    <a:pt x="5894" y="16737"/>
                    <a:pt x="5906" y="16701"/>
                    <a:pt x="5870" y="16689"/>
                  </a:cubicBezTo>
                  <a:cubicBezTo>
                    <a:pt x="5787" y="16667"/>
                    <a:pt x="5704" y="16658"/>
                    <a:pt x="5618" y="16658"/>
                  </a:cubicBezTo>
                  <a:cubicBezTo>
                    <a:pt x="5569" y="16658"/>
                    <a:pt x="5518" y="16661"/>
                    <a:pt x="5466" y="16666"/>
                  </a:cubicBezTo>
                  <a:cubicBezTo>
                    <a:pt x="5442" y="16404"/>
                    <a:pt x="5406" y="16154"/>
                    <a:pt x="5359" y="15904"/>
                  </a:cubicBezTo>
                  <a:cubicBezTo>
                    <a:pt x="5478" y="15904"/>
                    <a:pt x="5609" y="15904"/>
                    <a:pt x="5728" y="15892"/>
                  </a:cubicBezTo>
                  <a:cubicBezTo>
                    <a:pt x="5751" y="15892"/>
                    <a:pt x="5751" y="15868"/>
                    <a:pt x="5728" y="15868"/>
                  </a:cubicBezTo>
                  <a:cubicBezTo>
                    <a:pt x="5668" y="15862"/>
                    <a:pt x="5606" y="15859"/>
                    <a:pt x="5542" y="15859"/>
                  </a:cubicBezTo>
                  <a:cubicBezTo>
                    <a:pt x="5478" y="15859"/>
                    <a:pt x="5412" y="15862"/>
                    <a:pt x="5347" y="15868"/>
                  </a:cubicBezTo>
                  <a:cubicBezTo>
                    <a:pt x="5287" y="15606"/>
                    <a:pt x="5228" y="15344"/>
                    <a:pt x="5144" y="15082"/>
                  </a:cubicBezTo>
                  <a:cubicBezTo>
                    <a:pt x="5228" y="15076"/>
                    <a:pt x="5311" y="15073"/>
                    <a:pt x="5394" y="15073"/>
                  </a:cubicBezTo>
                  <a:cubicBezTo>
                    <a:pt x="5478" y="15073"/>
                    <a:pt x="5561" y="15076"/>
                    <a:pt x="5644" y="15082"/>
                  </a:cubicBezTo>
                  <a:cubicBezTo>
                    <a:pt x="5668" y="15082"/>
                    <a:pt x="5668" y="15034"/>
                    <a:pt x="5644" y="15034"/>
                  </a:cubicBezTo>
                  <a:cubicBezTo>
                    <a:pt x="5569" y="15024"/>
                    <a:pt x="5495" y="15021"/>
                    <a:pt x="5423" y="15021"/>
                  </a:cubicBezTo>
                  <a:cubicBezTo>
                    <a:pt x="5325" y="15021"/>
                    <a:pt x="5229" y="15028"/>
                    <a:pt x="5132" y="15034"/>
                  </a:cubicBezTo>
                  <a:cubicBezTo>
                    <a:pt x="5061" y="14820"/>
                    <a:pt x="4978" y="14606"/>
                    <a:pt x="4882" y="14403"/>
                  </a:cubicBezTo>
                  <a:cubicBezTo>
                    <a:pt x="4858" y="14332"/>
                    <a:pt x="4823" y="14272"/>
                    <a:pt x="4787" y="14201"/>
                  </a:cubicBezTo>
                  <a:lnTo>
                    <a:pt x="5311" y="14201"/>
                  </a:lnTo>
                  <a:cubicBezTo>
                    <a:pt x="5347" y="14201"/>
                    <a:pt x="5347" y="14165"/>
                    <a:pt x="5323" y="14153"/>
                  </a:cubicBezTo>
                  <a:cubicBezTo>
                    <a:pt x="5218" y="14139"/>
                    <a:pt x="5109" y="14134"/>
                    <a:pt x="4999" y="14134"/>
                  </a:cubicBezTo>
                  <a:cubicBezTo>
                    <a:pt x="4921" y="14134"/>
                    <a:pt x="4842" y="14137"/>
                    <a:pt x="4763" y="14141"/>
                  </a:cubicBezTo>
                  <a:cubicBezTo>
                    <a:pt x="4632" y="13891"/>
                    <a:pt x="4477" y="13653"/>
                    <a:pt x="4323" y="13415"/>
                  </a:cubicBezTo>
                  <a:lnTo>
                    <a:pt x="4323" y="13415"/>
                  </a:lnTo>
                  <a:cubicBezTo>
                    <a:pt x="4412" y="13421"/>
                    <a:pt x="4501" y="13424"/>
                    <a:pt x="4591" y="13424"/>
                  </a:cubicBezTo>
                  <a:cubicBezTo>
                    <a:pt x="4680" y="13424"/>
                    <a:pt x="4769" y="13421"/>
                    <a:pt x="4858" y="13415"/>
                  </a:cubicBezTo>
                  <a:cubicBezTo>
                    <a:pt x="4894" y="13415"/>
                    <a:pt x="4894" y="13368"/>
                    <a:pt x="4858" y="13368"/>
                  </a:cubicBezTo>
                  <a:cubicBezTo>
                    <a:pt x="4795" y="13364"/>
                    <a:pt x="4731" y="13362"/>
                    <a:pt x="4668" y="13362"/>
                  </a:cubicBezTo>
                  <a:cubicBezTo>
                    <a:pt x="4541" y="13362"/>
                    <a:pt x="4414" y="13368"/>
                    <a:pt x="4287" y="13368"/>
                  </a:cubicBezTo>
                  <a:cubicBezTo>
                    <a:pt x="4108" y="13118"/>
                    <a:pt x="3918" y="12879"/>
                    <a:pt x="3715" y="12641"/>
                  </a:cubicBezTo>
                  <a:cubicBezTo>
                    <a:pt x="3835" y="12635"/>
                    <a:pt x="3957" y="12632"/>
                    <a:pt x="4079" y="12632"/>
                  </a:cubicBezTo>
                  <a:cubicBezTo>
                    <a:pt x="4201" y="12632"/>
                    <a:pt x="4323" y="12635"/>
                    <a:pt x="4442" y="12641"/>
                  </a:cubicBezTo>
                  <a:cubicBezTo>
                    <a:pt x="4466" y="12641"/>
                    <a:pt x="4466" y="12594"/>
                    <a:pt x="4442" y="12594"/>
                  </a:cubicBezTo>
                  <a:cubicBezTo>
                    <a:pt x="4288" y="12580"/>
                    <a:pt x="4139" y="12574"/>
                    <a:pt x="3989" y="12574"/>
                  </a:cubicBezTo>
                  <a:cubicBezTo>
                    <a:pt x="3883" y="12574"/>
                    <a:pt x="3776" y="12577"/>
                    <a:pt x="3668" y="12582"/>
                  </a:cubicBezTo>
                  <a:cubicBezTo>
                    <a:pt x="3465" y="12332"/>
                    <a:pt x="3239" y="12082"/>
                    <a:pt x="3037" y="11820"/>
                  </a:cubicBezTo>
                  <a:lnTo>
                    <a:pt x="3037" y="11820"/>
                  </a:lnTo>
                  <a:cubicBezTo>
                    <a:pt x="3406" y="11855"/>
                    <a:pt x="3787" y="11879"/>
                    <a:pt x="4168" y="11903"/>
                  </a:cubicBezTo>
                  <a:cubicBezTo>
                    <a:pt x="4192" y="11903"/>
                    <a:pt x="4192" y="11855"/>
                    <a:pt x="4168" y="11855"/>
                  </a:cubicBezTo>
                  <a:cubicBezTo>
                    <a:pt x="3775" y="11820"/>
                    <a:pt x="3382" y="11796"/>
                    <a:pt x="2989" y="11772"/>
                  </a:cubicBezTo>
                  <a:cubicBezTo>
                    <a:pt x="2846" y="11582"/>
                    <a:pt x="2692" y="11391"/>
                    <a:pt x="2549" y="11201"/>
                  </a:cubicBezTo>
                  <a:cubicBezTo>
                    <a:pt x="2755" y="11201"/>
                    <a:pt x="2961" y="11206"/>
                    <a:pt x="3168" y="11206"/>
                  </a:cubicBezTo>
                  <a:cubicBezTo>
                    <a:pt x="3271" y="11206"/>
                    <a:pt x="3374" y="11205"/>
                    <a:pt x="3477" y="11201"/>
                  </a:cubicBezTo>
                  <a:cubicBezTo>
                    <a:pt x="3501" y="11201"/>
                    <a:pt x="3501" y="11153"/>
                    <a:pt x="3477" y="11153"/>
                  </a:cubicBezTo>
                  <a:lnTo>
                    <a:pt x="2513" y="11153"/>
                  </a:lnTo>
                  <a:cubicBezTo>
                    <a:pt x="2489" y="11117"/>
                    <a:pt x="2465" y="11082"/>
                    <a:pt x="2441" y="11046"/>
                  </a:cubicBezTo>
                  <a:cubicBezTo>
                    <a:pt x="2263" y="10808"/>
                    <a:pt x="2108" y="10546"/>
                    <a:pt x="1965" y="10296"/>
                  </a:cubicBezTo>
                  <a:lnTo>
                    <a:pt x="1965" y="10296"/>
                  </a:lnTo>
                  <a:cubicBezTo>
                    <a:pt x="2215" y="10308"/>
                    <a:pt x="2477" y="10320"/>
                    <a:pt x="2739" y="10331"/>
                  </a:cubicBezTo>
                  <a:cubicBezTo>
                    <a:pt x="2763" y="10331"/>
                    <a:pt x="2763" y="10284"/>
                    <a:pt x="2739" y="10284"/>
                  </a:cubicBezTo>
                  <a:cubicBezTo>
                    <a:pt x="2465" y="10260"/>
                    <a:pt x="2203" y="10248"/>
                    <a:pt x="1930" y="10236"/>
                  </a:cubicBezTo>
                  <a:cubicBezTo>
                    <a:pt x="1810" y="10010"/>
                    <a:pt x="1691" y="9784"/>
                    <a:pt x="1584" y="9546"/>
                  </a:cubicBezTo>
                  <a:cubicBezTo>
                    <a:pt x="1906" y="9546"/>
                    <a:pt x="2227" y="9546"/>
                    <a:pt x="2549" y="9534"/>
                  </a:cubicBezTo>
                  <a:cubicBezTo>
                    <a:pt x="2572" y="9534"/>
                    <a:pt x="2572" y="9498"/>
                    <a:pt x="2549" y="9498"/>
                  </a:cubicBezTo>
                  <a:cubicBezTo>
                    <a:pt x="2382" y="9492"/>
                    <a:pt x="2218" y="9489"/>
                    <a:pt x="2055" y="9489"/>
                  </a:cubicBezTo>
                  <a:cubicBezTo>
                    <a:pt x="1891" y="9489"/>
                    <a:pt x="1727" y="9492"/>
                    <a:pt x="1560" y="9498"/>
                  </a:cubicBezTo>
                  <a:cubicBezTo>
                    <a:pt x="1429" y="9212"/>
                    <a:pt x="1322" y="8915"/>
                    <a:pt x="1227" y="8629"/>
                  </a:cubicBezTo>
                  <a:lnTo>
                    <a:pt x="2227" y="8629"/>
                  </a:lnTo>
                  <a:cubicBezTo>
                    <a:pt x="2263" y="8629"/>
                    <a:pt x="2263" y="8569"/>
                    <a:pt x="2227" y="8569"/>
                  </a:cubicBezTo>
                  <a:cubicBezTo>
                    <a:pt x="2112" y="8565"/>
                    <a:pt x="1998" y="8564"/>
                    <a:pt x="1885" y="8564"/>
                  </a:cubicBezTo>
                  <a:cubicBezTo>
                    <a:pt x="1658" y="8564"/>
                    <a:pt x="1433" y="8569"/>
                    <a:pt x="1203" y="8569"/>
                  </a:cubicBezTo>
                  <a:cubicBezTo>
                    <a:pt x="1120" y="8295"/>
                    <a:pt x="1037" y="8022"/>
                    <a:pt x="977" y="7748"/>
                  </a:cubicBezTo>
                  <a:cubicBezTo>
                    <a:pt x="1183" y="7748"/>
                    <a:pt x="1390" y="7753"/>
                    <a:pt x="1596" y="7753"/>
                  </a:cubicBezTo>
                  <a:cubicBezTo>
                    <a:pt x="1699" y="7753"/>
                    <a:pt x="1803" y="7752"/>
                    <a:pt x="1906" y="7748"/>
                  </a:cubicBezTo>
                  <a:cubicBezTo>
                    <a:pt x="1941" y="7748"/>
                    <a:pt x="1941" y="7688"/>
                    <a:pt x="1906" y="7688"/>
                  </a:cubicBezTo>
                  <a:cubicBezTo>
                    <a:pt x="1596" y="7688"/>
                    <a:pt x="1287" y="7688"/>
                    <a:pt x="965" y="7700"/>
                  </a:cubicBezTo>
                  <a:cubicBezTo>
                    <a:pt x="906" y="7367"/>
                    <a:pt x="846" y="7045"/>
                    <a:pt x="822" y="6712"/>
                  </a:cubicBezTo>
                  <a:cubicBezTo>
                    <a:pt x="1066" y="6698"/>
                    <a:pt x="1315" y="6692"/>
                    <a:pt x="1562" y="6692"/>
                  </a:cubicBezTo>
                  <a:cubicBezTo>
                    <a:pt x="1737" y="6692"/>
                    <a:pt x="1912" y="6695"/>
                    <a:pt x="2084" y="6700"/>
                  </a:cubicBezTo>
                  <a:cubicBezTo>
                    <a:pt x="2132" y="6700"/>
                    <a:pt x="2132" y="6629"/>
                    <a:pt x="2084" y="6629"/>
                  </a:cubicBezTo>
                  <a:cubicBezTo>
                    <a:pt x="1937" y="6620"/>
                    <a:pt x="1788" y="6616"/>
                    <a:pt x="1637" y="6616"/>
                  </a:cubicBezTo>
                  <a:cubicBezTo>
                    <a:pt x="1364" y="6616"/>
                    <a:pt x="1087" y="6629"/>
                    <a:pt x="810" y="6652"/>
                  </a:cubicBezTo>
                  <a:cubicBezTo>
                    <a:pt x="787" y="6343"/>
                    <a:pt x="787" y="6045"/>
                    <a:pt x="798" y="5736"/>
                  </a:cubicBezTo>
                  <a:cubicBezTo>
                    <a:pt x="1120" y="5712"/>
                    <a:pt x="1441" y="5700"/>
                    <a:pt x="1763" y="5676"/>
                  </a:cubicBezTo>
                  <a:cubicBezTo>
                    <a:pt x="1799" y="5676"/>
                    <a:pt x="1799" y="5617"/>
                    <a:pt x="1763" y="5617"/>
                  </a:cubicBezTo>
                  <a:cubicBezTo>
                    <a:pt x="1441" y="5640"/>
                    <a:pt x="1120" y="5664"/>
                    <a:pt x="798" y="5688"/>
                  </a:cubicBezTo>
                  <a:cubicBezTo>
                    <a:pt x="822" y="5343"/>
                    <a:pt x="870" y="4997"/>
                    <a:pt x="941" y="4664"/>
                  </a:cubicBezTo>
                  <a:cubicBezTo>
                    <a:pt x="1211" y="4664"/>
                    <a:pt x="1476" y="4669"/>
                    <a:pt x="1739" y="4669"/>
                  </a:cubicBezTo>
                  <a:cubicBezTo>
                    <a:pt x="1870" y="4669"/>
                    <a:pt x="2001" y="4668"/>
                    <a:pt x="2132" y="4664"/>
                  </a:cubicBezTo>
                  <a:cubicBezTo>
                    <a:pt x="2180" y="4664"/>
                    <a:pt x="2180" y="4593"/>
                    <a:pt x="2132" y="4593"/>
                  </a:cubicBezTo>
                  <a:cubicBezTo>
                    <a:pt x="1739" y="4593"/>
                    <a:pt x="1346" y="4593"/>
                    <a:pt x="953" y="4605"/>
                  </a:cubicBezTo>
                  <a:cubicBezTo>
                    <a:pt x="1025" y="4307"/>
                    <a:pt x="1120" y="4021"/>
                    <a:pt x="1227" y="3747"/>
                  </a:cubicBezTo>
                  <a:lnTo>
                    <a:pt x="2644" y="3747"/>
                  </a:lnTo>
                  <a:cubicBezTo>
                    <a:pt x="2692" y="3747"/>
                    <a:pt x="2692" y="3676"/>
                    <a:pt x="2644" y="3676"/>
                  </a:cubicBezTo>
                  <a:lnTo>
                    <a:pt x="1263" y="3676"/>
                  </a:lnTo>
                  <a:cubicBezTo>
                    <a:pt x="1406" y="3331"/>
                    <a:pt x="1596" y="2997"/>
                    <a:pt x="1810" y="2688"/>
                  </a:cubicBezTo>
                  <a:lnTo>
                    <a:pt x="2965" y="2688"/>
                  </a:lnTo>
                  <a:cubicBezTo>
                    <a:pt x="3013" y="2688"/>
                    <a:pt x="3013" y="2616"/>
                    <a:pt x="2965" y="2616"/>
                  </a:cubicBezTo>
                  <a:cubicBezTo>
                    <a:pt x="2781" y="2610"/>
                    <a:pt x="2596" y="2607"/>
                    <a:pt x="2413" y="2607"/>
                  </a:cubicBezTo>
                  <a:cubicBezTo>
                    <a:pt x="2230" y="2607"/>
                    <a:pt x="2049" y="2610"/>
                    <a:pt x="1870" y="2616"/>
                  </a:cubicBezTo>
                  <a:cubicBezTo>
                    <a:pt x="1918" y="2545"/>
                    <a:pt x="1965" y="2485"/>
                    <a:pt x="2013" y="2414"/>
                  </a:cubicBezTo>
                  <a:cubicBezTo>
                    <a:pt x="2168" y="2223"/>
                    <a:pt x="2346" y="2033"/>
                    <a:pt x="2525" y="1866"/>
                  </a:cubicBezTo>
                  <a:cubicBezTo>
                    <a:pt x="2900" y="1827"/>
                    <a:pt x="3274" y="1804"/>
                    <a:pt x="3649" y="1804"/>
                  </a:cubicBezTo>
                  <a:cubicBezTo>
                    <a:pt x="3727" y="1804"/>
                    <a:pt x="3805" y="1805"/>
                    <a:pt x="3882" y="1807"/>
                  </a:cubicBezTo>
                  <a:cubicBezTo>
                    <a:pt x="3930" y="1807"/>
                    <a:pt x="3930" y="1747"/>
                    <a:pt x="3882" y="1747"/>
                  </a:cubicBezTo>
                  <a:cubicBezTo>
                    <a:pt x="3767" y="1741"/>
                    <a:pt x="3652" y="1738"/>
                    <a:pt x="3538" y="1738"/>
                  </a:cubicBezTo>
                  <a:cubicBezTo>
                    <a:pt x="3225" y="1738"/>
                    <a:pt x="2913" y="1760"/>
                    <a:pt x="2608" y="1795"/>
                  </a:cubicBezTo>
                  <a:cubicBezTo>
                    <a:pt x="2906" y="1533"/>
                    <a:pt x="3239" y="1307"/>
                    <a:pt x="3596" y="1116"/>
                  </a:cubicBezTo>
                  <a:cubicBezTo>
                    <a:pt x="4120" y="1116"/>
                    <a:pt x="4656" y="1128"/>
                    <a:pt x="5180" y="1152"/>
                  </a:cubicBezTo>
                  <a:cubicBezTo>
                    <a:pt x="5183" y="1153"/>
                    <a:pt x="5186" y="1153"/>
                    <a:pt x="5189" y="1153"/>
                  </a:cubicBezTo>
                  <a:cubicBezTo>
                    <a:pt x="5227" y="1153"/>
                    <a:pt x="5224" y="1080"/>
                    <a:pt x="5180" y="1068"/>
                  </a:cubicBezTo>
                  <a:cubicBezTo>
                    <a:pt x="4823" y="1042"/>
                    <a:pt x="4472" y="1028"/>
                    <a:pt x="4118" y="1028"/>
                  </a:cubicBezTo>
                  <a:cubicBezTo>
                    <a:pt x="4000" y="1028"/>
                    <a:pt x="3882" y="1030"/>
                    <a:pt x="3763" y="1033"/>
                  </a:cubicBezTo>
                  <a:cubicBezTo>
                    <a:pt x="4696" y="584"/>
                    <a:pt x="5769" y="389"/>
                    <a:pt x="6855" y="389"/>
                  </a:cubicBezTo>
                  <a:close/>
                  <a:moveTo>
                    <a:pt x="9228" y="8843"/>
                  </a:moveTo>
                  <a:lnTo>
                    <a:pt x="9228" y="8843"/>
                  </a:lnTo>
                  <a:cubicBezTo>
                    <a:pt x="8966" y="9879"/>
                    <a:pt x="8776" y="10927"/>
                    <a:pt x="8633" y="11975"/>
                  </a:cubicBezTo>
                  <a:cubicBezTo>
                    <a:pt x="8299" y="14272"/>
                    <a:pt x="8228" y="16594"/>
                    <a:pt x="8383" y="18904"/>
                  </a:cubicBezTo>
                  <a:cubicBezTo>
                    <a:pt x="8321" y="18906"/>
                    <a:pt x="8260" y="18907"/>
                    <a:pt x="8199" y="18907"/>
                  </a:cubicBezTo>
                  <a:cubicBezTo>
                    <a:pt x="7941" y="18907"/>
                    <a:pt x="7690" y="18890"/>
                    <a:pt x="7478" y="18880"/>
                  </a:cubicBezTo>
                  <a:cubicBezTo>
                    <a:pt x="7144" y="18856"/>
                    <a:pt x="6847" y="18821"/>
                    <a:pt x="6561" y="18749"/>
                  </a:cubicBezTo>
                  <a:cubicBezTo>
                    <a:pt x="6621" y="18594"/>
                    <a:pt x="6680" y="18452"/>
                    <a:pt x="6716" y="18285"/>
                  </a:cubicBezTo>
                  <a:cubicBezTo>
                    <a:pt x="6728" y="18178"/>
                    <a:pt x="6752" y="18071"/>
                    <a:pt x="6752" y="17963"/>
                  </a:cubicBezTo>
                  <a:cubicBezTo>
                    <a:pt x="6954" y="16892"/>
                    <a:pt x="6787" y="15618"/>
                    <a:pt x="6680" y="14642"/>
                  </a:cubicBezTo>
                  <a:cubicBezTo>
                    <a:pt x="6525" y="13272"/>
                    <a:pt x="6228" y="11927"/>
                    <a:pt x="5847" y="10617"/>
                  </a:cubicBezTo>
                  <a:cubicBezTo>
                    <a:pt x="5763" y="10343"/>
                    <a:pt x="5692" y="9986"/>
                    <a:pt x="5585" y="9641"/>
                  </a:cubicBezTo>
                  <a:cubicBezTo>
                    <a:pt x="5787" y="9593"/>
                    <a:pt x="5978" y="9558"/>
                    <a:pt x="6156" y="9522"/>
                  </a:cubicBezTo>
                  <a:cubicBezTo>
                    <a:pt x="7073" y="9367"/>
                    <a:pt x="7978" y="9188"/>
                    <a:pt x="8871" y="8938"/>
                  </a:cubicBezTo>
                  <a:cubicBezTo>
                    <a:pt x="8978" y="8915"/>
                    <a:pt x="9097" y="8879"/>
                    <a:pt x="9228" y="8843"/>
                  </a:cubicBezTo>
                  <a:close/>
                  <a:moveTo>
                    <a:pt x="10157" y="18309"/>
                  </a:moveTo>
                  <a:lnTo>
                    <a:pt x="10157" y="18309"/>
                  </a:lnTo>
                  <a:cubicBezTo>
                    <a:pt x="10609" y="18904"/>
                    <a:pt x="10073" y="19642"/>
                    <a:pt x="9442" y="19904"/>
                  </a:cubicBezTo>
                  <a:cubicBezTo>
                    <a:pt x="8978" y="20095"/>
                    <a:pt x="8466" y="20118"/>
                    <a:pt x="7966" y="20130"/>
                  </a:cubicBezTo>
                  <a:cubicBezTo>
                    <a:pt x="7842" y="20134"/>
                    <a:pt x="7712" y="20136"/>
                    <a:pt x="7577" y="20136"/>
                  </a:cubicBezTo>
                  <a:cubicBezTo>
                    <a:pt x="6819" y="20136"/>
                    <a:pt x="5928" y="20057"/>
                    <a:pt x="5311" y="19642"/>
                  </a:cubicBezTo>
                  <a:cubicBezTo>
                    <a:pt x="5299" y="19630"/>
                    <a:pt x="5299" y="19630"/>
                    <a:pt x="5299" y="19618"/>
                  </a:cubicBezTo>
                  <a:cubicBezTo>
                    <a:pt x="5132" y="19404"/>
                    <a:pt x="4894" y="19285"/>
                    <a:pt x="4894" y="18963"/>
                  </a:cubicBezTo>
                  <a:cubicBezTo>
                    <a:pt x="4894" y="18725"/>
                    <a:pt x="5049" y="18547"/>
                    <a:pt x="5204" y="18392"/>
                  </a:cubicBezTo>
                  <a:cubicBezTo>
                    <a:pt x="5204" y="18428"/>
                    <a:pt x="5204" y="18463"/>
                    <a:pt x="5204" y="18487"/>
                  </a:cubicBezTo>
                  <a:cubicBezTo>
                    <a:pt x="5204" y="18487"/>
                    <a:pt x="5216" y="18499"/>
                    <a:pt x="5216" y="18499"/>
                  </a:cubicBezTo>
                  <a:cubicBezTo>
                    <a:pt x="5180" y="18523"/>
                    <a:pt x="5156" y="18571"/>
                    <a:pt x="5180" y="18618"/>
                  </a:cubicBezTo>
                  <a:cubicBezTo>
                    <a:pt x="5228" y="18749"/>
                    <a:pt x="5406" y="18821"/>
                    <a:pt x="5525" y="18892"/>
                  </a:cubicBezTo>
                  <a:cubicBezTo>
                    <a:pt x="5634" y="18946"/>
                    <a:pt x="5772" y="19001"/>
                    <a:pt x="5904" y="19001"/>
                  </a:cubicBezTo>
                  <a:cubicBezTo>
                    <a:pt x="5917" y="19001"/>
                    <a:pt x="5929" y="19000"/>
                    <a:pt x="5942" y="18999"/>
                  </a:cubicBezTo>
                  <a:cubicBezTo>
                    <a:pt x="6466" y="19228"/>
                    <a:pt x="7180" y="19251"/>
                    <a:pt x="7725" y="19251"/>
                  </a:cubicBezTo>
                  <a:cubicBezTo>
                    <a:pt x="7862" y="19251"/>
                    <a:pt x="7987" y="19249"/>
                    <a:pt x="8097" y="19249"/>
                  </a:cubicBezTo>
                  <a:cubicBezTo>
                    <a:pt x="8228" y="19237"/>
                    <a:pt x="8383" y="19237"/>
                    <a:pt x="8549" y="19225"/>
                  </a:cubicBezTo>
                  <a:cubicBezTo>
                    <a:pt x="8574" y="19230"/>
                    <a:pt x="8597" y="19233"/>
                    <a:pt x="8618" y="19233"/>
                  </a:cubicBezTo>
                  <a:cubicBezTo>
                    <a:pt x="8648" y="19233"/>
                    <a:pt x="8676" y="19227"/>
                    <a:pt x="8704" y="19214"/>
                  </a:cubicBezTo>
                  <a:cubicBezTo>
                    <a:pt x="9347" y="19154"/>
                    <a:pt x="10061" y="18975"/>
                    <a:pt x="10157" y="18321"/>
                  </a:cubicBezTo>
                  <a:cubicBezTo>
                    <a:pt x="10157" y="18321"/>
                    <a:pt x="10157" y="18309"/>
                    <a:pt x="10157" y="18309"/>
                  </a:cubicBezTo>
                  <a:close/>
                  <a:moveTo>
                    <a:pt x="4858" y="19642"/>
                  </a:moveTo>
                  <a:lnTo>
                    <a:pt x="4858" y="19642"/>
                  </a:lnTo>
                  <a:cubicBezTo>
                    <a:pt x="4918" y="19702"/>
                    <a:pt x="4989" y="19749"/>
                    <a:pt x="5061" y="19773"/>
                  </a:cubicBezTo>
                  <a:cubicBezTo>
                    <a:pt x="5560" y="20338"/>
                    <a:pt x="6570" y="20506"/>
                    <a:pt x="7506" y="20506"/>
                  </a:cubicBezTo>
                  <a:cubicBezTo>
                    <a:pt x="8111" y="20506"/>
                    <a:pt x="8686" y="20436"/>
                    <a:pt x="9073" y="20357"/>
                  </a:cubicBezTo>
                  <a:cubicBezTo>
                    <a:pt x="9514" y="20273"/>
                    <a:pt x="9966" y="20023"/>
                    <a:pt x="10288" y="19690"/>
                  </a:cubicBezTo>
                  <a:lnTo>
                    <a:pt x="10288" y="19690"/>
                  </a:lnTo>
                  <a:cubicBezTo>
                    <a:pt x="10480" y="20835"/>
                    <a:pt x="9221" y="21318"/>
                    <a:pt x="7864" y="21318"/>
                  </a:cubicBezTo>
                  <a:cubicBezTo>
                    <a:pt x="6287" y="21318"/>
                    <a:pt x="4577" y="20666"/>
                    <a:pt x="4858" y="19642"/>
                  </a:cubicBezTo>
                  <a:close/>
                  <a:moveTo>
                    <a:pt x="10490" y="20702"/>
                  </a:moveTo>
                  <a:cubicBezTo>
                    <a:pt x="10633" y="22000"/>
                    <a:pt x="9014" y="22464"/>
                    <a:pt x="7918" y="22464"/>
                  </a:cubicBezTo>
                  <a:cubicBezTo>
                    <a:pt x="6847" y="22452"/>
                    <a:pt x="4775" y="22285"/>
                    <a:pt x="4835" y="20845"/>
                  </a:cubicBezTo>
                  <a:lnTo>
                    <a:pt x="4835" y="20845"/>
                  </a:lnTo>
                  <a:cubicBezTo>
                    <a:pt x="5370" y="21369"/>
                    <a:pt x="6323" y="21523"/>
                    <a:pt x="7002" y="21595"/>
                  </a:cubicBezTo>
                  <a:cubicBezTo>
                    <a:pt x="7176" y="21615"/>
                    <a:pt x="7384" y="21627"/>
                    <a:pt x="7612" y="21627"/>
                  </a:cubicBezTo>
                  <a:cubicBezTo>
                    <a:pt x="8595" y="21627"/>
                    <a:pt x="9939" y="21408"/>
                    <a:pt x="10490" y="20702"/>
                  </a:cubicBezTo>
                  <a:close/>
                  <a:moveTo>
                    <a:pt x="5632" y="22381"/>
                  </a:moveTo>
                  <a:cubicBezTo>
                    <a:pt x="6371" y="22690"/>
                    <a:pt x="7287" y="22821"/>
                    <a:pt x="7775" y="22833"/>
                  </a:cubicBezTo>
                  <a:cubicBezTo>
                    <a:pt x="7820" y="22835"/>
                    <a:pt x="7866" y="22836"/>
                    <a:pt x="7913" y="22836"/>
                  </a:cubicBezTo>
                  <a:cubicBezTo>
                    <a:pt x="8474" y="22836"/>
                    <a:pt x="9157" y="22704"/>
                    <a:pt x="9728" y="22440"/>
                  </a:cubicBezTo>
                  <a:lnTo>
                    <a:pt x="9728" y="22440"/>
                  </a:lnTo>
                  <a:cubicBezTo>
                    <a:pt x="9238" y="22977"/>
                    <a:pt x="8610" y="23274"/>
                    <a:pt x="7788" y="23274"/>
                  </a:cubicBezTo>
                  <a:cubicBezTo>
                    <a:pt x="7772" y="23274"/>
                    <a:pt x="7756" y="23274"/>
                    <a:pt x="7740" y="23274"/>
                  </a:cubicBezTo>
                  <a:cubicBezTo>
                    <a:pt x="6930" y="23250"/>
                    <a:pt x="6180" y="22940"/>
                    <a:pt x="5632" y="22381"/>
                  </a:cubicBezTo>
                  <a:close/>
                  <a:moveTo>
                    <a:pt x="6908" y="1"/>
                  </a:moveTo>
                  <a:cubicBezTo>
                    <a:pt x="5482" y="1"/>
                    <a:pt x="4079" y="326"/>
                    <a:pt x="2942" y="1080"/>
                  </a:cubicBezTo>
                  <a:cubicBezTo>
                    <a:pt x="632" y="2604"/>
                    <a:pt x="1" y="5676"/>
                    <a:pt x="739" y="8224"/>
                  </a:cubicBezTo>
                  <a:cubicBezTo>
                    <a:pt x="1203" y="9819"/>
                    <a:pt x="2120" y="11272"/>
                    <a:pt x="3203" y="12534"/>
                  </a:cubicBezTo>
                  <a:cubicBezTo>
                    <a:pt x="3656" y="13070"/>
                    <a:pt x="4085" y="13594"/>
                    <a:pt x="4406" y="14177"/>
                  </a:cubicBezTo>
                  <a:cubicBezTo>
                    <a:pt x="4394" y="14189"/>
                    <a:pt x="4370" y="14189"/>
                    <a:pt x="4346" y="14189"/>
                  </a:cubicBezTo>
                  <a:cubicBezTo>
                    <a:pt x="4323" y="14189"/>
                    <a:pt x="4323" y="14225"/>
                    <a:pt x="4346" y="14225"/>
                  </a:cubicBezTo>
                  <a:cubicBezTo>
                    <a:pt x="4370" y="14225"/>
                    <a:pt x="4406" y="14225"/>
                    <a:pt x="4430" y="14213"/>
                  </a:cubicBezTo>
                  <a:cubicBezTo>
                    <a:pt x="4608" y="14534"/>
                    <a:pt x="4763" y="14880"/>
                    <a:pt x="4870" y="15249"/>
                  </a:cubicBezTo>
                  <a:cubicBezTo>
                    <a:pt x="5168" y="16201"/>
                    <a:pt x="5204" y="17189"/>
                    <a:pt x="5204" y="18178"/>
                  </a:cubicBezTo>
                  <a:cubicBezTo>
                    <a:pt x="4847" y="18190"/>
                    <a:pt x="4585" y="18582"/>
                    <a:pt x="4561" y="18928"/>
                  </a:cubicBezTo>
                  <a:cubicBezTo>
                    <a:pt x="4561" y="19083"/>
                    <a:pt x="4608" y="19285"/>
                    <a:pt x="4716" y="19464"/>
                  </a:cubicBezTo>
                  <a:cubicBezTo>
                    <a:pt x="4382" y="19773"/>
                    <a:pt x="4394" y="20237"/>
                    <a:pt x="4656" y="20630"/>
                  </a:cubicBezTo>
                  <a:cubicBezTo>
                    <a:pt x="4311" y="21321"/>
                    <a:pt x="4632" y="21821"/>
                    <a:pt x="5204" y="22166"/>
                  </a:cubicBezTo>
                  <a:cubicBezTo>
                    <a:pt x="5541" y="23167"/>
                    <a:pt x="6640" y="23660"/>
                    <a:pt x="7750" y="23660"/>
                  </a:cubicBezTo>
                  <a:cubicBezTo>
                    <a:pt x="8951" y="23660"/>
                    <a:pt x="10164" y="23084"/>
                    <a:pt x="10442" y="21952"/>
                  </a:cubicBezTo>
                  <a:cubicBezTo>
                    <a:pt x="10847" y="21535"/>
                    <a:pt x="11038" y="20976"/>
                    <a:pt x="10740" y="20249"/>
                  </a:cubicBezTo>
                  <a:cubicBezTo>
                    <a:pt x="10740" y="20226"/>
                    <a:pt x="10728" y="20214"/>
                    <a:pt x="10716" y="20202"/>
                  </a:cubicBezTo>
                  <a:cubicBezTo>
                    <a:pt x="10764" y="19976"/>
                    <a:pt x="10740" y="19725"/>
                    <a:pt x="10645" y="19428"/>
                  </a:cubicBezTo>
                  <a:cubicBezTo>
                    <a:pt x="10633" y="19368"/>
                    <a:pt x="10597" y="19333"/>
                    <a:pt x="10562" y="19321"/>
                  </a:cubicBezTo>
                  <a:cubicBezTo>
                    <a:pt x="10800" y="18868"/>
                    <a:pt x="10788" y="18356"/>
                    <a:pt x="10240" y="17916"/>
                  </a:cubicBezTo>
                  <a:cubicBezTo>
                    <a:pt x="10216" y="17892"/>
                    <a:pt x="10181" y="17880"/>
                    <a:pt x="10157" y="17880"/>
                  </a:cubicBezTo>
                  <a:cubicBezTo>
                    <a:pt x="9633" y="14094"/>
                    <a:pt x="13431" y="11605"/>
                    <a:pt x="14645" y="8331"/>
                  </a:cubicBezTo>
                  <a:cubicBezTo>
                    <a:pt x="15717" y="5438"/>
                    <a:pt x="14169" y="2509"/>
                    <a:pt x="11538" y="1128"/>
                  </a:cubicBezTo>
                  <a:cubicBezTo>
                    <a:pt x="10209" y="428"/>
                    <a:pt x="8543" y="1"/>
                    <a:pt x="69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8"/>
            <p:cNvSpPr/>
            <p:nvPr/>
          </p:nvSpPr>
          <p:spPr>
            <a:xfrm>
              <a:off x="5704950" y="3605125"/>
              <a:ext cx="92500" cy="62200"/>
            </a:xfrm>
            <a:custGeom>
              <a:rect b="b" l="l" r="r" t="t"/>
              <a:pathLst>
                <a:path extrusionOk="0" h="2488" w="3700">
                  <a:moveTo>
                    <a:pt x="450" y="420"/>
                  </a:moveTo>
                  <a:lnTo>
                    <a:pt x="450" y="420"/>
                  </a:lnTo>
                  <a:cubicBezTo>
                    <a:pt x="1354" y="694"/>
                    <a:pt x="2331" y="848"/>
                    <a:pt x="3248" y="1087"/>
                  </a:cubicBezTo>
                  <a:cubicBezTo>
                    <a:pt x="3248" y="1087"/>
                    <a:pt x="3248" y="1087"/>
                    <a:pt x="3248" y="1099"/>
                  </a:cubicBezTo>
                  <a:cubicBezTo>
                    <a:pt x="3236" y="1301"/>
                    <a:pt x="3248" y="1491"/>
                    <a:pt x="3283" y="1682"/>
                  </a:cubicBezTo>
                  <a:cubicBezTo>
                    <a:pt x="2438" y="1777"/>
                    <a:pt x="1390" y="1849"/>
                    <a:pt x="652" y="2242"/>
                  </a:cubicBezTo>
                  <a:cubicBezTo>
                    <a:pt x="581" y="1634"/>
                    <a:pt x="497" y="1027"/>
                    <a:pt x="450" y="420"/>
                  </a:cubicBezTo>
                  <a:close/>
                  <a:moveTo>
                    <a:pt x="204" y="1"/>
                  </a:moveTo>
                  <a:cubicBezTo>
                    <a:pt x="70" y="1"/>
                    <a:pt x="0" y="142"/>
                    <a:pt x="45" y="241"/>
                  </a:cubicBezTo>
                  <a:cubicBezTo>
                    <a:pt x="45" y="968"/>
                    <a:pt x="128" y="1706"/>
                    <a:pt x="378" y="2384"/>
                  </a:cubicBezTo>
                  <a:cubicBezTo>
                    <a:pt x="401" y="2453"/>
                    <a:pt x="468" y="2488"/>
                    <a:pt x="532" y="2488"/>
                  </a:cubicBezTo>
                  <a:cubicBezTo>
                    <a:pt x="568" y="2488"/>
                    <a:pt x="603" y="2477"/>
                    <a:pt x="628" y="2456"/>
                  </a:cubicBezTo>
                  <a:cubicBezTo>
                    <a:pt x="645" y="2456"/>
                    <a:pt x="661" y="2457"/>
                    <a:pt x="678" y="2457"/>
                  </a:cubicBezTo>
                  <a:cubicBezTo>
                    <a:pt x="1078" y="2457"/>
                    <a:pt x="1478" y="2322"/>
                    <a:pt x="1866" y="2242"/>
                  </a:cubicBezTo>
                  <a:cubicBezTo>
                    <a:pt x="2402" y="2146"/>
                    <a:pt x="2950" y="2063"/>
                    <a:pt x="3498" y="2003"/>
                  </a:cubicBezTo>
                  <a:cubicBezTo>
                    <a:pt x="3605" y="1991"/>
                    <a:pt x="3700" y="1908"/>
                    <a:pt x="3664" y="1789"/>
                  </a:cubicBezTo>
                  <a:cubicBezTo>
                    <a:pt x="3605" y="1551"/>
                    <a:pt x="3581" y="1337"/>
                    <a:pt x="3593" y="1099"/>
                  </a:cubicBezTo>
                  <a:cubicBezTo>
                    <a:pt x="3593" y="1087"/>
                    <a:pt x="3581" y="1075"/>
                    <a:pt x="3581" y="1075"/>
                  </a:cubicBezTo>
                  <a:cubicBezTo>
                    <a:pt x="3593" y="1039"/>
                    <a:pt x="3581" y="1003"/>
                    <a:pt x="3545" y="979"/>
                  </a:cubicBezTo>
                  <a:cubicBezTo>
                    <a:pt x="3533" y="968"/>
                    <a:pt x="3510" y="944"/>
                    <a:pt x="3486" y="944"/>
                  </a:cubicBezTo>
                  <a:cubicBezTo>
                    <a:pt x="2581" y="325"/>
                    <a:pt x="1295" y="158"/>
                    <a:pt x="235" y="3"/>
                  </a:cubicBezTo>
                  <a:cubicBezTo>
                    <a:pt x="224" y="1"/>
                    <a:pt x="214" y="1"/>
                    <a:pt x="2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8"/>
            <p:cNvSpPr/>
            <p:nvPr/>
          </p:nvSpPr>
          <p:spPr>
            <a:xfrm>
              <a:off x="5786725" y="3418700"/>
              <a:ext cx="97650" cy="92100"/>
            </a:xfrm>
            <a:custGeom>
              <a:rect b="b" l="l" r="r" t="t"/>
              <a:pathLst>
                <a:path extrusionOk="0" h="3684" w="3906">
                  <a:moveTo>
                    <a:pt x="1941" y="424"/>
                  </a:moveTo>
                  <a:cubicBezTo>
                    <a:pt x="2394" y="1328"/>
                    <a:pt x="2906" y="2209"/>
                    <a:pt x="3406" y="3102"/>
                  </a:cubicBezTo>
                  <a:cubicBezTo>
                    <a:pt x="3260" y="3160"/>
                    <a:pt x="3135" y="3194"/>
                    <a:pt x="3010" y="3194"/>
                  </a:cubicBezTo>
                  <a:cubicBezTo>
                    <a:pt x="2848" y="3194"/>
                    <a:pt x="2685" y="3136"/>
                    <a:pt x="2477" y="2995"/>
                  </a:cubicBezTo>
                  <a:cubicBezTo>
                    <a:pt x="2251" y="2841"/>
                    <a:pt x="2036" y="2650"/>
                    <a:pt x="1810" y="2495"/>
                  </a:cubicBezTo>
                  <a:cubicBezTo>
                    <a:pt x="1382" y="2186"/>
                    <a:pt x="929" y="1864"/>
                    <a:pt x="441" y="1638"/>
                  </a:cubicBezTo>
                  <a:cubicBezTo>
                    <a:pt x="905" y="1174"/>
                    <a:pt x="1417" y="816"/>
                    <a:pt x="1941" y="424"/>
                  </a:cubicBezTo>
                  <a:close/>
                  <a:moveTo>
                    <a:pt x="2042" y="0"/>
                  </a:moveTo>
                  <a:cubicBezTo>
                    <a:pt x="2011" y="0"/>
                    <a:pt x="1981" y="7"/>
                    <a:pt x="1953" y="19"/>
                  </a:cubicBezTo>
                  <a:cubicBezTo>
                    <a:pt x="1933" y="14"/>
                    <a:pt x="1912" y="11"/>
                    <a:pt x="1889" y="11"/>
                  </a:cubicBezTo>
                  <a:cubicBezTo>
                    <a:pt x="1856" y="11"/>
                    <a:pt x="1821" y="17"/>
                    <a:pt x="1786" y="31"/>
                  </a:cubicBezTo>
                  <a:cubicBezTo>
                    <a:pt x="1108" y="316"/>
                    <a:pt x="524" y="936"/>
                    <a:pt x="84" y="1519"/>
                  </a:cubicBezTo>
                  <a:cubicBezTo>
                    <a:pt x="0" y="1626"/>
                    <a:pt x="96" y="1745"/>
                    <a:pt x="215" y="1769"/>
                  </a:cubicBezTo>
                  <a:cubicBezTo>
                    <a:pt x="881" y="2376"/>
                    <a:pt x="1691" y="2864"/>
                    <a:pt x="2405" y="3436"/>
                  </a:cubicBezTo>
                  <a:cubicBezTo>
                    <a:pt x="2622" y="3614"/>
                    <a:pt x="2787" y="3683"/>
                    <a:pt x="2947" y="3683"/>
                  </a:cubicBezTo>
                  <a:cubicBezTo>
                    <a:pt x="3183" y="3683"/>
                    <a:pt x="3411" y="3534"/>
                    <a:pt x="3787" y="3364"/>
                  </a:cubicBezTo>
                  <a:cubicBezTo>
                    <a:pt x="3882" y="3317"/>
                    <a:pt x="3906" y="3174"/>
                    <a:pt x="3858" y="3091"/>
                  </a:cubicBezTo>
                  <a:cubicBezTo>
                    <a:pt x="3298" y="2102"/>
                    <a:pt x="2775" y="1078"/>
                    <a:pt x="2203" y="90"/>
                  </a:cubicBezTo>
                  <a:cubicBezTo>
                    <a:pt x="2163" y="27"/>
                    <a:pt x="2102" y="0"/>
                    <a:pt x="20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8"/>
            <p:cNvSpPr/>
            <p:nvPr/>
          </p:nvSpPr>
          <p:spPr>
            <a:xfrm>
              <a:off x="5929600" y="3357475"/>
              <a:ext cx="62825" cy="102350"/>
            </a:xfrm>
            <a:custGeom>
              <a:rect b="b" l="l" r="r" t="t"/>
              <a:pathLst>
                <a:path extrusionOk="0" h="4094" w="2513">
                  <a:moveTo>
                    <a:pt x="1708" y="504"/>
                  </a:moveTo>
                  <a:cubicBezTo>
                    <a:pt x="2117" y="504"/>
                    <a:pt x="1987" y="878"/>
                    <a:pt x="1965" y="1301"/>
                  </a:cubicBezTo>
                  <a:cubicBezTo>
                    <a:pt x="1941" y="1789"/>
                    <a:pt x="1905" y="2253"/>
                    <a:pt x="1858" y="2730"/>
                  </a:cubicBezTo>
                  <a:cubicBezTo>
                    <a:pt x="1798" y="3385"/>
                    <a:pt x="1774" y="3623"/>
                    <a:pt x="1167" y="3670"/>
                  </a:cubicBezTo>
                  <a:cubicBezTo>
                    <a:pt x="989" y="2611"/>
                    <a:pt x="727" y="1575"/>
                    <a:pt x="262" y="610"/>
                  </a:cubicBezTo>
                  <a:cubicBezTo>
                    <a:pt x="703" y="598"/>
                    <a:pt x="1131" y="575"/>
                    <a:pt x="1572" y="515"/>
                  </a:cubicBezTo>
                  <a:cubicBezTo>
                    <a:pt x="1623" y="508"/>
                    <a:pt x="1668" y="504"/>
                    <a:pt x="1708" y="504"/>
                  </a:cubicBezTo>
                  <a:close/>
                  <a:moveTo>
                    <a:pt x="1925" y="0"/>
                  </a:moveTo>
                  <a:cubicBezTo>
                    <a:pt x="1386" y="0"/>
                    <a:pt x="792" y="170"/>
                    <a:pt x="262" y="170"/>
                  </a:cubicBezTo>
                  <a:cubicBezTo>
                    <a:pt x="60" y="170"/>
                    <a:pt x="0" y="408"/>
                    <a:pt x="96" y="539"/>
                  </a:cubicBezTo>
                  <a:cubicBezTo>
                    <a:pt x="60" y="563"/>
                    <a:pt x="36" y="598"/>
                    <a:pt x="48" y="646"/>
                  </a:cubicBezTo>
                  <a:cubicBezTo>
                    <a:pt x="358" y="1730"/>
                    <a:pt x="655" y="2813"/>
                    <a:pt x="810" y="3932"/>
                  </a:cubicBezTo>
                  <a:cubicBezTo>
                    <a:pt x="822" y="4016"/>
                    <a:pt x="917" y="4075"/>
                    <a:pt x="1001" y="4075"/>
                  </a:cubicBezTo>
                  <a:cubicBezTo>
                    <a:pt x="1223" y="4081"/>
                    <a:pt x="1404" y="4093"/>
                    <a:pt x="1552" y="4093"/>
                  </a:cubicBezTo>
                  <a:cubicBezTo>
                    <a:pt x="1993" y="4093"/>
                    <a:pt x="2147" y="3987"/>
                    <a:pt x="2227" y="3301"/>
                  </a:cubicBezTo>
                  <a:cubicBezTo>
                    <a:pt x="2298" y="2730"/>
                    <a:pt x="2346" y="2158"/>
                    <a:pt x="2382" y="1587"/>
                  </a:cubicBezTo>
                  <a:cubicBezTo>
                    <a:pt x="2417" y="1146"/>
                    <a:pt x="2513" y="610"/>
                    <a:pt x="2417" y="170"/>
                  </a:cubicBezTo>
                  <a:cubicBezTo>
                    <a:pt x="2405" y="110"/>
                    <a:pt x="2334" y="39"/>
                    <a:pt x="2263" y="27"/>
                  </a:cubicBezTo>
                  <a:cubicBezTo>
                    <a:pt x="2153" y="8"/>
                    <a:pt x="2040" y="0"/>
                    <a:pt x="19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8"/>
            <p:cNvSpPr/>
            <p:nvPr/>
          </p:nvSpPr>
          <p:spPr>
            <a:xfrm>
              <a:off x="6076650" y="3367725"/>
              <a:ext cx="95275" cy="105850"/>
            </a:xfrm>
            <a:custGeom>
              <a:rect b="b" l="l" r="r" t="t"/>
              <a:pathLst>
                <a:path extrusionOk="0" h="4234" w="3811">
                  <a:moveTo>
                    <a:pt x="1750" y="284"/>
                  </a:moveTo>
                  <a:cubicBezTo>
                    <a:pt x="2000" y="486"/>
                    <a:pt x="2262" y="677"/>
                    <a:pt x="2524" y="855"/>
                  </a:cubicBezTo>
                  <a:cubicBezTo>
                    <a:pt x="2762" y="1010"/>
                    <a:pt x="3000" y="1189"/>
                    <a:pt x="3250" y="1331"/>
                  </a:cubicBezTo>
                  <a:cubicBezTo>
                    <a:pt x="2858" y="1748"/>
                    <a:pt x="2548" y="2248"/>
                    <a:pt x="2167" y="2689"/>
                  </a:cubicBezTo>
                  <a:cubicBezTo>
                    <a:pt x="1834" y="3094"/>
                    <a:pt x="1465" y="3475"/>
                    <a:pt x="1107" y="3867"/>
                  </a:cubicBezTo>
                  <a:cubicBezTo>
                    <a:pt x="1107" y="3867"/>
                    <a:pt x="1107" y="3856"/>
                    <a:pt x="1107" y="3856"/>
                  </a:cubicBezTo>
                  <a:cubicBezTo>
                    <a:pt x="988" y="3772"/>
                    <a:pt x="845" y="3701"/>
                    <a:pt x="703" y="3641"/>
                  </a:cubicBezTo>
                  <a:cubicBezTo>
                    <a:pt x="441" y="3606"/>
                    <a:pt x="429" y="3510"/>
                    <a:pt x="655" y="3379"/>
                  </a:cubicBezTo>
                  <a:cubicBezTo>
                    <a:pt x="691" y="3070"/>
                    <a:pt x="917" y="2689"/>
                    <a:pt x="1036" y="2391"/>
                  </a:cubicBezTo>
                  <a:cubicBezTo>
                    <a:pt x="1286" y="1701"/>
                    <a:pt x="1572" y="1010"/>
                    <a:pt x="1750" y="284"/>
                  </a:cubicBezTo>
                  <a:close/>
                  <a:moveTo>
                    <a:pt x="1715" y="0"/>
                  </a:moveTo>
                  <a:cubicBezTo>
                    <a:pt x="1644" y="0"/>
                    <a:pt x="1574" y="61"/>
                    <a:pt x="1584" y="129"/>
                  </a:cubicBezTo>
                  <a:cubicBezTo>
                    <a:pt x="1572" y="141"/>
                    <a:pt x="1548" y="153"/>
                    <a:pt x="1536" y="177"/>
                  </a:cubicBezTo>
                  <a:cubicBezTo>
                    <a:pt x="1024" y="1153"/>
                    <a:pt x="631" y="2236"/>
                    <a:pt x="250" y="3272"/>
                  </a:cubicBezTo>
                  <a:cubicBezTo>
                    <a:pt x="0" y="3915"/>
                    <a:pt x="322" y="4010"/>
                    <a:pt x="953" y="4225"/>
                  </a:cubicBezTo>
                  <a:cubicBezTo>
                    <a:pt x="970" y="4231"/>
                    <a:pt x="988" y="4234"/>
                    <a:pt x="1005" y="4234"/>
                  </a:cubicBezTo>
                  <a:cubicBezTo>
                    <a:pt x="1021" y="4234"/>
                    <a:pt x="1036" y="4231"/>
                    <a:pt x="1048" y="4225"/>
                  </a:cubicBezTo>
                  <a:cubicBezTo>
                    <a:pt x="1072" y="4225"/>
                    <a:pt x="1095" y="4225"/>
                    <a:pt x="1119" y="4213"/>
                  </a:cubicBezTo>
                  <a:cubicBezTo>
                    <a:pt x="1619" y="3867"/>
                    <a:pt x="2072" y="3451"/>
                    <a:pt x="2488" y="3010"/>
                  </a:cubicBezTo>
                  <a:cubicBezTo>
                    <a:pt x="2881" y="2582"/>
                    <a:pt x="3358" y="2070"/>
                    <a:pt x="3608" y="1534"/>
                  </a:cubicBezTo>
                  <a:cubicBezTo>
                    <a:pt x="3620" y="1510"/>
                    <a:pt x="3620" y="1474"/>
                    <a:pt x="3620" y="1439"/>
                  </a:cubicBezTo>
                  <a:cubicBezTo>
                    <a:pt x="3739" y="1391"/>
                    <a:pt x="3810" y="1200"/>
                    <a:pt x="3691" y="1105"/>
                  </a:cubicBezTo>
                  <a:cubicBezTo>
                    <a:pt x="3429" y="867"/>
                    <a:pt x="3096" y="712"/>
                    <a:pt x="2798" y="534"/>
                  </a:cubicBezTo>
                  <a:cubicBezTo>
                    <a:pt x="2453" y="355"/>
                    <a:pt x="2107" y="165"/>
                    <a:pt x="1762" y="10"/>
                  </a:cubicBezTo>
                  <a:cubicBezTo>
                    <a:pt x="1747" y="3"/>
                    <a:pt x="1731" y="0"/>
                    <a:pt x="17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8"/>
            <p:cNvSpPr/>
            <p:nvPr/>
          </p:nvSpPr>
          <p:spPr>
            <a:xfrm>
              <a:off x="6177250" y="3463475"/>
              <a:ext cx="107175" cy="89475"/>
            </a:xfrm>
            <a:custGeom>
              <a:rect b="b" l="l" r="r" t="t"/>
              <a:pathLst>
                <a:path extrusionOk="0" h="3579" w="4287">
                  <a:moveTo>
                    <a:pt x="2584" y="383"/>
                  </a:moveTo>
                  <a:cubicBezTo>
                    <a:pt x="2798" y="669"/>
                    <a:pt x="3025" y="954"/>
                    <a:pt x="3239" y="1240"/>
                  </a:cubicBezTo>
                  <a:cubicBezTo>
                    <a:pt x="3406" y="1454"/>
                    <a:pt x="3560" y="1752"/>
                    <a:pt x="3775" y="1942"/>
                  </a:cubicBezTo>
                  <a:cubicBezTo>
                    <a:pt x="2763" y="2323"/>
                    <a:pt x="1739" y="2716"/>
                    <a:pt x="774" y="3205"/>
                  </a:cubicBezTo>
                  <a:cubicBezTo>
                    <a:pt x="727" y="3109"/>
                    <a:pt x="667" y="3026"/>
                    <a:pt x="620" y="2943"/>
                  </a:cubicBezTo>
                  <a:cubicBezTo>
                    <a:pt x="524" y="2812"/>
                    <a:pt x="429" y="2669"/>
                    <a:pt x="322" y="2550"/>
                  </a:cubicBezTo>
                  <a:cubicBezTo>
                    <a:pt x="322" y="2550"/>
                    <a:pt x="322" y="2538"/>
                    <a:pt x="322" y="2538"/>
                  </a:cubicBezTo>
                  <a:cubicBezTo>
                    <a:pt x="405" y="2276"/>
                    <a:pt x="703" y="2109"/>
                    <a:pt x="905" y="1931"/>
                  </a:cubicBezTo>
                  <a:cubicBezTo>
                    <a:pt x="1096" y="1764"/>
                    <a:pt x="1286" y="1585"/>
                    <a:pt x="1477" y="1419"/>
                  </a:cubicBezTo>
                  <a:cubicBezTo>
                    <a:pt x="1846" y="1085"/>
                    <a:pt x="2251" y="764"/>
                    <a:pt x="2584" y="383"/>
                  </a:cubicBezTo>
                  <a:close/>
                  <a:moveTo>
                    <a:pt x="2562" y="0"/>
                  </a:moveTo>
                  <a:cubicBezTo>
                    <a:pt x="2536" y="0"/>
                    <a:pt x="2511" y="9"/>
                    <a:pt x="2489" y="26"/>
                  </a:cubicBezTo>
                  <a:cubicBezTo>
                    <a:pt x="2480" y="23"/>
                    <a:pt x="2471" y="21"/>
                    <a:pt x="2462" y="21"/>
                  </a:cubicBezTo>
                  <a:cubicBezTo>
                    <a:pt x="2435" y="21"/>
                    <a:pt x="2408" y="35"/>
                    <a:pt x="2382" y="61"/>
                  </a:cubicBezTo>
                  <a:cubicBezTo>
                    <a:pt x="1870" y="454"/>
                    <a:pt x="1417" y="930"/>
                    <a:pt x="965" y="1383"/>
                  </a:cubicBezTo>
                  <a:cubicBezTo>
                    <a:pt x="679" y="1669"/>
                    <a:pt x="203" y="2002"/>
                    <a:pt x="131" y="2431"/>
                  </a:cubicBezTo>
                  <a:cubicBezTo>
                    <a:pt x="60" y="2443"/>
                    <a:pt x="0" y="2526"/>
                    <a:pt x="48" y="2609"/>
                  </a:cubicBezTo>
                  <a:cubicBezTo>
                    <a:pt x="143" y="2776"/>
                    <a:pt x="239" y="2943"/>
                    <a:pt x="322" y="3121"/>
                  </a:cubicBezTo>
                  <a:cubicBezTo>
                    <a:pt x="393" y="3276"/>
                    <a:pt x="441" y="3478"/>
                    <a:pt x="596" y="3562"/>
                  </a:cubicBezTo>
                  <a:cubicBezTo>
                    <a:pt x="615" y="3573"/>
                    <a:pt x="636" y="3579"/>
                    <a:pt x="658" y="3579"/>
                  </a:cubicBezTo>
                  <a:cubicBezTo>
                    <a:pt x="705" y="3579"/>
                    <a:pt x="754" y="3555"/>
                    <a:pt x="786" y="3514"/>
                  </a:cubicBezTo>
                  <a:lnTo>
                    <a:pt x="798" y="3514"/>
                  </a:lnTo>
                  <a:cubicBezTo>
                    <a:pt x="1917" y="3193"/>
                    <a:pt x="3013" y="2752"/>
                    <a:pt x="4096" y="2312"/>
                  </a:cubicBezTo>
                  <a:cubicBezTo>
                    <a:pt x="4275" y="2240"/>
                    <a:pt x="4287" y="2014"/>
                    <a:pt x="4179" y="1895"/>
                  </a:cubicBezTo>
                  <a:cubicBezTo>
                    <a:pt x="4191" y="1871"/>
                    <a:pt x="4191" y="1847"/>
                    <a:pt x="4191" y="1812"/>
                  </a:cubicBezTo>
                  <a:cubicBezTo>
                    <a:pt x="4120" y="1478"/>
                    <a:pt x="3775" y="1169"/>
                    <a:pt x="3548" y="919"/>
                  </a:cubicBezTo>
                  <a:cubicBezTo>
                    <a:pt x="3263" y="609"/>
                    <a:pt x="2965" y="311"/>
                    <a:pt x="2655" y="37"/>
                  </a:cubicBezTo>
                  <a:cubicBezTo>
                    <a:pt x="2624" y="12"/>
                    <a:pt x="2592" y="0"/>
                    <a:pt x="25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8"/>
            <p:cNvSpPr/>
            <p:nvPr/>
          </p:nvSpPr>
          <p:spPr>
            <a:xfrm>
              <a:off x="6209400" y="3646800"/>
              <a:ext cx="104500" cy="93400"/>
            </a:xfrm>
            <a:custGeom>
              <a:rect b="b" l="l" r="r" t="t"/>
              <a:pathLst>
                <a:path extrusionOk="0" h="3736" w="4180">
                  <a:moveTo>
                    <a:pt x="691" y="289"/>
                  </a:moveTo>
                  <a:lnTo>
                    <a:pt x="691" y="289"/>
                  </a:lnTo>
                  <a:cubicBezTo>
                    <a:pt x="1667" y="586"/>
                    <a:pt x="2643" y="848"/>
                    <a:pt x="3620" y="1134"/>
                  </a:cubicBezTo>
                  <a:cubicBezTo>
                    <a:pt x="3310" y="1837"/>
                    <a:pt x="2989" y="2539"/>
                    <a:pt x="2679" y="3241"/>
                  </a:cubicBezTo>
                  <a:cubicBezTo>
                    <a:pt x="2346" y="2896"/>
                    <a:pt x="1929" y="2610"/>
                    <a:pt x="1584" y="2313"/>
                  </a:cubicBezTo>
                  <a:cubicBezTo>
                    <a:pt x="1215" y="1979"/>
                    <a:pt x="858" y="1634"/>
                    <a:pt x="477" y="1325"/>
                  </a:cubicBezTo>
                  <a:cubicBezTo>
                    <a:pt x="643" y="1027"/>
                    <a:pt x="738" y="634"/>
                    <a:pt x="691" y="289"/>
                  </a:cubicBezTo>
                  <a:close/>
                  <a:moveTo>
                    <a:pt x="589" y="1"/>
                  </a:moveTo>
                  <a:cubicBezTo>
                    <a:pt x="550" y="1"/>
                    <a:pt x="521" y="32"/>
                    <a:pt x="500" y="63"/>
                  </a:cubicBezTo>
                  <a:cubicBezTo>
                    <a:pt x="465" y="74"/>
                    <a:pt x="441" y="110"/>
                    <a:pt x="429" y="146"/>
                  </a:cubicBezTo>
                  <a:cubicBezTo>
                    <a:pt x="357" y="313"/>
                    <a:pt x="322" y="491"/>
                    <a:pt x="262" y="658"/>
                  </a:cubicBezTo>
                  <a:cubicBezTo>
                    <a:pt x="203" y="825"/>
                    <a:pt x="119" y="991"/>
                    <a:pt x="48" y="1158"/>
                  </a:cubicBezTo>
                  <a:cubicBezTo>
                    <a:pt x="0" y="1289"/>
                    <a:pt x="84" y="1384"/>
                    <a:pt x="191" y="1420"/>
                  </a:cubicBezTo>
                  <a:cubicBezTo>
                    <a:pt x="512" y="1860"/>
                    <a:pt x="881" y="2253"/>
                    <a:pt x="1274" y="2622"/>
                  </a:cubicBezTo>
                  <a:cubicBezTo>
                    <a:pt x="1667" y="2991"/>
                    <a:pt x="2096" y="3480"/>
                    <a:pt x="2596" y="3718"/>
                  </a:cubicBezTo>
                  <a:cubicBezTo>
                    <a:pt x="2632" y="3730"/>
                    <a:pt x="2664" y="3736"/>
                    <a:pt x="2694" y="3736"/>
                  </a:cubicBezTo>
                  <a:cubicBezTo>
                    <a:pt x="2724" y="3736"/>
                    <a:pt x="2751" y="3730"/>
                    <a:pt x="2774" y="3718"/>
                  </a:cubicBezTo>
                  <a:cubicBezTo>
                    <a:pt x="2785" y="3719"/>
                    <a:pt x="2795" y="3720"/>
                    <a:pt x="2805" y="3720"/>
                  </a:cubicBezTo>
                  <a:cubicBezTo>
                    <a:pt x="2875" y="3720"/>
                    <a:pt x="2935" y="3684"/>
                    <a:pt x="2977" y="3611"/>
                  </a:cubicBezTo>
                  <a:cubicBezTo>
                    <a:pt x="3358" y="2765"/>
                    <a:pt x="3739" y="1932"/>
                    <a:pt x="4120" y="1098"/>
                  </a:cubicBezTo>
                  <a:cubicBezTo>
                    <a:pt x="4179" y="967"/>
                    <a:pt x="4144" y="813"/>
                    <a:pt x="3989" y="777"/>
                  </a:cubicBezTo>
                  <a:cubicBezTo>
                    <a:pt x="2882" y="444"/>
                    <a:pt x="1762" y="158"/>
                    <a:pt x="607" y="3"/>
                  </a:cubicBezTo>
                  <a:cubicBezTo>
                    <a:pt x="601" y="1"/>
                    <a:pt x="595" y="1"/>
                    <a:pt x="5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8"/>
            <p:cNvSpPr/>
            <p:nvPr/>
          </p:nvSpPr>
          <p:spPr>
            <a:xfrm>
              <a:off x="6126050" y="3799150"/>
              <a:ext cx="99450" cy="90925"/>
            </a:xfrm>
            <a:custGeom>
              <a:rect b="b" l="l" r="r" t="t"/>
              <a:pathLst>
                <a:path extrusionOk="0" h="3637" w="3978">
                  <a:moveTo>
                    <a:pt x="917" y="243"/>
                  </a:moveTo>
                  <a:cubicBezTo>
                    <a:pt x="1263" y="553"/>
                    <a:pt x="1655" y="791"/>
                    <a:pt x="2048" y="1041"/>
                  </a:cubicBezTo>
                  <a:cubicBezTo>
                    <a:pt x="2298" y="1196"/>
                    <a:pt x="2548" y="1350"/>
                    <a:pt x="2798" y="1505"/>
                  </a:cubicBezTo>
                  <a:cubicBezTo>
                    <a:pt x="2929" y="1589"/>
                    <a:pt x="3144" y="1684"/>
                    <a:pt x="3310" y="1791"/>
                  </a:cubicBezTo>
                  <a:cubicBezTo>
                    <a:pt x="3144" y="2005"/>
                    <a:pt x="3013" y="2255"/>
                    <a:pt x="2858" y="2470"/>
                  </a:cubicBezTo>
                  <a:cubicBezTo>
                    <a:pt x="2656" y="2743"/>
                    <a:pt x="2429" y="3065"/>
                    <a:pt x="2156" y="3291"/>
                  </a:cubicBezTo>
                  <a:cubicBezTo>
                    <a:pt x="1941" y="2839"/>
                    <a:pt x="1572" y="2434"/>
                    <a:pt x="1263" y="2053"/>
                  </a:cubicBezTo>
                  <a:cubicBezTo>
                    <a:pt x="989" y="1719"/>
                    <a:pt x="679" y="1243"/>
                    <a:pt x="274" y="1041"/>
                  </a:cubicBezTo>
                  <a:cubicBezTo>
                    <a:pt x="393" y="934"/>
                    <a:pt x="501" y="815"/>
                    <a:pt x="608" y="696"/>
                  </a:cubicBezTo>
                  <a:cubicBezTo>
                    <a:pt x="715" y="576"/>
                    <a:pt x="834" y="446"/>
                    <a:pt x="893" y="303"/>
                  </a:cubicBezTo>
                  <a:cubicBezTo>
                    <a:pt x="905" y="279"/>
                    <a:pt x="905" y="267"/>
                    <a:pt x="917" y="243"/>
                  </a:cubicBezTo>
                  <a:close/>
                  <a:moveTo>
                    <a:pt x="841" y="0"/>
                  </a:moveTo>
                  <a:cubicBezTo>
                    <a:pt x="817" y="0"/>
                    <a:pt x="795" y="11"/>
                    <a:pt x="786" y="29"/>
                  </a:cubicBezTo>
                  <a:cubicBezTo>
                    <a:pt x="772" y="26"/>
                    <a:pt x="758" y="25"/>
                    <a:pt x="744" y="25"/>
                  </a:cubicBezTo>
                  <a:cubicBezTo>
                    <a:pt x="699" y="25"/>
                    <a:pt x="653" y="40"/>
                    <a:pt x="608" y="76"/>
                  </a:cubicBezTo>
                  <a:cubicBezTo>
                    <a:pt x="501" y="195"/>
                    <a:pt x="405" y="350"/>
                    <a:pt x="322" y="481"/>
                  </a:cubicBezTo>
                  <a:cubicBezTo>
                    <a:pt x="227" y="624"/>
                    <a:pt x="120" y="755"/>
                    <a:pt x="36" y="898"/>
                  </a:cubicBezTo>
                  <a:cubicBezTo>
                    <a:pt x="1" y="969"/>
                    <a:pt x="24" y="1029"/>
                    <a:pt x="84" y="1065"/>
                  </a:cubicBezTo>
                  <a:cubicBezTo>
                    <a:pt x="167" y="1517"/>
                    <a:pt x="596" y="1922"/>
                    <a:pt x="870" y="2279"/>
                  </a:cubicBezTo>
                  <a:cubicBezTo>
                    <a:pt x="1191" y="2696"/>
                    <a:pt x="1477" y="3220"/>
                    <a:pt x="1870" y="3565"/>
                  </a:cubicBezTo>
                  <a:cubicBezTo>
                    <a:pt x="1906" y="3589"/>
                    <a:pt x="1941" y="3601"/>
                    <a:pt x="1977" y="3601"/>
                  </a:cubicBezTo>
                  <a:cubicBezTo>
                    <a:pt x="2001" y="3624"/>
                    <a:pt x="2025" y="3636"/>
                    <a:pt x="2072" y="3636"/>
                  </a:cubicBezTo>
                  <a:cubicBezTo>
                    <a:pt x="2489" y="3601"/>
                    <a:pt x="2787" y="3220"/>
                    <a:pt x="3049" y="2922"/>
                  </a:cubicBezTo>
                  <a:cubicBezTo>
                    <a:pt x="3275" y="2672"/>
                    <a:pt x="3572" y="2362"/>
                    <a:pt x="3739" y="2029"/>
                  </a:cubicBezTo>
                  <a:cubicBezTo>
                    <a:pt x="3882" y="1993"/>
                    <a:pt x="3977" y="1827"/>
                    <a:pt x="3894" y="1684"/>
                  </a:cubicBezTo>
                  <a:cubicBezTo>
                    <a:pt x="3644" y="1303"/>
                    <a:pt x="2941" y="1065"/>
                    <a:pt x="2548" y="838"/>
                  </a:cubicBezTo>
                  <a:cubicBezTo>
                    <a:pt x="2013" y="529"/>
                    <a:pt x="1465" y="184"/>
                    <a:pt x="870" y="5"/>
                  </a:cubicBezTo>
                  <a:cubicBezTo>
                    <a:pt x="860" y="2"/>
                    <a:pt x="851" y="0"/>
                    <a:pt x="8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8"/>
            <p:cNvSpPr/>
            <p:nvPr/>
          </p:nvSpPr>
          <p:spPr>
            <a:xfrm>
              <a:off x="5745050" y="3742100"/>
              <a:ext cx="99450" cy="89925"/>
            </a:xfrm>
            <a:custGeom>
              <a:rect b="b" l="l" r="r" t="t"/>
              <a:pathLst>
                <a:path extrusionOk="0" h="3597" w="3978">
                  <a:moveTo>
                    <a:pt x="3132" y="227"/>
                  </a:moveTo>
                  <a:cubicBezTo>
                    <a:pt x="3203" y="561"/>
                    <a:pt x="3394" y="906"/>
                    <a:pt x="3668" y="1096"/>
                  </a:cubicBezTo>
                  <a:cubicBezTo>
                    <a:pt x="3299" y="1418"/>
                    <a:pt x="2941" y="1763"/>
                    <a:pt x="2560" y="2073"/>
                  </a:cubicBezTo>
                  <a:cubicBezTo>
                    <a:pt x="2156" y="2394"/>
                    <a:pt x="1751" y="2716"/>
                    <a:pt x="1453" y="3120"/>
                  </a:cubicBezTo>
                  <a:cubicBezTo>
                    <a:pt x="1060" y="2597"/>
                    <a:pt x="536" y="2085"/>
                    <a:pt x="405" y="1430"/>
                  </a:cubicBezTo>
                  <a:cubicBezTo>
                    <a:pt x="405" y="1406"/>
                    <a:pt x="417" y="1382"/>
                    <a:pt x="405" y="1358"/>
                  </a:cubicBezTo>
                  <a:cubicBezTo>
                    <a:pt x="393" y="1358"/>
                    <a:pt x="382" y="1346"/>
                    <a:pt x="382" y="1334"/>
                  </a:cubicBezTo>
                  <a:lnTo>
                    <a:pt x="393" y="1334"/>
                  </a:lnTo>
                  <a:cubicBezTo>
                    <a:pt x="905" y="1215"/>
                    <a:pt x="1405" y="989"/>
                    <a:pt x="1906" y="787"/>
                  </a:cubicBezTo>
                  <a:cubicBezTo>
                    <a:pt x="2322" y="632"/>
                    <a:pt x="2751" y="477"/>
                    <a:pt x="3132" y="227"/>
                  </a:cubicBezTo>
                  <a:close/>
                  <a:moveTo>
                    <a:pt x="3156" y="1"/>
                  </a:moveTo>
                  <a:cubicBezTo>
                    <a:pt x="2644" y="49"/>
                    <a:pt x="2167" y="263"/>
                    <a:pt x="1691" y="442"/>
                  </a:cubicBezTo>
                  <a:cubicBezTo>
                    <a:pt x="1215" y="632"/>
                    <a:pt x="715" y="799"/>
                    <a:pt x="262" y="1049"/>
                  </a:cubicBezTo>
                  <a:cubicBezTo>
                    <a:pt x="179" y="1096"/>
                    <a:pt x="179" y="1204"/>
                    <a:pt x="227" y="1263"/>
                  </a:cubicBezTo>
                  <a:cubicBezTo>
                    <a:pt x="179" y="1287"/>
                    <a:pt x="143" y="1323"/>
                    <a:pt x="131" y="1358"/>
                  </a:cubicBezTo>
                  <a:cubicBezTo>
                    <a:pt x="1" y="1668"/>
                    <a:pt x="310" y="2180"/>
                    <a:pt x="453" y="2454"/>
                  </a:cubicBezTo>
                  <a:cubicBezTo>
                    <a:pt x="655" y="2858"/>
                    <a:pt x="953" y="3323"/>
                    <a:pt x="1334" y="3573"/>
                  </a:cubicBezTo>
                  <a:cubicBezTo>
                    <a:pt x="1363" y="3589"/>
                    <a:pt x="1393" y="3596"/>
                    <a:pt x="1422" y="3596"/>
                  </a:cubicBezTo>
                  <a:cubicBezTo>
                    <a:pt x="1500" y="3596"/>
                    <a:pt x="1570" y="3544"/>
                    <a:pt x="1596" y="3466"/>
                  </a:cubicBezTo>
                  <a:cubicBezTo>
                    <a:pt x="1610" y="3469"/>
                    <a:pt x="1624" y="3470"/>
                    <a:pt x="1638" y="3470"/>
                  </a:cubicBezTo>
                  <a:cubicBezTo>
                    <a:pt x="1683" y="3470"/>
                    <a:pt x="1726" y="3454"/>
                    <a:pt x="1763" y="3418"/>
                  </a:cubicBezTo>
                  <a:cubicBezTo>
                    <a:pt x="2167" y="3001"/>
                    <a:pt x="2584" y="2632"/>
                    <a:pt x="3025" y="2251"/>
                  </a:cubicBezTo>
                  <a:cubicBezTo>
                    <a:pt x="3394" y="1930"/>
                    <a:pt x="3799" y="1561"/>
                    <a:pt x="3941" y="1096"/>
                  </a:cubicBezTo>
                  <a:cubicBezTo>
                    <a:pt x="3941" y="1084"/>
                    <a:pt x="3953" y="1073"/>
                    <a:pt x="3953" y="1073"/>
                  </a:cubicBezTo>
                  <a:cubicBezTo>
                    <a:pt x="3977" y="1025"/>
                    <a:pt x="3977" y="965"/>
                    <a:pt x="3941" y="918"/>
                  </a:cubicBezTo>
                  <a:cubicBezTo>
                    <a:pt x="3834" y="775"/>
                    <a:pt x="3680" y="656"/>
                    <a:pt x="3572" y="501"/>
                  </a:cubicBezTo>
                  <a:cubicBezTo>
                    <a:pt x="3453" y="358"/>
                    <a:pt x="3334" y="203"/>
                    <a:pt x="3239" y="37"/>
                  </a:cubicBezTo>
                  <a:cubicBezTo>
                    <a:pt x="3227" y="37"/>
                    <a:pt x="3227" y="25"/>
                    <a:pt x="3215" y="25"/>
                  </a:cubicBezTo>
                  <a:cubicBezTo>
                    <a:pt x="3203" y="13"/>
                    <a:pt x="3179" y="1"/>
                    <a:pt x="3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8"/>
            <p:cNvSpPr/>
            <p:nvPr/>
          </p:nvSpPr>
          <p:spPr>
            <a:xfrm>
              <a:off x="5828700" y="3835250"/>
              <a:ext cx="91400" cy="91125"/>
            </a:xfrm>
            <a:custGeom>
              <a:rect b="b" l="l" r="r" t="t"/>
              <a:pathLst>
                <a:path extrusionOk="0" h="3645" w="3656">
                  <a:moveTo>
                    <a:pt x="2739" y="228"/>
                  </a:moveTo>
                  <a:cubicBezTo>
                    <a:pt x="2822" y="359"/>
                    <a:pt x="2929" y="478"/>
                    <a:pt x="3048" y="585"/>
                  </a:cubicBezTo>
                  <a:cubicBezTo>
                    <a:pt x="3143" y="668"/>
                    <a:pt x="3251" y="764"/>
                    <a:pt x="3370" y="811"/>
                  </a:cubicBezTo>
                  <a:cubicBezTo>
                    <a:pt x="2858" y="1514"/>
                    <a:pt x="2393" y="2371"/>
                    <a:pt x="2096" y="3157"/>
                  </a:cubicBezTo>
                  <a:cubicBezTo>
                    <a:pt x="2072" y="3204"/>
                    <a:pt x="2084" y="3252"/>
                    <a:pt x="2096" y="3288"/>
                  </a:cubicBezTo>
                  <a:cubicBezTo>
                    <a:pt x="1798" y="3121"/>
                    <a:pt x="1465" y="3038"/>
                    <a:pt x="1167" y="2847"/>
                  </a:cubicBezTo>
                  <a:cubicBezTo>
                    <a:pt x="905" y="2681"/>
                    <a:pt x="584" y="2442"/>
                    <a:pt x="393" y="2169"/>
                  </a:cubicBezTo>
                  <a:cubicBezTo>
                    <a:pt x="1250" y="1680"/>
                    <a:pt x="2024" y="907"/>
                    <a:pt x="2727" y="240"/>
                  </a:cubicBezTo>
                  <a:cubicBezTo>
                    <a:pt x="2727" y="228"/>
                    <a:pt x="2727" y="228"/>
                    <a:pt x="2739" y="228"/>
                  </a:cubicBezTo>
                  <a:close/>
                  <a:moveTo>
                    <a:pt x="2787" y="0"/>
                  </a:moveTo>
                  <a:cubicBezTo>
                    <a:pt x="2745" y="0"/>
                    <a:pt x="2706" y="23"/>
                    <a:pt x="2691" y="61"/>
                  </a:cubicBezTo>
                  <a:cubicBezTo>
                    <a:pt x="2681" y="56"/>
                    <a:pt x="2669" y="53"/>
                    <a:pt x="2656" y="53"/>
                  </a:cubicBezTo>
                  <a:cubicBezTo>
                    <a:pt x="2638" y="53"/>
                    <a:pt x="2617" y="59"/>
                    <a:pt x="2596" y="73"/>
                  </a:cubicBezTo>
                  <a:cubicBezTo>
                    <a:pt x="1774" y="633"/>
                    <a:pt x="810" y="1180"/>
                    <a:pt x="95" y="1883"/>
                  </a:cubicBezTo>
                  <a:cubicBezTo>
                    <a:pt x="0" y="1978"/>
                    <a:pt x="36" y="2097"/>
                    <a:pt x="107" y="2157"/>
                  </a:cubicBezTo>
                  <a:cubicBezTo>
                    <a:pt x="203" y="2526"/>
                    <a:pt x="536" y="2823"/>
                    <a:pt x="822" y="3050"/>
                  </a:cubicBezTo>
                  <a:cubicBezTo>
                    <a:pt x="1167" y="3312"/>
                    <a:pt x="1667" y="3645"/>
                    <a:pt x="2108" y="3645"/>
                  </a:cubicBezTo>
                  <a:cubicBezTo>
                    <a:pt x="2250" y="3645"/>
                    <a:pt x="2310" y="3490"/>
                    <a:pt x="2239" y="3395"/>
                  </a:cubicBezTo>
                  <a:lnTo>
                    <a:pt x="2239" y="3395"/>
                  </a:lnTo>
                  <a:cubicBezTo>
                    <a:pt x="2252" y="3397"/>
                    <a:pt x="2266" y="3398"/>
                    <a:pt x="2279" y="3398"/>
                  </a:cubicBezTo>
                  <a:cubicBezTo>
                    <a:pt x="2348" y="3398"/>
                    <a:pt x="2413" y="3371"/>
                    <a:pt x="2453" y="3312"/>
                  </a:cubicBezTo>
                  <a:cubicBezTo>
                    <a:pt x="2941" y="2573"/>
                    <a:pt x="3370" y="1633"/>
                    <a:pt x="3632" y="787"/>
                  </a:cubicBezTo>
                  <a:cubicBezTo>
                    <a:pt x="3632" y="764"/>
                    <a:pt x="3632" y="752"/>
                    <a:pt x="3632" y="740"/>
                  </a:cubicBezTo>
                  <a:cubicBezTo>
                    <a:pt x="3643" y="704"/>
                    <a:pt x="3655" y="680"/>
                    <a:pt x="3643" y="645"/>
                  </a:cubicBezTo>
                  <a:cubicBezTo>
                    <a:pt x="3584" y="478"/>
                    <a:pt x="3405" y="430"/>
                    <a:pt x="3274" y="347"/>
                  </a:cubicBezTo>
                  <a:cubicBezTo>
                    <a:pt x="3132" y="252"/>
                    <a:pt x="3001" y="133"/>
                    <a:pt x="2858" y="25"/>
                  </a:cubicBezTo>
                  <a:cubicBezTo>
                    <a:pt x="2836" y="8"/>
                    <a:pt x="2811" y="0"/>
                    <a:pt x="2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28"/>
          <p:cNvSpPr txBox="1"/>
          <p:nvPr>
            <p:ph idx="1" type="body"/>
          </p:nvPr>
        </p:nvSpPr>
        <p:spPr>
          <a:xfrm>
            <a:off x="1358275" y="2303175"/>
            <a:ext cx="4027500" cy="129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It was named after a Roman god</a:t>
            </a:r>
            <a:endParaRPr/>
          </a:p>
        </p:txBody>
      </p:sp>
      <p:sp>
        <p:nvSpPr>
          <p:cNvPr id="211" name="Google Shape;211;p28"/>
          <p:cNvSpPr/>
          <p:nvPr/>
        </p:nvSpPr>
        <p:spPr>
          <a:xfrm>
            <a:off x="1441459" y="1971153"/>
            <a:ext cx="2127300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8"/>
          <p:cNvSpPr txBox="1"/>
          <p:nvPr>
            <p:ph type="title"/>
          </p:nvPr>
        </p:nvSpPr>
        <p:spPr>
          <a:xfrm>
            <a:off x="1358261" y="1664270"/>
            <a:ext cx="38565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sp>
        <p:nvSpPr>
          <p:cNvPr id="213" name="Google Shape;213;p28"/>
          <p:cNvSpPr/>
          <p:nvPr/>
        </p:nvSpPr>
        <p:spPr>
          <a:xfrm flipH="1" rot="-4719057">
            <a:off x="4274911" y="816449"/>
            <a:ext cx="776471" cy="1027775"/>
          </a:xfrm>
          <a:custGeom>
            <a:rect b="b" l="l" r="r" t="t"/>
            <a:pathLst>
              <a:path extrusionOk="0" h="25561" w="19311">
                <a:moveTo>
                  <a:pt x="10294" y="7438"/>
                </a:moveTo>
                <a:cubicBezTo>
                  <a:pt x="11592" y="7438"/>
                  <a:pt x="12946" y="7799"/>
                  <a:pt x="13760" y="8759"/>
                </a:cubicBezTo>
                <a:cubicBezTo>
                  <a:pt x="14473" y="9597"/>
                  <a:pt x="14305" y="10729"/>
                  <a:pt x="13607" y="11511"/>
                </a:cubicBezTo>
                <a:cubicBezTo>
                  <a:pt x="12922" y="12251"/>
                  <a:pt x="11874" y="12517"/>
                  <a:pt x="10897" y="12517"/>
                </a:cubicBezTo>
                <a:cubicBezTo>
                  <a:pt x="9318" y="12517"/>
                  <a:pt x="7474" y="11818"/>
                  <a:pt x="6706" y="10338"/>
                </a:cubicBezTo>
                <a:cubicBezTo>
                  <a:pt x="6440" y="9807"/>
                  <a:pt x="6329" y="9248"/>
                  <a:pt x="6343" y="8661"/>
                </a:cubicBezTo>
                <a:cubicBezTo>
                  <a:pt x="7055" y="8186"/>
                  <a:pt x="7823" y="7837"/>
                  <a:pt x="8662" y="7628"/>
                </a:cubicBezTo>
                <a:cubicBezTo>
                  <a:pt x="9161" y="7508"/>
                  <a:pt x="9722" y="7438"/>
                  <a:pt x="10294" y="7438"/>
                </a:cubicBezTo>
                <a:close/>
                <a:moveTo>
                  <a:pt x="15451" y="0"/>
                </a:moveTo>
                <a:cubicBezTo>
                  <a:pt x="12051" y="0"/>
                  <a:pt x="8767" y="1356"/>
                  <a:pt x="6650" y="4275"/>
                </a:cubicBezTo>
                <a:cubicBezTo>
                  <a:pt x="5812" y="5434"/>
                  <a:pt x="5127" y="6929"/>
                  <a:pt x="5044" y="8424"/>
                </a:cubicBezTo>
                <a:cubicBezTo>
                  <a:pt x="3605" y="9569"/>
                  <a:pt x="2445" y="11120"/>
                  <a:pt x="1719" y="12782"/>
                </a:cubicBezTo>
                <a:cubicBezTo>
                  <a:pt x="699" y="15129"/>
                  <a:pt x="280" y="17979"/>
                  <a:pt x="1216" y="20437"/>
                </a:cubicBezTo>
                <a:cubicBezTo>
                  <a:pt x="1803" y="21960"/>
                  <a:pt x="2823" y="23301"/>
                  <a:pt x="4191" y="24181"/>
                </a:cubicBezTo>
                <a:cubicBezTo>
                  <a:pt x="3465" y="24265"/>
                  <a:pt x="2753" y="24432"/>
                  <a:pt x="2082" y="24698"/>
                </a:cubicBezTo>
                <a:cubicBezTo>
                  <a:pt x="1588" y="24893"/>
                  <a:pt x="1724" y="25561"/>
                  <a:pt x="2208" y="25561"/>
                </a:cubicBezTo>
                <a:cubicBezTo>
                  <a:pt x="2243" y="25561"/>
                  <a:pt x="2281" y="25557"/>
                  <a:pt x="2320" y="25550"/>
                </a:cubicBezTo>
                <a:cubicBezTo>
                  <a:pt x="3383" y="25346"/>
                  <a:pt x="4403" y="25204"/>
                  <a:pt x="5442" y="25204"/>
                </a:cubicBezTo>
                <a:cubicBezTo>
                  <a:pt x="5972" y="25204"/>
                  <a:pt x="6507" y="25241"/>
                  <a:pt x="7055" y="25326"/>
                </a:cubicBezTo>
                <a:cubicBezTo>
                  <a:pt x="7092" y="25331"/>
                  <a:pt x="7128" y="25334"/>
                  <a:pt x="7162" y="25334"/>
                </a:cubicBezTo>
                <a:cubicBezTo>
                  <a:pt x="7803" y="25334"/>
                  <a:pt x="7986" y="24502"/>
                  <a:pt x="7362" y="24237"/>
                </a:cubicBezTo>
                <a:cubicBezTo>
                  <a:pt x="6440" y="23859"/>
                  <a:pt x="6189" y="22965"/>
                  <a:pt x="6231" y="22057"/>
                </a:cubicBezTo>
                <a:cubicBezTo>
                  <a:pt x="6254" y="21718"/>
                  <a:pt x="5979" y="21532"/>
                  <a:pt x="5700" y="21532"/>
                </a:cubicBezTo>
                <a:cubicBezTo>
                  <a:pt x="5474" y="21532"/>
                  <a:pt x="5244" y="21655"/>
                  <a:pt x="5169" y="21918"/>
                </a:cubicBezTo>
                <a:cubicBezTo>
                  <a:pt x="4960" y="22700"/>
                  <a:pt x="5141" y="23468"/>
                  <a:pt x="5560" y="24097"/>
                </a:cubicBezTo>
                <a:lnTo>
                  <a:pt x="5519" y="24097"/>
                </a:lnTo>
                <a:cubicBezTo>
                  <a:pt x="1" y="21471"/>
                  <a:pt x="1090" y="13550"/>
                  <a:pt x="5127" y="9653"/>
                </a:cubicBezTo>
                <a:lnTo>
                  <a:pt x="5127" y="9653"/>
                </a:lnTo>
                <a:cubicBezTo>
                  <a:pt x="5183" y="9960"/>
                  <a:pt x="5267" y="10254"/>
                  <a:pt x="5393" y="10547"/>
                </a:cubicBezTo>
                <a:cubicBezTo>
                  <a:pt x="6175" y="12391"/>
                  <a:pt x="8145" y="13383"/>
                  <a:pt x="10072" y="13536"/>
                </a:cubicBezTo>
                <a:cubicBezTo>
                  <a:pt x="10232" y="13549"/>
                  <a:pt x="10393" y="13555"/>
                  <a:pt x="10556" y="13555"/>
                </a:cubicBezTo>
                <a:cubicBezTo>
                  <a:pt x="12378" y="13555"/>
                  <a:pt x="14352" y="12752"/>
                  <a:pt x="14878" y="10854"/>
                </a:cubicBezTo>
                <a:cubicBezTo>
                  <a:pt x="15409" y="8941"/>
                  <a:pt x="13872" y="7390"/>
                  <a:pt x="12168" y="6859"/>
                </a:cubicBezTo>
                <a:cubicBezTo>
                  <a:pt x="11452" y="6629"/>
                  <a:pt x="10743" y="6522"/>
                  <a:pt x="10049" y="6522"/>
                </a:cubicBezTo>
                <a:cubicBezTo>
                  <a:pt x="8809" y="6522"/>
                  <a:pt x="7618" y="6863"/>
                  <a:pt x="6524" y="7446"/>
                </a:cubicBezTo>
                <a:cubicBezTo>
                  <a:pt x="6748" y="6608"/>
                  <a:pt x="7153" y="5798"/>
                  <a:pt x="7614" y="5127"/>
                </a:cubicBezTo>
                <a:cubicBezTo>
                  <a:pt x="9618" y="2202"/>
                  <a:pt x="13113" y="919"/>
                  <a:pt x="16564" y="919"/>
                </a:cubicBezTo>
                <a:cubicBezTo>
                  <a:pt x="17299" y="919"/>
                  <a:pt x="18031" y="977"/>
                  <a:pt x="18747" y="1090"/>
                </a:cubicBezTo>
                <a:cubicBezTo>
                  <a:pt x="18770" y="1094"/>
                  <a:pt x="18792" y="1096"/>
                  <a:pt x="18813" y="1096"/>
                </a:cubicBezTo>
                <a:cubicBezTo>
                  <a:pt x="19171" y="1096"/>
                  <a:pt x="19310" y="567"/>
                  <a:pt x="18915" y="461"/>
                </a:cubicBezTo>
                <a:cubicBezTo>
                  <a:pt x="17774" y="157"/>
                  <a:pt x="16606" y="0"/>
                  <a:pt x="154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8"/>
          <p:cNvSpPr/>
          <p:nvPr/>
        </p:nvSpPr>
        <p:spPr>
          <a:xfrm flipH="1" rot="7043611">
            <a:off x="5251114" y="3389423"/>
            <a:ext cx="776470" cy="1027775"/>
          </a:xfrm>
          <a:custGeom>
            <a:rect b="b" l="l" r="r" t="t"/>
            <a:pathLst>
              <a:path extrusionOk="0" h="25561" w="19311">
                <a:moveTo>
                  <a:pt x="10294" y="7438"/>
                </a:moveTo>
                <a:cubicBezTo>
                  <a:pt x="11592" y="7438"/>
                  <a:pt x="12946" y="7799"/>
                  <a:pt x="13760" y="8759"/>
                </a:cubicBezTo>
                <a:cubicBezTo>
                  <a:pt x="14473" y="9597"/>
                  <a:pt x="14305" y="10729"/>
                  <a:pt x="13607" y="11511"/>
                </a:cubicBezTo>
                <a:cubicBezTo>
                  <a:pt x="12922" y="12251"/>
                  <a:pt x="11874" y="12517"/>
                  <a:pt x="10897" y="12517"/>
                </a:cubicBezTo>
                <a:cubicBezTo>
                  <a:pt x="9318" y="12517"/>
                  <a:pt x="7474" y="11818"/>
                  <a:pt x="6706" y="10338"/>
                </a:cubicBezTo>
                <a:cubicBezTo>
                  <a:pt x="6440" y="9807"/>
                  <a:pt x="6329" y="9248"/>
                  <a:pt x="6343" y="8661"/>
                </a:cubicBezTo>
                <a:cubicBezTo>
                  <a:pt x="7055" y="8186"/>
                  <a:pt x="7823" y="7837"/>
                  <a:pt x="8662" y="7628"/>
                </a:cubicBezTo>
                <a:cubicBezTo>
                  <a:pt x="9161" y="7508"/>
                  <a:pt x="9722" y="7438"/>
                  <a:pt x="10294" y="7438"/>
                </a:cubicBezTo>
                <a:close/>
                <a:moveTo>
                  <a:pt x="15451" y="0"/>
                </a:moveTo>
                <a:cubicBezTo>
                  <a:pt x="12051" y="0"/>
                  <a:pt x="8767" y="1356"/>
                  <a:pt x="6650" y="4275"/>
                </a:cubicBezTo>
                <a:cubicBezTo>
                  <a:pt x="5812" y="5434"/>
                  <a:pt x="5127" y="6929"/>
                  <a:pt x="5044" y="8424"/>
                </a:cubicBezTo>
                <a:cubicBezTo>
                  <a:pt x="3605" y="9569"/>
                  <a:pt x="2445" y="11120"/>
                  <a:pt x="1719" y="12782"/>
                </a:cubicBezTo>
                <a:cubicBezTo>
                  <a:pt x="699" y="15129"/>
                  <a:pt x="280" y="17979"/>
                  <a:pt x="1216" y="20437"/>
                </a:cubicBezTo>
                <a:cubicBezTo>
                  <a:pt x="1803" y="21960"/>
                  <a:pt x="2823" y="23301"/>
                  <a:pt x="4191" y="24181"/>
                </a:cubicBezTo>
                <a:cubicBezTo>
                  <a:pt x="3465" y="24265"/>
                  <a:pt x="2753" y="24432"/>
                  <a:pt x="2082" y="24698"/>
                </a:cubicBezTo>
                <a:cubicBezTo>
                  <a:pt x="1588" y="24893"/>
                  <a:pt x="1724" y="25561"/>
                  <a:pt x="2208" y="25561"/>
                </a:cubicBezTo>
                <a:cubicBezTo>
                  <a:pt x="2243" y="25561"/>
                  <a:pt x="2281" y="25557"/>
                  <a:pt x="2320" y="25550"/>
                </a:cubicBezTo>
                <a:cubicBezTo>
                  <a:pt x="3383" y="25346"/>
                  <a:pt x="4403" y="25204"/>
                  <a:pt x="5442" y="25204"/>
                </a:cubicBezTo>
                <a:cubicBezTo>
                  <a:pt x="5972" y="25204"/>
                  <a:pt x="6507" y="25241"/>
                  <a:pt x="7055" y="25326"/>
                </a:cubicBezTo>
                <a:cubicBezTo>
                  <a:pt x="7092" y="25331"/>
                  <a:pt x="7128" y="25334"/>
                  <a:pt x="7162" y="25334"/>
                </a:cubicBezTo>
                <a:cubicBezTo>
                  <a:pt x="7803" y="25334"/>
                  <a:pt x="7986" y="24502"/>
                  <a:pt x="7362" y="24237"/>
                </a:cubicBezTo>
                <a:cubicBezTo>
                  <a:pt x="6440" y="23859"/>
                  <a:pt x="6189" y="22965"/>
                  <a:pt x="6231" y="22057"/>
                </a:cubicBezTo>
                <a:cubicBezTo>
                  <a:pt x="6254" y="21718"/>
                  <a:pt x="5979" y="21532"/>
                  <a:pt x="5700" y="21532"/>
                </a:cubicBezTo>
                <a:cubicBezTo>
                  <a:pt x="5474" y="21532"/>
                  <a:pt x="5244" y="21655"/>
                  <a:pt x="5169" y="21918"/>
                </a:cubicBezTo>
                <a:cubicBezTo>
                  <a:pt x="4960" y="22700"/>
                  <a:pt x="5141" y="23468"/>
                  <a:pt x="5560" y="24097"/>
                </a:cubicBezTo>
                <a:lnTo>
                  <a:pt x="5519" y="24097"/>
                </a:lnTo>
                <a:cubicBezTo>
                  <a:pt x="1" y="21471"/>
                  <a:pt x="1090" y="13550"/>
                  <a:pt x="5127" y="9653"/>
                </a:cubicBezTo>
                <a:lnTo>
                  <a:pt x="5127" y="9653"/>
                </a:lnTo>
                <a:cubicBezTo>
                  <a:pt x="5183" y="9960"/>
                  <a:pt x="5267" y="10254"/>
                  <a:pt x="5393" y="10547"/>
                </a:cubicBezTo>
                <a:cubicBezTo>
                  <a:pt x="6175" y="12391"/>
                  <a:pt x="8145" y="13383"/>
                  <a:pt x="10072" y="13536"/>
                </a:cubicBezTo>
                <a:cubicBezTo>
                  <a:pt x="10232" y="13549"/>
                  <a:pt x="10393" y="13555"/>
                  <a:pt x="10556" y="13555"/>
                </a:cubicBezTo>
                <a:cubicBezTo>
                  <a:pt x="12378" y="13555"/>
                  <a:pt x="14352" y="12752"/>
                  <a:pt x="14878" y="10854"/>
                </a:cubicBezTo>
                <a:cubicBezTo>
                  <a:pt x="15409" y="8941"/>
                  <a:pt x="13872" y="7390"/>
                  <a:pt x="12168" y="6859"/>
                </a:cubicBezTo>
                <a:cubicBezTo>
                  <a:pt x="11452" y="6629"/>
                  <a:pt x="10743" y="6522"/>
                  <a:pt x="10049" y="6522"/>
                </a:cubicBezTo>
                <a:cubicBezTo>
                  <a:pt x="8809" y="6522"/>
                  <a:pt x="7618" y="6863"/>
                  <a:pt x="6524" y="7446"/>
                </a:cubicBezTo>
                <a:cubicBezTo>
                  <a:pt x="6748" y="6608"/>
                  <a:pt x="7153" y="5798"/>
                  <a:pt x="7614" y="5127"/>
                </a:cubicBezTo>
                <a:cubicBezTo>
                  <a:pt x="9618" y="2202"/>
                  <a:pt x="13113" y="919"/>
                  <a:pt x="16564" y="919"/>
                </a:cubicBezTo>
                <a:cubicBezTo>
                  <a:pt x="17299" y="919"/>
                  <a:pt x="18031" y="977"/>
                  <a:pt x="18747" y="1090"/>
                </a:cubicBezTo>
                <a:cubicBezTo>
                  <a:pt x="18770" y="1094"/>
                  <a:pt x="18792" y="1096"/>
                  <a:pt x="18813" y="1096"/>
                </a:cubicBezTo>
                <a:cubicBezTo>
                  <a:pt x="19171" y="1096"/>
                  <a:pt x="19310" y="567"/>
                  <a:pt x="18915" y="461"/>
                </a:cubicBezTo>
                <a:cubicBezTo>
                  <a:pt x="17774" y="157"/>
                  <a:pt x="16606" y="0"/>
                  <a:pt x="1545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09" name="Shape 10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0" name="Google Shape;10210;p64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11" name="Google Shape;10211;p64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12" name="Google Shape;10212;p64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213" name="Google Shape;10213;p64"/>
            <p:cNvSpPr/>
            <p:nvPr/>
          </p:nvSpPr>
          <p:spPr>
            <a:xfrm>
              <a:off x="2067590" y="4506432"/>
              <a:ext cx="78172" cy="70941"/>
            </a:xfrm>
            <a:custGeom>
              <a:rect b="b" l="l" r="r" t="t"/>
              <a:pathLst>
                <a:path extrusionOk="0" h="2227" w="2454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4" name="Google Shape;10214;p64"/>
            <p:cNvSpPr/>
            <p:nvPr/>
          </p:nvSpPr>
          <p:spPr>
            <a:xfrm>
              <a:off x="2036117" y="4422972"/>
              <a:ext cx="77790" cy="70973"/>
            </a:xfrm>
            <a:custGeom>
              <a:rect b="b" l="l" r="r" t="t"/>
              <a:pathLst>
                <a:path extrusionOk="0" h="2228" w="2442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5" name="Google Shape;10215;p64"/>
            <p:cNvSpPr/>
            <p:nvPr/>
          </p:nvSpPr>
          <p:spPr>
            <a:xfrm>
              <a:off x="2073292" y="4336327"/>
              <a:ext cx="77758" cy="71419"/>
            </a:xfrm>
            <a:custGeom>
              <a:rect b="b" l="l" r="r" t="t"/>
              <a:pathLst>
                <a:path extrusionOk="0" h="2242" w="2441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64"/>
            <p:cNvSpPr/>
            <p:nvPr/>
          </p:nvSpPr>
          <p:spPr>
            <a:xfrm>
              <a:off x="2181376" y="4334606"/>
              <a:ext cx="126719" cy="117449"/>
            </a:xfrm>
            <a:custGeom>
              <a:rect b="b" l="l" r="r" t="t"/>
              <a:pathLst>
                <a:path extrusionOk="0" h="3687" w="3978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7" name="Google Shape;10217;p64"/>
            <p:cNvSpPr/>
            <p:nvPr/>
          </p:nvSpPr>
          <p:spPr>
            <a:xfrm>
              <a:off x="1989449" y="4282269"/>
              <a:ext cx="374774" cy="346073"/>
            </a:xfrm>
            <a:custGeom>
              <a:rect b="b" l="l" r="r" t="t"/>
              <a:pathLst>
                <a:path extrusionOk="0" h="10864" w="11765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8" name="Google Shape;10218;p64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19" name="Google Shape;10219;p64"/>
            <p:cNvSpPr/>
            <p:nvPr/>
          </p:nvSpPr>
          <p:spPr>
            <a:xfrm>
              <a:off x="2487439" y="4280740"/>
              <a:ext cx="198775" cy="348972"/>
            </a:xfrm>
            <a:custGeom>
              <a:rect b="b" l="l" r="r" t="t"/>
              <a:pathLst>
                <a:path extrusionOk="0" h="10955" w="624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0" name="Google Shape;10220;p64"/>
            <p:cNvSpPr/>
            <p:nvPr/>
          </p:nvSpPr>
          <p:spPr>
            <a:xfrm>
              <a:off x="2516267" y="4511784"/>
              <a:ext cx="139620" cy="95565"/>
            </a:xfrm>
            <a:custGeom>
              <a:rect b="b" l="l" r="r" t="t"/>
              <a:pathLst>
                <a:path extrusionOk="0" h="3000" w="4383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1" name="Google Shape;10221;p64"/>
            <p:cNvSpPr/>
            <p:nvPr/>
          </p:nvSpPr>
          <p:spPr>
            <a:xfrm>
              <a:off x="2518911" y="4385065"/>
              <a:ext cx="134683" cy="105090"/>
            </a:xfrm>
            <a:custGeom>
              <a:rect b="b" l="l" r="r" t="t"/>
              <a:pathLst>
                <a:path extrusionOk="0" h="3299" w="4228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64"/>
            <p:cNvSpPr/>
            <p:nvPr/>
          </p:nvSpPr>
          <p:spPr>
            <a:xfrm>
              <a:off x="2580742" y="4501113"/>
              <a:ext cx="11786" cy="13315"/>
            </a:xfrm>
            <a:custGeom>
              <a:rect b="b" l="l" r="r" t="t"/>
              <a:pathLst>
                <a:path extrusionOk="0" h="418" w="37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3" name="Google Shape;10223;p64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24" name="Google Shape;10224;p64"/>
            <p:cNvSpPr/>
            <p:nvPr/>
          </p:nvSpPr>
          <p:spPr>
            <a:xfrm>
              <a:off x="2886837" y="4273923"/>
              <a:ext cx="53867" cy="169946"/>
            </a:xfrm>
            <a:custGeom>
              <a:rect b="b" l="l" r="r" t="t"/>
              <a:pathLst>
                <a:path extrusionOk="0" h="5335" w="1691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5" name="Google Shape;10225;p64"/>
            <p:cNvSpPr/>
            <p:nvPr/>
          </p:nvSpPr>
          <p:spPr>
            <a:xfrm>
              <a:off x="2815131" y="4273923"/>
              <a:ext cx="57307" cy="279942"/>
            </a:xfrm>
            <a:custGeom>
              <a:rect b="b" l="l" r="r" t="t"/>
              <a:pathLst>
                <a:path extrusionOk="0" h="8788" w="1799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64"/>
            <p:cNvSpPr/>
            <p:nvPr/>
          </p:nvSpPr>
          <p:spPr>
            <a:xfrm>
              <a:off x="2883396" y="4463173"/>
              <a:ext cx="60333" cy="90691"/>
            </a:xfrm>
            <a:custGeom>
              <a:rect b="b" l="l" r="r" t="t"/>
              <a:pathLst>
                <a:path extrusionOk="0" h="2847" w="1894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64"/>
            <p:cNvSpPr/>
            <p:nvPr/>
          </p:nvSpPr>
          <p:spPr>
            <a:xfrm>
              <a:off x="2955835" y="4273923"/>
              <a:ext cx="202948" cy="281439"/>
            </a:xfrm>
            <a:custGeom>
              <a:rect b="b" l="l" r="r" t="t"/>
              <a:pathLst>
                <a:path extrusionOk="0" h="8835" w="6371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64"/>
            <p:cNvSpPr/>
            <p:nvPr/>
          </p:nvSpPr>
          <p:spPr>
            <a:xfrm>
              <a:off x="3098067" y="4511720"/>
              <a:ext cx="29243" cy="10289"/>
            </a:xfrm>
            <a:custGeom>
              <a:rect b="b" l="l" r="r" t="t"/>
              <a:pathLst>
                <a:path extrusionOk="0" h="323" w="918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9" name="Google Shape;10229;p64"/>
            <p:cNvSpPr/>
            <p:nvPr/>
          </p:nvSpPr>
          <p:spPr>
            <a:xfrm>
              <a:off x="3115906" y="4497704"/>
              <a:ext cx="10257" cy="10640"/>
            </a:xfrm>
            <a:custGeom>
              <a:rect b="b" l="l" r="r" t="t"/>
              <a:pathLst>
                <a:path extrusionOk="0" h="334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0" name="Google Shape;10230;p64"/>
            <p:cNvSpPr/>
            <p:nvPr/>
          </p:nvSpPr>
          <p:spPr>
            <a:xfrm>
              <a:off x="2810958" y="4563676"/>
              <a:ext cx="353145" cy="72120"/>
            </a:xfrm>
            <a:custGeom>
              <a:rect b="b" l="l" r="r" t="t"/>
              <a:pathLst>
                <a:path extrusionOk="0" h="2264" w="11086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1" name="Google Shape;10231;p64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32" name="Google Shape;10232;p64"/>
            <p:cNvSpPr/>
            <p:nvPr/>
          </p:nvSpPr>
          <p:spPr>
            <a:xfrm>
              <a:off x="6275635" y="4282651"/>
              <a:ext cx="89162" cy="366778"/>
            </a:xfrm>
            <a:custGeom>
              <a:rect b="b" l="l" r="r" t="t"/>
              <a:pathLst>
                <a:path extrusionOk="0" h="11514" w="2799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64"/>
            <p:cNvSpPr/>
            <p:nvPr/>
          </p:nvSpPr>
          <p:spPr>
            <a:xfrm>
              <a:off x="6395474" y="4282651"/>
              <a:ext cx="89544" cy="366778"/>
            </a:xfrm>
            <a:custGeom>
              <a:rect b="b" l="l" r="r" t="t"/>
              <a:pathLst>
                <a:path extrusionOk="0" h="11514" w="2811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4" name="Google Shape;10234;p64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35" name="Google Shape;10235;p64"/>
            <p:cNvSpPr/>
            <p:nvPr/>
          </p:nvSpPr>
          <p:spPr>
            <a:xfrm>
              <a:off x="6772095" y="4345979"/>
              <a:ext cx="209383" cy="302686"/>
            </a:xfrm>
            <a:custGeom>
              <a:rect b="b" l="l" r="r" t="t"/>
              <a:pathLst>
                <a:path extrusionOk="0" h="9502" w="6573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6" name="Google Shape;10236;p64"/>
            <p:cNvSpPr/>
            <p:nvPr/>
          </p:nvSpPr>
          <p:spPr>
            <a:xfrm>
              <a:off x="6701186" y="4283033"/>
              <a:ext cx="217347" cy="366396"/>
            </a:xfrm>
            <a:custGeom>
              <a:rect b="b" l="l" r="r" t="t"/>
              <a:pathLst>
                <a:path extrusionOk="0" h="11502" w="6823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7" name="Google Shape;10237;p64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38" name="Google Shape;10238;p64"/>
            <p:cNvSpPr/>
            <p:nvPr/>
          </p:nvSpPr>
          <p:spPr>
            <a:xfrm>
              <a:off x="2609571" y="3824958"/>
              <a:ext cx="373627" cy="347347"/>
            </a:xfrm>
            <a:custGeom>
              <a:rect b="b" l="l" r="r" t="t"/>
              <a:pathLst>
                <a:path extrusionOk="0" h="10904" w="11729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64"/>
            <p:cNvSpPr/>
            <p:nvPr/>
          </p:nvSpPr>
          <p:spPr>
            <a:xfrm>
              <a:off x="2735494" y="3933329"/>
              <a:ext cx="72088" cy="72088"/>
            </a:xfrm>
            <a:custGeom>
              <a:rect b="b" l="l" r="r" t="t"/>
              <a:pathLst>
                <a:path extrusionOk="0" h="2263" w="2263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40" name="Google Shape;10240;p64"/>
          <p:cNvSpPr/>
          <p:nvPr/>
        </p:nvSpPr>
        <p:spPr>
          <a:xfrm>
            <a:off x="1288576" y="3822410"/>
            <a:ext cx="363370" cy="351456"/>
          </a:xfrm>
          <a:custGeom>
            <a:rect b="b" l="l" r="r" t="t"/>
            <a:pathLst>
              <a:path extrusionOk="0" h="11033" w="11407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41" name="Google Shape;10241;p64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42" name="Google Shape;10242;p64"/>
            <p:cNvSpPr/>
            <p:nvPr/>
          </p:nvSpPr>
          <p:spPr>
            <a:xfrm>
              <a:off x="916127" y="3807056"/>
              <a:ext cx="221902" cy="380795"/>
            </a:xfrm>
            <a:custGeom>
              <a:rect b="b" l="l" r="r" t="t"/>
              <a:pathLst>
                <a:path extrusionOk="0" h="11954" w="6966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64"/>
            <p:cNvSpPr/>
            <p:nvPr/>
          </p:nvSpPr>
          <p:spPr>
            <a:xfrm>
              <a:off x="969580" y="3869746"/>
              <a:ext cx="110792" cy="102955"/>
            </a:xfrm>
            <a:custGeom>
              <a:rect b="b" l="l" r="r" t="t"/>
              <a:pathLst>
                <a:path extrusionOk="0" h="3232" w="3478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64"/>
            <p:cNvSpPr/>
            <p:nvPr/>
          </p:nvSpPr>
          <p:spPr>
            <a:xfrm>
              <a:off x="982863" y="4127517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64"/>
            <p:cNvSpPr/>
            <p:nvPr/>
          </p:nvSpPr>
          <p:spPr>
            <a:xfrm>
              <a:off x="982863" y="4152173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46" name="Google Shape;10246;p64"/>
          <p:cNvSpPr/>
          <p:nvPr/>
        </p:nvSpPr>
        <p:spPr>
          <a:xfrm>
            <a:off x="3136771" y="3823174"/>
            <a:ext cx="224928" cy="349131"/>
          </a:xfrm>
          <a:custGeom>
            <a:rect b="b" l="l" r="r" t="t"/>
            <a:pathLst>
              <a:path extrusionOk="0" h="10960" w="7061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7" name="Google Shape;10247;p64"/>
          <p:cNvSpPr/>
          <p:nvPr/>
        </p:nvSpPr>
        <p:spPr>
          <a:xfrm>
            <a:off x="2179465" y="3851048"/>
            <a:ext cx="362255" cy="292811"/>
          </a:xfrm>
          <a:custGeom>
            <a:rect b="b" l="l" r="r" t="t"/>
            <a:pathLst>
              <a:path extrusionOk="0" h="9192" w="11372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48" name="Google Shape;10248;p64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49" name="Google Shape;10249;p64"/>
            <p:cNvSpPr/>
            <p:nvPr/>
          </p:nvSpPr>
          <p:spPr>
            <a:xfrm>
              <a:off x="3513010" y="3816134"/>
              <a:ext cx="362223" cy="361108"/>
            </a:xfrm>
            <a:custGeom>
              <a:rect b="b" l="l" r="r" t="t"/>
              <a:pathLst>
                <a:path extrusionOk="0" h="11336" w="11371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64"/>
            <p:cNvSpPr/>
            <p:nvPr/>
          </p:nvSpPr>
          <p:spPr>
            <a:xfrm>
              <a:off x="3618450" y="3879112"/>
              <a:ext cx="157045" cy="24688"/>
            </a:xfrm>
            <a:custGeom>
              <a:rect b="b" l="l" r="r" t="t"/>
              <a:pathLst>
                <a:path extrusionOk="0" h="775" w="493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64"/>
            <p:cNvSpPr/>
            <p:nvPr/>
          </p:nvSpPr>
          <p:spPr>
            <a:xfrm>
              <a:off x="3618450" y="3921192"/>
              <a:ext cx="127834" cy="24688"/>
            </a:xfrm>
            <a:custGeom>
              <a:rect b="b" l="l" r="r" t="t"/>
              <a:pathLst>
                <a:path extrusionOk="0" h="775" w="4013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2" name="Google Shape;10252;p64"/>
            <p:cNvSpPr/>
            <p:nvPr/>
          </p:nvSpPr>
          <p:spPr>
            <a:xfrm>
              <a:off x="3617304" y="3962922"/>
              <a:ext cx="98655" cy="24688"/>
            </a:xfrm>
            <a:custGeom>
              <a:rect b="b" l="l" r="r" t="t"/>
              <a:pathLst>
                <a:path extrusionOk="0" h="775" w="309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3" name="Google Shape;10253;p64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54" name="Google Shape;10254;p64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64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64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64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8" name="Google Shape;10258;p64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59" name="Google Shape;10259;p64"/>
            <p:cNvSpPr/>
            <p:nvPr/>
          </p:nvSpPr>
          <p:spPr>
            <a:xfrm>
              <a:off x="1761909" y="3811961"/>
              <a:ext cx="307974" cy="371716"/>
            </a:xfrm>
            <a:custGeom>
              <a:rect b="b" l="l" r="r" t="t"/>
              <a:pathLst>
                <a:path extrusionOk="0" h="11669" w="9668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64"/>
            <p:cNvSpPr/>
            <p:nvPr/>
          </p:nvSpPr>
          <p:spPr>
            <a:xfrm>
              <a:off x="1921566" y="3855953"/>
              <a:ext cx="105854" cy="271213"/>
            </a:xfrm>
            <a:custGeom>
              <a:rect b="b" l="l" r="r" t="t"/>
              <a:pathLst>
                <a:path extrusionOk="0" h="8514" w="3323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64"/>
            <p:cNvSpPr/>
            <p:nvPr/>
          </p:nvSpPr>
          <p:spPr>
            <a:xfrm>
              <a:off x="1803990" y="3855953"/>
              <a:ext cx="106619" cy="165773"/>
            </a:xfrm>
            <a:custGeom>
              <a:rect b="b" l="l" r="r" t="t"/>
              <a:pathLst>
                <a:path extrusionOk="0" h="5204" w="3347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2" name="Google Shape;10262;p64"/>
            <p:cNvSpPr/>
            <p:nvPr/>
          </p:nvSpPr>
          <p:spPr>
            <a:xfrm>
              <a:off x="1824472" y="3932565"/>
              <a:ext cx="63360" cy="11436"/>
            </a:xfrm>
            <a:custGeom>
              <a:rect b="b" l="l" r="r" t="t"/>
              <a:pathLst>
                <a:path extrusionOk="0" h="359" w="1989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3" name="Google Shape;10263;p64"/>
            <p:cNvSpPr/>
            <p:nvPr/>
          </p:nvSpPr>
          <p:spPr>
            <a:xfrm>
              <a:off x="1824472" y="3907941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4" name="Google Shape;10264;p64"/>
            <p:cNvSpPr/>
            <p:nvPr/>
          </p:nvSpPr>
          <p:spPr>
            <a:xfrm>
              <a:off x="1824472" y="388290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64"/>
            <p:cNvSpPr/>
            <p:nvPr/>
          </p:nvSpPr>
          <p:spPr>
            <a:xfrm>
              <a:off x="1824472" y="3957603"/>
              <a:ext cx="63360" cy="11786"/>
            </a:xfrm>
            <a:custGeom>
              <a:rect b="b" l="l" r="r" t="t"/>
              <a:pathLst>
                <a:path extrusionOk="0" h="370" w="198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64"/>
            <p:cNvSpPr/>
            <p:nvPr/>
          </p:nvSpPr>
          <p:spPr>
            <a:xfrm>
              <a:off x="1824472" y="398302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7" name="Google Shape;10267;p64"/>
            <p:cNvSpPr/>
            <p:nvPr/>
          </p:nvSpPr>
          <p:spPr>
            <a:xfrm>
              <a:off x="1852919" y="4057372"/>
              <a:ext cx="32269" cy="32269"/>
            </a:xfrm>
            <a:custGeom>
              <a:rect b="b" l="l" r="r" t="t"/>
              <a:pathLst>
                <a:path extrusionOk="0" h="1013" w="1013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8" name="Google Shape;10268;p64"/>
            <p:cNvSpPr/>
            <p:nvPr/>
          </p:nvSpPr>
          <p:spPr>
            <a:xfrm>
              <a:off x="1803607" y="4031188"/>
              <a:ext cx="34563" cy="88398"/>
            </a:xfrm>
            <a:custGeom>
              <a:rect b="b" l="l" r="r" t="t"/>
              <a:pathLst>
                <a:path extrusionOk="0" h="2775" w="1085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9" name="Google Shape;10269;p64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70" name="Google Shape;10270;p64"/>
            <p:cNvSpPr/>
            <p:nvPr/>
          </p:nvSpPr>
          <p:spPr>
            <a:xfrm>
              <a:off x="5422654" y="3832827"/>
              <a:ext cx="132772" cy="114200"/>
            </a:xfrm>
            <a:custGeom>
              <a:rect b="b" l="l" r="r" t="t"/>
              <a:pathLst>
                <a:path extrusionOk="0" h="3585" w="4168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64"/>
            <p:cNvSpPr/>
            <p:nvPr/>
          </p:nvSpPr>
          <p:spPr>
            <a:xfrm>
              <a:off x="5394590" y="3972415"/>
              <a:ext cx="45139" cy="37557"/>
            </a:xfrm>
            <a:custGeom>
              <a:rect b="b" l="l" r="r" t="t"/>
              <a:pathLst>
                <a:path extrusionOk="0" h="1179" w="1417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64"/>
            <p:cNvSpPr/>
            <p:nvPr/>
          </p:nvSpPr>
          <p:spPr>
            <a:xfrm>
              <a:off x="5460179" y="3972415"/>
              <a:ext cx="58072" cy="37557"/>
            </a:xfrm>
            <a:custGeom>
              <a:rect b="b" l="l" r="r" t="t"/>
              <a:pathLst>
                <a:path extrusionOk="0" h="1179" w="1823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64"/>
            <p:cNvSpPr/>
            <p:nvPr/>
          </p:nvSpPr>
          <p:spPr>
            <a:xfrm>
              <a:off x="5538319" y="3972415"/>
              <a:ext cx="45170" cy="37557"/>
            </a:xfrm>
            <a:custGeom>
              <a:rect b="b" l="l" r="r" t="t"/>
              <a:pathLst>
                <a:path extrusionOk="0" h="1179" w="1418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64"/>
            <p:cNvSpPr/>
            <p:nvPr/>
          </p:nvSpPr>
          <p:spPr>
            <a:xfrm>
              <a:off x="5373342" y="3808935"/>
              <a:ext cx="231395" cy="353145"/>
            </a:xfrm>
            <a:custGeom>
              <a:rect b="b" l="l" r="r" t="t"/>
              <a:pathLst>
                <a:path extrusionOk="0" h="11086" w="7264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5" name="Google Shape;10275;p64"/>
            <p:cNvSpPr/>
            <p:nvPr/>
          </p:nvSpPr>
          <p:spPr>
            <a:xfrm>
              <a:off x="5481426" y="4125255"/>
              <a:ext cx="15195" cy="15195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6" name="Google Shape;10276;p64"/>
            <p:cNvSpPr/>
            <p:nvPr/>
          </p:nvSpPr>
          <p:spPr>
            <a:xfrm>
              <a:off x="5447692" y="3873792"/>
              <a:ext cx="29593" cy="48579"/>
            </a:xfrm>
            <a:custGeom>
              <a:rect b="b" l="l" r="r" t="t"/>
              <a:pathLst>
                <a:path extrusionOk="0" h="1525" w="929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64"/>
            <p:cNvSpPr/>
            <p:nvPr/>
          </p:nvSpPr>
          <p:spPr>
            <a:xfrm>
              <a:off x="5500762" y="3873792"/>
              <a:ext cx="29625" cy="48579"/>
            </a:xfrm>
            <a:custGeom>
              <a:rect b="b" l="l" r="r" t="t"/>
              <a:pathLst>
                <a:path extrusionOk="0" h="1525" w="93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64"/>
            <p:cNvSpPr/>
            <p:nvPr/>
          </p:nvSpPr>
          <p:spPr>
            <a:xfrm>
              <a:off x="5482573" y="3909533"/>
              <a:ext cx="15959" cy="17998"/>
            </a:xfrm>
            <a:custGeom>
              <a:rect b="b" l="l" r="r" t="t"/>
              <a:pathLst>
                <a:path extrusionOk="0" h="565" w="501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79" name="Google Shape;10279;p64"/>
          <p:cNvSpPr/>
          <p:nvPr/>
        </p:nvSpPr>
        <p:spPr>
          <a:xfrm>
            <a:off x="6738361" y="3809700"/>
            <a:ext cx="205210" cy="353399"/>
          </a:xfrm>
          <a:custGeom>
            <a:rect b="b" l="l" r="r" t="t"/>
            <a:pathLst>
              <a:path extrusionOk="0" h="11094" w="6442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80" name="Google Shape;10280;p64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81" name="Google Shape;10281;p64"/>
            <p:cNvSpPr/>
            <p:nvPr/>
          </p:nvSpPr>
          <p:spPr>
            <a:xfrm>
              <a:off x="5859195" y="3855953"/>
              <a:ext cx="168417" cy="206866"/>
            </a:xfrm>
            <a:custGeom>
              <a:rect b="b" l="l" r="r" t="t"/>
              <a:pathLst>
                <a:path extrusionOk="0" h="6494" w="5287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2" name="Google Shape;10282;p64"/>
            <p:cNvSpPr/>
            <p:nvPr/>
          </p:nvSpPr>
          <p:spPr>
            <a:xfrm>
              <a:off x="5833775" y="4034946"/>
              <a:ext cx="128981" cy="126751"/>
            </a:xfrm>
            <a:custGeom>
              <a:rect b="b" l="l" r="r" t="t"/>
              <a:pathLst>
                <a:path extrusionOk="0" h="3979" w="4049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64"/>
            <p:cNvSpPr/>
            <p:nvPr/>
          </p:nvSpPr>
          <p:spPr>
            <a:xfrm>
              <a:off x="5836068" y="3809445"/>
              <a:ext cx="232892" cy="278285"/>
            </a:xfrm>
            <a:custGeom>
              <a:rect b="b" l="l" r="r" t="t"/>
              <a:pathLst>
                <a:path extrusionOk="0" h="8736" w="7311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4" name="Google Shape;10284;p64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85" name="Google Shape;10285;p64"/>
            <p:cNvSpPr/>
            <p:nvPr/>
          </p:nvSpPr>
          <p:spPr>
            <a:xfrm>
              <a:off x="4975473" y="3837159"/>
              <a:ext cx="77790" cy="77790"/>
            </a:xfrm>
            <a:custGeom>
              <a:rect b="b" l="l" r="r" t="t"/>
              <a:pathLst>
                <a:path extrusionOk="0" h="2442" w="2442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64"/>
            <p:cNvSpPr/>
            <p:nvPr/>
          </p:nvSpPr>
          <p:spPr>
            <a:xfrm>
              <a:off x="5056640" y="3837000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64"/>
            <p:cNvSpPr/>
            <p:nvPr/>
          </p:nvSpPr>
          <p:spPr>
            <a:xfrm>
              <a:off x="4962572" y="3943969"/>
              <a:ext cx="90691" cy="77662"/>
            </a:xfrm>
            <a:custGeom>
              <a:rect b="b" l="l" r="r" t="t"/>
              <a:pathLst>
                <a:path extrusionOk="0" h="2438" w="2847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64"/>
            <p:cNvSpPr/>
            <p:nvPr/>
          </p:nvSpPr>
          <p:spPr>
            <a:xfrm>
              <a:off x="5056640" y="3943969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64"/>
            <p:cNvSpPr/>
            <p:nvPr/>
          </p:nvSpPr>
          <p:spPr>
            <a:xfrm>
              <a:off x="4975473" y="4050492"/>
              <a:ext cx="77790" cy="78300"/>
            </a:xfrm>
            <a:custGeom>
              <a:rect b="b" l="l" r="r" t="t"/>
              <a:pathLst>
                <a:path extrusionOk="0" h="2458" w="2442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64"/>
            <p:cNvSpPr/>
            <p:nvPr/>
          </p:nvSpPr>
          <p:spPr>
            <a:xfrm>
              <a:off x="5056640" y="4051288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1" name="Google Shape;10291;p64"/>
            <p:cNvSpPr/>
            <p:nvPr/>
          </p:nvSpPr>
          <p:spPr>
            <a:xfrm>
              <a:off x="4942472" y="3809318"/>
              <a:ext cx="238976" cy="352762"/>
            </a:xfrm>
            <a:custGeom>
              <a:rect b="b" l="l" r="r" t="t"/>
              <a:pathLst>
                <a:path extrusionOk="0" h="11074" w="7502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2" name="Google Shape;10292;p64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93" name="Google Shape;10293;p64"/>
            <p:cNvSpPr/>
            <p:nvPr/>
          </p:nvSpPr>
          <p:spPr>
            <a:xfrm>
              <a:off x="6266525" y="3807788"/>
              <a:ext cx="260223" cy="353527"/>
            </a:xfrm>
            <a:custGeom>
              <a:rect b="b" l="l" r="r" t="t"/>
              <a:pathLst>
                <a:path extrusionOk="0" h="11098" w="8169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64"/>
            <p:cNvSpPr/>
            <p:nvPr/>
          </p:nvSpPr>
          <p:spPr>
            <a:xfrm>
              <a:off x="6370085" y="4004652"/>
              <a:ext cx="13284" cy="13284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5" name="Google Shape;10295;p64"/>
            <p:cNvSpPr/>
            <p:nvPr/>
          </p:nvSpPr>
          <p:spPr>
            <a:xfrm>
              <a:off x="6423156" y="4017904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64"/>
            <p:cNvSpPr/>
            <p:nvPr/>
          </p:nvSpPr>
          <p:spPr>
            <a:xfrm>
              <a:off x="6364766" y="4050906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97" name="Google Shape;10297;p64"/>
          <p:cNvSpPr/>
          <p:nvPr/>
        </p:nvSpPr>
        <p:spPr>
          <a:xfrm>
            <a:off x="7972870" y="3808967"/>
            <a:ext cx="348749" cy="353877"/>
          </a:xfrm>
          <a:custGeom>
            <a:rect b="b" l="l" r="r" t="t"/>
            <a:pathLst>
              <a:path extrusionOk="0" h="11109" w="10948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98" name="Google Shape;10298;p64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99" name="Google Shape;10299;p64"/>
            <p:cNvSpPr/>
            <p:nvPr/>
          </p:nvSpPr>
          <p:spPr>
            <a:xfrm>
              <a:off x="7273111" y="3823716"/>
              <a:ext cx="23541" cy="23573"/>
            </a:xfrm>
            <a:custGeom>
              <a:rect b="b" l="l" r="r" t="t"/>
              <a:pathLst>
                <a:path extrusionOk="0" h="740" w="739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64"/>
            <p:cNvSpPr/>
            <p:nvPr/>
          </p:nvSpPr>
          <p:spPr>
            <a:xfrm>
              <a:off x="7184363" y="3809604"/>
              <a:ext cx="202184" cy="352762"/>
            </a:xfrm>
            <a:custGeom>
              <a:rect b="b" l="l" r="r" t="t"/>
              <a:pathLst>
                <a:path extrusionOk="0" h="11074" w="6347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1" name="Google Shape;10301;p64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302" name="Google Shape;10302;p64"/>
            <p:cNvSpPr/>
            <p:nvPr/>
          </p:nvSpPr>
          <p:spPr>
            <a:xfrm>
              <a:off x="7802955" y="4057755"/>
              <a:ext cx="15227" cy="15195"/>
            </a:xfrm>
            <a:custGeom>
              <a:rect b="b" l="l" r="r" t="t"/>
              <a:pathLst>
                <a:path extrusionOk="0" h="477" w="478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64"/>
            <p:cNvSpPr/>
            <p:nvPr/>
          </p:nvSpPr>
          <p:spPr>
            <a:xfrm>
              <a:off x="7764665" y="4115763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64"/>
            <p:cNvSpPr/>
            <p:nvPr/>
          </p:nvSpPr>
          <p:spPr>
            <a:xfrm>
              <a:off x="7653141" y="4048262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64"/>
            <p:cNvSpPr/>
            <p:nvPr/>
          </p:nvSpPr>
          <p:spPr>
            <a:xfrm>
              <a:off x="7675917" y="4115763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6" name="Google Shape;10306;p64"/>
            <p:cNvSpPr/>
            <p:nvPr/>
          </p:nvSpPr>
          <p:spPr>
            <a:xfrm>
              <a:off x="7715736" y="4062660"/>
              <a:ext cx="16342" cy="15959"/>
            </a:xfrm>
            <a:custGeom>
              <a:rect b="b" l="l" r="r" t="t"/>
              <a:pathLst>
                <a:path extrusionOk="0" h="501" w="513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64"/>
            <p:cNvSpPr/>
            <p:nvPr/>
          </p:nvSpPr>
          <p:spPr>
            <a:xfrm>
              <a:off x="7571624" y="3808935"/>
              <a:ext cx="292047" cy="352762"/>
            </a:xfrm>
            <a:custGeom>
              <a:rect b="b" l="l" r="r" t="t"/>
              <a:pathLst>
                <a:path extrusionOk="0" h="11074" w="9168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8" name="Google Shape;10308;p64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309" name="Google Shape;10309;p64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0" name="Google Shape;10310;p64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1" name="Google Shape;10311;p64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312" name="Google Shape;10312;p64"/>
            <p:cNvSpPr/>
            <p:nvPr/>
          </p:nvSpPr>
          <p:spPr>
            <a:xfrm>
              <a:off x="1812336" y="3533963"/>
              <a:ext cx="41762" cy="41762"/>
            </a:xfrm>
            <a:custGeom>
              <a:rect b="b" l="l" r="r" t="t"/>
              <a:pathLst>
                <a:path extrusionOk="0" h="1311" w="1311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64"/>
            <p:cNvSpPr/>
            <p:nvPr/>
          </p:nvSpPr>
          <p:spPr>
            <a:xfrm>
              <a:off x="1731934" y="3355639"/>
              <a:ext cx="368371" cy="361554"/>
            </a:xfrm>
            <a:custGeom>
              <a:rect b="b" l="l" r="r" t="t"/>
              <a:pathLst>
                <a:path extrusionOk="0" h="11350" w="11564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4" name="Google Shape;10314;p64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315" name="Google Shape;10315;p64"/>
            <p:cNvSpPr/>
            <p:nvPr/>
          </p:nvSpPr>
          <p:spPr>
            <a:xfrm>
              <a:off x="3990517" y="3354173"/>
              <a:ext cx="279559" cy="363402"/>
            </a:xfrm>
            <a:custGeom>
              <a:rect b="b" l="l" r="r" t="t"/>
              <a:pathLst>
                <a:path extrusionOk="0" h="11408" w="8776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64"/>
            <p:cNvSpPr/>
            <p:nvPr/>
          </p:nvSpPr>
          <p:spPr>
            <a:xfrm>
              <a:off x="4102009" y="3418680"/>
              <a:ext cx="36824" cy="37175"/>
            </a:xfrm>
            <a:custGeom>
              <a:rect b="b" l="l" r="r" t="t"/>
              <a:pathLst>
                <a:path extrusionOk="0" h="1167" w="1156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64"/>
            <p:cNvSpPr/>
            <p:nvPr/>
          </p:nvSpPr>
          <p:spPr>
            <a:xfrm>
              <a:off x="4083820" y="3615129"/>
              <a:ext cx="37175" cy="36824"/>
            </a:xfrm>
            <a:custGeom>
              <a:rect b="b" l="l" r="r" t="t"/>
              <a:pathLst>
                <a:path extrusionOk="0" h="1156" w="1167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8" name="Google Shape;10318;p64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19" name="Google Shape;10319;p64"/>
            <p:cNvSpPr/>
            <p:nvPr/>
          </p:nvSpPr>
          <p:spPr>
            <a:xfrm>
              <a:off x="3557767" y="3444833"/>
              <a:ext cx="113818" cy="113818"/>
            </a:xfrm>
            <a:custGeom>
              <a:rect b="b" l="l" r="r" t="t"/>
              <a:pathLst>
                <a:path extrusionOk="0" h="3573" w="3573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64"/>
            <p:cNvSpPr/>
            <p:nvPr/>
          </p:nvSpPr>
          <p:spPr>
            <a:xfrm>
              <a:off x="3706434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64"/>
            <p:cNvSpPr/>
            <p:nvPr/>
          </p:nvSpPr>
          <p:spPr>
            <a:xfrm>
              <a:off x="3780019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64"/>
            <p:cNvSpPr/>
            <p:nvPr/>
          </p:nvSpPr>
          <p:spPr>
            <a:xfrm>
              <a:off x="3497847" y="3417374"/>
              <a:ext cx="379680" cy="237606"/>
            </a:xfrm>
            <a:custGeom>
              <a:rect b="b" l="l" r="r" t="t"/>
              <a:pathLst>
                <a:path extrusionOk="0" h="7459" w="11919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3" name="Google Shape;10323;p64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24" name="Google Shape;10324;p64"/>
            <p:cNvSpPr/>
            <p:nvPr/>
          </p:nvSpPr>
          <p:spPr>
            <a:xfrm>
              <a:off x="2612597" y="3367075"/>
              <a:ext cx="376271" cy="337982"/>
            </a:xfrm>
            <a:custGeom>
              <a:rect b="b" l="l" r="r" t="t"/>
              <a:pathLst>
                <a:path extrusionOk="0" h="10610" w="11812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64"/>
            <p:cNvSpPr/>
            <p:nvPr/>
          </p:nvSpPr>
          <p:spPr>
            <a:xfrm>
              <a:off x="2784805" y="3588212"/>
              <a:ext cx="31505" cy="47432"/>
            </a:xfrm>
            <a:custGeom>
              <a:rect b="b" l="l" r="r" t="t"/>
              <a:pathLst>
                <a:path extrusionOk="0" h="1489" w="989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6" name="Google Shape;10326;p64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27" name="Google Shape;10327;p64"/>
            <p:cNvSpPr/>
            <p:nvPr/>
          </p:nvSpPr>
          <p:spPr>
            <a:xfrm>
              <a:off x="3157636" y="3408390"/>
              <a:ext cx="12519" cy="11054"/>
            </a:xfrm>
            <a:custGeom>
              <a:rect b="b" l="l" r="r" t="t"/>
              <a:pathLst>
                <a:path extrusionOk="0" h="347" w="393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64"/>
            <p:cNvSpPr/>
            <p:nvPr/>
          </p:nvSpPr>
          <p:spPr>
            <a:xfrm>
              <a:off x="3072679" y="3696678"/>
              <a:ext cx="11404" cy="10257"/>
            </a:xfrm>
            <a:custGeom>
              <a:rect b="b" l="l" r="r" t="t"/>
              <a:pathLst>
                <a:path extrusionOk="0" h="322" w="35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64"/>
            <p:cNvSpPr/>
            <p:nvPr/>
          </p:nvSpPr>
          <p:spPr>
            <a:xfrm>
              <a:off x="3231571" y="3530937"/>
              <a:ext cx="11404" cy="10640"/>
            </a:xfrm>
            <a:custGeom>
              <a:rect b="b" l="l" r="r" t="t"/>
              <a:pathLst>
                <a:path extrusionOk="0" h="334" w="358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64"/>
            <p:cNvSpPr/>
            <p:nvPr/>
          </p:nvSpPr>
          <p:spPr>
            <a:xfrm>
              <a:off x="3317293" y="3653005"/>
              <a:ext cx="12933" cy="10703"/>
            </a:xfrm>
            <a:custGeom>
              <a:rect b="b" l="l" r="r" t="t"/>
              <a:pathLst>
                <a:path extrusionOk="0" h="336" w="406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64"/>
            <p:cNvSpPr/>
            <p:nvPr/>
          </p:nvSpPr>
          <p:spPr>
            <a:xfrm>
              <a:off x="3071914" y="3364431"/>
              <a:ext cx="343652" cy="342505"/>
            </a:xfrm>
            <a:custGeom>
              <a:rect b="b" l="l" r="r" t="t"/>
              <a:pathLst>
                <a:path extrusionOk="0" h="10752" w="10788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2" name="Google Shape;10332;p64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33" name="Google Shape;10333;p64"/>
            <p:cNvSpPr/>
            <p:nvPr/>
          </p:nvSpPr>
          <p:spPr>
            <a:xfrm>
              <a:off x="897141" y="3359875"/>
              <a:ext cx="257962" cy="352762"/>
            </a:xfrm>
            <a:custGeom>
              <a:rect b="b" l="l" r="r" t="t"/>
              <a:pathLst>
                <a:path extrusionOk="0" h="11074" w="8098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64"/>
            <p:cNvSpPr/>
            <p:nvPr/>
          </p:nvSpPr>
          <p:spPr>
            <a:xfrm>
              <a:off x="945688" y="3593691"/>
              <a:ext cx="160485" cy="89736"/>
            </a:xfrm>
            <a:custGeom>
              <a:rect b="b" l="l" r="r" t="t"/>
              <a:pathLst>
                <a:path extrusionOk="0" h="2817" w="5038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64"/>
            <p:cNvSpPr/>
            <p:nvPr/>
          </p:nvSpPr>
          <p:spPr>
            <a:xfrm>
              <a:off x="1045076" y="3638256"/>
              <a:ext cx="27332" cy="27714"/>
            </a:xfrm>
            <a:custGeom>
              <a:rect b="b" l="l" r="r" t="t"/>
              <a:pathLst>
                <a:path extrusionOk="0" h="870" w="858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6" name="Google Shape;10336;p64"/>
            <p:cNvSpPr/>
            <p:nvPr/>
          </p:nvSpPr>
          <p:spPr>
            <a:xfrm>
              <a:off x="976046" y="3643194"/>
              <a:ext cx="28096" cy="27332"/>
            </a:xfrm>
            <a:custGeom>
              <a:rect b="b" l="l" r="r" t="t"/>
              <a:pathLst>
                <a:path extrusionOk="0" h="858" w="882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7" name="Google Shape;10337;p64"/>
            <p:cNvSpPr/>
            <p:nvPr/>
          </p:nvSpPr>
          <p:spPr>
            <a:xfrm>
              <a:off x="1004493" y="3613218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64"/>
            <p:cNvSpPr/>
            <p:nvPr/>
          </p:nvSpPr>
          <p:spPr>
            <a:xfrm>
              <a:off x="991209" y="3555975"/>
              <a:ext cx="31505" cy="31122"/>
            </a:xfrm>
            <a:custGeom>
              <a:rect b="b" l="l" r="r" t="t"/>
              <a:pathLst>
                <a:path extrusionOk="0" h="977" w="989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64"/>
            <p:cNvSpPr/>
            <p:nvPr/>
          </p:nvSpPr>
          <p:spPr>
            <a:xfrm>
              <a:off x="1023447" y="3528261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64"/>
            <p:cNvSpPr/>
            <p:nvPr/>
          </p:nvSpPr>
          <p:spPr>
            <a:xfrm>
              <a:off x="1008284" y="3488442"/>
              <a:ext cx="28096" cy="27714"/>
            </a:xfrm>
            <a:custGeom>
              <a:rect b="b" l="l" r="r" t="t"/>
              <a:pathLst>
                <a:path extrusionOk="0" h="870" w="882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1" name="Google Shape;10341;p64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42" name="Google Shape;10342;p64"/>
            <p:cNvSpPr/>
            <p:nvPr/>
          </p:nvSpPr>
          <p:spPr>
            <a:xfrm>
              <a:off x="1334065" y="3377332"/>
              <a:ext cx="270831" cy="350086"/>
            </a:xfrm>
            <a:custGeom>
              <a:rect b="b" l="l" r="r" t="t"/>
              <a:pathLst>
                <a:path extrusionOk="0" h="10990" w="8502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3" name="Google Shape;10343;p64"/>
            <p:cNvSpPr/>
            <p:nvPr/>
          </p:nvSpPr>
          <p:spPr>
            <a:xfrm>
              <a:off x="1333682" y="3344330"/>
              <a:ext cx="189697" cy="292461"/>
            </a:xfrm>
            <a:custGeom>
              <a:rect b="b" l="l" r="r" t="t"/>
              <a:pathLst>
                <a:path extrusionOk="0" h="9181" w="5955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64"/>
            <p:cNvSpPr/>
            <p:nvPr/>
          </p:nvSpPr>
          <p:spPr>
            <a:xfrm>
              <a:off x="1444060" y="346948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5" name="Google Shape;10345;p64"/>
            <p:cNvSpPr/>
            <p:nvPr/>
          </p:nvSpPr>
          <p:spPr>
            <a:xfrm>
              <a:off x="1444060" y="3493762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6" name="Google Shape;10346;p64"/>
            <p:cNvSpPr/>
            <p:nvPr/>
          </p:nvSpPr>
          <p:spPr>
            <a:xfrm>
              <a:off x="1444060" y="354192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64"/>
            <p:cNvSpPr/>
            <p:nvPr/>
          </p:nvSpPr>
          <p:spPr>
            <a:xfrm>
              <a:off x="1444060" y="356581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8" name="Google Shape;10348;p64"/>
            <p:cNvSpPr/>
            <p:nvPr/>
          </p:nvSpPr>
          <p:spPr>
            <a:xfrm>
              <a:off x="1444060" y="361474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9" name="Google Shape;10349;p64"/>
            <p:cNvSpPr/>
            <p:nvPr/>
          </p:nvSpPr>
          <p:spPr>
            <a:xfrm>
              <a:off x="1444060" y="3638256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64"/>
            <p:cNvSpPr/>
            <p:nvPr/>
          </p:nvSpPr>
          <p:spPr>
            <a:xfrm>
              <a:off x="1371622" y="3459454"/>
              <a:ext cx="70208" cy="57084"/>
            </a:xfrm>
            <a:custGeom>
              <a:rect b="b" l="l" r="r" t="t"/>
              <a:pathLst>
                <a:path extrusionOk="0" h="1792" w="2204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64"/>
            <p:cNvSpPr/>
            <p:nvPr/>
          </p:nvSpPr>
          <p:spPr>
            <a:xfrm>
              <a:off x="1371622" y="3532434"/>
              <a:ext cx="70208" cy="56543"/>
            </a:xfrm>
            <a:custGeom>
              <a:rect b="b" l="l" r="r" t="t"/>
              <a:pathLst>
                <a:path extrusionOk="0" h="1775" w="2204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64"/>
            <p:cNvSpPr/>
            <p:nvPr/>
          </p:nvSpPr>
          <p:spPr>
            <a:xfrm>
              <a:off x="1371622" y="3605254"/>
              <a:ext cx="70208" cy="55810"/>
            </a:xfrm>
            <a:custGeom>
              <a:rect b="b" l="l" r="r" t="t"/>
              <a:pathLst>
                <a:path extrusionOk="0" h="1752" w="2204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3" name="Google Shape;10353;p64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54" name="Google Shape;10354;p64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64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6" name="Google Shape;10356;p64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7" name="Google Shape;10357;p64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64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9" name="Google Shape;10359;p64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60" name="Google Shape;10360;p64"/>
            <p:cNvSpPr/>
            <p:nvPr/>
          </p:nvSpPr>
          <p:spPr>
            <a:xfrm>
              <a:off x="849741" y="1959307"/>
              <a:ext cx="399398" cy="375443"/>
            </a:xfrm>
            <a:custGeom>
              <a:rect b="b" l="l" r="r" t="t"/>
              <a:pathLst>
                <a:path extrusionOk="0" h="11786" w="12538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1" name="Google Shape;10361;p64"/>
            <p:cNvSpPr/>
            <p:nvPr/>
          </p:nvSpPr>
          <p:spPr>
            <a:xfrm>
              <a:off x="986654" y="2041588"/>
              <a:ext cx="180204" cy="177082"/>
            </a:xfrm>
            <a:custGeom>
              <a:rect b="b" l="l" r="r" t="t"/>
              <a:pathLst>
                <a:path extrusionOk="0" h="5559" w="5657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2" name="Google Shape;10362;p64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63" name="Google Shape;10363;p64"/>
            <p:cNvSpPr/>
            <p:nvPr/>
          </p:nvSpPr>
          <p:spPr>
            <a:xfrm>
              <a:off x="1436861" y="2112975"/>
              <a:ext cx="69444" cy="68902"/>
            </a:xfrm>
            <a:custGeom>
              <a:rect b="b" l="l" r="r" t="t"/>
              <a:pathLst>
                <a:path extrusionOk="0" h="2163" w="218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4" name="Google Shape;10364;p64"/>
            <p:cNvSpPr/>
            <p:nvPr/>
          </p:nvSpPr>
          <p:spPr>
            <a:xfrm>
              <a:off x="1284212" y="1963766"/>
              <a:ext cx="379489" cy="366046"/>
            </a:xfrm>
            <a:custGeom>
              <a:rect b="b" l="l" r="r" t="t"/>
              <a:pathLst>
                <a:path extrusionOk="0" h="11491" w="11913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5" name="Google Shape;10365;p64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66" name="Google Shape;10366;p64"/>
            <p:cNvSpPr/>
            <p:nvPr/>
          </p:nvSpPr>
          <p:spPr>
            <a:xfrm>
              <a:off x="3037766" y="1969564"/>
              <a:ext cx="370219" cy="354928"/>
            </a:xfrm>
            <a:custGeom>
              <a:rect b="b" l="l" r="r" t="t"/>
              <a:pathLst>
                <a:path extrusionOk="0" h="11142" w="11622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64"/>
            <p:cNvSpPr/>
            <p:nvPr/>
          </p:nvSpPr>
          <p:spPr>
            <a:xfrm>
              <a:off x="3081757" y="2197136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8" name="Google Shape;10368;p64"/>
            <p:cNvSpPr/>
            <p:nvPr/>
          </p:nvSpPr>
          <p:spPr>
            <a:xfrm>
              <a:off x="3081375" y="2168689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9" name="Google Shape;10369;p64"/>
            <p:cNvSpPr/>
            <p:nvPr/>
          </p:nvSpPr>
          <p:spPr>
            <a:xfrm>
              <a:off x="3298340" y="2210770"/>
              <a:ext cx="11404" cy="10480"/>
            </a:xfrm>
            <a:custGeom>
              <a:rect b="b" l="l" r="r" t="t"/>
              <a:pathLst>
                <a:path extrusionOk="0" h="329" w="358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70" name="Google Shape;10370;p64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71" name="Google Shape;10371;p64"/>
            <p:cNvSpPr/>
            <p:nvPr/>
          </p:nvSpPr>
          <p:spPr>
            <a:xfrm>
              <a:off x="4037535" y="2176558"/>
              <a:ext cx="196513" cy="145673"/>
            </a:xfrm>
            <a:custGeom>
              <a:rect b="b" l="l" r="r" t="t"/>
              <a:pathLst>
                <a:path extrusionOk="0" h="4573" w="6169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64"/>
            <p:cNvSpPr/>
            <p:nvPr/>
          </p:nvSpPr>
          <p:spPr>
            <a:xfrm>
              <a:off x="3982553" y="1971730"/>
              <a:ext cx="304566" cy="272360"/>
            </a:xfrm>
            <a:custGeom>
              <a:rect b="b" l="l" r="r" t="t"/>
              <a:pathLst>
                <a:path extrusionOk="0" h="8550" w="9561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73" name="Google Shape;10373;p64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74" name="Google Shape;10374;p64"/>
            <p:cNvSpPr/>
            <p:nvPr/>
          </p:nvSpPr>
          <p:spPr>
            <a:xfrm>
              <a:off x="2567841" y="1994124"/>
              <a:ext cx="399812" cy="306477"/>
            </a:xfrm>
            <a:custGeom>
              <a:rect b="b" l="l" r="r" t="t"/>
              <a:pathLst>
                <a:path extrusionOk="0" h="9621" w="12551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64"/>
            <p:cNvSpPr/>
            <p:nvPr/>
          </p:nvSpPr>
          <p:spPr>
            <a:xfrm>
              <a:off x="2623237" y="2113963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64"/>
            <p:cNvSpPr/>
            <p:nvPr/>
          </p:nvSpPr>
          <p:spPr>
            <a:xfrm>
              <a:off x="2623237" y="2017251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77" name="Google Shape;10377;p64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78" name="Google Shape;10378;p64"/>
            <p:cNvSpPr/>
            <p:nvPr/>
          </p:nvSpPr>
          <p:spPr>
            <a:xfrm>
              <a:off x="2291371" y="2128011"/>
              <a:ext cx="166888" cy="166888"/>
            </a:xfrm>
            <a:custGeom>
              <a:rect b="b" l="l" r="r" t="t"/>
              <a:pathLst>
                <a:path extrusionOk="0" h="5239" w="5239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64"/>
            <p:cNvSpPr/>
            <p:nvPr/>
          </p:nvSpPr>
          <p:spPr>
            <a:xfrm>
              <a:off x="2212084" y="1960358"/>
              <a:ext cx="324698" cy="372863"/>
            </a:xfrm>
            <a:custGeom>
              <a:rect b="b" l="l" r="r" t="t"/>
              <a:pathLst>
                <a:path extrusionOk="0" h="11705" w="10193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64"/>
            <p:cNvSpPr/>
            <p:nvPr/>
          </p:nvSpPr>
          <p:spPr>
            <a:xfrm>
              <a:off x="2319435" y="2157190"/>
              <a:ext cx="108880" cy="103210"/>
            </a:xfrm>
            <a:custGeom>
              <a:rect b="b" l="l" r="r" t="t"/>
              <a:pathLst>
                <a:path extrusionOk="0" h="3240" w="3418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1" name="Google Shape;10381;p64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82" name="Google Shape;10382;p64"/>
            <p:cNvSpPr/>
            <p:nvPr/>
          </p:nvSpPr>
          <p:spPr>
            <a:xfrm>
              <a:off x="1805901" y="1960358"/>
              <a:ext cx="284847" cy="373627"/>
            </a:xfrm>
            <a:custGeom>
              <a:rect b="b" l="l" r="r" t="t"/>
              <a:pathLst>
                <a:path extrusionOk="0" h="11729" w="8942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64"/>
            <p:cNvSpPr/>
            <p:nvPr/>
          </p:nvSpPr>
          <p:spPr>
            <a:xfrm>
              <a:off x="1841929" y="2295249"/>
              <a:ext cx="165773" cy="13315"/>
            </a:xfrm>
            <a:custGeom>
              <a:rect b="b" l="l" r="r" t="t"/>
              <a:pathLst>
                <a:path extrusionOk="0" h="418" w="5204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84" name="Google Shape;10384;p64"/>
          <p:cNvSpPr/>
          <p:nvPr/>
        </p:nvSpPr>
        <p:spPr>
          <a:xfrm>
            <a:off x="3505429" y="1980076"/>
            <a:ext cx="342505" cy="334191"/>
          </a:xfrm>
          <a:custGeom>
            <a:rect b="b" l="l" r="r" t="t"/>
            <a:pathLst>
              <a:path extrusionOk="0" h="10491" w="10752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5" name="Google Shape;10385;p64"/>
          <p:cNvSpPr/>
          <p:nvPr/>
        </p:nvSpPr>
        <p:spPr>
          <a:xfrm>
            <a:off x="7100552" y="1984249"/>
            <a:ext cx="368690" cy="334541"/>
          </a:xfrm>
          <a:custGeom>
            <a:rect b="b" l="l" r="r" t="t"/>
            <a:pathLst>
              <a:path extrusionOk="0" h="10502" w="11574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6" name="Google Shape;10386;p64"/>
          <p:cNvSpPr/>
          <p:nvPr/>
        </p:nvSpPr>
        <p:spPr>
          <a:xfrm>
            <a:off x="7955445" y="2011198"/>
            <a:ext cx="383088" cy="286472"/>
          </a:xfrm>
          <a:custGeom>
            <a:rect b="b" l="l" r="r" t="t"/>
            <a:pathLst>
              <a:path extrusionOk="0" h="8993" w="12026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87" name="Google Shape;10387;p64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88" name="Google Shape;10388;p64"/>
            <p:cNvSpPr/>
            <p:nvPr/>
          </p:nvSpPr>
          <p:spPr>
            <a:xfrm>
              <a:off x="6915475" y="2164007"/>
              <a:ext cx="73967" cy="73999"/>
            </a:xfrm>
            <a:custGeom>
              <a:rect b="b" l="l" r="r" t="t"/>
              <a:pathLst>
                <a:path extrusionOk="0" h="2323" w="2322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9" name="Google Shape;10389;p64"/>
            <p:cNvSpPr/>
            <p:nvPr/>
          </p:nvSpPr>
          <p:spPr>
            <a:xfrm>
              <a:off x="6901427" y="2057070"/>
              <a:ext cx="51605" cy="31154"/>
            </a:xfrm>
            <a:custGeom>
              <a:rect b="b" l="l" r="r" t="t"/>
              <a:pathLst>
                <a:path extrusionOk="0" h="978" w="162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0" name="Google Shape;10390;p64"/>
            <p:cNvSpPr/>
            <p:nvPr/>
          </p:nvSpPr>
          <p:spPr>
            <a:xfrm>
              <a:off x="6901809" y="2091983"/>
              <a:ext cx="51605" cy="30358"/>
            </a:xfrm>
            <a:custGeom>
              <a:rect b="b" l="l" r="r" t="t"/>
              <a:pathLst>
                <a:path extrusionOk="0" h="953" w="162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1" name="Google Shape;10391;p64"/>
            <p:cNvSpPr/>
            <p:nvPr/>
          </p:nvSpPr>
          <p:spPr>
            <a:xfrm>
              <a:off x="6901809" y="2126099"/>
              <a:ext cx="51605" cy="30772"/>
            </a:xfrm>
            <a:custGeom>
              <a:rect b="b" l="l" r="r" t="t"/>
              <a:pathLst>
                <a:path extrusionOk="0" h="966" w="162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64"/>
            <p:cNvSpPr/>
            <p:nvPr/>
          </p:nvSpPr>
          <p:spPr>
            <a:xfrm>
              <a:off x="6959849" y="2057452"/>
              <a:ext cx="43641" cy="99419"/>
            </a:xfrm>
            <a:custGeom>
              <a:rect b="b" l="l" r="r" t="t"/>
              <a:pathLst>
                <a:path extrusionOk="0" h="3121" w="137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64"/>
            <p:cNvSpPr/>
            <p:nvPr/>
          </p:nvSpPr>
          <p:spPr>
            <a:xfrm>
              <a:off x="6835805" y="2075291"/>
              <a:ext cx="29243" cy="10257"/>
            </a:xfrm>
            <a:custGeom>
              <a:rect b="b" l="l" r="r" t="t"/>
              <a:pathLst>
                <a:path extrusionOk="0" h="322" w="918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4" name="Google Shape;10394;p64"/>
            <p:cNvSpPr/>
            <p:nvPr/>
          </p:nvSpPr>
          <p:spPr>
            <a:xfrm>
              <a:off x="6700422" y="2074908"/>
              <a:ext cx="11022" cy="10257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5" name="Google Shape;10395;p64"/>
            <p:cNvSpPr/>
            <p:nvPr/>
          </p:nvSpPr>
          <p:spPr>
            <a:xfrm>
              <a:off x="6706092" y="2098417"/>
              <a:ext cx="151375" cy="89162"/>
            </a:xfrm>
            <a:custGeom>
              <a:rect b="b" l="l" r="r" t="t"/>
              <a:pathLst>
                <a:path extrusionOk="0" h="2799" w="4752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64"/>
            <p:cNvSpPr/>
            <p:nvPr/>
          </p:nvSpPr>
          <p:spPr>
            <a:xfrm>
              <a:off x="6656812" y="2029388"/>
              <a:ext cx="368690" cy="245793"/>
            </a:xfrm>
            <a:custGeom>
              <a:rect b="b" l="l" r="r" t="t"/>
              <a:pathLst>
                <a:path extrusionOk="0" h="7716" w="11574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64"/>
            <p:cNvSpPr/>
            <p:nvPr/>
          </p:nvSpPr>
          <p:spPr>
            <a:xfrm>
              <a:off x="6681818" y="2057070"/>
              <a:ext cx="199540" cy="172622"/>
            </a:xfrm>
            <a:custGeom>
              <a:rect b="b" l="l" r="r" t="t"/>
              <a:pathLst>
                <a:path extrusionOk="0" h="5419" w="6264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8" name="Google Shape;10398;p64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99" name="Google Shape;10399;p64"/>
            <p:cNvSpPr/>
            <p:nvPr/>
          </p:nvSpPr>
          <p:spPr>
            <a:xfrm>
              <a:off x="4869651" y="2012218"/>
              <a:ext cx="376654" cy="281566"/>
            </a:xfrm>
            <a:custGeom>
              <a:rect b="b" l="l" r="r" t="t"/>
              <a:pathLst>
                <a:path extrusionOk="0" h="8839" w="11824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64"/>
            <p:cNvSpPr/>
            <p:nvPr/>
          </p:nvSpPr>
          <p:spPr>
            <a:xfrm>
              <a:off x="5073332" y="2140402"/>
              <a:ext cx="44788" cy="20260"/>
            </a:xfrm>
            <a:custGeom>
              <a:rect b="b" l="l" r="r" t="t"/>
              <a:pathLst>
                <a:path extrusionOk="0" h="636" w="1406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64"/>
            <p:cNvSpPr/>
            <p:nvPr/>
          </p:nvSpPr>
          <p:spPr>
            <a:xfrm>
              <a:off x="5048294" y="2037988"/>
              <a:ext cx="73617" cy="43705"/>
            </a:xfrm>
            <a:custGeom>
              <a:rect b="b" l="l" r="r" t="t"/>
              <a:pathLst>
                <a:path extrusionOk="0" h="1372" w="2311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64"/>
            <p:cNvSpPr/>
            <p:nvPr/>
          </p:nvSpPr>
          <p:spPr>
            <a:xfrm>
              <a:off x="5026314" y="2238484"/>
              <a:ext cx="59187" cy="30645"/>
            </a:xfrm>
            <a:custGeom>
              <a:rect b="b" l="l" r="r" t="t"/>
              <a:pathLst>
                <a:path extrusionOk="0" h="962" w="1858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3" name="Google Shape;10403;p64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404" name="Google Shape;10404;p64"/>
            <p:cNvSpPr/>
            <p:nvPr/>
          </p:nvSpPr>
          <p:spPr>
            <a:xfrm>
              <a:off x="5483720" y="2123073"/>
              <a:ext cx="47814" cy="73617"/>
            </a:xfrm>
            <a:custGeom>
              <a:rect b="b" l="l" r="r" t="t"/>
              <a:pathLst>
                <a:path extrusionOk="0" h="2311" w="1501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5" name="Google Shape;10405;p64"/>
            <p:cNvSpPr/>
            <p:nvPr/>
          </p:nvSpPr>
          <p:spPr>
            <a:xfrm>
              <a:off x="5306224" y="2012313"/>
              <a:ext cx="367925" cy="281694"/>
            </a:xfrm>
            <a:custGeom>
              <a:rect b="b" l="l" r="r" t="t"/>
              <a:pathLst>
                <a:path extrusionOk="0" h="8843" w="1155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06" name="Google Shape;10406;p64"/>
          <p:cNvSpPr/>
          <p:nvPr/>
        </p:nvSpPr>
        <p:spPr>
          <a:xfrm>
            <a:off x="5754137" y="2005815"/>
            <a:ext cx="370569" cy="293958"/>
          </a:xfrm>
          <a:custGeom>
            <a:rect b="b" l="l" r="r" t="t"/>
            <a:pathLst>
              <a:path extrusionOk="0" h="9228" w="11633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07" name="Google Shape;10407;p64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408" name="Google Shape;10408;p64"/>
            <p:cNvSpPr/>
            <p:nvPr/>
          </p:nvSpPr>
          <p:spPr>
            <a:xfrm>
              <a:off x="6267289" y="2161012"/>
              <a:ext cx="67533" cy="67150"/>
            </a:xfrm>
            <a:custGeom>
              <a:rect b="b" l="l" r="r" t="t"/>
              <a:pathLst>
                <a:path extrusionOk="0" h="2108" w="212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9" name="Google Shape;10409;p64"/>
            <p:cNvSpPr/>
            <p:nvPr/>
          </p:nvSpPr>
          <p:spPr>
            <a:xfrm>
              <a:off x="6235052" y="2128393"/>
              <a:ext cx="132007" cy="131625"/>
            </a:xfrm>
            <a:custGeom>
              <a:rect b="b" l="l" r="r" t="t"/>
              <a:pathLst>
                <a:path extrusionOk="0" h="4132" w="4144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0" name="Google Shape;10410;p64"/>
            <p:cNvSpPr/>
            <p:nvPr/>
          </p:nvSpPr>
          <p:spPr>
            <a:xfrm>
              <a:off x="6195998" y="1983102"/>
              <a:ext cx="368308" cy="338746"/>
            </a:xfrm>
            <a:custGeom>
              <a:rect b="b" l="l" r="r" t="t"/>
              <a:pathLst>
                <a:path extrusionOk="0" h="10634" w="11562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1" name="Google Shape;10411;p64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412" name="Google Shape;10412;p64"/>
            <p:cNvSpPr/>
            <p:nvPr/>
          </p:nvSpPr>
          <p:spPr>
            <a:xfrm>
              <a:off x="7542413" y="2281615"/>
              <a:ext cx="368308" cy="10257"/>
            </a:xfrm>
            <a:custGeom>
              <a:rect b="b" l="l" r="r" t="t"/>
              <a:pathLst>
                <a:path extrusionOk="0" h="322" w="1156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64"/>
            <p:cNvSpPr/>
            <p:nvPr/>
          </p:nvSpPr>
          <p:spPr>
            <a:xfrm>
              <a:off x="7542031" y="2117753"/>
              <a:ext cx="369072" cy="108753"/>
            </a:xfrm>
            <a:custGeom>
              <a:rect b="b" l="l" r="r" t="t"/>
              <a:pathLst>
                <a:path extrusionOk="0" h="3414" w="11586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4" name="Google Shape;10414;p64"/>
            <p:cNvSpPr/>
            <p:nvPr/>
          </p:nvSpPr>
          <p:spPr>
            <a:xfrm>
              <a:off x="7636099" y="2216376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5" name="Google Shape;10415;p64"/>
            <p:cNvSpPr/>
            <p:nvPr/>
          </p:nvSpPr>
          <p:spPr>
            <a:xfrm>
              <a:off x="7559105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64"/>
            <p:cNvSpPr/>
            <p:nvPr/>
          </p:nvSpPr>
          <p:spPr>
            <a:xfrm>
              <a:off x="7582614" y="2194365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7" name="Google Shape;10417;p64"/>
            <p:cNvSpPr/>
            <p:nvPr/>
          </p:nvSpPr>
          <p:spPr>
            <a:xfrm>
              <a:off x="7798400" y="2216376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8" name="Google Shape;10418;p64"/>
            <p:cNvSpPr/>
            <p:nvPr/>
          </p:nvSpPr>
          <p:spPr>
            <a:xfrm>
              <a:off x="7875043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64"/>
            <p:cNvSpPr/>
            <p:nvPr/>
          </p:nvSpPr>
          <p:spPr>
            <a:xfrm>
              <a:off x="7851502" y="2194365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64"/>
            <p:cNvSpPr/>
            <p:nvPr/>
          </p:nvSpPr>
          <p:spPr>
            <a:xfrm>
              <a:off x="7680090" y="2011835"/>
              <a:ext cx="106205" cy="189028"/>
            </a:xfrm>
            <a:custGeom>
              <a:rect b="b" l="l" r="r" t="t"/>
              <a:pathLst>
                <a:path extrusionOk="0" h="5934" w="3334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1" name="Google Shape;10421;p64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22" name="Google Shape;10422;p64"/>
            <p:cNvSpPr/>
            <p:nvPr/>
          </p:nvSpPr>
          <p:spPr>
            <a:xfrm>
              <a:off x="8010427" y="3348503"/>
              <a:ext cx="278795" cy="351615"/>
            </a:xfrm>
            <a:custGeom>
              <a:rect b="b" l="l" r="r" t="t"/>
              <a:pathLst>
                <a:path extrusionOk="0" h="11038" w="8752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3" name="Google Shape;10423;p64"/>
            <p:cNvSpPr/>
            <p:nvPr/>
          </p:nvSpPr>
          <p:spPr>
            <a:xfrm>
              <a:off x="8078692" y="3438653"/>
              <a:ext cx="142264" cy="100216"/>
            </a:xfrm>
            <a:custGeom>
              <a:rect b="b" l="l" r="r" t="t"/>
              <a:pathLst>
                <a:path extrusionOk="0" h="3146" w="4466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4" name="Google Shape;10424;p64"/>
            <p:cNvSpPr/>
            <p:nvPr/>
          </p:nvSpPr>
          <p:spPr>
            <a:xfrm>
              <a:off x="8079074" y="3574928"/>
              <a:ext cx="141882" cy="10257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64"/>
            <p:cNvSpPr/>
            <p:nvPr/>
          </p:nvSpPr>
          <p:spPr>
            <a:xfrm>
              <a:off x="8079074" y="3619685"/>
              <a:ext cx="141882" cy="10640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26" name="Google Shape;10426;p64"/>
          <p:cNvSpPr/>
          <p:nvPr/>
        </p:nvSpPr>
        <p:spPr>
          <a:xfrm>
            <a:off x="7615138" y="3348917"/>
            <a:ext cx="223304" cy="351201"/>
          </a:xfrm>
          <a:custGeom>
            <a:rect b="b" l="l" r="r" t="t"/>
            <a:pathLst>
              <a:path extrusionOk="0" h="11025" w="701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27" name="Google Shape;10427;p64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28" name="Google Shape;10428;p64"/>
            <p:cNvSpPr/>
            <p:nvPr/>
          </p:nvSpPr>
          <p:spPr>
            <a:xfrm>
              <a:off x="7191944" y="3636186"/>
              <a:ext cx="66418" cy="37111"/>
            </a:xfrm>
            <a:custGeom>
              <a:rect b="b" l="l" r="r" t="t"/>
              <a:pathLst>
                <a:path extrusionOk="0" h="1165" w="2085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9" name="Google Shape;10429;p64"/>
            <p:cNvSpPr/>
            <p:nvPr/>
          </p:nvSpPr>
          <p:spPr>
            <a:xfrm>
              <a:off x="7311432" y="3636886"/>
              <a:ext cx="66386" cy="36538"/>
            </a:xfrm>
            <a:custGeom>
              <a:rect b="b" l="l" r="r" t="t"/>
              <a:pathLst>
                <a:path extrusionOk="0" h="1147" w="2084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64"/>
            <p:cNvSpPr/>
            <p:nvPr/>
          </p:nvSpPr>
          <p:spPr>
            <a:xfrm>
              <a:off x="7141900" y="3349204"/>
              <a:ext cx="281057" cy="351010"/>
            </a:xfrm>
            <a:custGeom>
              <a:rect b="b" l="l" r="r" t="t"/>
              <a:pathLst>
                <a:path extrusionOk="0" h="11019" w="8823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1" name="Google Shape;10431;p64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32" name="Google Shape;10432;p64"/>
            <p:cNvSpPr/>
            <p:nvPr/>
          </p:nvSpPr>
          <p:spPr>
            <a:xfrm>
              <a:off x="5314188" y="3350032"/>
              <a:ext cx="363752" cy="353113"/>
            </a:xfrm>
            <a:custGeom>
              <a:rect b="b" l="l" r="r" t="t"/>
              <a:pathLst>
                <a:path extrusionOk="0" h="11085" w="11419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3" name="Google Shape;10433;p64"/>
            <p:cNvSpPr/>
            <p:nvPr/>
          </p:nvSpPr>
          <p:spPr>
            <a:xfrm>
              <a:off x="5615313" y="3481243"/>
              <a:ext cx="10289" cy="26567"/>
            </a:xfrm>
            <a:custGeom>
              <a:rect b="b" l="l" r="r" t="t"/>
              <a:pathLst>
                <a:path extrusionOk="0" h="834" w="323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4" name="Google Shape;10434;p64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35" name="Google Shape;10435;p64"/>
            <p:cNvSpPr/>
            <p:nvPr/>
          </p:nvSpPr>
          <p:spPr>
            <a:xfrm>
              <a:off x="6377667" y="3404249"/>
              <a:ext cx="93686" cy="58072"/>
            </a:xfrm>
            <a:custGeom>
              <a:rect b="b" l="l" r="r" t="t"/>
              <a:pathLst>
                <a:path extrusionOk="0" h="1823" w="2941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6" name="Google Shape;10436;p64"/>
            <p:cNvSpPr/>
            <p:nvPr/>
          </p:nvSpPr>
          <p:spPr>
            <a:xfrm>
              <a:off x="6260090" y="3449611"/>
              <a:ext cx="76643" cy="44947"/>
            </a:xfrm>
            <a:custGeom>
              <a:rect b="b" l="l" r="r" t="t"/>
              <a:pathLst>
                <a:path extrusionOk="0" h="1411" w="2406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7" name="Google Shape;10437;p64"/>
            <p:cNvSpPr/>
            <p:nvPr/>
          </p:nvSpPr>
          <p:spPr>
            <a:xfrm>
              <a:off x="6415574" y="3498349"/>
              <a:ext cx="49343" cy="21598"/>
            </a:xfrm>
            <a:custGeom>
              <a:rect b="b" l="l" r="r" t="t"/>
              <a:pathLst>
                <a:path extrusionOk="0" h="678" w="1549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8" name="Google Shape;10438;p64"/>
            <p:cNvSpPr/>
            <p:nvPr/>
          </p:nvSpPr>
          <p:spPr>
            <a:xfrm>
              <a:off x="6344283" y="3473247"/>
              <a:ext cx="41380" cy="32301"/>
            </a:xfrm>
            <a:custGeom>
              <a:rect b="b" l="l" r="r" t="t"/>
              <a:pathLst>
                <a:path extrusionOk="0" h="1014" w="1299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64"/>
            <p:cNvSpPr/>
            <p:nvPr/>
          </p:nvSpPr>
          <p:spPr>
            <a:xfrm>
              <a:off x="6203579" y="3348981"/>
              <a:ext cx="351615" cy="350373"/>
            </a:xfrm>
            <a:custGeom>
              <a:rect b="b" l="l" r="r" t="t"/>
              <a:pathLst>
                <a:path extrusionOk="0" h="10999" w="11038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0" name="Google Shape;10440;p64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41" name="Google Shape;10441;p64"/>
            <p:cNvSpPr/>
            <p:nvPr/>
          </p:nvSpPr>
          <p:spPr>
            <a:xfrm>
              <a:off x="5829984" y="3350032"/>
              <a:ext cx="220755" cy="352348"/>
            </a:xfrm>
            <a:custGeom>
              <a:rect b="b" l="l" r="r" t="t"/>
              <a:pathLst>
                <a:path extrusionOk="0" h="11061" w="693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64"/>
            <p:cNvSpPr/>
            <p:nvPr/>
          </p:nvSpPr>
          <p:spPr>
            <a:xfrm>
              <a:off x="5912297" y="3541927"/>
              <a:ext cx="56160" cy="56160"/>
            </a:xfrm>
            <a:custGeom>
              <a:rect b="b" l="l" r="r" t="t"/>
              <a:pathLst>
                <a:path extrusionOk="0" h="1763" w="1763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3" name="Google Shape;10443;p64"/>
            <p:cNvSpPr/>
            <p:nvPr/>
          </p:nvSpPr>
          <p:spPr>
            <a:xfrm>
              <a:off x="5885730" y="3515391"/>
              <a:ext cx="109263" cy="109263"/>
            </a:xfrm>
            <a:custGeom>
              <a:rect b="b" l="l" r="r" t="t"/>
              <a:pathLst>
                <a:path extrusionOk="0" h="3430" w="343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4" name="Google Shape;10444;p64"/>
            <p:cNvSpPr/>
            <p:nvPr/>
          </p:nvSpPr>
          <p:spPr>
            <a:xfrm>
              <a:off x="5862986" y="3476305"/>
              <a:ext cx="154783" cy="188167"/>
            </a:xfrm>
            <a:custGeom>
              <a:rect b="b" l="l" r="r" t="t"/>
              <a:pathLst>
                <a:path extrusionOk="0" h="5907" w="485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5" name="Google Shape;10445;p64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46" name="Google Shape;10446;p64"/>
            <p:cNvSpPr/>
            <p:nvPr/>
          </p:nvSpPr>
          <p:spPr>
            <a:xfrm>
              <a:off x="5024403" y="3395521"/>
              <a:ext cx="174119" cy="166156"/>
            </a:xfrm>
            <a:custGeom>
              <a:rect b="b" l="l" r="r" t="t"/>
              <a:pathLst>
                <a:path extrusionOk="0" h="5216" w="5466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7" name="Google Shape;10447;p64"/>
            <p:cNvSpPr/>
            <p:nvPr/>
          </p:nvSpPr>
          <p:spPr>
            <a:xfrm>
              <a:off x="4882170" y="3349841"/>
              <a:ext cx="358464" cy="352316"/>
            </a:xfrm>
            <a:custGeom>
              <a:rect b="b" l="l" r="r" t="t"/>
              <a:pathLst>
                <a:path extrusionOk="0" h="11060" w="11253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48" name="Google Shape;10448;p64"/>
          <p:cNvSpPr/>
          <p:nvPr/>
        </p:nvSpPr>
        <p:spPr>
          <a:xfrm>
            <a:off x="3955221" y="2893008"/>
            <a:ext cx="358464" cy="356808"/>
          </a:xfrm>
          <a:custGeom>
            <a:rect b="b" l="l" r="r" t="t"/>
            <a:pathLst>
              <a:path extrusionOk="0" h="11201" w="11253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9" name="Google Shape;10449;p64"/>
          <p:cNvSpPr/>
          <p:nvPr/>
        </p:nvSpPr>
        <p:spPr>
          <a:xfrm>
            <a:off x="3499727" y="2442228"/>
            <a:ext cx="380444" cy="310077"/>
          </a:xfrm>
          <a:custGeom>
            <a:rect b="b" l="l" r="r" t="t"/>
            <a:pathLst>
              <a:path extrusionOk="0" h="9734" w="11943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50" name="Google Shape;10450;p64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51" name="Google Shape;10451;p64"/>
            <p:cNvSpPr/>
            <p:nvPr/>
          </p:nvSpPr>
          <p:spPr>
            <a:xfrm>
              <a:off x="3105649" y="2649413"/>
              <a:ext cx="68329" cy="66864"/>
            </a:xfrm>
            <a:custGeom>
              <a:rect b="b" l="l" r="r" t="t"/>
              <a:pathLst>
                <a:path extrusionOk="0" h="2099" w="2145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64"/>
            <p:cNvSpPr/>
            <p:nvPr/>
          </p:nvSpPr>
          <p:spPr>
            <a:xfrm>
              <a:off x="3297193" y="2649413"/>
              <a:ext cx="68297" cy="66864"/>
            </a:xfrm>
            <a:custGeom>
              <a:rect b="b" l="l" r="r" t="t"/>
              <a:pathLst>
                <a:path extrusionOk="0" h="2099" w="2144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3" name="Google Shape;10453;p64"/>
            <p:cNvSpPr/>
            <p:nvPr/>
          </p:nvSpPr>
          <p:spPr>
            <a:xfrm>
              <a:off x="3044965" y="2435220"/>
              <a:ext cx="400194" cy="324316"/>
            </a:xfrm>
            <a:custGeom>
              <a:rect b="b" l="l" r="r" t="t"/>
              <a:pathLst>
                <a:path extrusionOk="0" h="10181" w="12563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4" name="Google Shape;10454;p64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55" name="Google Shape;10455;p64"/>
            <p:cNvSpPr/>
            <p:nvPr/>
          </p:nvSpPr>
          <p:spPr>
            <a:xfrm>
              <a:off x="5110889" y="2554676"/>
              <a:ext cx="75496" cy="71355"/>
            </a:xfrm>
            <a:custGeom>
              <a:rect b="b" l="l" r="r" t="t"/>
              <a:pathLst>
                <a:path extrusionOk="0" h="2240" w="237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64"/>
            <p:cNvSpPr/>
            <p:nvPr/>
          </p:nvSpPr>
          <p:spPr>
            <a:xfrm>
              <a:off x="4958049" y="2691972"/>
              <a:ext cx="45521" cy="45553"/>
            </a:xfrm>
            <a:custGeom>
              <a:rect b="b" l="l" r="r" t="t"/>
              <a:pathLst>
                <a:path extrusionOk="0" h="1430" w="1429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64"/>
            <p:cNvSpPr/>
            <p:nvPr/>
          </p:nvSpPr>
          <p:spPr>
            <a:xfrm>
              <a:off x="5130225" y="2691972"/>
              <a:ext cx="45553" cy="45553"/>
            </a:xfrm>
            <a:custGeom>
              <a:rect b="b" l="l" r="r" t="t"/>
              <a:pathLst>
                <a:path extrusionOk="0" h="1430" w="143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64"/>
            <p:cNvSpPr/>
            <p:nvPr/>
          </p:nvSpPr>
          <p:spPr>
            <a:xfrm>
              <a:off x="4930717" y="2523586"/>
              <a:ext cx="100917" cy="100534"/>
            </a:xfrm>
            <a:custGeom>
              <a:rect b="b" l="l" r="r" t="t"/>
              <a:pathLst>
                <a:path extrusionOk="0" h="3156" w="3168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64"/>
            <p:cNvSpPr/>
            <p:nvPr/>
          </p:nvSpPr>
          <p:spPr>
            <a:xfrm>
              <a:off x="4878379" y="2473892"/>
              <a:ext cx="367161" cy="287523"/>
            </a:xfrm>
            <a:custGeom>
              <a:rect b="b" l="l" r="r" t="t"/>
              <a:pathLst>
                <a:path extrusionOk="0" h="9026" w="11526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60" name="Google Shape;10460;p64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61" name="Google Shape;10461;p64"/>
            <p:cNvSpPr/>
            <p:nvPr/>
          </p:nvSpPr>
          <p:spPr>
            <a:xfrm>
              <a:off x="1424724" y="3106533"/>
              <a:ext cx="37971" cy="37939"/>
            </a:xfrm>
            <a:custGeom>
              <a:rect b="b" l="l" r="r" t="t"/>
              <a:pathLst>
                <a:path extrusionOk="0" h="1191" w="1192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64"/>
            <p:cNvSpPr/>
            <p:nvPr/>
          </p:nvSpPr>
          <p:spPr>
            <a:xfrm>
              <a:off x="1325719" y="2887689"/>
              <a:ext cx="290581" cy="372481"/>
            </a:xfrm>
            <a:custGeom>
              <a:rect b="b" l="l" r="r" t="t"/>
              <a:pathLst>
                <a:path extrusionOk="0" h="11693" w="9122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63" name="Google Shape;10463;p64"/>
          <p:cNvSpPr/>
          <p:nvPr/>
        </p:nvSpPr>
        <p:spPr>
          <a:xfrm>
            <a:off x="1819153" y="2882369"/>
            <a:ext cx="191194" cy="382738"/>
          </a:xfrm>
          <a:custGeom>
            <a:rect b="b" l="l" r="r" t="t"/>
            <a:pathLst>
              <a:path extrusionOk="0" h="12015" w="6002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64" name="Google Shape;10464;p64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65" name="Google Shape;10465;p64"/>
            <p:cNvSpPr/>
            <p:nvPr/>
          </p:nvSpPr>
          <p:spPr>
            <a:xfrm>
              <a:off x="3511864" y="2892499"/>
              <a:ext cx="359197" cy="358751"/>
            </a:xfrm>
            <a:custGeom>
              <a:rect b="b" l="l" r="r" t="t"/>
              <a:pathLst>
                <a:path extrusionOk="0" h="11262" w="11276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6" name="Google Shape;10466;p64"/>
            <p:cNvSpPr/>
            <p:nvPr/>
          </p:nvSpPr>
          <p:spPr>
            <a:xfrm>
              <a:off x="3510335" y="2959936"/>
              <a:ext cx="176413" cy="43291"/>
            </a:xfrm>
            <a:custGeom>
              <a:rect b="b" l="l" r="r" t="t"/>
              <a:pathLst>
                <a:path extrusionOk="0" h="1359" w="5538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7" name="Google Shape;10467;p64"/>
            <p:cNvSpPr/>
            <p:nvPr/>
          </p:nvSpPr>
          <p:spPr>
            <a:xfrm>
              <a:off x="3530435" y="2920213"/>
              <a:ext cx="133918" cy="35072"/>
            </a:xfrm>
            <a:custGeom>
              <a:rect b="b" l="l" r="r" t="t"/>
              <a:pathLst>
                <a:path extrusionOk="0" h="1101" w="4204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8" name="Google Shape;10468;p64"/>
            <p:cNvSpPr/>
            <p:nvPr/>
          </p:nvSpPr>
          <p:spPr>
            <a:xfrm>
              <a:off x="3761416" y="3078787"/>
              <a:ext cx="53134" cy="174916"/>
            </a:xfrm>
            <a:custGeom>
              <a:rect b="b" l="l" r="r" t="t"/>
              <a:pathLst>
                <a:path extrusionOk="0" h="5491" w="1668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64"/>
            <p:cNvSpPr/>
            <p:nvPr/>
          </p:nvSpPr>
          <p:spPr>
            <a:xfrm>
              <a:off x="3809230" y="3100990"/>
              <a:ext cx="42877" cy="132326"/>
            </a:xfrm>
            <a:custGeom>
              <a:rect b="b" l="l" r="r" t="t"/>
              <a:pathLst>
                <a:path extrusionOk="0" h="4154" w="1346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70" name="Google Shape;10470;p64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71" name="Google Shape;10471;p64"/>
            <p:cNvSpPr/>
            <p:nvPr/>
          </p:nvSpPr>
          <p:spPr>
            <a:xfrm>
              <a:off x="3125749" y="2915371"/>
              <a:ext cx="240505" cy="354259"/>
            </a:xfrm>
            <a:custGeom>
              <a:rect b="b" l="l" r="r" t="t"/>
              <a:pathLst>
                <a:path extrusionOk="0" h="11121" w="755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2" name="Google Shape;10472;p64"/>
            <p:cNvSpPr/>
            <p:nvPr/>
          </p:nvSpPr>
          <p:spPr>
            <a:xfrm>
              <a:off x="3263076" y="2942511"/>
              <a:ext cx="79287" cy="99579"/>
            </a:xfrm>
            <a:custGeom>
              <a:rect b="b" l="l" r="r" t="t"/>
              <a:pathLst>
                <a:path extrusionOk="0" h="3126" w="2489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3" name="Google Shape;10473;p64"/>
            <p:cNvSpPr/>
            <p:nvPr/>
          </p:nvSpPr>
          <p:spPr>
            <a:xfrm>
              <a:off x="3237656" y="2939262"/>
              <a:ext cx="20897" cy="14462"/>
            </a:xfrm>
            <a:custGeom>
              <a:rect b="b" l="l" r="r" t="t"/>
              <a:pathLst>
                <a:path extrusionOk="0" h="454" w="656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4" name="Google Shape;10474;p64"/>
            <p:cNvSpPr/>
            <p:nvPr/>
          </p:nvSpPr>
          <p:spPr>
            <a:xfrm>
              <a:off x="3379888" y="3029539"/>
              <a:ext cx="26567" cy="14048"/>
            </a:xfrm>
            <a:custGeom>
              <a:rect b="b" l="l" r="r" t="t"/>
              <a:pathLst>
                <a:path extrusionOk="0" h="441" w="834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64"/>
            <p:cNvSpPr/>
            <p:nvPr/>
          </p:nvSpPr>
          <p:spPr>
            <a:xfrm>
              <a:off x="3086313" y="3029539"/>
              <a:ext cx="26599" cy="14048"/>
            </a:xfrm>
            <a:custGeom>
              <a:rect b="b" l="l" r="r" t="t"/>
              <a:pathLst>
                <a:path extrusionOk="0" h="441" w="835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64"/>
            <p:cNvSpPr/>
            <p:nvPr/>
          </p:nvSpPr>
          <p:spPr>
            <a:xfrm>
              <a:off x="3359788" y="2953469"/>
              <a:ext cx="26567" cy="20355"/>
            </a:xfrm>
            <a:custGeom>
              <a:rect b="b" l="l" r="r" t="t"/>
              <a:pathLst>
                <a:path extrusionOk="0" h="639" w="834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7" name="Google Shape;10477;p64"/>
            <p:cNvSpPr/>
            <p:nvPr/>
          </p:nvSpPr>
          <p:spPr>
            <a:xfrm>
              <a:off x="3106413" y="3100034"/>
              <a:ext cx="26599" cy="20164"/>
            </a:xfrm>
            <a:custGeom>
              <a:rect b="b" l="l" r="r" t="t"/>
              <a:pathLst>
                <a:path extrusionOk="0" h="633" w="835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8" name="Google Shape;10478;p64"/>
            <p:cNvSpPr/>
            <p:nvPr/>
          </p:nvSpPr>
          <p:spPr>
            <a:xfrm>
              <a:off x="3308565" y="2897277"/>
              <a:ext cx="22044" cy="24178"/>
            </a:xfrm>
            <a:custGeom>
              <a:rect b="b" l="l" r="r" t="t"/>
              <a:pathLst>
                <a:path extrusionOk="0" h="759" w="692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9" name="Google Shape;10479;p64"/>
            <p:cNvSpPr/>
            <p:nvPr/>
          </p:nvSpPr>
          <p:spPr>
            <a:xfrm>
              <a:off x="3239153" y="2877049"/>
              <a:ext cx="14080" cy="26599"/>
            </a:xfrm>
            <a:custGeom>
              <a:rect b="b" l="l" r="r" t="t"/>
              <a:pathLst>
                <a:path extrusionOk="0" h="835" w="442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64"/>
            <p:cNvSpPr/>
            <p:nvPr/>
          </p:nvSpPr>
          <p:spPr>
            <a:xfrm>
              <a:off x="3161809" y="2897500"/>
              <a:ext cx="22394" cy="24337"/>
            </a:xfrm>
            <a:custGeom>
              <a:rect b="b" l="l" r="r" t="t"/>
              <a:pathLst>
                <a:path extrusionOk="0" h="764" w="703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64"/>
            <p:cNvSpPr/>
            <p:nvPr/>
          </p:nvSpPr>
          <p:spPr>
            <a:xfrm>
              <a:off x="3106413" y="2953151"/>
              <a:ext cx="26599" cy="19909"/>
            </a:xfrm>
            <a:custGeom>
              <a:rect b="b" l="l" r="r" t="t"/>
              <a:pathLst>
                <a:path extrusionOk="0" h="625" w="835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2" name="Google Shape;10482;p64"/>
            <p:cNvSpPr/>
            <p:nvPr/>
          </p:nvSpPr>
          <p:spPr>
            <a:xfrm>
              <a:off x="3360520" y="3099811"/>
              <a:ext cx="25834" cy="20005"/>
            </a:xfrm>
            <a:custGeom>
              <a:rect b="b" l="l" r="r" t="t"/>
              <a:pathLst>
                <a:path extrusionOk="0" h="628" w="811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83" name="Google Shape;10483;p64"/>
          <p:cNvSpPr/>
          <p:nvPr/>
        </p:nvSpPr>
        <p:spPr>
          <a:xfrm>
            <a:off x="2253814" y="2894123"/>
            <a:ext cx="210530" cy="357700"/>
          </a:xfrm>
          <a:custGeom>
            <a:rect b="b" l="l" r="r" t="t"/>
            <a:pathLst>
              <a:path extrusionOk="0" h="11229" w="6609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84" name="Google Shape;10484;p64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85" name="Google Shape;10485;p64"/>
            <p:cNvSpPr/>
            <p:nvPr/>
          </p:nvSpPr>
          <p:spPr>
            <a:xfrm>
              <a:off x="861113" y="2981533"/>
              <a:ext cx="315970" cy="277489"/>
            </a:xfrm>
            <a:custGeom>
              <a:rect b="b" l="l" r="r" t="t"/>
              <a:pathLst>
                <a:path extrusionOk="0" h="8711" w="9919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64"/>
            <p:cNvSpPr/>
            <p:nvPr/>
          </p:nvSpPr>
          <p:spPr>
            <a:xfrm>
              <a:off x="1024976" y="2981756"/>
              <a:ext cx="125572" cy="45903"/>
            </a:xfrm>
            <a:custGeom>
              <a:rect b="b" l="l" r="r" t="t"/>
              <a:pathLst>
                <a:path extrusionOk="0" h="1441" w="3942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7" name="Google Shape;10487;p64"/>
            <p:cNvSpPr/>
            <p:nvPr/>
          </p:nvSpPr>
          <p:spPr>
            <a:xfrm>
              <a:off x="979455" y="2885746"/>
              <a:ext cx="215467" cy="145705"/>
            </a:xfrm>
            <a:custGeom>
              <a:rect b="b" l="l" r="r" t="t"/>
              <a:pathLst>
                <a:path extrusionOk="0" h="4574" w="6764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88" name="Google Shape;10488;p64"/>
          <p:cNvSpPr/>
          <p:nvPr/>
        </p:nvSpPr>
        <p:spPr>
          <a:xfrm>
            <a:off x="2616005" y="2886542"/>
            <a:ext cx="371366" cy="372353"/>
          </a:xfrm>
          <a:custGeom>
            <a:rect b="b" l="l" r="r" t="t"/>
            <a:pathLst>
              <a:path extrusionOk="0" h="11689" w="11658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9" name="Google Shape;10489;p64"/>
          <p:cNvSpPr/>
          <p:nvPr/>
        </p:nvSpPr>
        <p:spPr>
          <a:xfrm>
            <a:off x="2160129" y="1516235"/>
            <a:ext cx="399780" cy="341740"/>
          </a:xfrm>
          <a:custGeom>
            <a:rect b="b" l="l" r="r" t="t"/>
            <a:pathLst>
              <a:path extrusionOk="0" h="10728" w="1255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90" name="Google Shape;10490;p64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91" name="Google Shape;10491;p64"/>
            <p:cNvSpPr/>
            <p:nvPr/>
          </p:nvSpPr>
          <p:spPr>
            <a:xfrm>
              <a:off x="1297654" y="1504481"/>
              <a:ext cx="349354" cy="362223"/>
            </a:xfrm>
            <a:custGeom>
              <a:rect b="b" l="l" r="r" t="t"/>
              <a:pathLst>
                <a:path extrusionOk="0" h="11371" w="10967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64"/>
            <p:cNvSpPr/>
            <p:nvPr/>
          </p:nvSpPr>
          <p:spPr>
            <a:xfrm>
              <a:off x="1354930" y="1618713"/>
              <a:ext cx="224960" cy="206516"/>
            </a:xfrm>
            <a:custGeom>
              <a:rect b="b" l="l" r="r" t="t"/>
              <a:pathLst>
                <a:path extrusionOk="0" h="6483" w="7062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64"/>
            <p:cNvSpPr/>
            <p:nvPr/>
          </p:nvSpPr>
          <p:spPr>
            <a:xfrm>
              <a:off x="1453553" y="1643305"/>
              <a:ext cx="73235" cy="141436"/>
            </a:xfrm>
            <a:custGeom>
              <a:rect b="b" l="l" r="r" t="t"/>
              <a:pathLst>
                <a:path extrusionOk="0" h="4440" w="2299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94" name="Google Shape;10494;p64"/>
          <p:cNvSpPr/>
          <p:nvPr/>
        </p:nvSpPr>
        <p:spPr>
          <a:xfrm>
            <a:off x="3945378" y="1530729"/>
            <a:ext cx="381209" cy="312466"/>
          </a:xfrm>
          <a:custGeom>
            <a:rect b="b" l="l" r="r" t="t"/>
            <a:pathLst>
              <a:path extrusionOk="0" h="9809" w="11967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95" name="Google Shape;10495;p64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96" name="Google Shape;10496;p64"/>
            <p:cNvSpPr/>
            <p:nvPr/>
          </p:nvSpPr>
          <p:spPr>
            <a:xfrm>
              <a:off x="852385" y="1510916"/>
              <a:ext cx="353145" cy="187785"/>
            </a:xfrm>
            <a:custGeom>
              <a:rect b="b" l="l" r="r" t="t"/>
              <a:pathLst>
                <a:path extrusionOk="0" h="5895" w="11086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64"/>
            <p:cNvSpPr/>
            <p:nvPr/>
          </p:nvSpPr>
          <p:spPr>
            <a:xfrm>
              <a:off x="852385" y="1609921"/>
              <a:ext cx="353145" cy="252992"/>
            </a:xfrm>
            <a:custGeom>
              <a:rect b="b" l="l" r="r" t="t"/>
              <a:pathLst>
                <a:path extrusionOk="0" h="7942" w="11086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64"/>
            <p:cNvSpPr/>
            <p:nvPr/>
          </p:nvSpPr>
          <p:spPr>
            <a:xfrm>
              <a:off x="928264" y="1584501"/>
              <a:ext cx="198775" cy="140735"/>
            </a:xfrm>
            <a:custGeom>
              <a:rect b="b" l="l" r="r" t="t"/>
              <a:pathLst>
                <a:path extrusionOk="0" h="4418" w="624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99" name="Google Shape;10499;p64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500" name="Google Shape;10500;p64"/>
            <p:cNvSpPr/>
            <p:nvPr/>
          </p:nvSpPr>
          <p:spPr>
            <a:xfrm>
              <a:off x="1854448" y="1647096"/>
              <a:ext cx="22012" cy="21630"/>
            </a:xfrm>
            <a:custGeom>
              <a:rect b="b" l="l" r="r" t="t"/>
              <a:pathLst>
                <a:path extrusionOk="0" h="679" w="691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64"/>
            <p:cNvSpPr/>
            <p:nvPr/>
          </p:nvSpPr>
          <p:spPr>
            <a:xfrm>
              <a:off x="1906021" y="1647096"/>
              <a:ext cx="21661" cy="21630"/>
            </a:xfrm>
            <a:custGeom>
              <a:rect b="b" l="l" r="r" t="t"/>
              <a:pathLst>
                <a:path extrusionOk="0" h="679" w="68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64"/>
            <p:cNvSpPr/>
            <p:nvPr/>
          </p:nvSpPr>
          <p:spPr>
            <a:xfrm>
              <a:off x="1956830" y="1647096"/>
              <a:ext cx="22044" cy="21630"/>
            </a:xfrm>
            <a:custGeom>
              <a:rect b="b" l="l" r="r" t="t"/>
              <a:pathLst>
                <a:path extrusionOk="0" h="679" w="692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64"/>
            <p:cNvSpPr/>
            <p:nvPr/>
          </p:nvSpPr>
          <p:spPr>
            <a:xfrm>
              <a:off x="1745217" y="1515471"/>
              <a:ext cx="343269" cy="342505"/>
            </a:xfrm>
            <a:custGeom>
              <a:rect b="b" l="l" r="r" t="t"/>
              <a:pathLst>
                <a:path extrusionOk="0" h="10752" w="10776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04" name="Google Shape;10504;p64"/>
          <p:cNvSpPr/>
          <p:nvPr/>
        </p:nvSpPr>
        <p:spPr>
          <a:xfrm>
            <a:off x="3509220" y="1505437"/>
            <a:ext cx="365632" cy="363561"/>
          </a:xfrm>
          <a:custGeom>
            <a:rect b="b" l="l" r="r" t="t"/>
            <a:pathLst>
              <a:path extrusionOk="0" h="11413" w="11478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05" name="Google Shape;10505;p64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506" name="Google Shape;10506;p64"/>
            <p:cNvSpPr/>
            <p:nvPr/>
          </p:nvSpPr>
          <p:spPr>
            <a:xfrm>
              <a:off x="3042703" y="1529137"/>
              <a:ext cx="411535" cy="315587"/>
            </a:xfrm>
            <a:custGeom>
              <a:rect b="b" l="l" r="r" t="t"/>
              <a:pathLst>
                <a:path extrusionOk="0" h="9907" w="12919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64"/>
            <p:cNvSpPr/>
            <p:nvPr/>
          </p:nvSpPr>
          <p:spPr>
            <a:xfrm>
              <a:off x="3077967" y="1557965"/>
              <a:ext cx="12169" cy="12551"/>
            </a:xfrm>
            <a:custGeom>
              <a:rect b="b" l="l" r="r" t="t"/>
              <a:pathLst>
                <a:path extrusionOk="0" h="394" w="382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8" name="Google Shape;10508;p64"/>
            <p:cNvSpPr/>
            <p:nvPr/>
          </p:nvSpPr>
          <p:spPr>
            <a:xfrm>
              <a:off x="3099978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9" name="Google Shape;10509;p64"/>
            <p:cNvSpPr/>
            <p:nvPr/>
          </p:nvSpPr>
          <p:spPr>
            <a:xfrm>
              <a:off x="3122341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64"/>
            <p:cNvSpPr/>
            <p:nvPr/>
          </p:nvSpPr>
          <p:spPr>
            <a:xfrm>
              <a:off x="3342331" y="1557965"/>
              <a:ext cx="79669" cy="12551"/>
            </a:xfrm>
            <a:custGeom>
              <a:rect b="b" l="l" r="r" t="t"/>
              <a:pathLst>
                <a:path extrusionOk="0" h="394" w="2501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64"/>
            <p:cNvSpPr/>
            <p:nvPr/>
          </p:nvSpPr>
          <p:spPr>
            <a:xfrm>
              <a:off x="3306303" y="1557965"/>
              <a:ext cx="26949" cy="12551"/>
            </a:xfrm>
            <a:custGeom>
              <a:rect b="b" l="l" r="r" t="t"/>
              <a:pathLst>
                <a:path extrusionOk="0" h="394" w="846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64"/>
            <p:cNvSpPr/>
            <p:nvPr/>
          </p:nvSpPr>
          <p:spPr>
            <a:xfrm>
              <a:off x="3165217" y="1622822"/>
              <a:ext cx="166888" cy="121750"/>
            </a:xfrm>
            <a:custGeom>
              <a:rect b="b" l="l" r="r" t="t"/>
              <a:pathLst>
                <a:path extrusionOk="0" h="3822" w="5239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64"/>
            <p:cNvSpPr/>
            <p:nvPr/>
          </p:nvSpPr>
          <p:spPr>
            <a:xfrm>
              <a:off x="3222843" y="1657226"/>
              <a:ext cx="54281" cy="53612"/>
            </a:xfrm>
            <a:custGeom>
              <a:rect b="b" l="l" r="r" t="t"/>
              <a:pathLst>
                <a:path extrusionOk="0" h="1683" w="1704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64"/>
            <p:cNvSpPr/>
            <p:nvPr/>
          </p:nvSpPr>
          <p:spPr>
            <a:xfrm>
              <a:off x="3087459" y="1800700"/>
              <a:ext cx="160454" cy="12519"/>
            </a:xfrm>
            <a:custGeom>
              <a:rect b="b" l="l" r="r" t="t"/>
              <a:pathLst>
                <a:path extrusionOk="0" h="393" w="5037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64"/>
            <p:cNvSpPr/>
            <p:nvPr/>
          </p:nvSpPr>
          <p:spPr>
            <a:xfrm>
              <a:off x="3368866" y="1800318"/>
              <a:ext cx="43673" cy="12169"/>
            </a:xfrm>
            <a:custGeom>
              <a:rect b="b" l="l" r="r" t="t"/>
              <a:pathLst>
                <a:path extrusionOk="0" h="382" w="1371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16" name="Google Shape;10516;p64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17" name="Google Shape;10517;p64"/>
            <p:cNvSpPr/>
            <p:nvPr/>
          </p:nvSpPr>
          <p:spPr>
            <a:xfrm>
              <a:off x="2835614" y="1818507"/>
              <a:ext cx="10289" cy="10671"/>
            </a:xfrm>
            <a:custGeom>
              <a:rect b="b" l="l" r="r" t="t"/>
              <a:pathLst>
                <a:path extrusionOk="0" h="335" w="323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64"/>
            <p:cNvSpPr/>
            <p:nvPr/>
          </p:nvSpPr>
          <p:spPr>
            <a:xfrm>
              <a:off x="2629289" y="1544682"/>
              <a:ext cx="318614" cy="284497"/>
            </a:xfrm>
            <a:custGeom>
              <a:rect b="b" l="l" r="r" t="t"/>
              <a:pathLst>
                <a:path extrusionOk="0" h="8931" w="10002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64"/>
            <p:cNvSpPr/>
            <p:nvPr/>
          </p:nvSpPr>
          <p:spPr>
            <a:xfrm>
              <a:off x="2876962" y="1818507"/>
              <a:ext cx="30740" cy="10671"/>
            </a:xfrm>
            <a:custGeom>
              <a:rect b="b" l="l" r="r" t="t"/>
              <a:pathLst>
                <a:path extrusionOk="0" h="335" w="965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64"/>
            <p:cNvSpPr/>
            <p:nvPr/>
          </p:nvSpPr>
          <p:spPr>
            <a:xfrm>
              <a:off x="2969118" y="1818507"/>
              <a:ext cx="10671" cy="10671"/>
            </a:xfrm>
            <a:custGeom>
              <a:rect b="b" l="l" r="r" t="t"/>
              <a:pathLst>
                <a:path extrusionOk="0" h="335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64"/>
            <p:cNvSpPr/>
            <p:nvPr/>
          </p:nvSpPr>
          <p:spPr>
            <a:xfrm>
              <a:off x="2916780" y="1818507"/>
              <a:ext cx="34563" cy="10671"/>
            </a:xfrm>
            <a:custGeom>
              <a:rect b="b" l="l" r="r" t="t"/>
              <a:pathLst>
                <a:path extrusionOk="0" h="335" w="1085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22" name="Google Shape;10522;p64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23" name="Google Shape;10523;p64"/>
            <p:cNvSpPr/>
            <p:nvPr/>
          </p:nvSpPr>
          <p:spPr>
            <a:xfrm>
              <a:off x="5305077" y="1502633"/>
              <a:ext cx="261338" cy="365218"/>
            </a:xfrm>
            <a:custGeom>
              <a:rect b="b" l="l" r="r" t="t"/>
              <a:pathLst>
                <a:path extrusionOk="0" h="11465" w="8204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4" name="Google Shape;10524;p64"/>
            <p:cNvSpPr/>
            <p:nvPr/>
          </p:nvSpPr>
          <p:spPr>
            <a:xfrm>
              <a:off x="5495092" y="1503111"/>
              <a:ext cx="177878" cy="233147"/>
            </a:xfrm>
            <a:custGeom>
              <a:rect b="b" l="l" r="r" t="t"/>
              <a:pathLst>
                <a:path extrusionOk="0" h="7319" w="5584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25" name="Google Shape;10525;p64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26" name="Google Shape;10526;p64"/>
            <p:cNvSpPr/>
            <p:nvPr/>
          </p:nvSpPr>
          <p:spPr>
            <a:xfrm>
              <a:off x="7328698" y="1501041"/>
              <a:ext cx="139780" cy="97126"/>
            </a:xfrm>
            <a:custGeom>
              <a:rect b="b" l="l" r="r" t="t"/>
              <a:pathLst>
                <a:path extrusionOk="0" h="3049" w="4388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64"/>
            <p:cNvSpPr/>
            <p:nvPr/>
          </p:nvSpPr>
          <p:spPr>
            <a:xfrm>
              <a:off x="7100170" y="1500117"/>
              <a:ext cx="192691" cy="307942"/>
            </a:xfrm>
            <a:custGeom>
              <a:rect b="b" l="l" r="r" t="t"/>
              <a:pathLst>
                <a:path extrusionOk="0" h="9667" w="6049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64"/>
            <p:cNvSpPr/>
            <p:nvPr/>
          </p:nvSpPr>
          <p:spPr>
            <a:xfrm>
              <a:off x="7160089" y="1766170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64"/>
            <p:cNvSpPr/>
            <p:nvPr/>
          </p:nvSpPr>
          <p:spPr>
            <a:xfrm>
              <a:off x="7295505" y="1540031"/>
              <a:ext cx="18986" cy="19081"/>
            </a:xfrm>
            <a:custGeom>
              <a:rect b="b" l="l" r="r" t="t"/>
              <a:pathLst>
                <a:path extrusionOk="0" h="599" w="596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64"/>
            <p:cNvSpPr/>
            <p:nvPr/>
          </p:nvSpPr>
          <p:spPr>
            <a:xfrm>
              <a:off x="7337968" y="163151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64"/>
            <p:cNvSpPr/>
            <p:nvPr/>
          </p:nvSpPr>
          <p:spPr>
            <a:xfrm>
              <a:off x="7275404" y="1612947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64"/>
            <p:cNvSpPr/>
            <p:nvPr/>
          </p:nvSpPr>
          <p:spPr>
            <a:xfrm>
              <a:off x="7248837" y="168802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64"/>
            <p:cNvSpPr/>
            <p:nvPr/>
          </p:nvSpPr>
          <p:spPr>
            <a:xfrm>
              <a:off x="7413464" y="1587527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64"/>
            <p:cNvSpPr/>
            <p:nvPr/>
          </p:nvSpPr>
          <p:spPr>
            <a:xfrm>
              <a:off x="7114218" y="18329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64"/>
            <p:cNvSpPr/>
            <p:nvPr/>
          </p:nvSpPr>
          <p:spPr>
            <a:xfrm>
              <a:off x="7128999" y="17855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64"/>
            <p:cNvSpPr/>
            <p:nvPr/>
          </p:nvSpPr>
          <p:spPr>
            <a:xfrm>
              <a:off x="7148335" y="1815481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64"/>
            <p:cNvSpPr/>
            <p:nvPr/>
          </p:nvSpPr>
          <p:spPr>
            <a:xfrm>
              <a:off x="7158592" y="1661494"/>
              <a:ext cx="208236" cy="205656"/>
            </a:xfrm>
            <a:custGeom>
              <a:rect b="b" l="l" r="r" t="t"/>
              <a:pathLst>
                <a:path extrusionOk="0" h="6456" w="6537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64"/>
            <p:cNvSpPr/>
            <p:nvPr/>
          </p:nvSpPr>
          <p:spPr>
            <a:xfrm>
              <a:off x="7374696" y="1635660"/>
              <a:ext cx="93781" cy="28478"/>
            </a:xfrm>
            <a:custGeom>
              <a:rect b="b" l="l" r="r" t="t"/>
              <a:pathLst>
                <a:path extrusionOk="0" h="894" w="2944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39" name="Google Shape;10539;p64"/>
          <p:cNvSpPr/>
          <p:nvPr/>
        </p:nvSpPr>
        <p:spPr>
          <a:xfrm>
            <a:off x="7539642" y="1500180"/>
            <a:ext cx="372958" cy="366747"/>
          </a:xfrm>
          <a:custGeom>
            <a:rect b="b" l="l" r="r" t="t"/>
            <a:pathLst>
              <a:path extrusionOk="0" h="11513" w="11708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40" name="Google Shape;10540;p64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41" name="Google Shape;10541;p64"/>
            <p:cNvSpPr/>
            <p:nvPr/>
          </p:nvSpPr>
          <p:spPr>
            <a:xfrm>
              <a:off x="6649231" y="1500021"/>
              <a:ext cx="390287" cy="367065"/>
            </a:xfrm>
            <a:custGeom>
              <a:rect b="b" l="l" r="r" t="t"/>
              <a:pathLst>
                <a:path extrusionOk="0" h="11523" w="12252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64"/>
            <p:cNvSpPr/>
            <p:nvPr/>
          </p:nvSpPr>
          <p:spPr>
            <a:xfrm>
              <a:off x="6759194" y="1602435"/>
              <a:ext cx="161983" cy="161409"/>
            </a:xfrm>
            <a:custGeom>
              <a:rect b="b" l="l" r="r" t="t"/>
              <a:pathLst>
                <a:path extrusionOk="0" h="5067" w="5085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3" name="Google Shape;10543;p64"/>
            <p:cNvSpPr/>
            <p:nvPr/>
          </p:nvSpPr>
          <p:spPr>
            <a:xfrm>
              <a:off x="6718229" y="1625179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4" name="Google Shape;10544;p64"/>
            <p:cNvSpPr/>
            <p:nvPr/>
          </p:nvSpPr>
          <p:spPr>
            <a:xfrm>
              <a:off x="6712176" y="1588005"/>
              <a:ext cx="16533" cy="14048"/>
            </a:xfrm>
            <a:custGeom>
              <a:rect b="b" l="l" r="r" t="t"/>
              <a:pathLst>
                <a:path extrusionOk="0" h="441" w="519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64"/>
            <p:cNvSpPr/>
            <p:nvPr/>
          </p:nvSpPr>
          <p:spPr>
            <a:xfrm>
              <a:off x="6744796" y="1555003"/>
              <a:ext cx="16628" cy="14367"/>
            </a:xfrm>
            <a:custGeom>
              <a:rect b="b" l="l" r="r" t="t"/>
              <a:pathLst>
                <a:path extrusionOk="0" h="451" w="522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64"/>
            <p:cNvSpPr/>
            <p:nvPr/>
          </p:nvSpPr>
          <p:spPr>
            <a:xfrm>
              <a:off x="6750115" y="1593707"/>
              <a:ext cx="15577" cy="13952"/>
            </a:xfrm>
            <a:custGeom>
              <a:rect b="b" l="l" r="r" t="t"/>
              <a:pathLst>
                <a:path extrusionOk="0" h="438" w="489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64"/>
            <p:cNvSpPr/>
            <p:nvPr/>
          </p:nvSpPr>
          <p:spPr>
            <a:xfrm>
              <a:off x="6782353" y="1561852"/>
              <a:ext cx="16692" cy="14335"/>
            </a:xfrm>
            <a:custGeom>
              <a:rect b="b" l="l" r="r" t="t"/>
              <a:pathLst>
                <a:path extrusionOk="0" h="450" w="524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8" name="Google Shape;10548;p64"/>
            <p:cNvSpPr/>
            <p:nvPr/>
          </p:nvSpPr>
          <p:spPr>
            <a:xfrm>
              <a:off x="6884735" y="1791686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9" name="Google Shape;10549;p64"/>
            <p:cNvSpPr/>
            <p:nvPr/>
          </p:nvSpPr>
          <p:spPr>
            <a:xfrm>
              <a:off x="6922292" y="179773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64"/>
            <p:cNvSpPr/>
            <p:nvPr/>
          </p:nvSpPr>
          <p:spPr>
            <a:xfrm>
              <a:off x="6954911" y="176511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64"/>
            <p:cNvSpPr/>
            <p:nvPr/>
          </p:nvSpPr>
          <p:spPr>
            <a:xfrm>
              <a:off x="6916590" y="1759831"/>
              <a:ext cx="16724" cy="14335"/>
            </a:xfrm>
            <a:custGeom>
              <a:rect b="b" l="l" r="r" t="t"/>
              <a:pathLst>
                <a:path extrusionOk="0" h="450" w="525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2" name="Google Shape;10552;p64"/>
            <p:cNvSpPr/>
            <p:nvPr/>
          </p:nvSpPr>
          <p:spPr>
            <a:xfrm>
              <a:off x="6948477" y="1727593"/>
              <a:ext cx="16979" cy="14367"/>
            </a:xfrm>
            <a:custGeom>
              <a:rect b="b" l="l" r="r" t="t"/>
              <a:pathLst>
                <a:path extrusionOk="0" h="451" w="533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3" name="Google Shape;10553;p64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54" name="Google Shape;10554;p64"/>
            <p:cNvSpPr/>
            <p:nvPr/>
          </p:nvSpPr>
          <p:spPr>
            <a:xfrm>
              <a:off x="5746938" y="1543503"/>
              <a:ext cx="186256" cy="279591"/>
            </a:xfrm>
            <a:custGeom>
              <a:rect b="b" l="l" r="r" t="t"/>
              <a:pathLst>
                <a:path extrusionOk="0" h="8777" w="5847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64"/>
            <p:cNvSpPr/>
            <p:nvPr/>
          </p:nvSpPr>
          <p:spPr>
            <a:xfrm>
              <a:off x="5949090" y="1543949"/>
              <a:ext cx="185109" cy="279910"/>
            </a:xfrm>
            <a:custGeom>
              <a:rect b="b" l="l" r="r" t="t"/>
              <a:pathLst>
                <a:path extrusionOk="0" h="8787" w="5811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6" name="Google Shape;10556;p64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57" name="Google Shape;10557;p64"/>
            <p:cNvSpPr/>
            <p:nvPr/>
          </p:nvSpPr>
          <p:spPr>
            <a:xfrm>
              <a:off x="6285478" y="1697140"/>
              <a:ext cx="193870" cy="145673"/>
            </a:xfrm>
            <a:custGeom>
              <a:rect b="b" l="l" r="r" t="t"/>
              <a:pathLst>
                <a:path extrusionOk="0" h="4573" w="6086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64"/>
            <p:cNvSpPr/>
            <p:nvPr/>
          </p:nvSpPr>
          <p:spPr>
            <a:xfrm>
              <a:off x="6391301" y="1525346"/>
              <a:ext cx="174502" cy="317467"/>
            </a:xfrm>
            <a:custGeom>
              <a:rect b="b" l="l" r="r" t="t"/>
              <a:pathLst>
                <a:path extrusionOk="0" h="9966" w="547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64"/>
            <p:cNvSpPr/>
            <p:nvPr/>
          </p:nvSpPr>
          <p:spPr>
            <a:xfrm>
              <a:off x="6196730" y="1525346"/>
              <a:ext cx="172622" cy="317467"/>
            </a:xfrm>
            <a:custGeom>
              <a:rect b="b" l="l" r="r" t="t"/>
              <a:pathLst>
                <a:path extrusionOk="0" h="9966" w="5419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0" name="Google Shape;10560;p64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61" name="Google Shape;10561;p64"/>
            <p:cNvSpPr/>
            <p:nvPr/>
          </p:nvSpPr>
          <p:spPr>
            <a:xfrm>
              <a:off x="4961075" y="1766934"/>
              <a:ext cx="44024" cy="74732"/>
            </a:xfrm>
            <a:custGeom>
              <a:rect b="b" l="l" r="r" t="t"/>
              <a:pathLst>
                <a:path extrusionOk="0" h="2346" w="1382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64"/>
            <p:cNvSpPr/>
            <p:nvPr/>
          </p:nvSpPr>
          <p:spPr>
            <a:xfrm>
              <a:off x="5009240" y="1623937"/>
              <a:ext cx="37207" cy="36824"/>
            </a:xfrm>
            <a:custGeom>
              <a:rect b="b" l="l" r="r" t="t"/>
              <a:pathLst>
                <a:path extrusionOk="0" h="1156" w="1168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64"/>
            <p:cNvSpPr/>
            <p:nvPr/>
          </p:nvSpPr>
          <p:spPr>
            <a:xfrm>
              <a:off x="5110125" y="1785123"/>
              <a:ext cx="50458" cy="50108"/>
            </a:xfrm>
            <a:custGeom>
              <a:rect b="b" l="l" r="r" t="t"/>
              <a:pathLst>
                <a:path extrusionOk="0" h="1573" w="1584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64"/>
            <p:cNvSpPr/>
            <p:nvPr/>
          </p:nvSpPr>
          <p:spPr>
            <a:xfrm>
              <a:off x="4940592" y="1500690"/>
              <a:ext cx="246558" cy="367161"/>
            </a:xfrm>
            <a:custGeom>
              <a:rect b="b" l="l" r="r" t="t"/>
              <a:pathLst>
                <a:path extrusionOk="0" h="11526" w="774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5" name="Google Shape;10565;p64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66" name="Google Shape;10566;p64"/>
            <p:cNvSpPr/>
            <p:nvPr/>
          </p:nvSpPr>
          <p:spPr>
            <a:xfrm>
              <a:off x="7964906" y="1501359"/>
              <a:ext cx="377099" cy="365600"/>
            </a:xfrm>
            <a:custGeom>
              <a:rect b="b" l="l" r="r" t="t"/>
              <a:pathLst>
                <a:path extrusionOk="0" h="11477" w="11838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64"/>
            <p:cNvSpPr/>
            <p:nvPr/>
          </p:nvSpPr>
          <p:spPr>
            <a:xfrm>
              <a:off x="7965288" y="1499894"/>
              <a:ext cx="202948" cy="193870"/>
            </a:xfrm>
            <a:custGeom>
              <a:rect b="b" l="l" r="r" t="t"/>
              <a:pathLst>
                <a:path extrusionOk="0" h="6086" w="6371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8" name="Google Shape;10568;p64"/>
            <p:cNvSpPr/>
            <p:nvPr/>
          </p:nvSpPr>
          <p:spPr>
            <a:xfrm>
              <a:off x="8137879" y="1673440"/>
              <a:ext cx="207886" cy="194029"/>
            </a:xfrm>
            <a:custGeom>
              <a:rect b="b" l="l" r="r" t="t"/>
              <a:pathLst>
                <a:path extrusionOk="0" h="6091" w="6526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69" name="Google Shape;10569;p64"/>
          <p:cNvSpPr/>
          <p:nvPr/>
        </p:nvSpPr>
        <p:spPr>
          <a:xfrm>
            <a:off x="5779557" y="2902087"/>
            <a:ext cx="322787" cy="355788"/>
          </a:xfrm>
          <a:custGeom>
            <a:rect b="b" l="l" r="r" t="t"/>
            <a:pathLst>
              <a:path extrusionOk="0" h="11169" w="10133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70" name="Google Shape;10570;p64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71" name="Google Shape;10571;p64"/>
            <p:cNvSpPr/>
            <p:nvPr/>
          </p:nvSpPr>
          <p:spPr>
            <a:xfrm>
              <a:off x="8134820" y="3165305"/>
              <a:ext cx="39851" cy="39851"/>
            </a:xfrm>
            <a:custGeom>
              <a:rect b="b" l="l" r="r" t="t"/>
              <a:pathLst>
                <a:path extrusionOk="0" h="1251" w="1251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64"/>
            <p:cNvSpPr/>
            <p:nvPr/>
          </p:nvSpPr>
          <p:spPr>
            <a:xfrm>
              <a:off x="8007400" y="2902278"/>
              <a:ext cx="285230" cy="355597"/>
            </a:xfrm>
            <a:custGeom>
              <a:rect b="b" l="l" r="r" t="t"/>
              <a:pathLst>
                <a:path extrusionOk="0" h="11163" w="8954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3" name="Google Shape;10573;p64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74" name="Google Shape;10574;p64"/>
            <p:cNvSpPr/>
            <p:nvPr/>
          </p:nvSpPr>
          <p:spPr>
            <a:xfrm>
              <a:off x="6219124" y="2990994"/>
              <a:ext cx="140353" cy="267263"/>
            </a:xfrm>
            <a:custGeom>
              <a:rect b="b" l="l" r="r" t="t"/>
              <a:pathLst>
                <a:path extrusionOk="0" h="8390" w="4406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64"/>
            <p:cNvSpPr/>
            <p:nvPr/>
          </p:nvSpPr>
          <p:spPr>
            <a:xfrm>
              <a:off x="6268054" y="2902788"/>
              <a:ext cx="269302" cy="354705"/>
            </a:xfrm>
            <a:custGeom>
              <a:rect b="b" l="l" r="r" t="t"/>
              <a:pathLst>
                <a:path extrusionOk="0" h="11135" w="8454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64"/>
            <p:cNvSpPr/>
            <p:nvPr/>
          </p:nvSpPr>
          <p:spPr>
            <a:xfrm>
              <a:off x="6407993" y="2995773"/>
              <a:ext cx="31505" cy="37207"/>
            </a:xfrm>
            <a:custGeom>
              <a:rect b="b" l="l" r="r" t="t"/>
              <a:pathLst>
                <a:path extrusionOk="0" h="1168" w="989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7" name="Google Shape;10577;p64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78" name="Google Shape;10578;p64"/>
            <p:cNvSpPr/>
            <p:nvPr/>
          </p:nvSpPr>
          <p:spPr>
            <a:xfrm>
              <a:off x="5022906" y="3084138"/>
              <a:ext cx="16310" cy="15959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64"/>
            <p:cNvSpPr/>
            <p:nvPr/>
          </p:nvSpPr>
          <p:spPr>
            <a:xfrm>
              <a:off x="5086998" y="3107265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0" name="Google Shape;10580;p64"/>
            <p:cNvSpPr/>
            <p:nvPr/>
          </p:nvSpPr>
          <p:spPr>
            <a:xfrm>
              <a:off x="5039566" y="3205092"/>
              <a:ext cx="13315" cy="13347"/>
            </a:xfrm>
            <a:custGeom>
              <a:rect b="b" l="l" r="r" t="t"/>
              <a:pathLst>
                <a:path extrusionOk="0" h="419" w="418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1" name="Google Shape;10581;p64"/>
            <p:cNvSpPr/>
            <p:nvPr/>
          </p:nvSpPr>
          <p:spPr>
            <a:xfrm>
              <a:off x="5086998" y="3175530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64"/>
            <p:cNvSpPr/>
            <p:nvPr/>
          </p:nvSpPr>
          <p:spPr>
            <a:xfrm>
              <a:off x="5033131" y="3137623"/>
              <a:ext cx="17106" cy="17106"/>
            </a:xfrm>
            <a:custGeom>
              <a:rect b="b" l="l" r="r" t="t"/>
              <a:pathLst>
                <a:path extrusionOk="0" h="537" w="537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3" name="Google Shape;10583;p64"/>
            <p:cNvSpPr/>
            <p:nvPr/>
          </p:nvSpPr>
          <p:spPr>
            <a:xfrm>
              <a:off x="4969421" y="2902852"/>
              <a:ext cx="185109" cy="355406"/>
            </a:xfrm>
            <a:custGeom>
              <a:rect b="b" l="l" r="r" t="t"/>
              <a:pathLst>
                <a:path extrusionOk="0" h="11157" w="5811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84" name="Google Shape;10584;p64"/>
          <p:cNvSpPr/>
          <p:nvPr/>
        </p:nvSpPr>
        <p:spPr>
          <a:xfrm>
            <a:off x="7574555" y="2903043"/>
            <a:ext cx="303387" cy="355597"/>
          </a:xfrm>
          <a:custGeom>
            <a:rect b="b" l="l" r="r" t="t"/>
            <a:pathLst>
              <a:path extrusionOk="0" h="11163" w="9524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5" name="Google Shape;10585;p64"/>
          <p:cNvSpPr/>
          <p:nvPr/>
        </p:nvSpPr>
        <p:spPr>
          <a:xfrm>
            <a:off x="7121800" y="2902852"/>
            <a:ext cx="318231" cy="354642"/>
          </a:xfrm>
          <a:custGeom>
            <a:rect b="b" l="l" r="r" t="t"/>
            <a:pathLst>
              <a:path extrusionOk="0" h="11133" w="999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86" name="Google Shape;10586;p64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87" name="Google Shape;10587;p64"/>
            <p:cNvSpPr/>
            <p:nvPr/>
          </p:nvSpPr>
          <p:spPr>
            <a:xfrm>
              <a:off x="6835805" y="3045466"/>
              <a:ext cx="10671" cy="155134"/>
            </a:xfrm>
            <a:custGeom>
              <a:rect b="b" l="l" r="r" t="t"/>
              <a:pathLst>
                <a:path extrusionOk="0" h="4870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8" name="Google Shape;10588;p64"/>
            <p:cNvSpPr/>
            <p:nvPr/>
          </p:nvSpPr>
          <p:spPr>
            <a:xfrm>
              <a:off x="6765661" y="2938497"/>
              <a:ext cx="149846" cy="63774"/>
            </a:xfrm>
            <a:custGeom>
              <a:rect b="b" l="l" r="r" t="t"/>
              <a:pathLst>
                <a:path extrusionOk="0" h="2002" w="4704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9" name="Google Shape;10589;p64"/>
            <p:cNvSpPr/>
            <p:nvPr/>
          </p:nvSpPr>
          <p:spPr>
            <a:xfrm>
              <a:off x="6685259" y="2902852"/>
              <a:ext cx="311414" cy="355406"/>
            </a:xfrm>
            <a:custGeom>
              <a:rect b="b" l="l" r="r" t="t"/>
              <a:pathLst>
                <a:path extrusionOk="0" h="11157" w="9776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0" name="Google Shape;10590;p64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91" name="Google Shape;10591;p64"/>
            <p:cNvSpPr/>
            <p:nvPr/>
          </p:nvSpPr>
          <p:spPr>
            <a:xfrm>
              <a:off x="5410517" y="3006317"/>
              <a:ext cx="77854" cy="76452"/>
            </a:xfrm>
            <a:custGeom>
              <a:rect b="b" l="l" r="r" t="t"/>
              <a:pathLst>
                <a:path extrusionOk="0" h="2400" w="2444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2" name="Google Shape;10592;p64"/>
            <p:cNvSpPr/>
            <p:nvPr/>
          </p:nvSpPr>
          <p:spPr>
            <a:xfrm>
              <a:off x="5309250" y="2903170"/>
              <a:ext cx="359579" cy="355852"/>
            </a:xfrm>
            <a:custGeom>
              <a:rect b="b" l="l" r="r" t="t"/>
              <a:pathLst>
                <a:path extrusionOk="0" h="11171" w="11288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3" name="Google Shape;10593;p64"/>
            <p:cNvSpPr/>
            <p:nvPr/>
          </p:nvSpPr>
          <p:spPr>
            <a:xfrm>
              <a:off x="5466263" y="3032979"/>
              <a:ext cx="127101" cy="146214"/>
            </a:xfrm>
            <a:custGeom>
              <a:rect b="b" l="l" r="r" t="t"/>
              <a:pathLst>
                <a:path extrusionOk="0" h="4590" w="399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4" name="Google Shape;10594;p64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95" name="Google Shape;10595;p64"/>
            <p:cNvSpPr/>
            <p:nvPr/>
          </p:nvSpPr>
          <p:spPr>
            <a:xfrm>
              <a:off x="2199565" y="2421172"/>
              <a:ext cx="312179" cy="353431"/>
            </a:xfrm>
            <a:custGeom>
              <a:rect b="b" l="l" r="r" t="t"/>
              <a:pathLst>
                <a:path extrusionOk="0" h="11095" w="980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64"/>
            <p:cNvSpPr/>
            <p:nvPr/>
          </p:nvSpPr>
          <p:spPr>
            <a:xfrm>
              <a:off x="2335745" y="2471248"/>
              <a:ext cx="40997" cy="40615"/>
            </a:xfrm>
            <a:custGeom>
              <a:rect b="b" l="l" r="r" t="t"/>
              <a:pathLst>
                <a:path extrusionOk="0" h="1275" w="1287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7" name="Google Shape;10597;p64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98" name="Google Shape;10598;p64"/>
            <p:cNvSpPr/>
            <p:nvPr/>
          </p:nvSpPr>
          <p:spPr>
            <a:xfrm>
              <a:off x="1750887" y="2425727"/>
              <a:ext cx="320143" cy="289052"/>
            </a:xfrm>
            <a:custGeom>
              <a:rect b="b" l="l" r="r" t="t"/>
              <a:pathLst>
                <a:path extrusionOk="0" h="9074" w="1005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64"/>
            <p:cNvSpPr/>
            <p:nvPr/>
          </p:nvSpPr>
          <p:spPr>
            <a:xfrm>
              <a:off x="1751652" y="2558467"/>
              <a:ext cx="319378" cy="210530"/>
            </a:xfrm>
            <a:custGeom>
              <a:rect b="b" l="l" r="r" t="t"/>
              <a:pathLst>
                <a:path extrusionOk="0" h="6609" w="10026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0" name="Google Shape;10600;p64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601" name="Google Shape;10601;p64"/>
            <p:cNvSpPr/>
            <p:nvPr/>
          </p:nvSpPr>
          <p:spPr>
            <a:xfrm>
              <a:off x="1339384" y="2471631"/>
              <a:ext cx="256050" cy="136180"/>
            </a:xfrm>
            <a:custGeom>
              <a:rect b="b" l="l" r="r" t="t"/>
              <a:pathLst>
                <a:path extrusionOk="0" h="4275" w="8038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2" name="Google Shape;10602;p64"/>
            <p:cNvSpPr/>
            <p:nvPr/>
          </p:nvSpPr>
          <p:spPr>
            <a:xfrm>
              <a:off x="1341646" y="2618036"/>
              <a:ext cx="50490" cy="50458"/>
            </a:xfrm>
            <a:custGeom>
              <a:rect b="b" l="l" r="r" t="t"/>
              <a:pathLst>
                <a:path extrusionOk="0" h="1584" w="1585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64"/>
            <p:cNvSpPr/>
            <p:nvPr/>
          </p:nvSpPr>
          <p:spPr>
            <a:xfrm>
              <a:off x="1542301" y="2618036"/>
              <a:ext cx="50076" cy="50458"/>
            </a:xfrm>
            <a:custGeom>
              <a:rect b="b" l="l" r="r" t="t"/>
              <a:pathLst>
                <a:path extrusionOk="0" h="1584" w="1572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4" name="Google Shape;10604;p64"/>
            <p:cNvSpPr/>
            <p:nvPr/>
          </p:nvSpPr>
          <p:spPr>
            <a:xfrm>
              <a:off x="1298037" y="2425727"/>
              <a:ext cx="338364" cy="342887"/>
            </a:xfrm>
            <a:custGeom>
              <a:rect b="b" l="l" r="r" t="t"/>
              <a:pathLst>
                <a:path extrusionOk="0" h="10764" w="10622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05" name="Google Shape;10605;p64"/>
          <p:cNvSpPr/>
          <p:nvPr/>
        </p:nvSpPr>
        <p:spPr>
          <a:xfrm>
            <a:off x="848977" y="2418528"/>
            <a:ext cx="347060" cy="357286"/>
          </a:xfrm>
          <a:custGeom>
            <a:rect b="b" l="l" r="r" t="t"/>
            <a:pathLst>
              <a:path extrusionOk="0" h="11216" w="10895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06" name="Google Shape;10606;p64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607" name="Google Shape;10607;p64"/>
            <p:cNvSpPr/>
            <p:nvPr/>
          </p:nvSpPr>
          <p:spPr>
            <a:xfrm>
              <a:off x="3974207" y="2429009"/>
              <a:ext cx="320143" cy="338491"/>
            </a:xfrm>
            <a:custGeom>
              <a:rect b="b" l="l" r="r" t="t"/>
              <a:pathLst>
                <a:path extrusionOk="0" h="10626" w="1005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64"/>
            <p:cNvSpPr/>
            <p:nvPr/>
          </p:nvSpPr>
          <p:spPr>
            <a:xfrm>
              <a:off x="4086846" y="2479977"/>
              <a:ext cx="207503" cy="245793"/>
            </a:xfrm>
            <a:custGeom>
              <a:rect b="b" l="l" r="r" t="t"/>
              <a:pathLst>
                <a:path extrusionOk="0" h="7716" w="6514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9" name="Google Shape;10609;p64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610" name="Google Shape;10610;p64"/>
            <p:cNvSpPr/>
            <p:nvPr/>
          </p:nvSpPr>
          <p:spPr>
            <a:xfrm>
              <a:off x="2655856" y="2604370"/>
              <a:ext cx="48579" cy="64506"/>
            </a:xfrm>
            <a:custGeom>
              <a:rect b="b" l="l" r="r" t="t"/>
              <a:pathLst>
                <a:path extrusionOk="0" h="2025" w="1525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64"/>
            <p:cNvSpPr/>
            <p:nvPr/>
          </p:nvSpPr>
          <p:spPr>
            <a:xfrm>
              <a:off x="2623237" y="2431047"/>
              <a:ext cx="355024" cy="332630"/>
            </a:xfrm>
            <a:custGeom>
              <a:rect b="b" l="l" r="r" t="t"/>
              <a:pathLst>
                <a:path extrusionOk="0" h="10442" w="11145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2" name="Google Shape;10612;p64"/>
            <p:cNvSpPr/>
            <p:nvPr/>
          </p:nvSpPr>
          <p:spPr>
            <a:xfrm>
              <a:off x="2897827" y="2604753"/>
              <a:ext cx="48197" cy="64506"/>
            </a:xfrm>
            <a:custGeom>
              <a:rect b="b" l="l" r="r" t="t"/>
              <a:pathLst>
                <a:path extrusionOk="0" h="2025" w="1513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3" name="Google Shape;10613;p64"/>
            <p:cNvSpPr/>
            <p:nvPr/>
          </p:nvSpPr>
          <p:spPr>
            <a:xfrm>
              <a:off x="2775695" y="2551650"/>
              <a:ext cx="51223" cy="51223"/>
            </a:xfrm>
            <a:custGeom>
              <a:rect b="b" l="l" r="r" t="t"/>
              <a:pathLst>
                <a:path extrusionOk="0" h="1608" w="1608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14" name="Google Shape;10614;p64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615" name="Google Shape;10615;p64"/>
            <p:cNvSpPr/>
            <p:nvPr/>
          </p:nvSpPr>
          <p:spPr>
            <a:xfrm>
              <a:off x="6657194" y="2434073"/>
              <a:ext cx="190780" cy="367925"/>
            </a:xfrm>
            <a:custGeom>
              <a:rect b="b" l="l" r="r" t="t"/>
              <a:pathLst>
                <a:path extrusionOk="0" h="11550" w="5989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64"/>
            <p:cNvSpPr/>
            <p:nvPr/>
          </p:nvSpPr>
          <p:spPr>
            <a:xfrm>
              <a:off x="6854409" y="2464399"/>
              <a:ext cx="178292" cy="162365"/>
            </a:xfrm>
            <a:custGeom>
              <a:rect b="b" l="l" r="r" t="t"/>
              <a:pathLst>
                <a:path extrusionOk="0" h="5097" w="5597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7" name="Google Shape;10617;p64"/>
            <p:cNvSpPr/>
            <p:nvPr/>
          </p:nvSpPr>
          <p:spPr>
            <a:xfrm>
              <a:off x="6854409" y="2631288"/>
              <a:ext cx="177528" cy="162365"/>
            </a:xfrm>
            <a:custGeom>
              <a:rect b="b" l="l" r="r" t="t"/>
              <a:pathLst>
                <a:path extrusionOk="0" h="5097" w="5573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18" name="Google Shape;10618;p64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19" name="Google Shape;10619;p64"/>
            <p:cNvSpPr/>
            <p:nvPr/>
          </p:nvSpPr>
          <p:spPr>
            <a:xfrm>
              <a:off x="7101317" y="2441655"/>
              <a:ext cx="367925" cy="352380"/>
            </a:xfrm>
            <a:custGeom>
              <a:rect b="b" l="l" r="r" t="t"/>
              <a:pathLst>
                <a:path extrusionOk="0" h="11062" w="1155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0" name="Google Shape;10620;p64"/>
            <p:cNvSpPr/>
            <p:nvPr/>
          </p:nvSpPr>
          <p:spPr>
            <a:xfrm>
              <a:off x="7222302" y="2588443"/>
              <a:ext cx="124426" cy="124043"/>
            </a:xfrm>
            <a:custGeom>
              <a:rect b="b" l="l" r="r" t="t"/>
              <a:pathLst>
                <a:path extrusionOk="0" h="3894" w="3906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21" name="Google Shape;10621;p64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22" name="Google Shape;10622;p64"/>
            <p:cNvSpPr/>
            <p:nvPr/>
          </p:nvSpPr>
          <p:spPr>
            <a:xfrm>
              <a:off x="5864865" y="2563023"/>
              <a:ext cx="39882" cy="68297"/>
            </a:xfrm>
            <a:custGeom>
              <a:rect b="b" l="l" r="r" t="t"/>
              <a:pathLst>
                <a:path extrusionOk="0" h="2144" w="1252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3" name="Google Shape;10623;p64"/>
            <p:cNvSpPr/>
            <p:nvPr/>
          </p:nvSpPr>
          <p:spPr>
            <a:xfrm>
              <a:off x="5920261" y="2563023"/>
              <a:ext cx="40233" cy="68297"/>
            </a:xfrm>
            <a:custGeom>
              <a:rect b="b" l="l" r="r" t="t"/>
              <a:pathLst>
                <a:path extrusionOk="0" h="2144" w="1263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4" name="Google Shape;10624;p64"/>
            <p:cNvSpPr/>
            <p:nvPr/>
          </p:nvSpPr>
          <p:spPr>
            <a:xfrm>
              <a:off x="5790165" y="2646451"/>
              <a:ext cx="39851" cy="68329"/>
            </a:xfrm>
            <a:custGeom>
              <a:rect b="b" l="l" r="r" t="t"/>
              <a:pathLst>
                <a:path extrusionOk="0" h="2145" w="1251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5" name="Google Shape;10625;p64"/>
            <p:cNvSpPr/>
            <p:nvPr/>
          </p:nvSpPr>
          <p:spPr>
            <a:xfrm>
              <a:off x="6050707" y="2646451"/>
              <a:ext cx="39882" cy="68329"/>
            </a:xfrm>
            <a:custGeom>
              <a:rect b="b" l="l" r="r" t="t"/>
              <a:pathLst>
                <a:path extrusionOk="0" h="2145" w="1252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6" name="Google Shape;10626;p64"/>
            <p:cNvSpPr/>
            <p:nvPr/>
          </p:nvSpPr>
          <p:spPr>
            <a:xfrm>
              <a:off x="5976007" y="2563023"/>
              <a:ext cx="39851" cy="68297"/>
            </a:xfrm>
            <a:custGeom>
              <a:rect b="b" l="l" r="r" t="t"/>
              <a:pathLst>
                <a:path extrusionOk="0" h="2144" w="1251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7" name="Google Shape;10627;p64"/>
            <p:cNvSpPr/>
            <p:nvPr/>
          </p:nvSpPr>
          <p:spPr>
            <a:xfrm>
              <a:off x="5919114" y="2453027"/>
              <a:ext cx="42877" cy="43673"/>
            </a:xfrm>
            <a:custGeom>
              <a:rect b="b" l="l" r="r" t="t"/>
              <a:pathLst>
                <a:path extrusionOk="0" h="1371" w="1346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64"/>
            <p:cNvSpPr/>
            <p:nvPr/>
          </p:nvSpPr>
          <p:spPr>
            <a:xfrm>
              <a:off x="5756399" y="2434456"/>
              <a:ext cx="367925" cy="367161"/>
            </a:xfrm>
            <a:custGeom>
              <a:rect b="b" l="l" r="r" t="t"/>
              <a:pathLst>
                <a:path extrusionOk="0" h="11526" w="1155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29" name="Google Shape;10629;p64"/>
          <p:cNvSpPr/>
          <p:nvPr/>
        </p:nvSpPr>
        <p:spPr>
          <a:xfrm>
            <a:off x="5304695" y="2434551"/>
            <a:ext cx="368308" cy="366970"/>
          </a:xfrm>
          <a:custGeom>
            <a:rect b="b" l="l" r="r" t="t"/>
            <a:pathLst>
              <a:path extrusionOk="0" h="11520" w="11562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0" name="Google Shape;10630;p64"/>
          <p:cNvSpPr/>
          <p:nvPr/>
        </p:nvSpPr>
        <p:spPr>
          <a:xfrm>
            <a:off x="7542031" y="2445541"/>
            <a:ext cx="370187" cy="344034"/>
          </a:xfrm>
          <a:custGeom>
            <a:rect b="b" l="l" r="r" t="t"/>
            <a:pathLst>
              <a:path extrusionOk="0" h="10800" w="11621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31" name="Google Shape;10631;p64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32" name="Google Shape;10632;p64"/>
            <p:cNvSpPr/>
            <p:nvPr/>
          </p:nvSpPr>
          <p:spPr>
            <a:xfrm>
              <a:off x="8252397" y="2622942"/>
              <a:ext cx="46699" cy="46317"/>
            </a:xfrm>
            <a:custGeom>
              <a:rect b="b" l="l" r="r" t="t"/>
              <a:pathLst>
                <a:path extrusionOk="0" h="1454" w="1466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64"/>
            <p:cNvSpPr/>
            <p:nvPr/>
          </p:nvSpPr>
          <p:spPr>
            <a:xfrm>
              <a:off x="7964906" y="2434073"/>
              <a:ext cx="373627" cy="367925"/>
            </a:xfrm>
            <a:custGeom>
              <a:rect b="b" l="l" r="r" t="t"/>
              <a:pathLst>
                <a:path extrusionOk="0" h="11550" w="11729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34" name="Google Shape;10634;p64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35" name="Google Shape;10635;p64"/>
            <p:cNvSpPr/>
            <p:nvPr/>
          </p:nvSpPr>
          <p:spPr>
            <a:xfrm>
              <a:off x="6194086" y="2437737"/>
              <a:ext cx="369837" cy="360471"/>
            </a:xfrm>
            <a:custGeom>
              <a:rect b="b" l="l" r="r" t="t"/>
              <a:pathLst>
                <a:path extrusionOk="0" h="11316" w="1161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64"/>
            <p:cNvSpPr/>
            <p:nvPr/>
          </p:nvSpPr>
          <p:spPr>
            <a:xfrm>
              <a:off x="6251362" y="2655721"/>
              <a:ext cx="89927" cy="88621"/>
            </a:xfrm>
            <a:custGeom>
              <a:rect b="b" l="l" r="r" t="t"/>
              <a:pathLst>
                <a:path extrusionOk="0" h="2782" w="2823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0640" name="Shape 10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1" name="Google Shape;10641;p65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42" name="Google Shape;10642;p65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43" name="Google Shape;10643;p65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44" name="Google Shape;10644;p65"/>
            <p:cNvSpPr/>
            <p:nvPr/>
          </p:nvSpPr>
          <p:spPr>
            <a:xfrm>
              <a:off x="3600879" y="1568270"/>
              <a:ext cx="230049" cy="289758"/>
            </a:xfrm>
            <a:custGeom>
              <a:rect b="b" l="l" r="r" t="t"/>
              <a:pathLst>
                <a:path extrusionOk="0" h="9104" w="7228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65"/>
            <p:cNvSpPr/>
            <p:nvPr/>
          </p:nvSpPr>
          <p:spPr>
            <a:xfrm>
              <a:off x="3541011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6" name="Google Shape;10646;p65"/>
            <p:cNvSpPr/>
            <p:nvPr/>
          </p:nvSpPr>
          <p:spPr>
            <a:xfrm>
              <a:off x="3842259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7" name="Google Shape;10647;p65"/>
            <p:cNvSpPr/>
            <p:nvPr/>
          </p:nvSpPr>
          <p:spPr>
            <a:xfrm>
              <a:off x="3711161" y="1508594"/>
              <a:ext cx="10248" cy="48537"/>
            </a:xfrm>
            <a:custGeom>
              <a:rect b="b" l="l" r="r" t="t"/>
              <a:pathLst>
                <a:path extrusionOk="0" h="1525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65"/>
            <p:cNvSpPr/>
            <p:nvPr/>
          </p:nvSpPr>
          <p:spPr>
            <a:xfrm>
              <a:off x="3633470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65"/>
            <p:cNvSpPr/>
            <p:nvPr/>
          </p:nvSpPr>
          <p:spPr>
            <a:xfrm>
              <a:off x="3775962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65"/>
            <p:cNvSpPr/>
            <p:nvPr/>
          </p:nvSpPr>
          <p:spPr>
            <a:xfrm>
              <a:off x="3577390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65"/>
            <p:cNvSpPr/>
            <p:nvPr/>
          </p:nvSpPr>
          <p:spPr>
            <a:xfrm>
              <a:off x="3823703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65"/>
            <p:cNvSpPr/>
            <p:nvPr/>
          </p:nvSpPr>
          <p:spPr>
            <a:xfrm>
              <a:off x="3775962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65"/>
            <p:cNvSpPr/>
            <p:nvPr/>
          </p:nvSpPr>
          <p:spPr>
            <a:xfrm>
              <a:off x="3633470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65"/>
            <p:cNvSpPr/>
            <p:nvPr/>
          </p:nvSpPr>
          <p:spPr>
            <a:xfrm>
              <a:off x="3823703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65"/>
            <p:cNvSpPr/>
            <p:nvPr/>
          </p:nvSpPr>
          <p:spPr>
            <a:xfrm>
              <a:off x="3577390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65"/>
            <p:cNvSpPr/>
            <p:nvPr/>
          </p:nvSpPr>
          <p:spPr>
            <a:xfrm>
              <a:off x="3732358" y="1593032"/>
              <a:ext cx="71294" cy="62255"/>
            </a:xfrm>
            <a:custGeom>
              <a:rect b="b" l="l" r="r" t="t"/>
              <a:pathLst>
                <a:path extrusionOk="0" h="1956" w="224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57" name="Google Shape;10657;p65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58" name="Google Shape;10658;p65"/>
            <p:cNvSpPr/>
            <p:nvPr/>
          </p:nvSpPr>
          <p:spPr>
            <a:xfrm>
              <a:off x="3226110" y="1659042"/>
              <a:ext cx="87557" cy="29568"/>
            </a:xfrm>
            <a:custGeom>
              <a:rect b="b" l="l" r="r" t="t"/>
              <a:pathLst>
                <a:path extrusionOk="0" h="929" w="2751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65"/>
            <p:cNvSpPr/>
            <p:nvPr/>
          </p:nvSpPr>
          <p:spPr>
            <a:xfrm>
              <a:off x="3171144" y="1612033"/>
              <a:ext cx="196694" cy="245613"/>
            </a:xfrm>
            <a:custGeom>
              <a:rect b="b" l="l" r="r" t="t"/>
              <a:pathLst>
                <a:path extrusionOk="0" h="7717" w="618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65"/>
            <p:cNvSpPr/>
            <p:nvPr/>
          </p:nvSpPr>
          <p:spPr>
            <a:xfrm>
              <a:off x="3204117" y="1836767"/>
              <a:ext cx="10630" cy="21261"/>
            </a:xfrm>
            <a:custGeom>
              <a:rect b="b" l="l" r="r" t="t"/>
              <a:pathLst>
                <a:path extrusionOk="0" h="668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65"/>
            <p:cNvSpPr/>
            <p:nvPr/>
          </p:nvSpPr>
          <p:spPr>
            <a:xfrm>
              <a:off x="3324616" y="1836767"/>
              <a:ext cx="10280" cy="21261"/>
            </a:xfrm>
            <a:custGeom>
              <a:rect b="b" l="l" r="r" t="t"/>
              <a:pathLst>
                <a:path extrusionOk="0" h="668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65"/>
            <p:cNvSpPr/>
            <p:nvPr/>
          </p:nvSpPr>
          <p:spPr>
            <a:xfrm>
              <a:off x="3122257" y="1508594"/>
              <a:ext cx="294850" cy="278554"/>
            </a:xfrm>
            <a:custGeom>
              <a:rect b="b" l="l" r="r" t="t"/>
              <a:pathLst>
                <a:path extrusionOk="0" h="8752" w="9264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3" name="Google Shape;10663;p65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64" name="Google Shape;10664;p65"/>
            <p:cNvSpPr/>
            <p:nvPr/>
          </p:nvSpPr>
          <p:spPr>
            <a:xfrm>
              <a:off x="910723" y="1508212"/>
              <a:ext cx="251660" cy="350166"/>
            </a:xfrm>
            <a:custGeom>
              <a:rect b="b" l="l" r="r" t="t"/>
              <a:pathLst>
                <a:path extrusionOk="0" h="11002" w="7907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5" name="Google Shape;10665;p65"/>
            <p:cNvSpPr/>
            <p:nvPr/>
          </p:nvSpPr>
          <p:spPr>
            <a:xfrm>
              <a:off x="1031604" y="1530205"/>
              <a:ext cx="10280" cy="10248"/>
            </a:xfrm>
            <a:custGeom>
              <a:rect b="b" l="l" r="r" t="t"/>
              <a:pathLst>
                <a:path extrusionOk="0" h="322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65"/>
            <p:cNvSpPr/>
            <p:nvPr/>
          </p:nvSpPr>
          <p:spPr>
            <a:xfrm>
              <a:off x="932334" y="1551784"/>
              <a:ext cx="208088" cy="273653"/>
            </a:xfrm>
            <a:custGeom>
              <a:rect b="b" l="l" r="r" t="t"/>
              <a:pathLst>
                <a:path extrusionOk="0" h="8598" w="653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65"/>
            <p:cNvSpPr/>
            <p:nvPr/>
          </p:nvSpPr>
          <p:spPr>
            <a:xfrm>
              <a:off x="965689" y="1661302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65"/>
            <p:cNvSpPr/>
            <p:nvPr/>
          </p:nvSpPr>
          <p:spPr>
            <a:xfrm>
              <a:off x="965689" y="1710571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9" name="Google Shape;10669;p65"/>
            <p:cNvSpPr/>
            <p:nvPr/>
          </p:nvSpPr>
          <p:spPr>
            <a:xfrm>
              <a:off x="965689" y="1760604"/>
              <a:ext cx="32241" cy="31859"/>
            </a:xfrm>
            <a:custGeom>
              <a:rect b="b" l="l" r="r" t="t"/>
              <a:pathLst>
                <a:path extrusionOk="0" h="1001" w="1013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0" name="Google Shape;10670;p65"/>
            <p:cNvSpPr/>
            <p:nvPr/>
          </p:nvSpPr>
          <p:spPr>
            <a:xfrm>
              <a:off x="1009643" y="1661302"/>
              <a:ext cx="59899" cy="10662"/>
            </a:xfrm>
            <a:custGeom>
              <a:rect b="b" l="l" r="r" t="t"/>
              <a:pathLst>
                <a:path extrusionOk="0" h="335" w="188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65"/>
            <p:cNvSpPr/>
            <p:nvPr/>
          </p:nvSpPr>
          <p:spPr>
            <a:xfrm>
              <a:off x="1009643" y="1683677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65"/>
            <p:cNvSpPr/>
            <p:nvPr/>
          </p:nvSpPr>
          <p:spPr>
            <a:xfrm>
              <a:off x="1009643" y="1710571"/>
              <a:ext cx="59899" cy="10630"/>
            </a:xfrm>
            <a:custGeom>
              <a:rect b="b" l="l" r="r" t="t"/>
              <a:pathLst>
                <a:path extrusionOk="0" h="334" w="188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65"/>
            <p:cNvSpPr/>
            <p:nvPr/>
          </p:nvSpPr>
          <p:spPr>
            <a:xfrm>
              <a:off x="1009643" y="1732946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65"/>
            <p:cNvSpPr/>
            <p:nvPr/>
          </p:nvSpPr>
          <p:spPr>
            <a:xfrm>
              <a:off x="1009643" y="1760604"/>
              <a:ext cx="59899" cy="10248"/>
            </a:xfrm>
            <a:custGeom>
              <a:rect b="b" l="l" r="r" t="t"/>
              <a:pathLst>
                <a:path extrusionOk="0" h="322" w="188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65"/>
            <p:cNvSpPr/>
            <p:nvPr/>
          </p:nvSpPr>
          <p:spPr>
            <a:xfrm>
              <a:off x="1009643" y="1782183"/>
              <a:ext cx="98188" cy="10662"/>
            </a:xfrm>
            <a:custGeom>
              <a:rect b="b" l="l" r="r" t="t"/>
              <a:pathLst>
                <a:path extrusionOk="0" h="335" w="3085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65"/>
            <p:cNvSpPr/>
            <p:nvPr/>
          </p:nvSpPr>
          <p:spPr>
            <a:xfrm>
              <a:off x="1009643" y="1579473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65"/>
            <p:cNvSpPr/>
            <p:nvPr/>
          </p:nvSpPr>
          <p:spPr>
            <a:xfrm>
              <a:off x="965689" y="1628711"/>
              <a:ext cx="142142" cy="10662"/>
            </a:xfrm>
            <a:custGeom>
              <a:rect b="b" l="l" r="r" t="t"/>
              <a:pathLst>
                <a:path extrusionOk="0" h="335" w="446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65"/>
            <p:cNvSpPr/>
            <p:nvPr/>
          </p:nvSpPr>
          <p:spPr>
            <a:xfrm>
              <a:off x="1009643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65"/>
            <p:cNvSpPr/>
            <p:nvPr/>
          </p:nvSpPr>
          <p:spPr>
            <a:xfrm>
              <a:off x="1047550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65"/>
            <p:cNvSpPr/>
            <p:nvPr/>
          </p:nvSpPr>
          <p:spPr>
            <a:xfrm>
              <a:off x="966071" y="1579473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1" name="Google Shape;10681;p65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82" name="Google Shape;10682;p65"/>
            <p:cNvSpPr/>
            <p:nvPr/>
          </p:nvSpPr>
          <p:spPr>
            <a:xfrm>
              <a:off x="1308631" y="1507830"/>
              <a:ext cx="350166" cy="350198"/>
            </a:xfrm>
            <a:custGeom>
              <a:rect b="b" l="l" r="r" t="t"/>
              <a:pathLst>
                <a:path extrusionOk="0" h="11003" w="11002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65"/>
            <p:cNvSpPr/>
            <p:nvPr/>
          </p:nvSpPr>
          <p:spPr>
            <a:xfrm>
              <a:off x="1373049" y="1574063"/>
              <a:ext cx="181544" cy="179730"/>
            </a:xfrm>
            <a:custGeom>
              <a:rect b="b" l="l" r="r" t="t"/>
              <a:pathLst>
                <a:path extrusionOk="0" h="5647" w="5704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65"/>
            <p:cNvSpPr/>
            <p:nvPr/>
          </p:nvSpPr>
          <p:spPr>
            <a:xfrm>
              <a:off x="1411338" y="1606368"/>
              <a:ext cx="182276" cy="186477"/>
            </a:xfrm>
            <a:custGeom>
              <a:rect b="b" l="l" r="r" t="t"/>
              <a:pathLst>
                <a:path extrusionOk="0" h="5859" w="5727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65"/>
            <p:cNvSpPr/>
            <p:nvPr/>
          </p:nvSpPr>
          <p:spPr>
            <a:xfrm>
              <a:off x="1461721" y="1634026"/>
              <a:ext cx="43986" cy="15564"/>
            </a:xfrm>
            <a:custGeom>
              <a:rect b="b" l="l" r="r" t="t"/>
              <a:pathLst>
                <a:path extrusionOk="0" h="489" w="1382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6" name="Google Shape;10686;p65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87" name="Google Shape;10687;p65"/>
            <p:cNvSpPr/>
            <p:nvPr/>
          </p:nvSpPr>
          <p:spPr>
            <a:xfrm>
              <a:off x="1756921" y="1509739"/>
              <a:ext cx="345997" cy="345997"/>
            </a:xfrm>
            <a:custGeom>
              <a:rect b="b" l="l" r="r" t="t"/>
              <a:pathLst>
                <a:path extrusionOk="0" h="10871" w="10871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8" name="Google Shape;10688;p65"/>
            <p:cNvSpPr/>
            <p:nvPr/>
          </p:nvSpPr>
          <p:spPr>
            <a:xfrm>
              <a:off x="1781937" y="1535488"/>
              <a:ext cx="295614" cy="295614"/>
            </a:xfrm>
            <a:custGeom>
              <a:rect b="b" l="l" r="r" t="t"/>
              <a:pathLst>
                <a:path extrusionOk="0" h="9288" w="9288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65"/>
            <p:cNvSpPr/>
            <p:nvPr/>
          </p:nvSpPr>
          <p:spPr>
            <a:xfrm>
              <a:off x="1806954" y="1677980"/>
              <a:ext cx="17441" cy="10630"/>
            </a:xfrm>
            <a:custGeom>
              <a:rect b="b" l="l" r="r" t="t"/>
              <a:pathLst>
                <a:path extrusionOk="0" h="334" w="548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65"/>
            <p:cNvSpPr/>
            <p:nvPr/>
          </p:nvSpPr>
          <p:spPr>
            <a:xfrm>
              <a:off x="1924429" y="1560122"/>
              <a:ext cx="128106" cy="128488"/>
            </a:xfrm>
            <a:custGeom>
              <a:rect b="b" l="l" r="r" t="t"/>
              <a:pathLst>
                <a:path extrusionOk="0" h="4037" w="4025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65"/>
            <p:cNvSpPr/>
            <p:nvPr/>
          </p:nvSpPr>
          <p:spPr>
            <a:xfrm>
              <a:off x="1924811" y="1788644"/>
              <a:ext cx="10630" cy="17823"/>
            </a:xfrm>
            <a:custGeom>
              <a:rect b="b" l="l" r="r" t="t"/>
              <a:pathLst>
                <a:path extrusionOk="0" h="560" w="334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65"/>
            <p:cNvSpPr/>
            <p:nvPr/>
          </p:nvSpPr>
          <p:spPr>
            <a:xfrm>
              <a:off x="1841423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3" name="Google Shape;10693;p65"/>
            <p:cNvSpPr/>
            <p:nvPr/>
          </p:nvSpPr>
          <p:spPr>
            <a:xfrm>
              <a:off x="2002470" y="1756243"/>
              <a:ext cx="16709" cy="15755"/>
            </a:xfrm>
            <a:custGeom>
              <a:rect b="b" l="l" r="r" t="t"/>
              <a:pathLst>
                <a:path extrusionOk="0" h="495" w="525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4" name="Google Shape;10694;p65"/>
            <p:cNvSpPr/>
            <p:nvPr/>
          </p:nvSpPr>
          <p:spPr>
            <a:xfrm>
              <a:off x="2002470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65"/>
            <p:cNvSpPr/>
            <p:nvPr/>
          </p:nvSpPr>
          <p:spPr>
            <a:xfrm>
              <a:off x="1841041" y="1756530"/>
              <a:ext cx="16709" cy="15468"/>
            </a:xfrm>
            <a:custGeom>
              <a:rect b="b" l="l" r="r" t="t"/>
              <a:pathLst>
                <a:path extrusionOk="0" h="486" w="525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65"/>
            <p:cNvSpPr/>
            <p:nvPr/>
          </p:nvSpPr>
          <p:spPr>
            <a:xfrm>
              <a:off x="1816025" y="1632084"/>
              <a:ext cx="17855" cy="13336"/>
            </a:xfrm>
            <a:custGeom>
              <a:rect b="b" l="l" r="r" t="t"/>
              <a:pathLst>
                <a:path extrusionOk="0" h="419" w="561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65"/>
            <p:cNvSpPr/>
            <p:nvPr/>
          </p:nvSpPr>
          <p:spPr>
            <a:xfrm>
              <a:off x="2026341" y="1721297"/>
              <a:ext cx="17855" cy="13177"/>
            </a:xfrm>
            <a:custGeom>
              <a:rect b="b" l="l" r="r" t="t"/>
              <a:pathLst>
                <a:path extrusionOk="0" h="414" w="561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65"/>
            <p:cNvSpPr/>
            <p:nvPr/>
          </p:nvSpPr>
          <p:spPr>
            <a:xfrm>
              <a:off x="1967619" y="1569702"/>
              <a:ext cx="14036" cy="16996"/>
            </a:xfrm>
            <a:custGeom>
              <a:rect b="b" l="l" r="r" t="t"/>
              <a:pathLst>
                <a:path extrusionOk="0" h="534" w="441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65"/>
            <p:cNvSpPr/>
            <p:nvPr/>
          </p:nvSpPr>
          <p:spPr>
            <a:xfrm>
              <a:off x="1877802" y="1780019"/>
              <a:ext cx="14450" cy="16996"/>
            </a:xfrm>
            <a:custGeom>
              <a:rect b="b" l="l" r="r" t="t"/>
              <a:pathLst>
                <a:path extrusionOk="0" h="534" w="454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65"/>
            <p:cNvSpPr/>
            <p:nvPr/>
          </p:nvSpPr>
          <p:spPr>
            <a:xfrm>
              <a:off x="1879711" y="1568652"/>
              <a:ext cx="14418" cy="16900"/>
            </a:xfrm>
            <a:custGeom>
              <a:rect b="b" l="l" r="r" t="t"/>
              <a:pathLst>
                <a:path extrusionOk="0" h="531" w="453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1" name="Google Shape;10701;p65"/>
            <p:cNvSpPr/>
            <p:nvPr/>
          </p:nvSpPr>
          <p:spPr>
            <a:xfrm>
              <a:off x="1965709" y="1780846"/>
              <a:ext cx="14068" cy="16900"/>
            </a:xfrm>
            <a:custGeom>
              <a:rect b="b" l="l" r="r" t="t"/>
              <a:pathLst>
                <a:path extrusionOk="0" h="531" w="442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2" name="Google Shape;10702;p65"/>
            <p:cNvSpPr/>
            <p:nvPr/>
          </p:nvSpPr>
          <p:spPr>
            <a:xfrm>
              <a:off x="2026723" y="1633644"/>
              <a:ext cx="17855" cy="13304"/>
            </a:xfrm>
            <a:custGeom>
              <a:rect b="b" l="l" r="r" t="t"/>
              <a:pathLst>
                <a:path extrusionOk="0" h="418" w="561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65"/>
            <p:cNvSpPr/>
            <p:nvPr/>
          </p:nvSpPr>
          <p:spPr>
            <a:xfrm>
              <a:off x="1814911" y="1719419"/>
              <a:ext cx="18205" cy="13177"/>
            </a:xfrm>
            <a:custGeom>
              <a:rect b="b" l="l" r="r" t="t"/>
              <a:pathLst>
                <a:path extrusionOk="0" h="414" w="572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4" name="Google Shape;10704;p65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705" name="Google Shape;10705;p65"/>
            <p:cNvSpPr/>
            <p:nvPr/>
          </p:nvSpPr>
          <p:spPr>
            <a:xfrm>
              <a:off x="2386724" y="1510503"/>
              <a:ext cx="142524" cy="151594"/>
            </a:xfrm>
            <a:custGeom>
              <a:rect b="b" l="l" r="r" t="t"/>
              <a:pathLst>
                <a:path extrusionOk="0" h="4763" w="4478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65"/>
            <p:cNvSpPr/>
            <p:nvPr/>
          </p:nvSpPr>
          <p:spPr>
            <a:xfrm>
              <a:off x="2423102" y="1541185"/>
              <a:ext cx="77723" cy="77723"/>
            </a:xfrm>
            <a:custGeom>
              <a:rect b="b" l="l" r="r" t="t"/>
              <a:pathLst>
                <a:path extrusionOk="0" h="2442" w="2442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65"/>
            <p:cNvSpPr/>
            <p:nvPr/>
          </p:nvSpPr>
          <p:spPr>
            <a:xfrm>
              <a:off x="2216956" y="1538543"/>
              <a:ext cx="318721" cy="317575"/>
            </a:xfrm>
            <a:custGeom>
              <a:rect b="b" l="l" r="r" t="t"/>
              <a:pathLst>
                <a:path extrusionOk="0" h="9978" w="10014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8" name="Google Shape;10708;p65"/>
            <p:cNvSpPr/>
            <p:nvPr/>
          </p:nvSpPr>
          <p:spPr>
            <a:xfrm>
              <a:off x="2275327" y="1662448"/>
              <a:ext cx="100066" cy="39434"/>
            </a:xfrm>
            <a:custGeom>
              <a:rect b="b" l="l" r="r" t="t"/>
              <a:pathLst>
                <a:path extrusionOk="0" h="1239" w="3144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9" name="Google Shape;10709;p65"/>
            <p:cNvSpPr/>
            <p:nvPr/>
          </p:nvSpPr>
          <p:spPr>
            <a:xfrm>
              <a:off x="2371192" y="1745422"/>
              <a:ext cx="101211" cy="60663"/>
            </a:xfrm>
            <a:custGeom>
              <a:rect b="b" l="l" r="r" t="t"/>
              <a:pathLst>
                <a:path extrusionOk="0" h="1906" w="318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0" name="Google Shape;10710;p65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711" name="Google Shape;10711;p65"/>
            <p:cNvSpPr/>
            <p:nvPr/>
          </p:nvSpPr>
          <p:spPr>
            <a:xfrm>
              <a:off x="3988156" y="1571135"/>
              <a:ext cx="349052" cy="227376"/>
            </a:xfrm>
            <a:custGeom>
              <a:rect b="b" l="l" r="r" t="t"/>
              <a:pathLst>
                <a:path extrusionOk="0" h="7144" w="10967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65"/>
            <p:cNvSpPr/>
            <p:nvPr/>
          </p:nvSpPr>
          <p:spPr>
            <a:xfrm>
              <a:off x="4188256" y="1568461"/>
              <a:ext cx="146661" cy="61809"/>
            </a:xfrm>
            <a:custGeom>
              <a:rect b="b" l="l" r="r" t="t"/>
              <a:pathLst>
                <a:path extrusionOk="0" h="1942" w="4608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65"/>
            <p:cNvSpPr/>
            <p:nvPr/>
          </p:nvSpPr>
          <p:spPr>
            <a:xfrm>
              <a:off x="4123805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65"/>
            <p:cNvSpPr/>
            <p:nvPr/>
          </p:nvSpPr>
          <p:spPr>
            <a:xfrm>
              <a:off x="4096147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65"/>
            <p:cNvSpPr/>
            <p:nvPr/>
          </p:nvSpPr>
          <p:spPr>
            <a:xfrm>
              <a:off x="4068871" y="1677598"/>
              <a:ext cx="13686" cy="1330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65"/>
            <p:cNvSpPr/>
            <p:nvPr/>
          </p:nvSpPr>
          <p:spPr>
            <a:xfrm>
              <a:off x="4041594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65"/>
            <p:cNvSpPr/>
            <p:nvPr/>
          </p:nvSpPr>
          <p:spPr>
            <a:xfrm>
              <a:off x="4239402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8" name="Google Shape;10718;p65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19" name="Google Shape;10719;p65"/>
            <p:cNvSpPr/>
            <p:nvPr/>
          </p:nvSpPr>
          <p:spPr>
            <a:xfrm>
              <a:off x="2798635" y="1499873"/>
              <a:ext cx="20497" cy="106145"/>
            </a:xfrm>
            <a:custGeom>
              <a:rect b="b" l="l" r="r" t="t"/>
              <a:pathLst>
                <a:path extrusionOk="0" h="3335" w="644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65"/>
            <p:cNvSpPr/>
            <p:nvPr/>
          </p:nvSpPr>
          <p:spPr>
            <a:xfrm>
              <a:off x="2847140" y="1499873"/>
              <a:ext cx="20115" cy="106145"/>
            </a:xfrm>
            <a:custGeom>
              <a:rect b="b" l="l" r="r" t="t"/>
              <a:pathLst>
                <a:path extrusionOk="0" h="3335" w="632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65"/>
            <p:cNvSpPr/>
            <p:nvPr/>
          </p:nvSpPr>
          <p:spPr>
            <a:xfrm>
              <a:off x="2652738" y="1825405"/>
              <a:ext cx="359301" cy="40580"/>
            </a:xfrm>
            <a:custGeom>
              <a:rect b="b" l="l" r="r" t="t"/>
              <a:pathLst>
                <a:path extrusionOk="0" h="1275" w="11289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65"/>
            <p:cNvSpPr/>
            <p:nvPr/>
          </p:nvSpPr>
          <p:spPr>
            <a:xfrm>
              <a:off x="2657289" y="1641983"/>
              <a:ext cx="64833" cy="73935"/>
            </a:xfrm>
            <a:custGeom>
              <a:rect b="b" l="l" r="r" t="t"/>
              <a:pathLst>
                <a:path extrusionOk="0" h="2323" w="2037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65"/>
            <p:cNvSpPr/>
            <p:nvPr/>
          </p:nvSpPr>
          <p:spPr>
            <a:xfrm>
              <a:off x="2633037" y="1617730"/>
              <a:ext cx="325945" cy="195198"/>
            </a:xfrm>
            <a:custGeom>
              <a:rect b="b" l="l" r="r" t="t"/>
              <a:pathLst>
                <a:path extrusionOk="0" h="6133" w="10241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4" name="Google Shape;10724;p65"/>
            <p:cNvSpPr/>
            <p:nvPr/>
          </p:nvSpPr>
          <p:spPr>
            <a:xfrm>
              <a:off x="2826293" y="1674574"/>
              <a:ext cx="99334" cy="106145"/>
            </a:xfrm>
            <a:custGeom>
              <a:rect b="b" l="l" r="r" t="t"/>
              <a:pathLst>
                <a:path extrusionOk="0" h="3335" w="3121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5" name="Google Shape;10725;p65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26" name="Google Shape;10726;p65"/>
            <p:cNvSpPr/>
            <p:nvPr/>
          </p:nvSpPr>
          <p:spPr>
            <a:xfrm>
              <a:off x="6675256" y="1516169"/>
              <a:ext cx="111078" cy="188737"/>
            </a:xfrm>
            <a:custGeom>
              <a:rect b="b" l="l" r="r" t="t"/>
              <a:pathLst>
                <a:path extrusionOk="0" h="5930" w="349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65"/>
            <p:cNvSpPr/>
            <p:nvPr/>
          </p:nvSpPr>
          <p:spPr>
            <a:xfrm>
              <a:off x="6696103" y="1679507"/>
              <a:ext cx="10630" cy="26162"/>
            </a:xfrm>
            <a:custGeom>
              <a:rect b="b" l="l" r="r" t="t"/>
              <a:pathLst>
                <a:path extrusionOk="0" h="822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65"/>
            <p:cNvSpPr/>
            <p:nvPr/>
          </p:nvSpPr>
          <p:spPr>
            <a:xfrm>
              <a:off x="6752183" y="1679507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65"/>
            <p:cNvSpPr/>
            <p:nvPr/>
          </p:nvSpPr>
          <p:spPr>
            <a:xfrm>
              <a:off x="6919310" y="1734060"/>
              <a:ext cx="45131" cy="15946"/>
            </a:xfrm>
            <a:custGeom>
              <a:rect b="b" l="l" r="r" t="t"/>
              <a:pathLst>
                <a:path extrusionOk="0" h="501" w="141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65"/>
            <p:cNvSpPr/>
            <p:nvPr/>
          </p:nvSpPr>
          <p:spPr>
            <a:xfrm>
              <a:off x="6879907" y="1706020"/>
              <a:ext cx="123172" cy="167158"/>
            </a:xfrm>
            <a:custGeom>
              <a:rect b="b" l="l" r="r" t="t"/>
              <a:pathLst>
                <a:path extrusionOk="0" h="5252" w="387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65"/>
            <p:cNvSpPr/>
            <p:nvPr/>
          </p:nvSpPr>
          <p:spPr>
            <a:xfrm>
              <a:off x="6902632" y="1840173"/>
              <a:ext cx="10630" cy="32623"/>
            </a:xfrm>
            <a:custGeom>
              <a:rect b="b" l="l" r="r" t="t"/>
              <a:pathLst>
                <a:path extrusionOk="0" h="1025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65"/>
            <p:cNvSpPr/>
            <p:nvPr/>
          </p:nvSpPr>
          <p:spPr>
            <a:xfrm>
              <a:off x="6970075" y="1840173"/>
              <a:ext cx="10280" cy="32623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65"/>
            <p:cNvSpPr/>
            <p:nvPr/>
          </p:nvSpPr>
          <p:spPr>
            <a:xfrm>
              <a:off x="6772267" y="1594241"/>
              <a:ext cx="182690" cy="100830"/>
            </a:xfrm>
            <a:custGeom>
              <a:rect b="b" l="l" r="r" t="t"/>
              <a:pathLst>
                <a:path extrusionOk="0" h="3168" w="574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65"/>
            <p:cNvSpPr/>
            <p:nvPr/>
          </p:nvSpPr>
          <p:spPr>
            <a:xfrm>
              <a:off x="6716950" y="1716268"/>
              <a:ext cx="181926" cy="100448"/>
            </a:xfrm>
            <a:custGeom>
              <a:rect b="b" l="l" r="r" t="t"/>
              <a:pathLst>
                <a:path extrusionOk="0" h="3156" w="5716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35" name="Google Shape;10735;p65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36" name="Google Shape;10736;p65"/>
            <p:cNvSpPr/>
            <p:nvPr/>
          </p:nvSpPr>
          <p:spPr>
            <a:xfrm>
              <a:off x="8126240" y="1669482"/>
              <a:ext cx="88703" cy="30523"/>
            </a:xfrm>
            <a:custGeom>
              <a:rect b="b" l="l" r="r" t="t"/>
              <a:pathLst>
                <a:path extrusionOk="0" h="959" w="2787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65"/>
            <p:cNvSpPr/>
            <p:nvPr/>
          </p:nvSpPr>
          <p:spPr>
            <a:xfrm>
              <a:off x="8069778" y="1621518"/>
              <a:ext cx="200513" cy="251278"/>
            </a:xfrm>
            <a:custGeom>
              <a:rect b="b" l="l" r="r" t="t"/>
              <a:pathLst>
                <a:path extrusionOk="0" h="7895" w="630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65"/>
            <p:cNvSpPr/>
            <p:nvPr/>
          </p:nvSpPr>
          <p:spPr>
            <a:xfrm>
              <a:off x="8103515" y="1851535"/>
              <a:ext cx="10630" cy="21643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65"/>
            <p:cNvSpPr/>
            <p:nvPr/>
          </p:nvSpPr>
          <p:spPr>
            <a:xfrm>
              <a:off x="8226306" y="1851535"/>
              <a:ext cx="10248" cy="21643"/>
            </a:xfrm>
            <a:custGeom>
              <a:rect b="b" l="l" r="r" t="t"/>
              <a:pathLst>
                <a:path extrusionOk="0" h="680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65"/>
            <p:cNvSpPr/>
            <p:nvPr/>
          </p:nvSpPr>
          <p:spPr>
            <a:xfrm>
              <a:off x="8020159" y="1516551"/>
              <a:ext cx="300897" cy="284251"/>
            </a:xfrm>
            <a:custGeom>
              <a:rect b="b" l="l" r="r" t="t"/>
              <a:pathLst>
                <a:path extrusionOk="0" h="8931" w="9454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1" name="Google Shape;10741;p65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42" name="Google Shape;10742;p65"/>
            <p:cNvSpPr/>
            <p:nvPr/>
          </p:nvSpPr>
          <p:spPr>
            <a:xfrm>
              <a:off x="5377363" y="1516169"/>
              <a:ext cx="257357" cy="356627"/>
            </a:xfrm>
            <a:custGeom>
              <a:rect b="b" l="l" r="r" t="t"/>
              <a:pathLst>
                <a:path extrusionOk="0" h="11205" w="8086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3" name="Google Shape;10743;p65"/>
            <p:cNvSpPr/>
            <p:nvPr/>
          </p:nvSpPr>
          <p:spPr>
            <a:xfrm>
              <a:off x="5501681" y="1538925"/>
              <a:ext cx="10248" cy="10248"/>
            </a:xfrm>
            <a:custGeom>
              <a:rect b="b" l="l" r="r" t="t"/>
              <a:pathLst>
                <a:path extrusionOk="0" h="322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65"/>
            <p:cNvSpPr/>
            <p:nvPr/>
          </p:nvSpPr>
          <p:spPr>
            <a:xfrm>
              <a:off x="5401233" y="1560886"/>
              <a:ext cx="211112" cy="278554"/>
            </a:xfrm>
            <a:custGeom>
              <a:rect b="b" l="l" r="r" t="t"/>
              <a:pathLst>
                <a:path extrusionOk="0" h="8752" w="663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65"/>
            <p:cNvSpPr/>
            <p:nvPr/>
          </p:nvSpPr>
          <p:spPr>
            <a:xfrm>
              <a:off x="5434207" y="1672664"/>
              <a:ext cx="33387" cy="33387"/>
            </a:xfrm>
            <a:custGeom>
              <a:rect b="b" l="l" r="r" t="t"/>
              <a:pathLst>
                <a:path extrusionOk="0" h="1049" w="1049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65"/>
            <p:cNvSpPr/>
            <p:nvPr/>
          </p:nvSpPr>
          <p:spPr>
            <a:xfrm>
              <a:off x="5434207" y="172307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65"/>
            <p:cNvSpPr/>
            <p:nvPr/>
          </p:nvSpPr>
          <p:spPr>
            <a:xfrm>
              <a:off x="5434207" y="1773112"/>
              <a:ext cx="33387" cy="33355"/>
            </a:xfrm>
            <a:custGeom>
              <a:rect b="b" l="l" r="r" t="t"/>
              <a:pathLst>
                <a:path extrusionOk="0" h="1048" w="1049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8" name="Google Shape;10748;p65"/>
            <p:cNvSpPr/>
            <p:nvPr/>
          </p:nvSpPr>
          <p:spPr>
            <a:xfrm>
              <a:off x="5478924" y="1672664"/>
              <a:ext cx="60663" cy="10662"/>
            </a:xfrm>
            <a:custGeom>
              <a:rect b="b" l="l" r="r" t="t"/>
              <a:pathLst>
                <a:path extrusionOk="0" h="335" w="1906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9" name="Google Shape;10749;p65"/>
            <p:cNvSpPr/>
            <p:nvPr/>
          </p:nvSpPr>
          <p:spPr>
            <a:xfrm>
              <a:off x="5478924" y="1695039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65"/>
            <p:cNvSpPr/>
            <p:nvPr/>
          </p:nvSpPr>
          <p:spPr>
            <a:xfrm>
              <a:off x="5478924" y="1723079"/>
              <a:ext cx="60663" cy="10248"/>
            </a:xfrm>
            <a:custGeom>
              <a:rect b="b" l="l" r="r" t="t"/>
              <a:pathLst>
                <a:path extrusionOk="0" h="322" w="190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65"/>
            <p:cNvSpPr/>
            <p:nvPr/>
          </p:nvSpPr>
          <p:spPr>
            <a:xfrm>
              <a:off x="5478924" y="1745422"/>
              <a:ext cx="99716" cy="10280"/>
            </a:xfrm>
            <a:custGeom>
              <a:rect b="b" l="l" r="r" t="t"/>
              <a:pathLst>
                <a:path extrusionOk="0" h="323" w="313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65"/>
            <p:cNvSpPr/>
            <p:nvPr/>
          </p:nvSpPr>
          <p:spPr>
            <a:xfrm>
              <a:off x="5478924" y="1773112"/>
              <a:ext cx="60663" cy="10630"/>
            </a:xfrm>
            <a:custGeom>
              <a:rect b="b" l="l" r="r" t="t"/>
              <a:pathLst>
                <a:path extrusionOk="0" h="334" w="190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3" name="Google Shape;10753;p65"/>
            <p:cNvSpPr/>
            <p:nvPr/>
          </p:nvSpPr>
          <p:spPr>
            <a:xfrm>
              <a:off x="5478924" y="1795455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4" name="Google Shape;10754;p65"/>
            <p:cNvSpPr/>
            <p:nvPr/>
          </p:nvSpPr>
          <p:spPr>
            <a:xfrm>
              <a:off x="5478924" y="1588926"/>
              <a:ext cx="99716" cy="10662"/>
            </a:xfrm>
            <a:custGeom>
              <a:rect b="b" l="l" r="r" t="t"/>
              <a:pathLst>
                <a:path extrusionOk="0" h="335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65"/>
            <p:cNvSpPr/>
            <p:nvPr/>
          </p:nvSpPr>
          <p:spPr>
            <a:xfrm>
              <a:off x="5434207" y="1639341"/>
              <a:ext cx="144783" cy="10248"/>
            </a:xfrm>
            <a:custGeom>
              <a:rect b="b" l="l" r="r" t="t"/>
              <a:pathLst>
                <a:path extrusionOk="0" h="322" w="4549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65"/>
            <p:cNvSpPr/>
            <p:nvPr/>
          </p:nvSpPr>
          <p:spPr>
            <a:xfrm>
              <a:off x="5479306" y="1611301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65"/>
            <p:cNvSpPr/>
            <p:nvPr/>
          </p:nvSpPr>
          <p:spPr>
            <a:xfrm>
              <a:off x="5518327" y="1611301"/>
              <a:ext cx="26958" cy="10248"/>
            </a:xfrm>
            <a:custGeom>
              <a:rect b="b" l="l" r="r" t="t"/>
              <a:pathLst>
                <a:path extrusionOk="0" h="322" w="84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8" name="Google Shape;10758;p65"/>
            <p:cNvSpPr/>
            <p:nvPr/>
          </p:nvSpPr>
          <p:spPr>
            <a:xfrm>
              <a:off x="5434207" y="1588926"/>
              <a:ext cx="32623" cy="32623"/>
            </a:xfrm>
            <a:custGeom>
              <a:rect b="b" l="l" r="r" t="t"/>
              <a:pathLst>
                <a:path extrusionOk="0" h="1025" w="1025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9" name="Google Shape;10759;p65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60" name="Google Shape;10760;p65"/>
            <p:cNvSpPr/>
            <p:nvPr/>
          </p:nvSpPr>
          <p:spPr>
            <a:xfrm>
              <a:off x="5103774" y="1535870"/>
              <a:ext cx="100448" cy="128138"/>
            </a:xfrm>
            <a:custGeom>
              <a:rect b="b" l="l" r="r" t="t"/>
              <a:pathLst>
                <a:path extrusionOk="0" h="4026" w="3156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65"/>
            <p:cNvSpPr/>
            <p:nvPr/>
          </p:nvSpPr>
          <p:spPr>
            <a:xfrm>
              <a:off x="4880567" y="1552929"/>
              <a:ext cx="200895" cy="300547"/>
            </a:xfrm>
            <a:custGeom>
              <a:rect b="b" l="l" r="r" t="t"/>
              <a:pathLst>
                <a:path extrusionOk="0" h="9443" w="6312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65"/>
            <p:cNvSpPr/>
            <p:nvPr/>
          </p:nvSpPr>
          <p:spPr>
            <a:xfrm>
              <a:off x="4919620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3" name="Google Shape;10763;p65"/>
            <p:cNvSpPr/>
            <p:nvPr/>
          </p:nvSpPr>
          <p:spPr>
            <a:xfrm>
              <a:off x="5031398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4" name="Google Shape;10764;p65"/>
            <p:cNvSpPr/>
            <p:nvPr/>
          </p:nvSpPr>
          <p:spPr>
            <a:xfrm>
              <a:off x="5070418" y="1552547"/>
              <a:ext cx="166394" cy="173969"/>
            </a:xfrm>
            <a:custGeom>
              <a:rect b="b" l="l" r="r" t="t"/>
              <a:pathLst>
                <a:path extrusionOk="0" h="5466" w="5228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5" name="Google Shape;10765;p65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66" name="Google Shape;10766;p65"/>
            <p:cNvSpPr/>
            <p:nvPr/>
          </p:nvSpPr>
          <p:spPr>
            <a:xfrm>
              <a:off x="5771483" y="1515787"/>
              <a:ext cx="357359" cy="357391"/>
            </a:xfrm>
            <a:custGeom>
              <a:rect b="b" l="l" r="r" t="t"/>
              <a:pathLst>
                <a:path extrusionOk="0" h="11229" w="11228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65"/>
            <p:cNvSpPr/>
            <p:nvPr/>
          </p:nvSpPr>
          <p:spPr>
            <a:xfrm>
              <a:off x="5837429" y="1583070"/>
              <a:ext cx="185713" cy="183613"/>
            </a:xfrm>
            <a:custGeom>
              <a:rect b="b" l="l" r="r" t="t"/>
              <a:pathLst>
                <a:path extrusionOk="0" h="5769" w="5835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65"/>
            <p:cNvSpPr/>
            <p:nvPr/>
          </p:nvSpPr>
          <p:spPr>
            <a:xfrm>
              <a:off x="5876068" y="1616584"/>
              <a:ext cx="186859" cy="189501"/>
            </a:xfrm>
            <a:custGeom>
              <a:rect b="b" l="l" r="r" t="t"/>
              <a:pathLst>
                <a:path extrusionOk="0" h="5954" w="5871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65"/>
            <p:cNvSpPr/>
            <p:nvPr/>
          </p:nvSpPr>
          <p:spPr>
            <a:xfrm>
              <a:off x="5928360" y="1644624"/>
              <a:ext cx="45131" cy="16328"/>
            </a:xfrm>
            <a:custGeom>
              <a:rect b="b" l="l" r="r" t="t"/>
              <a:pathLst>
                <a:path extrusionOk="0" h="513" w="141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0" name="Google Shape;10770;p65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71" name="Google Shape;10771;p65"/>
            <p:cNvSpPr/>
            <p:nvPr/>
          </p:nvSpPr>
          <p:spPr>
            <a:xfrm>
              <a:off x="7121669" y="1600289"/>
              <a:ext cx="142142" cy="192556"/>
            </a:xfrm>
            <a:custGeom>
              <a:rect b="b" l="l" r="r" t="t"/>
              <a:pathLst>
                <a:path extrusionOk="0" h="6050" w="4466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65"/>
            <p:cNvSpPr/>
            <p:nvPr/>
          </p:nvSpPr>
          <p:spPr>
            <a:xfrm>
              <a:off x="7170938" y="1533610"/>
              <a:ext cx="223206" cy="53852"/>
            </a:xfrm>
            <a:custGeom>
              <a:rect b="b" l="l" r="r" t="t"/>
              <a:pathLst>
                <a:path extrusionOk="0" h="1692" w="7013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65"/>
            <p:cNvSpPr/>
            <p:nvPr/>
          </p:nvSpPr>
          <p:spPr>
            <a:xfrm>
              <a:off x="7175107" y="1804558"/>
              <a:ext cx="215249" cy="50415"/>
            </a:xfrm>
            <a:custGeom>
              <a:rect b="b" l="l" r="r" t="t"/>
              <a:pathLst>
                <a:path extrusionOk="0" h="1584" w="676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65"/>
            <p:cNvSpPr/>
            <p:nvPr/>
          </p:nvSpPr>
          <p:spPr>
            <a:xfrm>
              <a:off x="7300539" y="1600289"/>
              <a:ext cx="142492" cy="191793"/>
            </a:xfrm>
            <a:custGeom>
              <a:rect b="b" l="l" r="r" t="t"/>
              <a:pathLst>
                <a:path extrusionOk="0" h="6026" w="4477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75" name="Google Shape;10775;p65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76" name="Google Shape;10776;p65"/>
            <p:cNvSpPr/>
            <p:nvPr/>
          </p:nvSpPr>
          <p:spPr>
            <a:xfrm>
              <a:off x="7662418" y="1600289"/>
              <a:ext cx="127724" cy="165248"/>
            </a:xfrm>
            <a:custGeom>
              <a:rect b="b" l="l" r="r" t="t"/>
              <a:pathLst>
                <a:path extrusionOk="0" h="5192" w="4013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65"/>
            <p:cNvSpPr/>
            <p:nvPr/>
          </p:nvSpPr>
          <p:spPr>
            <a:xfrm>
              <a:off x="7599527" y="1548951"/>
              <a:ext cx="258853" cy="154841"/>
            </a:xfrm>
            <a:custGeom>
              <a:rect b="b" l="l" r="r" t="t"/>
              <a:pathLst>
                <a:path extrusionOk="0" h="4865" w="8133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65"/>
            <p:cNvSpPr/>
            <p:nvPr/>
          </p:nvSpPr>
          <p:spPr>
            <a:xfrm>
              <a:off x="7599909" y="1648380"/>
              <a:ext cx="242175" cy="190679"/>
            </a:xfrm>
            <a:custGeom>
              <a:rect b="b" l="l" r="r" t="t"/>
              <a:pathLst>
                <a:path extrusionOk="0" h="5991" w="7609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65"/>
            <p:cNvSpPr/>
            <p:nvPr/>
          </p:nvSpPr>
          <p:spPr>
            <a:xfrm>
              <a:off x="7562766" y="1514864"/>
              <a:ext cx="327059" cy="360192"/>
            </a:xfrm>
            <a:custGeom>
              <a:rect b="b" l="l" r="r" t="t"/>
              <a:pathLst>
                <a:path extrusionOk="0" h="11317" w="10276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0" name="Google Shape;10780;p65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81" name="Google Shape;10781;p65"/>
            <p:cNvSpPr/>
            <p:nvPr/>
          </p:nvSpPr>
          <p:spPr>
            <a:xfrm>
              <a:off x="6259175" y="1559008"/>
              <a:ext cx="271743" cy="272093"/>
            </a:xfrm>
            <a:custGeom>
              <a:rect b="b" l="l" r="r" t="t"/>
              <a:pathLst>
                <a:path extrusionOk="0" h="8549" w="8538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2" name="Google Shape;10782;p65"/>
            <p:cNvSpPr/>
            <p:nvPr/>
          </p:nvSpPr>
          <p:spPr>
            <a:xfrm>
              <a:off x="6278145" y="1577946"/>
              <a:ext cx="231927" cy="232309"/>
            </a:xfrm>
            <a:custGeom>
              <a:rect b="b" l="l" r="r" t="t"/>
              <a:pathLst>
                <a:path extrusionOk="0" h="7299" w="7287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65"/>
            <p:cNvSpPr/>
            <p:nvPr/>
          </p:nvSpPr>
          <p:spPr>
            <a:xfrm>
              <a:off x="6297846" y="1690870"/>
              <a:ext cx="13272" cy="7607"/>
            </a:xfrm>
            <a:custGeom>
              <a:rect b="b" l="l" r="r" t="t"/>
              <a:pathLst>
                <a:path extrusionOk="0" h="239" w="417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4" name="Google Shape;10784;p65"/>
            <p:cNvSpPr/>
            <p:nvPr/>
          </p:nvSpPr>
          <p:spPr>
            <a:xfrm>
              <a:off x="6390687" y="1598029"/>
              <a:ext cx="100448" cy="100448"/>
            </a:xfrm>
            <a:custGeom>
              <a:rect b="b" l="l" r="r" t="t"/>
              <a:pathLst>
                <a:path extrusionOk="0" h="3156" w="3156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5" name="Google Shape;10785;p65"/>
            <p:cNvSpPr/>
            <p:nvPr/>
          </p:nvSpPr>
          <p:spPr>
            <a:xfrm>
              <a:off x="6390305" y="1778013"/>
              <a:ext cx="7607" cy="13304"/>
            </a:xfrm>
            <a:custGeom>
              <a:rect b="b" l="l" r="r" t="t"/>
              <a:pathLst>
                <a:path extrusionOk="0" h="418" w="239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65"/>
            <p:cNvSpPr/>
            <p:nvPr/>
          </p:nvSpPr>
          <p:spPr>
            <a:xfrm>
              <a:off x="6324358" y="162492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7" name="Google Shape;10787;p65"/>
            <p:cNvSpPr/>
            <p:nvPr/>
          </p:nvSpPr>
          <p:spPr>
            <a:xfrm>
              <a:off x="6451700" y="1752265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8" name="Google Shape;10788;p65"/>
            <p:cNvSpPr/>
            <p:nvPr/>
          </p:nvSpPr>
          <p:spPr>
            <a:xfrm>
              <a:off x="6451700" y="1624923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9" name="Google Shape;10789;p65"/>
            <p:cNvSpPr/>
            <p:nvPr/>
          </p:nvSpPr>
          <p:spPr>
            <a:xfrm>
              <a:off x="6324358" y="175188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65"/>
            <p:cNvSpPr/>
            <p:nvPr/>
          </p:nvSpPr>
          <p:spPr>
            <a:xfrm>
              <a:off x="6304657" y="1653823"/>
              <a:ext cx="14036" cy="10567"/>
            </a:xfrm>
            <a:custGeom>
              <a:rect b="b" l="l" r="r" t="t"/>
              <a:pathLst>
                <a:path extrusionOk="0" h="332" w="441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65"/>
            <p:cNvSpPr/>
            <p:nvPr/>
          </p:nvSpPr>
          <p:spPr>
            <a:xfrm>
              <a:off x="6469874" y="1724511"/>
              <a:ext cx="14068" cy="10344"/>
            </a:xfrm>
            <a:custGeom>
              <a:rect b="b" l="l" r="r" t="t"/>
              <a:pathLst>
                <a:path extrusionOk="0" h="325" w="442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65"/>
            <p:cNvSpPr/>
            <p:nvPr/>
          </p:nvSpPr>
          <p:spPr>
            <a:xfrm>
              <a:off x="6424392" y="1605158"/>
              <a:ext cx="11394" cy="13368"/>
            </a:xfrm>
            <a:custGeom>
              <a:rect b="b" l="l" r="r" t="t"/>
              <a:pathLst>
                <a:path extrusionOk="0" h="420" w="358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3" name="Google Shape;10793;p65"/>
            <p:cNvSpPr/>
            <p:nvPr/>
          </p:nvSpPr>
          <p:spPr>
            <a:xfrm>
              <a:off x="6353926" y="1770916"/>
              <a:ext cx="11394" cy="13208"/>
            </a:xfrm>
            <a:custGeom>
              <a:rect b="b" l="l" r="r" t="t"/>
              <a:pathLst>
                <a:path extrusionOk="0" h="415" w="358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4" name="Google Shape;10794;p65"/>
            <p:cNvSpPr/>
            <p:nvPr/>
          </p:nvSpPr>
          <p:spPr>
            <a:xfrm>
              <a:off x="6355040" y="1604363"/>
              <a:ext cx="11044" cy="13399"/>
            </a:xfrm>
            <a:custGeom>
              <a:rect b="b" l="l" r="r" t="t"/>
              <a:pathLst>
                <a:path extrusionOk="0" h="421" w="347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65"/>
            <p:cNvSpPr/>
            <p:nvPr/>
          </p:nvSpPr>
          <p:spPr>
            <a:xfrm>
              <a:off x="6422514" y="1771489"/>
              <a:ext cx="11012" cy="13017"/>
            </a:xfrm>
            <a:custGeom>
              <a:rect b="b" l="l" r="r" t="t"/>
              <a:pathLst>
                <a:path extrusionOk="0" h="409" w="346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65"/>
            <p:cNvSpPr/>
            <p:nvPr/>
          </p:nvSpPr>
          <p:spPr>
            <a:xfrm>
              <a:off x="6470637" y="1655541"/>
              <a:ext cx="14036" cy="10726"/>
            </a:xfrm>
            <a:custGeom>
              <a:rect b="b" l="l" r="r" t="t"/>
              <a:pathLst>
                <a:path extrusionOk="0" h="337" w="441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65"/>
            <p:cNvSpPr/>
            <p:nvPr/>
          </p:nvSpPr>
          <p:spPr>
            <a:xfrm>
              <a:off x="6303893" y="1723175"/>
              <a:ext cx="13686" cy="10153"/>
            </a:xfrm>
            <a:custGeom>
              <a:rect b="b" l="l" r="r" t="t"/>
              <a:pathLst>
                <a:path extrusionOk="0" h="319" w="43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8" name="Google Shape;10798;p65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99" name="Google Shape;10799;p65"/>
            <p:cNvSpPr/>
            <p:nvPr/>
          </p:nvSpPr>
          <p:spPr>
            <a:xfrm>
              <a:off x="2661459" y="2028878"/>
              <a:ext cx="322508" cy="259617"/>
            </a:xfrm>
            <a:custGeom>
              <a:rect b="b" l="l" r="r" t="t"/>
              <a:pathLst>
                <a:path extrusionOk="0" h="8157" w="10133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65"/>
            <p:cNvSpPr/>
            <p:nvPr/>
          </p:nvSpPr>
          <p:spPr>
            <a:xfrm>
              <a:off x="2946442" y="2015001"/>
              <a:ext cx="37525" cy="26799"/>
            </a:xfrm>
            <a:custGeom>
              <a:rect b="b" l="l" r="r" t="t"/>
              <a:pathLst>
                <a:path extrusionOk="0" h="842" w="1179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1" name="Google Shape;10801;p65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802" name="Google Shape;10802;p65"/>
            <p:cNvSpPr/>
            <p:nvPr/>
          </p:nvSpPr>
          <p:spPr>
            <a:xfrm>
              <a:off x="6671087" y="2023658"/>
              <a:ext cx="331993" cy="267478"/>
            </a:xfrm>
            <a:custGeom>
              <a:rect b="b" l="l" r="r" t="t"/>
              <a:pathLst>
                <a:path extrusionOk="0" h="8404" w="10431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65"/>
            <p:cNvSpPr/>
            <p:nvPr/>
          </p:nvSpPr>
          <p:spPr>
            <a:xfrm>
              <a:off x="6965173" y="2009304"/>
              <a:ext cx="38670" cy="27181"/>
            </a:xfrm>
            <a:custGeom>
              <a:rect b="b" l="l" r="r" t="t"/>
              <a:pathLst>
                <a:path extrusionOk="0" h="854" w="1215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04" name="Google Shape;10804;p65"/>
          <p:cNvSpPr/>
          <p:nvPr/>
        </p:nvSpPr>
        <p:spPr>
          <a:xfrm>
            <a:off x="1745940" y="1967132"/>
            <a:ext cx="368371" cy="368340"/>
          </a:xfrm>
          <a:custGeom>
            <a:rect b="b" l="l" r="r" t="t"/>
            <a:pathLst>
              <a:path extrusionOk="0" h="11573" w="11574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05" name="Google Shape;10805;p65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806" name="Google Shape;10806;p65"/>
            <p:cNvSpPr/>
            <p:nvPr/>
          </p:nvSpPr>
          <p:spPr>
            <a:xfrm>
              <a:off x="2231755" y="2073373"/>
              <a:ext cx="319835" cy="252647"/>
            </a:xfrm>
            <a:custGeom>
              <a:rect b="b" l="l" r="r" t="t"/>
              <a:pathLst>
                <a:path extrusionOk="0" h="7938" w="10049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7" name="Google Shape;10807;p65"/>
            <p:cNvSpPr/>
            <p:nvPr/>
          </p:nvSpPr>
          <p:spPr>
            <a:xfrm>
              <a:off x="2201806" y="1976585"/>
              <a:ext cx="319484" cy="252424"/>
            </a:xfrm>
            <a:custGeom>
              <a:rect b="b" l="l" r="r" t="t"/>
              <a:pathLst>
                <a:path extrusionOk="0" h="7931" w="10038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65"/>
            <p:cNvSpPr/>
            <p:nvPr/>
          </p:nvSpPr>
          <p:spPr>
            <a:xfrm>
              <a:off x="2331789" y="2068662"/>
              <a:ext cx="16709" cy="27340"/>
            </a:xfrm>
            <a:custGeom>
              <a:rect b="b" l="l" r="r" t="t"/>
              <a:pathLst>
                <a:path extrusionOk="0" h="859" w="525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65"/>
            <p:cNvSpPr/>
            <p:nvPr/>
          </p:nvSpPr>
          <p:spPr>
            <a:xfrm>
              <a:off x="2243118" y="2021653"/>
              <a:ext cx="265664" cy="261908"/>
            </a:xfrm>
            <a:custGeom>
              <a:rect b="b" l="l" r="r" t="t"/>
              <a:pathLst>
                <a:path extrusionOk="0" h="8229" w="8347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10" name="Google Shape;10810;p65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811" name="Google Shape;10811;p65"/>
            <p:cNvSpPr/>
            <p:nvPr/>
          </p:nvSpPr>
          <p:spPr>
            <a:xfrm>
              <a:off x="3094217" y="2129039"/>
              <a:ext cx="131543" cy="197362"/>
            </a:xfrm>
            <a:custGeom>
              <a:rect b="b" l="l" r="r" t="t"/>
              <a:pathLst>
                <a:path extrusionOk="0" h="6201" w="4133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2" name="Google Shape;10812;p65"/>
            <p:cNvSpPr/>
            <p:nvPr/>
          </p:nvSpPr>
          <p:spPr>
            <a:xfrm>
              <a:off x="3116592" y="2293778"/>
              <a:ext cx="10630" cy="32241"/>
            </a:xfrm>
            <a:custGeom>
              <a:rect b="b" l="l" r="r" t="t"/>
              <a:pathLst>
                <a:path extrusionOk="0" h="10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3" name="Google Shape;10813;p65"/>
            <p:cNvSpPr/>
            <p:nvPr/>
          </p:nvSpPr>
          <p:spPr>
            <a:xfrm>
              <a:off x="3193519" y="2293778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4" name="Google Shape;10814;p65"/>
            <p:cNvSpPr/>
            <p:nvPr/>
          </p:nvSpPr>
          <p:spPr>
            <a:xfrm>
              <a:off x="3346227" y="2166755"/>
              <a:ext cx="54966" cy="18301"/>
            </a:xfrm>
            <a:custGeom>
              <a:rect b="b" l="l" r="r" t="t"/>
              <a:pathLst>
                <a:path extrusionOk="0" h="575" w="1727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65"/>
            <p:cNvSpPr/>
            <p:nvPr/>
          </p:nvSpPr>
          <p:spPr>
            <a:xfrm>
              <a:off x="3302655" y="2134991"/>
              <a:ext cx="141760" cy="192143"/>
            </a:xfrm>
            <a:custGeom>
              <a:rect b="b" l="l" r="r" t="t"/>
              <a:pathLst>
                <a:path extrusionOk="0" h="6037" w="4454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65"/>
            <p:cNvSpPr/>
            <p:nvPr/>
          </p:nvSpPr>
          <p:spPr>
            <a:xfrm>
              <a:off x="3330313" y="2288463"/>
              <a:ext cx="10248" cy="37938"/>
            </a:xfrm>
            <a:custGeom>
              <a:rect b="b" l="l" r="r" t="t"/>
              <a:pathLst>
                <a:path extrusionOk="0" h="1192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65"/>
            <p:cNvSpPr/>
            <p:nvPr/>
          </p:nvSpPr>
          <p:spPr>
            <a:xfrm>
              <a:off x="3406859" y="2288463"/>
              <a:ext cx="10630" cy="37938"/>
            </a:xfrm>
            <a:custGeom>
              <a:rect b="b" l="l" r="r" t="t"/>
              <a:pathLst>
                <a:path extrusionOk="0" h="1192" w="334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65"/>
            <p:cNvSpPr/>
            <p:nvPr/>
          </p:nvSpPr>
          <p:spPr>
            <a:xfrm>
              <a:off x="3149183" y="1976585"/>
              <a:ext cx="219419" cy="183072"/>
            </a:xfrm>
            <a:custGeom>
              <a:rect b="b" l="l" r="r" t="t"/>
              <a:pathLst>
                <a:path extrusionOk="0" h="5752" w="6894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65"/>
            <p:cNvSpPr/>
            <p:nvPr/>
          </p:nvSpPr>
          <p:spPr>
            <a:xfrm>
              <a:off x="3187822" y="2009177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65"/>
            <p:cNvSpPr/>
            <p:nvPr/>
          </p:nvSpPr>
          <p:spPr>
            <a:xfrm>
              <a:off x="3226110" y="2009177"/>
              <a:ext cx="81478" cy="10280"/>
            </a:xfrm>
            <a:custGeom>
              <a:rect b="b" l="l" r="r" t="t"/>
              <a:pathLst>
                <a:path extrusionOk="0" h="323" w="256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65"/>
            <p:cNvSpPr/>
            <p:nvPr/>
          </p:nvSpPr>
          <p:spPr>
            <a:xfrm>
              <a:off x="3187822" y="2036453"/>
              <a:ext cx="119767" cy="10662"/>
            </a:xfrm>
            <a:custGeom>
              <a:rect b="b" l="l" r="r" t="t"/>
              <a:pathLst>
                <a:path extrusionOk="0" h="335" w="3763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65"/>
            <p:cNvSpPr/>
            <p:nvPr/>
          </p:nvSpPr>
          <p:spPr>
            <a:xfrm>
              <a:off x="3187822" y="2064143"/>
              <a:ext cx="81510" cy="10248"/>
            </a:xfrm>
            <a:custGeom>
              <a:rect b="b" l="l" r="r" t="t"/>
              <a:pathLst>
                <a:path extrusionOk="0" h="322" w="2561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65"/>
            <p:cNvSpPr/>
            <p:nvPr/>
          </p:nvSpPr>
          <p:spPr>
            <a:xfrm>
              <a:off x="3280663" y="2064143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24" name="Google Shape;10824;p65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25" name="Google Shape;10825;p65"/>
            <p:cNvSpPr/>
            <p:nvPr/>
          </p:nvSpPr>
          <p:spPr>
            <a:xfrm>
              <a:off x="870939" y="1975821"/>
              <a:ext cx="332375" cy="350071"/>
            </a:xfrm>
            <a:custGeom>
              <a:rect b="b" l="l" r="r" t="t"/>
              <a:pathLst>
                <a:path extrusionOk="0" h="10999" w="10443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65"/>
            <p:cNvSpPr/>
            <p:nvPr/>
          </p:nvSpPr>
          <p:spPr>
            <a:xfrm>
              <a:off x="955059" y="2135755"/>
              <a:ext cx="164134" cy="75877"/>
            </a:xfrm>
            <a:custGeom>
              <a:rect b="b" l="l" r="r" t="t"/>
              <a:pathLst>
                <a:path extrusionOk="0" h="2384" w="5157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65"/>
            <p:cNvSpPr/>
            <p:nvPr/>
          </p:nvSpPr>
          <p:spPr>
            <a:xfrm>
              <a:off x="955059" y="2224999"/>
              <a:ext cx="164134" cy="75240"/>
            </a:xfrm>
            <a:custGeom>
              <a:rect b="b" l="l" r="r" t="t"/>
              <a:pathLst>
                <a:path extrusionOk="0" h="2364" w="5157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65"/>
            <p:cNvSpPr/>
            <p:nvPr/>
          </p:nvSpPr>
          <p:spPr>
            <a:xfrm>
              <a:off x="1021387" y="2183496"/>
              <a:ext cx="18969" cy="69766"/>
            </a:xfrm>
            <a:custGeom>
              <a:rect b="b" l="l" r="r" t="t"/>
              <a:pathLst>
                <a:path extrusionOk="0" h="2192" w="596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29" name="Google Shape;10829;p65"/>
          <p:cNvSpPr/>
          <p:nvPr/>
        </p:nvSpPr>
        <p:spPr>
          <a:xfrm>
            <a:off x="1276039" y="1961817"/>
            <a:ext cx="414967" cy="378970"/>
          </a:xfrm>
          <a:custGeom>
            <a:rect b="b" l="l" r="r" t="t"/>
            <a:pathLst>
              <a:path extrusionOk="0" h="11907" w="13038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30" name="Google Shape;10830;p65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31" name="Google Shape;10831;p65"/>
            <p:cNvSpPr/>
            <p:nvPr/>
          </p:nvSpPr>
          <p:spPr>
            <a:xfrm>
              <a:off x="3979435" y="1976585"/>
              <a:ext cx="345265" cy="349848"/>
            </a:xfrm>
            <a:custGeom>
              <a:rect b="b" l="l" r="r" t="t"/>
              <a:pathLst>
                <a:path extrusionOk="0" h="10992" w="10848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2" name="Google Shape;10832;p65"/>
            <p:cNvSpPr/>
            <p:nvPr/>
          </p:nvSpPr>
          <p:spPr>
            <a:xfrm>
              <a:off x="4044236" y="2176685"/>
              <a:ext cx="144783" cy="123077"/>
            </a:xfrm>
            <a:custGeom>
              <a:rect b="b" l="l" r="r" t="t"/>
              <a:pathLst>
                <a:path extrusionOk="0" h="3867" w="4549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65"/>
            <p:cNvSpPr/>
            <p:nvPr/>
          </p:nvSpPr>
          <p:spPr>
            <a:xfrm>
              <a:off x="4046910" y="2065957"/>
              <a:ext cx="204269" cy="100893"/>
            </a:xfrm>
            <a:custGeom>
              <a:rect b="b" l="l" r="r" t="t"/>
              <a:pathLst>
                <a:path extrusionOk="0" h="3170" w="6418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65"/>
            <p:cNvSpPr/>
            <p:nvPr/>
          </p:nvSpPr>
          <p:spPr>
            <a:xfrm>
              <a:off x="4195735" y="2118027"/>
              <a:ext cx="84247" cy="174224"/>
            </a:xfrm>
            <a:custGeom>
              <a:rect b="b" l="l" r="r" t="t"/>
              <a:pathLst>
                <a:path extrusionOk="0" h="5474" w="2647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5" name="Google Shape;10835;p65"/>
            <p:cNvSpPr/>
            <p:nvPr/>
          </p:nvSpPr>
          <p:spPr>
            <a:xfrm>
              <a:off x="4109037" y="2161153"/>
              <a:ext cx="81510" cy="55348"/>
            </a:xfrm>
            <a:custGeom>
              <a:rect b="b" l="l" r="r" t="t"/>
              <a:pathLst>
                <a:path extrusionOk="0" h="1739" w="2561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6" name="Google Shape;10836;p65"/>
            <p:cNvSpPr/>
            <p:nvPr/>
          </p:nvSpPr>
          <p:spPr>
            <a:xfrm>
              <a:off x="4157160" y="2083080"/>
              <a:ext cx="10662" cy="29218"/>
            </a:xfrm>
            <a:custGeom>
              <a:rect b="b" l="l" r="r" t="t"/>
              <a:pathLst>
                <a:path extrusionOk="0" h="918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65"/>
            <p:cNvSpPr/>
            <p:nvPr/>
          </p:nvSpPr>
          <p:spPr>
            <a:xfrm>
              <a:off x="4109419" y="2096034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65"/>
            <p:cNvSpPr/>
            <p:nvPr/>
          </p:nvSpPr>
          <p:spPr>
            <a:xfrm>
              <a:off x="4074950" y="2130121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9" name="Google Shape;10839;p65"/>
            <p:cNvSpPr/>
            <p:nvPr/>
          </p:nvSpPr>
          <p:spPr>
            <a:xfrm>
              <a:off x="4063555" y="2177067"/>
              <a:ext cx="29218" cy="10630"/>
            </a:xfrm>
            <a:custGeom>
              <a:rect b="b" l="l" r="r" t="t"/>
              <a:pathLst>
                <a:path extrusionOk="0" h="334" w="918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0" name="Google Shape;10840;p65"/>
            <p:cNvSpPr/>
            <p:nvPr/>
          </p:nvSpPr>
          <p:spPr>
            <a:xfrm>
              <a:off x="4073804" y="2215005"/>
              <a:ext cx="29600" cy="20051"/>
            </a:xfrm>
            <a:custGeom>
              <a:rect b="b" l="l" r="r" t="t"/>
              <a:pathLst>
                <a:path extrusionOk="0" h="630" w="93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1" name="Google Shape;10841;p65"/>
            <p:cNvSpPr/>
            <p:nvPr/>
          </p:nvSpPr>
          <p:spPr>
            <a:xfrm>
              <a:off x="4109419" y="2242472"/>
              <a:ext cx="21261" cy="26703"/>
            </a:xfrm>
            <a:custGeom>
              <a:rect b="b" l="l" r="r" t="t"/>
              <a:pathLst>
                <a:path extrusionOk="0" h="839" w="668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65"/>
            <p:cNvSpPr/>
            <p:nvPr/>
          </p:nvSpPr>
          <p:spPr>
            <a:xfrm>
              <a:off x="4157924" y="2252466"/>
              <a:ext cx="10248" cy="29600"/>
            </a:xfrm>
            <a:custGeom>
              <a:rect b="b" l="l" r="r" t="t"/>
              <a:pathLst>
                <a:path extrusionOk="0" h="930" w="322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65"/>
            <p:cNvSpPr/>
            <p:nvPr/>
          </p:nvSpPr>
          <p:spPr>
            <a:xfrm>
              <a:off x="4194685" y="2242472"/>
              <a:ext cx="21261" cy="27022"/>
            </a:xfrm>
            <a:custGeom>
              <a:rect b="b" l="l" r="r" t="t"/>
              <a:pathLst>
                <a:path extrusionOk="0" h="849" w="668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65"/>
            <p:cNvSpPr/>
            <p:nvPr/>
          </p:nvSpPr>
          <p:spPr>
            <a:xfrm>
              <a:off x="4222343" y="2215387"/>
              <a:ext cx="27690" cy="19669"/>
            </a:xfrm>
            <a:custGeom>
              <a:rect b="b" l="l" r="r" t="t"/>
              <a:pathLst>
                <a:path extrusionOk="0" h="618" w="87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5" name="Google Shape;10845;p65"/>
            <p:cNvSpPr/>
            <p:nvPr/>
          </p:nvSpPr>
          <p:spPr>
            <a:xfrm>
              <a:off x="4232941" y="2177067"/>
              <a:ext cx="29600" cy="10630"/>
            </a:xfrm>
            <a:custGeom>
              <a:rect b="b" l="l" r="r" t="t"/>
              <a:pathLst>
                <a:path extrusionOk="0" h="334" w="93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6" name="Google Shape;10846;p65"/>
            <p:cNvSpPr/>
            <p:nvPr/>
          </p:nvSpPr>
          <p:spPr>
            <a:xfrm>
              <a:off x="4221579" y="2130694"/>
              <a:ext cx="28454" cy="19478"/>
            </a:xfrm>
            <a:custGeom>
              <a:rect b="b" l="l" r="r" t="t"/>
              <a:pathLst>
                <a:path extrusionOk="0" h="612" w="894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65"/>
            <p:cNvSpPr/>
            <p:nvPr/>
          </p:nvSpPr>
          <p:spPr>
            <a:xfrm>
              <a:off x="4194685" y="2095652"/>
              <a:ext cx="20879" cy="26862"/>
            </a:xfrm>
            <a:custGeom>
              <a:rect b="b" l="l" r="r" t="t"/>
              <a:pathLst>
                <a:path extrusionOk="0" h="844" w="656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8" name="Google Shape;10848;p65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49" name="Google Shape;10849;p65"/>
            <p:cNvSpPr/>
            <p:nvPr/>
          </p:nvSpPr>
          <p:spPr>
            <a:xfrm>
              <a:off x="3576626" y="2145971"/>
              <a:ext cx="284251" cy="181544"/>
            </a:xfrm>
            <a:custGeom>
              <a:rect b="b" l="l" r="r" t="t"/>
              <a:pathLst>
                <a:path extrusionOk="0" h="5704" w="8931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65"/>
            <p:cNvSpPr/>
            <p:nvPr/>
          </p:nvSpPr>
          <p:spPr>
            <a:xfrm>
              <a:off x="3656195" y="1975821"/>
              <a:ext cx="120149" cy="164134"/>
            </a:xfrm>
            <a:custGeom>
              <a:rect b="b" l="l" r="r" t="t"/>
              <a:pathLst>
                <a:path extrusionOk="0" h="5157" w="3775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65"/>
            <p:cNvSpPr/>
            <p:nvPr/>
          </p:nvSpPr>
          <p:spPr>
            <a:xfrm>
              <a:off x="3700149" y="2113380"/>
              <a:ext cx="32241" cy="10280"/>
            </a:xfrm>
            <a:custGeom>
              <a:rect b="b" l="l" r="r" t="t"/>
              <a:pathLst>
                <a:path extrusionOk="0" h="323" w="101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52" name="Google Shape;10852;p65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53" name="Google Shape;10853;p65"/>
            <p:cNvSpPr/>
            <p:nvPr/>
          </p:nvSpPr>
          <p:spPr>
            <a:xfrm>
              <a:off x="2722090" y="2890162"/>
              <a:ext cx="238770" cy="371841"/>
            </a:xfrm>
            <a:custGeom>
              <a:rect b="b" l="l" r="r" t="t"/>
              <a:pathLst>
                <a:path extrusionOk="0" h="11683" w="7502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65"/>
            <p:cNvSpPr/>
            <p:nvPr/>
          </p:nvSpPr>
          <p:spPr>
            <a:xfrm>
              <a:off x="2882023" y="2951111"/>
              <a:ext cx="21993" cy="16837"/>
            </a:xfrm>
            <a:custGeom>
              <a:rect b="b" l="l" r="r" t="t"/>
              <a:pathLst>
                <a:path extrusionOk="0" h="529" w="691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65"/>
            <p:cNvSpPr/>
            <p:nvPr/>
          </p:nvSpPr>
          <p:spPr>
            <a:xfrm>
              <a:off x="2804332" y="2960341"/>
              <a:ext cx="11012" cy="15946"/>
            </a:xfrm>
            <a:custGeom>
              <a:rect b="b" l="l" r="r" t="t"/>
              <a:pathLst>
                <a:path extrusionOk="0" h="501" w="34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56" name="Google Shape;10856;p65"/>
          <p:cNvSpPr/>
          <p:nvPr/>
        </p:nvSpPr>
        <p:spPr>
          <a:xfrm>
            <a:off x="5775652" y="1969392"/>
            <a:ext cx="361147" cy="360797"/>
          </a:xfrm>
          <a:custGeom>
            <a:rect b="b" l="l" r="r" t="t"/>
            <a:pathLst>
              <a:path extrusionOk="0" h="11336" w="11347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57" name="Google Shape;10857;p65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58" name="Google Shape;10858;p65"/>
            <p:cNvSpPr/>
            <p:nvPr/>
          </p:nvSpPr>
          <p:spPr>
            <a:xfrm>
              <a:off x="6247813" y="2069522"/>
              <a:ext cx="329701" cy="261781"/>
            </a:xfrm>
            <a:custGeom>
              <a:rect b="b" l="l" r="r" t="t"/>
              <a:pathLst>
                <a:path extrusionOk="0" h="8225" w="10359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9" name="Google Shape;10859;p65"/>
            <p:cNvSpPr/>
            <p:nvPr/>
          </p:nvSpPr>
          <p:spPr>
            <a:xfrm>
              <a:off x="6216367" y="1970156"/>
              <a:ext cx="329701" cy="260731"/>
            </a:xfrm>
            <a:custGeom>
              <a:rect b="b" l="l" r="r" t="t"/>
              <a:pathLst>
                <a:path extrusionOk="0" h="8192" w="10359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0" name="Google Shape;10860;p65"/>
            <p:cNvSpPr/>
            <p:nvPr/>
          </p:nvSpPr>
          <p:spPr>
            <a:xfrm>
              <a:off x="6351252" y="2064875"/>
              <a:ext cx="17855" cy="28072"/>
            </a:xfrm>
            <a:custGeom>
              <a:rect b="b" l="l" r="r" t="t"/>
              <a:pathLst>
                <a:path extrusionOk="0" h="882" w="561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65"/>
            <p:cNvSpPr/>
            <p:nvPr/>
          </p:nvSpPr>
          <p:spPr>
            <a:xfrm>
              <a:off x="6260321" y="2016688"/>
              <a:ext cx="272857" cy="269929"/>
            </a:xfrm>
            <a:custGeom>
              <a:rect b="b" l="l" r="r" t="t"/>
              <a:pathLst>
                <a:path extrusionOk="0" h="8481" w="8573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2" name="Google Shape;10862;p65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63" name="Google Shape;10863;p65"/>
            <p:cNvSpPr/>
            <p:nvPr/>
          </p:nvSpPr>
          <p:spPr>
            <a:xfrm>
              <a:off x="1334029" y="2952385"/>
              <a:ext cx="318339" cy="216395"/>
            </a:xfrm>
            <a:custGeom>
              <a:rect b="b" l="l" r="r" t="t"/>
              <a:pathLst>
                <a:path extrusionOk="0" h="6799" w="10002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65"/>
            <p:cNvSpPr/>
            <p:nvPr/>
          </p:nvSpPr>
          <p:spPr>
            <a:xfrm>
              <a:off x="1289311" y="2926222"/>
              <a:ext cx="408156" cy="299783"/>
            </a:xfrm>
            <a:custGeom>
              <a:rect b="b" l="l" r="r" t="t"/>
              <a:pathLst>
                <a:path extrusionOk="0" h="9419" w="12824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5" name="Google Shape;10865;p65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66" name="Google Shape;10866;p65"/>
            <p:cNvSpPr/>
            <p:nvPr/>
          </p:nvSpPr>
          <p:spPr>
            <a:xfrm>
              <a:off x="8136871" y="2285821"/>
              <a:ext cx="44368" cy="44368"/>
            </a:xfrm>
            <a:custGeom>
              <a:rect b="b" l="l" r="r" t="t"/>
              <a:pathLst>
                <a:path extrusionOk="0" h="1394" w="1394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65"/>
            <p:cNvSpPr/>
            <p:nvPr/>
          </p:nvSpPr>
          <p:spPr>
            <a:xfrm>
              <a:off x="8210010" y="2121719"/>
              <a:ext cx="56112" cy="56112"/>
            </a:xfrm>
            <a:custGeom>
              <a:rect b="b" l="l" r="r" t="t"/>
              <a:pathLst>
                <a:path extrusionOk="0" h="1763" w="1763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65"/>
            <p:cNvSpPr/>
            <p:nvPr/>
          </p:nvSpPr>
          <p:spPr>
            <a:xfrm>
              <a:off x="8051987" y="2121719"/>
              <a:ext cx="55730" cy="56112"/>
            </a:xfrm>
            <a:custGeom>
              <a:rect b="b" l="l" r="r" t="t"/>
              <a:pathLst>
                <a:path extrusionOk="0" h="1763" w="1751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65"/>
            <p:cNvSpPr/>
            <p:nvPr/>
          </p:nvSpPr>
          <p:spPr>
            <a:xfrm>
              <a:off x="7978465" y="2285821"/>
              <a:ext cx="44749" cy="44368"/>
            </a:xfrm>
            <a:custGeom>
              <a:rect b="b" l="l" r="r" t="t"/>
              <a:pathLst>
                <a:path extrusionOk="0" h="1394" w="1406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65"/>
            <p:cNvSpPr/>
            <p:nvPr/>
          </p:nvSpPr>
          <p:spPr>
            <a:xfrm>
              <a:off x="8294894" y="2285821"/>
              <a:ext cx="44718" cy="44368"/>
            </a:xfrm>
            <a:custGeom>
              <a:rect b="b" l="l" r="r" t="t"/>
              <a:pathLst>
                <a:path extrusionOk="0" h="1394" w="1405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65"/>
            <p:cNvSpPr/>
            <p:nvPr/>
          </p:nvSpPr>
          <p:spPr>
            <a:xfrm>
              <a:off x="8119811" y="1969392"/>
              <a:ext cx="78455" cy="78487"/>
            </a:xfrm>
            <a:custGeom>
              <a:rect b="b" l="l" r="r" t="t"/>
              <a:pathLst>
                <a:path extrusionOk="0" h="2466" w="2465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65"/>
            <p:cNvSpPr/>
            <p:nvPr/>
          </p:nvSpPr>
          <p:spPr>
            <a:xfrm>
              <a:off x="8012202" y="2189575"/>
              <a:ext cx="134917" cy="89690"/>
            </a:xfrm>
            <a:custGeom>
              <a:rect b="b" l="l" r="r" t="t"/>
              <a:pathLst>
                <a:path extrusionOk="0" h="2818" w="4239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3" name="Google Shape;10873;p65"/>
            <p:cNvSpPr/>
            <p:nvPr/>
          </p:nvSpPr>
          <p:spPr>
            <a:xfrm>
              <a:off x="8099346" y="2059973"/>
              <a:ext cx="119385" cy="56016"/>
            </a:xfrm>
            <a:custGeom>
              <a:rect b="b" l="l" r="r" t="t"/>
              <a:pathLst>
                <a:path extrusionOk="0" h="1760" w="3751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4" name="Google Shape;10874;p65"/>
            <p:cNvSpPr/>
            <p:nvPr/>
          </p:nvSpPr>
          <p:spPr>
            <a:xfrm>
              <a:off x="8170194" y="2189925"/>
              <a:ext cx="135331" cy="89849"/>
            </a:xfrm>
            <a:custGeom>
              <a:rect b="b" l="l" r="r" t="t"/>
              <a:pathLst>
                <a:path extrusionOk="0" h="2823" w="4252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75" name="Google Shape;10875;p65"/>
          <p:cNvSpPr/>
          <p:nvPr/>
        </p:nvSpPr>
        <p:spPr>
          <a:xfrm>
            <a:off x="2206357" y="2890607"/>
            <a:ext cx="372159" cy="372159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76" name="Google Shape;10876;p65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77" name="Google Shape;10877;p65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65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65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65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65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82" name="Google Shape;10882;p65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83" name="Google Shape;10883;p65"/>
            <p:cNvSpPr/>
            <p:nvPr/>
          </p:nvSpPr>
          <p:spPr>
            <a:xfrm>
              <a:off x="1809595" y="3025333"/>
              <a:ext cx="97424" cy="32432"/>
            </a:xfrm>
            <a:custGeom>
              <a:rect b="b" l="l" r="r" t="t"/>
              <a:pathLst>
                <a:path extrusionOk="0" h="1019" w="3061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65"/>
            <p:cNvSpPr/>
            <p:nvPr/>
          </p:nvSpPr>
          <p:spPr>
            <a:xfrm>
              <a:off x="1749728" y="2974346"/>
              <a:ext cx="216777" cy="283869"/>
            </a:xfrm>
            <a:custGeom>
              <a:rect b="b" l="l" r="r" t="t"/>
              <a:pathLst>
                <a:path extrusionOk="0" h="8919" w="6811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65"/>
            <p:cNvSpPr/>
            <p:nvPr/>
          </p:nvSpPr>
          <p:spPr>
            <a:xfrm>
              <a:off x="1785725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65"/>
            <p:cNvSpPr/>
            <p:nvPr/>
          </p:nvSpPr>
          <p:spPr>
            <a:xfrm>
              <a:off x="1919114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65"/>
            <p:cNvSpPr/>
            <p:nvPr/>
          </p:nvSpPr>
          <p:spPr>
            <a:xfrm>
              <a:off x="1956257" y="2931156"/>
              <a:ext cx="180398" cy="188737"/>
            </a:xfrm>
            <a:custGeom>
              <a:rect b="b" l="l" r="r" t="t"/>
              <a:pathLst>
                <a:path extrusionOk="0" h="5930" w="5668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65"/>
            <p:cNvSpPr/>
            <p:nvPr/>
          </p:nvSpPr>
          <p:spPr>
            <a:xfrm>
              <a:off x="2027487" y="2894777"/>
              <a:ext cx="36029" cy="108786"/>
            </a:xfrm>
            <a:custGeom>
              <a:rect b="b" l="l" r="r" t="t"/>
              <a:pathLst>
                <a:path extrusionOk="0" h="3418" w="1132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65"/>
            <p:cNvSpPr/>
            <p:nvPr/>
          </p:nvSpPr>
          <p:spPr>
            <a:xfrm>
              <a:off x="2027487" y="3009992"/>
              <a:ext cx="36029" cy="36029"/>
            </a:xfrm>
            <a:custGeom>
              <a:rect b="b" l="l" r="r" t="t"/>
              <a:pathLst>
                <a:path extrusionOk="0" h="1132" w="1132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0" name="Google Shape;10890;p65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91" name="Google Shape;10891;p65"/>
            <p:cNvSpPr/>
            <p:nvPr/>
          </p:nvSpPr>
          <p:spPr>
            <a:xfrm>
              <a:off x="7098912" y="2127607"/>
              <a:ext cx="134567" cy="202582"/>
            </a:xfrm>
            <a:custGeom>
              <a:rect b="b" l="l" r="r" t="t"/>
              <a:pathLst>
                <a:path extrusionOk="0" h="6365" w="4228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2" name="Google Shape;10892;p65"/>
            <p:cNvSpPr/>
            <p:nvPr/>
          </p:nvSpPr>
          <p:spPr>
            <a:xfrm>
              <a:off x="7120141" y="2297184"/>
              <a:ext cx="10662" cy="33005"/>
            </a:xfrm>
            <a:custGeom>
              <a:rect b="b" l="l" r="r" t="t"/>
              <a:pathLst>
                <a:path extrusionOk="0" h="1037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3" name="Google Shape;10893;p65"/>
            <p:cNvSpPr/>
            <p:nvPr/>
          </p:nvSpPr>
          <p:spPr>
            <a:xfrm>
              <a:off x="7199360" y="2297184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65"/>
            <p:cNvSpPr/>
            <p:nvPr/>
          </p:nvSpPr>
          <p:spPr>
            <a:xfrm>
              <a:off x="7357001" y="2165704"/>
              <a:ext cx="56876" cy="17823"/>
            </a:xfrm>
            <a:custGeom>
              <a:rect b="b" l="l" r="r" t="t"/>
              <a:pathLst>
                <a:path extrusionOk="0" h="560" w="1787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65"/>
            <p:cNvSpPr/>
            <p:nvPr/>
          </p:nvSpPr>
          <p:spPr>
            <a:xfrm>
              <a:off x="7312666" y="2133113"/>
              <a:ext cx="145897" cy="197840"/>
            </a:xfrm>
            <a:custGeom>
              <a:rect b="b" l="l" r="r" t="t"/>
              <a:pathLst>
                <a:path extrusionOk="0" h="6216" w="4584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65"/>
            <p:cNvSpPr/>
            <p:nvPr/>
          </p:nvSpPr>
          <p:spPr>
            <a:xfrm>
              <a:off x="7340324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65"/>
            <p:cNvSpPr/>
            <p:nvPr/>
          </p:nvSpPr>
          <p:spPr>
            <a:xfrm>
              <a:off x="7419511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65"/>
            <p:cNvSpPr/>
            <p:nvPr/>
          </p:nvSpPr>
          <p:spPr>
            <a:xfrm>
              <a:off x="7153878" y="1969392"/>
              <a:ext cx="225498" cy="188355"/>
            </a:xfrm>
            <a:custGeom>
              <a:rect b="b" l="l" r="r" t="t"/>
              <a:pathLst>
                <a:path extrusionOk="0" h="5918" w="7085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9" name="Google Shape;10899;p65"/>
            <p:cNvSpPr/>
            <p:nvPr/>
          </p:nvSpPr>
          <p:spPr>
            <a:xfrm>
              <a:off x="7193663" y="2003511"/>
              <a:ext cx="27308" cy="10248"/>
            </a:xfrm>
            <a:custGeom>
              <a:rect b="b" l="l" r="r" t="t"/>
              <a:pathLst>
                <a:path extrusionOk="0" h="322" w="85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0" name="Google Shape;10900;p65"/>
            <p:cNvSpPr/>
            <p:nvPr/>
          </p:nvSpPr>
          <p:spPr>
            <a:xfrm>
              <a:off x="7233065" y="2003511"/>
              <a:ext cx="83802" cy="10248"/>
            </a:xfrm>
            <a:custGeom>
              <a:rect b="b" l="l" r="r" t="t"/>
              <a:pathLst>
                <a:path extrusionOk="0" h="322" w="26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65"/>
            <p:cNvSpPr/>
            <p:nvPr/>
          </p:nvSpPr>
          <p:spPr>
            <a:xfrm>
              <a:off x="7193281" y="2031933"/>
              <a:ext cx="123936" cy="10248"/>
            </a:xfrm>
            <a:custGeom>
              <a:rect b="b" l="l" r="r" t="t"/>
              <a:pathLst>
                <a:path extrusionOk="0" h="322" w="3894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65"/>
            <p:cNvSpPr/>
            <p:nvPr/>
          </p:nvSpPr>
          <p:spPr>
            <a:xfrm>
              <a:off x="7193663" y="2059973"/>
              <a:ext cx="83770" cy="10248"/>
            </a:xfrm>
            <a:custGeom>
              <a:rect b="b" l="l" r="r" t="t"/>
              <a:pathLst>
                <a:path extrusionOk="0" h="322" w="2632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3" name="Google Shape;10903;p65"/>
            <p:cNvSpPr/>
            <p:nvPr/>
          </p:nvSpPr>
          <p:spPr>
            <a:xfrm>
              <a:off x="7289145" y="2059973"/>
              <a:ext cx="27722" cy="10248"/>
            </a:xfrm>
            <a:custGeom>
              <a:rect b="b" l="l" r="r" t="t"/>
              <a:pathLst>
                <a:path extrusionOk="0" h="322" w="871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04" name="Google Shape;10904;p65"/>
          <p:cNvSpPr/>
          <p:nvPr/>
        </p:nvSpPr>
        <p:spPr>
          <a:xfrm>
            <a:off x="3094217" y="2895159"/>
            <a:ext cx="394152" cy="361529"/>
          </a:xfrm>
          <a:custGeom>
            <a:rect b="b" l="l" r="r" t="t"/>
            <a:pathLst>
              <a:path extrusionOk="0" h="11359" w="12384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05" name="Google Shape;10905;p65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906" name="Google Shape;10906;p65"/>
            <p:cNvSpPr/>
            <p:nvPr/>
          </p:nvSpPr>
          <p:spPr>
            <a:xfrm>
              <a:off x="5575935" y="2093297"/>
              <a:ext cx="103885" cy="217923"/>
            </a:xfrm>
            <a:custGeom>
              <a:rect b="b" l="l" r="r" t="t"/>
              <a:pathLst>
                <a:path extrusionOk="0" h="6847" w="3264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65"/>
            <p:cNvSpPr/>
            <p:nvPr/>
          </p:nvSpPr>
          <p:spPr>
            <a:xfrm>
              <a:off x="5426250" y="1990239"/>
              <a:ext cx="191029" cy="322508"/>
            </a:xfrm>
            <a:custGeom>
              <a:rect b="b" l="l" r="r" t="t"/>
              <a:pathLst>
                <a:path extrusionOk="0" h="10133" w="6002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65"/>
            <p:cNvSpPr/>
            <p:nvPr/>
          </p:nvSpPr>
          <p:spPr>
            <a:xfrm>
              <a:off x="5352728" y="2121719"/>
              <a:ext cx="103503" cy="189501"/>
            </a:xfrm>
            <a:custGeom>
              <a:rect b="b" l="l" r="r" t="t"/>
              <a:pathLst>
                <a:path extrusionOk="0" h="5954" w="3252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9" name="Google Shape;10909;p65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910" name="Google Shape;10910;p65"/>
            <p:cNvSpPr/>
            <p:nvPr/>
          </p:nvSpPr>
          <p:spPr>
            <a:xfrm>
              <a:off x="7538896" y="1970156"/>
              <a:ext cx="361147" cy="361529"/>
            </a:xfrm>
            <a:custGeom>
              <a:rect b="b" l="l" r="r" t="t"/>
              <a:pathLst>
                <a:path extrusionOk="0" h="11359" w="11347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1" name="Google Shape;10911;p65"/>
            <p:cNvSpPr/>
            <p:nvPr/>
          </p:nvSpPr>
          <p:spPr>
            <a:xfrm>
              <a:off x="7685907" y="2066784"/>
              <a:ext cx="101211" cy="11394"/>
            </a:xfrm>
            <a:custGeom>
              <a:rect b="b" l="l" r="r" t="t"/>
              <a:pathLst>
                <a:path extrusionOk="0" h="358" w="318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65"/>
            <p:cNvSpPr/>
            <p:nvPr/>
          </p:nvSpPr>
          <p:spPr>
            <a:xfrm>
              <a:off x="7685907" y="2106187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3" name="Google Shape;10913;p65"/>
            <p:cNvSpPr/>
            <p:nvPr/>
          </p:nvSpPr>
          <p:spPr>
            <a:xfrm>
              <a:off x="7685907" y="2145239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4" name="Google Shape;10914;p65"/>
            <p:cNvSpPr/>
            <p:nvPr/>
          </p:nvSpPr>
          <p:spPr>
            <a:xfrm>
              <a:off x="7685907" y="218426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65"/>
            <p:cNvSpPr/>
            <p:nvPr/>
          </p:nvSpPr>
          <p:spPr>
            <a:xfrm>
              <a:off x="7685907" y="222328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6" name="Google Shape;10916;p65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17" name="Google Shape;10917;p65"/>
            <p:cNvSpPr/>
            <p:nvPr/>
          </p:nvSpPr>
          <p:spPr>
            <a:xfrm>
              <a:off x="4896099" y="1970920"/>
              <a:ext cx="358155" cy="358123"/>
            </a:xfrm>
            <a:custGeom>
              <a:rect b="b" l="l" r="r" t="t"/>
              <a:pathLst>
                <a:path extrusionOk="0" h="11252" w="11253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8" name="Google Shape;10918;p65"/>
            <p:cNvSpPr/>
            <p:nvPr/>
          </p:nvSpPr>
          <p:spPr>
            <a:xfrm>
              <a:off x="4991454" y="2067835"/>
              <a:ext cx="166999" cy="164325"/>
            </a:xfrm>
            <a:custGeom>
              <a:rect b="b" l="l" r="r" t="t"/>
              <a:pathLst>
                <a:path extrusionOk="0" h="5163" w="5247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9" name="Google Shape;10919;p65"/>
            <p:cNvSpPr/>
            <p:nvPr/>
          </p:nvSpPr>
          <p:spPr>
            <a:xfrm>
              <a:off x="4923789" y="1998578"/>
              <a:ext cx="302043" cy="302425"/>
            </a:xfrm>
            <a:custGeom>
              <a:rect b="b" l="l" r="r" t="t"/>
              <a:pathLst>
                <a:path extrusionOk="0" h="9502" w="949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0" name="Google Shape;10920;p65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21" name="Google Shape;10921;p65"/>
            <p:cNvSpPr/>
            <p:nvPr/>
          </p:nvSpPr>
          <p:spPr>
            <a:xfrm>
              <a:off x="4277659" y="3015880"/>
              <a:ext cx="25048" cy="19128"/>
            </a:xfrm>
            <a:custGeom>
              <a:rect b="b" l="l" r="r" t="t"/>
              <a:pathLst>
                <a:path extrusionOk="0" h="601" w="787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2" name="Google Shape;10922;p65"/>
            <p:cNvSpPr/>
            <p:nvPr/>
          </p:nvSpPr>
          <p:spPr>
            <a:xfrm>
              <a:off x="4101462" y="2977019"/>
              <a:ext cx="165630" cy="42458"/>
            </a:xfrm>
            <a:custGeom>
              <a:rect b="b" l="l" r="r" t="t"/>
              <a:pathLst>
                <a:path extrusionOk="0" h="1334" w="5204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65"/>
            <p:cNvSpPr/>
            <p:nvPr/>
          </p:nvSpPr>
          <p:spPr>
            <a:xfrm>
              <a:off x="4048787" y="3000508"/>
              <a:ext cx="283488" cy="175115"/>
            </a:xfrm>
            <a:custGeom>
              <a:rect b="b" l="l" r="r" t="t"/>
              <a:pathLst>
                <a:path extrusionOk="0" h="5502" w="8907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65"/>
            <p:cNvSpPr/>
            <p:nvPr/>
          </p:nvSpPr>
          <p:spPr>
            <a:xfrm>
              <a:off x="4126478" y="3024347"/>
              <a:ext cx="129220" cy="127437"/>
            </a:xfrm>
            <a:custGeom>
              <a:rect b="b" l="l" r="r" t="t"/>
              <a:pathLst>
                <a:path extrusionOk="0" h="4004" w="406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65"/>
            <p:cNvSpPr/>
            <p:nvPr/>
          </p:nvSpPr>
          <p:spPr>
            <a:xfrm>
              <a:off x="4156778" y="3054678"/>
              <a:ext cx="68238" cy="68270"/>
            </a:xfrm>
            <a:custGeom>
              <a:rect b="b" l="l" r="r" t="t"/>
              <a:pathLst>
                <a:path extrusionOk="0" h="2145" w="2144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65"/>
            <p:cNvSpPr/>
            <p:nvPr/>
          </p:nvSpPr>
          <p:spPr>
            <a:xfrm>
              <a:off x="4198090" y="3060375"/>
              <a:ext cx="20879" cy="20879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7" name="Google Shape;10927;p65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28" name="Google Shape;10928;p65"/>
            <p:cNvSpPr/>
            <p:nvPr/>
          </p:nvSpPr>
          <p:spPr>
            <a:xfrm>
              <a:off x="4054103" y="2430191"/>
              <a:ext cx="218687" cy="349052"/>
            </a:xfrm>
            <a:custGeom>
              <a:rect b="b" l="l" r="r" t="t"/>
              <a:pathLst>
                <a:path extrusionOk="0" h="10967" w="6871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9" name="Google Shape;10929;p65"/>
            <p:cNvSpPr/>
            <p:nvPr/>
          </p:nvSpPr>
          <p:spPr>
            <a:xfrm>
              <a:off x="4091595" y="2517716"/>
              <a:ext cx="142524" cy="103503"/>
            </a:xfrm>
            <a:custGeom>
              <a:rect b="b" l="l" r="r" t="t"/>
              <a:pathLst>
                <a:path extrusionOk="0" h="3252" w="4478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0" name="Google Shape;10930;p65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31" name="Google Shape;10931;p65"/>
            <p:cNvSpPr/>
            <p:nvPr/>
          </p:nvSpPr>
          <p:spPr>
            <a:xfrm>
              <a:off x="2313584" y="2612467"/>
              <a:ext cx="119417" cy="103853"/>
            </a:xfrm>
            <a:custGeom>
              <a:rect b="b" l="l" r="r" t="t"/>
              <a:pathLst>
                <a:path extrusionOk="0" h="3263" w="3752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65"/>
            <p:cNvSpPr/>
            <p:nvPr/>
          </p:nvSpPr>
          <p:spPr>
            <a:xfrm>
              <a:off x="2311706" y="2427549"/>
              <a:ext cx="129633" cy="171327"/>
            </a:xfrm>
            <a:custGeom>
              <a:rect b="b" l="l" r="r" t="t"/>
              <a:pathLst>
                <a:path extrusionOk="0" h="5383" w="4073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3" name="Google Shape;10933;p65"/>
            <p:cNvSpPr/>
            <p:nvPr/>
          </p:nvSpPr>
          <p:spPr>
            <a:xfrm>
              <a:off x="2438252" y="2611703"/>
              <a:ext cx="129633" cy="172441"/>
            </a:xfrm>
            <a:custGeom>
              <a:rect b="b" l="l" r="r" t="t"/>
              <a:pathLst>
                <a:path extrusionOk="0" h="5418" w="4073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4" name="Google Shape;10934;p65"/>
            <p:cNvSpPr/>
            <p:nvPr/>
          </p:nvSpPr>
          <p:spPr>
            <a:xfrm>
              <a:off x="2185128" y="2611703"/>
              <a:ext cx="130015" cy="172441"/>
            </a:xfrm>
            <a:custGeom>
              <a:rect b="b" l="l" r="r" t="t"/>
              <a:pathLst>
                <a:path extrusionOk="0" h="5418" w="4085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5" name="Google Shape;10935;p65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36" name="Google Shape;10936;p65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65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8" name="Google Shape;10938;p65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39" name="Google Shape;10939;p65"/>
            <p:cNvSpPr/>
            <p:nvPr/>
          </p:nvSpPr>
          <p:spPr>
            <a:xfrm>
              <a:off x="2868751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65"/>
            <p:cNvSpPr/>
            <p:nvPr/>
          </p:nvSpPr>
          <p:spPr>
            <a:xfrm>
              <a:off x="2870661" y="2611703"/>
              <a:ext cx="68970" cy="49301"/>
            </a:xfrm>
            <a:custGeom>
              <a:rect b="b" l="l" r="r" t="t"/>
              <a:pathLst>
                <a:path extrusionOk="0" h="1549" w="2167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65"/>
            <p:cNvSpPr/>
            <p:nvPr/>
          </p:nvSpPr>
          <p:spPr>
            <a:xfrm>
              <a:off x="2705794" y="2611321"/>
              <a:ext cx="68620" cy="49301"/>
            </a:xfrm>
            <a:custGeom>
              <a:rect b="b" l="l" r="r" t="t"/>
              <a:pathLst>
                <a:path extrusionOk="0" h="1549" w="2156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65"/>
            <p:cNvSpPr/>
            <p:nvPr/>
          </p:nvSpPr>
          <p:spPr>
            <a:xfrm>
              <a:off x="2724000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3" name="Google Shape;10943;p65"/>
            <p:cNvSpPr/>
            <p:nvPr/>
          </p:nvSpPr>
          <p:spPr>
            <a:xfrm>
              <a:off x="2788800" y="2534394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4" name="Google Shape;10944;p65"/>
            <p:cNvSpPr/>
            <p:nvPr/>
          </p:nvSpPr>
          <p:spPr>
            <a:xfrm>
              <a:off x="2764930" y="2613613"/>
              <a:ext cx="115979" cy="62923"/>
            </a:xfrm>
            <a:custGeom>
              <a:rect b="b" l="l" r="r" t="t"/>
              <a:pathLst>
                <a:path extrusionOk="0" h="1977" w="3644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65"/>
            <p:cNvSpPr/>
            <p:nvPr/>
          </p:nvSpPr>
          <p:spPr>
            <a:xfrm>
              <a:off x="2656907" y="2439293"/>
              <a:ext cx="332757" cy="332343"/>
            </a:xfrm>
            <a:custGeom>
              <a:rect b="b" l="l" r="r" t="t"/>
              <a:pathLst>
                <a:path extrusionOk="0" h="10442" w="10455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6" name="Google Shape;10946;p65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47" name="Google Shape;10947;p65"/>
            <p:cNvSpPr/>
            <p:nvPr/>
          </p:nvSpPr>
          <p:spPr>
            <a:xfrm>
              <a:off x="1865294" y="2725009"/>
              <a:ext cx="43604" cy="43604"/>
            </a:xfrm>
            <a:custGeom>
              <a:rect b="b" l="l" r="r" t="t"/>
              <a:pathLst>
                <a:path extrusionOk="0" h="1370" w="137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65"/>
            <p:cNvSpPr/>
            <p:nvPr/>
          </p:nvSpPr>
          <p:spPr>
            <a:xfrm>
              <a:off x="2005876" y="2725009"/>
              <a:ext cx="43636" cy="43604"/>
            </a:xfrm>
            <a:custGeom>
              <a:rect b="b" l="l" r="r" t="t"/>
              <a:pathLst>
                <a:path extrusionOk="0" h="1370" w="1371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65"/>
            <p:cNvSpPr/>
            <p:nvPr/>
          </p:nvSpPr>
          <p:spPr>
            <a:xfrm>
              <a:off x="1731523" y="2422616"/>
              <a:ext cx="399435" cy="365698"/>
            </a:xfrm>
            <a:custGeom>
              <a:rect b="b" l="l" r="r" t="t"/>
              <a:pathLst>
                <a:path extrusionOk="0" h="11490" w="1255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0" name="Google Shape;10950;p65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51" name="Google Shape;10951;p65"/>
            <p:cNvSpPr/>
            <p:nvPr/>
          </p:nvSpPr>
          <p:spPr>
            <a:xfrm>
              <a:off x="3151825" y="2465806"/>
              <a:ext cx="235746" cy="311146"/>
            </a:xfrm>
            <a:custGeom>
              <a:rect b="b" l="l" r="r" t="t"/>
              <a:pathLst>
                <a:path extrusionOk="0" h="9776" w="7407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2" name="Google Shape;10952;p65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3" name="Google Shape;10953;p65"/>
            <p:cNvSpPr/>
            <p:nvPr/>
          </p:nvSpPr>
          <p:spPr>
            <a:xfrm>
              <a:off x="3242024" y="2524941"/>
              <a:ext cx="54202" cy="117857"/>
            </a:xfrm>
            <a:custGeom>
              <a:rect b="b" l="l" r="r" t="t"/>
              <a:pathLst>
                <a:path extrusionOk="0" h="3703" w="1703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65"/>
            <p:cNvSpPr/>
            <p:nvPr/>
          </p:nvSpPr>
          <p:spPr>
            <a:xfrm>
              <a:off x="3390945" y="2433724"/>
              <a:ext cx="51179" cy="85934"/>
            </a:xfrm>
            <a:custGeom>
              <a:rect b="b" l="l" r="r" t="t"/>
              <a:pathLst>
                <a:path extrusionOk="0" h="2700" w="1608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65"/>
            <p:cNvSpPr/>
            <p:nvPr/>
          </p:nvSpPr>
          <p:spPr>
            <a:xfrm>
              <a:off x="3360613" y="2478187"/>
              <a:ext cx="27340" cy="41471"/>
            </a:xfrm>
            <a:custGeom>
              <a:rect b="b" l="l" r="r" t="t"/>
              <a:pathLst>
                <a:path extrusionOk="0" h="1303" w="859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65"/>
            <p:cNvSpPr/>
            <p:nvPr/>
          </p:nvSpPr>
          <p:spPr>
            <a:xfrm>
              <a:off x="3375795" y="2455939"/>
              <a:ext cx="39434" cy="63719"/>
            </a:xfrm>
            <a:custGeom>
              <a:rect b="b" l="l" r="r" t="t"/>
              <a:pathLst>
                <a:path extrusionOk="0" h="2002" w="1239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65"/>
            <p:cNvSpPr/>
            <p:nvPr/>
          </p:nvSpPr>
          <p:spPr>
            <a:xfrm>
              <a:off x="3097241" y="2433564"/>
              <a:ext cx="50829" cy="85711"/>
            </a:xfrm>
            <a:custGeom>
              <a:rect b="b" l="l" r="r" t="t"/>
              <a:pathLst>
                <a:path extrusionOk="0" h="2693" w="1597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65"/>
            <p:cNvSpPr/>
            <p:nvPr/>
          </p:nvSpPr>
          <p:spPr>
            <a:xfrm>
              <a:off x="3151061" y="2477773"/>
              <a:ext cx="27690" cy="41503"/>
            </a:xfrm>
            <a:custGeom>
              <a:rect b="b" l="l" r="r" t="t"/>
              <a:pathLst>
                <a:path extrusionOk="0" h="1304" w="87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65"/>
            <p:cNvSpPr/>
            <p:nvPr/>
          </p:nvSpPr>
          <p:spPr>
            <a:xfrm>
              <a:off x="3124167" y="2455939"/>
              <a:ext cx="39434" cy="63337"/>
            </a:xfrm>
            <a:custGeom>
              <a:rect b="b" l="l" r="r" t="t"/>
              <a:pathLst>
                <a:path extrusionOk="0" h="1990" w="1239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0" name="Google Shape;10960;p65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61" name="Google Shape;10961;p65"/>
            <p:cNvSpPr/>
            <p:nvPr/>
          </p:nvSpPr>
          <p:spPr>
            <a:xfrm>
              <a:off x="1360159" y="2510141"/>
              <a:ext cx="245963" cy="12540"/>
            </a:xfrm>
            <a:custGeom>
              <a:rect b="b" l="l" r="r" t="t"/>
              <a:pathLst>
                <a:path extrusionOk="0" h="394" w="7728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65"/>
            <p:cNvSpPr/>
            <p:nvPr/>
          </p:nvSpPr>
          <p:spPr>
            <a:xfrm>
              <a:off x="1360159" y="2575706"/>
              <a:ext cx="245963" cy="12158"/>
            </a:xfrm>
            <a:custGeom>
              <a:rect b="b" l="l" r="r" t="t"/>
              <a:pathLst>
                <a:path extrusionOk="0" h="382" w="7728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65"/>
            <p:cNvSpPr/>
            <p:nvPr/>
          </p:nvSpPr>
          <p:spPr>
            <a:xfrm>
              <a:off x="1437086" y="2618132"/>
              <a:ext cx="92873" cy="12540"/>
            </a:xfrm>
            <a:custGeom>
              <a:rect b="b" l="l" r="r" t="t"/>
              <a:pathLst>
                <a:path extrusionOk="0" h="394" w="2918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65"/>
            <p:cNvSpPr/>
            <p:nvPr/>
          </p:nvSpPr>
          <p:spPr>
            <a:xfrm>
              <a:off x="1419295" y="2543115"/>
              <a:ext cx="186827" cy="12158"/>
            </a:xfrm>
            <a:custGeom>
              <a:rect b="b" l="l" r="r" t="t"/>
              <a:pathLst>
                <a:path extrusionOk="0" h="382" w="587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65"/>
            <p:cNvSpPr/>
            <p:nvPr/>
          </p:nvSpPr>
          <p:spPr>
            <a:xfrm>
              <a:off x="1360541" y="2543115"/>
              <a:ext cx="43604" cy="12158"/>
            </a:xfrm>
            <a:custGeom>
              <a:rect b="b" l="l" r="r" t="t"/>
              <a:pathLst>
                <a:path extrusionOk="0" h="382" w="137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65"/>
            <p:cNvSpPr/>
            <p:nvPr/>
          </p:nvSpPr>
          <p:spPr>
            <a:xfrm>
              <a:off x="1306721" y="2469211"/>
              <a:ext cx="353222" cy="228171"/>
            </a:xfrm>
            <a:custGeom>
              <a:rect b="b" l="l" r="r" t="t"/>
              <a:pathLst>
                <a:path extrusionOk="0" h="7169" w="11098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65"/>
            <p:cNvSpPr/>
            <p:nvPr/>
          </p:nvSpPr>
          <p:spPr>
            <a:xfrm>
              <a:off x="1278299" y="2439293"/>
              <a:ext cx="410829" cy="332343"/>
            </a:xfrm>
            <a:custGeom>
              <a:rect b="b" l="l" r="r" t="t"/>
              <a:pathLst>
                <a:path extrusionOk="0" h="10442" w="12908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65"/>
            <p:cNvSpPr/>
            <p:nvPr/>
          </p:nvSpPr>
          <p:spPr>
            <a:xfrm>
              <a:off x="1562519" y="2630640"/>
              <a:ext cx="74699" cy="74699"/>
            </a:xfrm>
            <a:custGeom>
              <a:rect b="b" l="l" r="r" t="t"/>
              <a:pathLst>
                <a:path extrusionOk="0" h="2347" w="2347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9" name="Google Shape;10969;p65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70" name="Google Shape;10970;p65"/>
            <p:cNvSpPr/>
            <p:nvPr/>
          </p:nvSpPr>
          <p:spPr>
            <a:xfrm>
              <a:off x="870939" y="2439293"/>
              <a:ext cx="331993" cy="331993"/>
            </a:xfrm>
            <a:custGeom>
              <a:rect b="b" l="l" r="r" t="t"/>
              <a:pathLst>
                <a:path extrusionOk="0" h="10431" w="10431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65"/>
            <p:cNvSpPr/>
            <p:nvPr/>
          </p:nvSpPr>
          <p:spPr>
            <a:xfrm>
              <a:off x="908463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65"/>
            <p:cNvSpPr/>
            <p:nvPr/>
          </p:nvSpPr>
          <p:spPr>
            <a:xfrm>
              <a:off x="1015690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65"/>
            <p:cNvSpPr/>
            <p:nvPr/>
          </p:nvSpPr>
          <p:spPr>
            <a:xfrm>
              <a:off x="1122567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65"/>
            <p:cNvSpPr/>
            <p:nvPr/>
          </p:nvSpPr>
          <p:spPr>
            <a:xfrm>
              <a:off x="913015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5" name="Google Shape;10975;p65"/>
            <p:cNvSpPr/>
            <p:nvPr/>
          </p:nvSpPr>
          <p:spPr>
            <a:xfrm>
              <a:off x="913015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6" name="Google Shape;10976;p65"/>
            <p:cNvSpPr/>
            <p:nvPr/>
          </p:nvSpPr>
          <p:spPr>
            <a:xfrm>
              <a:off x="913015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65"/>
            <p:cNvSpPr/>
            <p:nvPr/>
          </p:nvSpPr>
          <p:spPr>
            <a:xfrm>
              <a:off x="894428" y="2474908"/>
              <a:ext cx="69384" cy="167508"/>
            </a:xfrm>
            <a:custGeom>
              <a:rect b="b" l="l" r="r" t="t"/>
              <a:pathLst>
                <a:path extrusionOk="0" h="5263" w="218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65"/>
            <p:cNvSpPr/>
            <p:nvPr/>
          </p:nvSpPr>
          <p:spPr>
            <a:xfrm>
              <a:off x="1002068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65"/>
            <p:cNvSpPr/>
            <p:nvPr/>
          </p:nvSpPr>
          <p:spPr>
            <a:xfrm>
              <a:off x="1108531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65"/>
            <p:cNvSpPr/>
            <p:nvPr/>
          </p:nvSpPr>
          <p:spPr>
            <a:xfrm>
              <a:off x="1127118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65"/>
            <p:cNvSpPr/>
            <p:nvPr/>
          </p:nvSpPr>
          <p:spPr>
            <a:xfrm>
              <a:off x="1127118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65"/>
            <p:cNvSpPr/>
            <p:nvPr/>
          </p:nvSpPr>
          <p:spPr>
            <a:xfrm>
              <a:off x="1127118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65"/>
            <p:cNvSpPr/>
            <p:nvPr/>
          </p:nvSpPr>
          <p:spPr>
            <a:xfrm>
              <a:off x="1020624" y="2504094"/>
              <a:ext cx="32241" cy="9867"/>
            </a:xfrm>
            <a:custGeom>
              <a:rect b="b" l="l" r="r" t="t"/>
              <a:pathLst>
                <a:path extrusionOk="0" h="310" w="1013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65"/>
            <p:cNvSpPr/>
            <p:nvPr/>
          </p:nvSpPr>
          <p:spPr>
            <a:xfrm>
              <a:off x="1020624" y="2532898"/>
              <a:ext cx="32241" cy="10248"/>
            </a:xfrm>
            <a:custGeom>
              <a:rect b="b" l="l" r="r" t="t"/>
              <a:pathLst>
                <a:path extrusionOk="0" h="322" w="1013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65"/>
            <p:cNvSpPr/>
            <p:nvPr/>
          </p:nvSpPr>
          <p:spPr>
            <a:xfrm>
              <a:off x="1020624" y="2562052"/>
              <a:ext cx="32241" cy="9898"/>
            </a:xfrm>
            <a:custGeom>
              <a:rect b="b" l="l" r="r" t="t"/>
              <a:pathLst>
                <a:path extrusionOk="0" h="311" w="1013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86" name="Google Shape;10986;p65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87" name="Google Shape;10987;p65"/>
            <p:cNvSpPr/>
            <p:nvPr/>
          </p:nvSpPr>
          <p:spPr>
            <a:xfrm>
              <a:off x="6644957" y="2456353"/>
              <a:ext cx="371395" cy="203123"/>
            </a:xfrm>
            <a:custGeom>
              <a:rect b="b" l="l" r="r" t="t"/>
              <a:pathLst>
                <a:path extrusionOk="0" h="6382" w="11669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65"/>
            <p:cNvSpPr/>
            <p:nvPr/>
          </p:nvSpPr>
          <p:spPr>
            <a:xfrm>
              <a:off x="6761668" y="2549194"/>
              <a:ext cx="139850" cy="186064"/>
            </a:xfrm>
            <a:custGeom>
              <a:rect b="b" l="l" r="r" t="t"/>
              <a:pathLst>
                <a:path extrusionOk="0" h="5846" w="4394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65"/>
            <p:cNvSpPr/>
            <p:nvPr/>
          </p:nvSpPr>
          <p:spPr>
            <a:xfrm>
              <a:off x="6802216" y="2625357"/>
              <a:ext cx="58754" cy="75431"/>
            </a:xfrm>
            <a:custGeom>
              <a:rect b="b" l="l" r="r" t="t"/>
              <a:pathLst>
                <a:path extrusionOk="0" h="2370" w="1846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65"/>
            <p:cNvSpPr/>
            <p:nvPr/>
          </p:nvSpPr>
          <p:spPr>
            <a:xfrm>
              <a:off x="6802216" y="2480828"/>
              <a:ext cx="47009" cy="33132"/>
            </a:xfrm>
            <a:custGeom>
              <a:rect b="b" l="l" r="r" t="t"/>
              <a:pathLst>
                <a:path extrusionOk="0" h="1041" w="1477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65"/>
            <p:cNvSpPr/>
            <p:nvPr/>
          </p:nvSpPr>
          <p:spPr>
            <a:xfrm>
              <a:off x="6895439" y="2517112"/>
              <a:ext cx="36793" cy="32114"/>
            </a:xfrm>
            <a:custGeom>
              <a:rect b="b" l="l" r="r" t="t"/>
              <a:pathLst>
                <a:path extrusionOk="0" h="1009" w="1156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2" name="Google Shape;10992;p65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93" name="Google Shape;10993;p65"/>
            <p:cNvSpPr/>
            <p:nvPr/>
          </p:nvSpPr>
          <p:spPr>
            <a:xfrm>
              <a:off x="5388757" y="2414659"/>
              <a:ext cx="260349" cy="362292"/>
            </a:xfrm>
            <a:custGeom>
              <a:rect b="b" l="l" r="r" t="t"/>
              <a:pathLst>
                <a:path extrusionOk="0" h="11383" w="818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65"/>
            <p:cNvSpPr/>
            <p:nvPr/>
          </p:nvSpPr>
          <p:spPr>
            <a:xfrm>
              <a:off x="5513425" y="2437384"/>
              <a:ext cx="10248" cy="10280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65"/>
            <p:cNvSpPr/>
            <p:nvPr/>
          </p:nvSpPr>
          <p:spPr>
            <a:xfrm>
              <a:off x="5411100" y="2460140"/>
              <a:ext cx="214517" cy="283106"/>
            </a:xfrm>
            <a:custGeom>
              <a:rect b="b" l="l" r="r" t="t"/>
              <a:pathLst>
                <a:path extrusionOk="0" h="8895" w="674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6" name="Google Shape;10996;p65"/>
            <p:cNvSpPr/>
            <p:nvPr/>
          </p:nvSpPr>
          <p:spPr>
            <a:xfrm>
              <a:off x="5439904" y="2488562"/>
              <a:ext cx="78837" cy="106495"/>
            </a:xfrm>
            <a:custGeom>
              <a:rect b="b" l="l" r="r" t="t"/>
              <a:pathLst>
                <a:path extrusionOk="0" h="3346" w="2477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7" name="Google Shape;10997;p65"/>
            <p:cNvSpPr/>
            <p:nvPr/>
          </p:nvSpPr>
          <p:spPr>
            <a:xfrm>
              <a:off x="5530103" y="2494228"/>
              <a:ext cx="67856" cy="33005"/>
            </a:xfrm>
            <a:custGeom>
              <a:rect b="b" l="l" r="r" t="t"/>
              <a:pathLst>
                <a:path extrusionOk="0" h="1037" w="2132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65"/>
            <p:cNvSpPr/>
            <p:nvPr/>
          </p:nvSpPr>
          <p:spPr>
            <a:xfrm>
              <a:off x="5530103" y="2539709"/>
              <a:ext cx="67092" cy="10248"/>
            </a:xfrm>
            <a:custGeom>
              <a:rect b="b" l="l" r="r" t="t"/>
              <a:pathLst>
                <a:path extrusionOk="0" h="322" w="210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65"/>
            <p:cNvSpPr/>
            <p:nvPr/>
          </p:nvSpPr>
          <p:spPr>
            <a:xfrm>
              <a:off x="5530103" y="2562434"/>
              <a:ext cx="32973" cy="10280"/>
            </a:xfrm>
            <a:custGeom>
              <a:rect b="b" l="l" r="r" t="t"/>
              <a:pathLst>
                <a:path extrusionOk="0" h="323" w="103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65"/>
            <p:cNvSpPr/>
            <p:nvPr/>
          </p:nvSpPr>
          <p:spPr>
            <a:xfrm>
              <a:off x="5439522" y="2607534"/>
              <a:ext cx="158437" cy="10280"/>
            </a:xfrm>
            <a:custGeom>
              <a:rect b="b" l="l" r="r" t="t"/>
              <a:pathLst>
                <a:path extrusionOk="0" h="323" w="4978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65"/>
            <p:cNvSpPr/>
            <p:nvPr/>
          </p:nvSpPr>
          <p:spPr>
            <a:xfrm>
              <a:off x="5439522" y="2630258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2" name="Google Shape;11002;p65"/>
            <p:cNvSpPr/>
            <p:nvPr/>
          </p:nvSpPr>
          <p:spPr>
            <a:xfrm>
              <a:off x="5439522" y="2698497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3" name="Google Shape;11003;p65"/>
            <p:cNvSpPr/>
            <p:nvPr/>
          </p:nvSpPr>
          <p:spPr>
            <a:xfrm>
              <a:off x="5439522" y="2675740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65"/>
            <p:cNvSpPr/>
            <p:nvPr/>
          </p:nvSpPr>
          <p:spPr>
            <a:xfrm>
              <a:off x="5439522" y="2653015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65"/>
            <p:cNvSpPr/>
            <p:nvPr/>
          </p:nvSpPr>
          <p:spPr>
            <a:xfrm>
              <a:off x="5473641" y="2630258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65"/>
            <p:cNvSpPr/>
            <p:nvPr/>
          </p:nvSpPr>
          <p:spPr>
            <a:xfrm>
              <a:off x="5473641" y="2698497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65"/>
            <p:cNvSpPr/>
            <p:nvPr/>
          </p:nvSpPr>
          <p:spPr>
            <a:xfrm>
              <a:off x="5473641" y="2675740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65"/>
            <p:cNvSpPr/>
            <p:nvPr/>
          </p:nvSpPr>
          <p:spPr>
            <a:xfrm>
              <a:off x="5473641" y="2653015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65"/>
            <p:cNvSpPr/>
            <p:nvPr/>
          </p:nvSpPr>
          <p:spPr>
            <a:xfrm>
              <a:off x="5558525" y="2653015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65"/>
            <p:cNvSpPr/>
            <p:nvPr/>
          </p:nvSpPr>
          <p:spPr>
            <a:xfrm>
              <a:off x="5558525" y="2630258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65"/>
            <p:cNvSpPr/>
            <p:nvPr/>
          </p:nvSpPr>
          <p:spPr>
            <a:xfrm>
              <a:off x="5558525" y="2675740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65"/>
            <p:cNvSpPr/>
            <p:nvPr/>
          </p:nvSpPr>
          <p:spPr>
            <a:xfrm>
              <a:off x="5558525" y="2698497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3" name="Google Shape;11013;p65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1014" name="Google Shape;11014;p65"/>
            <p:cNvSpPr/>
            <p:nvPr/>
          </p:nvSpPr>
          <p:spPr>
            <a:xfrm>
              <a:off x="3567142" y="2905757"/>
              <a:ext cx="348288" cy="340331"/>
            </a:xfrm>
            <a:custGeom>
              <a:rect b="b" l="l" r="r" t="t"/>
              <a:pathLst>
                <a:path extrusionOk="0" h="10693" w="10943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5" name="Google Shape;11015;p65"/>
            <p:cNvSpPr/>
            <p:nvPr/>
          </p:nvSpPr>
          <p:spPr>
            <a:xfrm>
              <a:off x="3819534" y="3034977"/>
              <a:ext cx="73903" cy="48919"/>
            </a:xfrm>
            <a:custGeom>
              <a:rect b="b" l="l" r="r" t="t"/>
              <a:pathLst>
                <a:path extrusionOk="0" h="1537" w="2322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65"/>
            <p:cNvSpPr/>
            <p:nvPr/>
          </p:nvSpPr>
          <p:spPr>
            <a:xfrm>
              <a:off x="3728571" y="3036123"/>
              <a:ext cx="67506" cy="45895"/>
            </a:xfrm>
            <a:custGeom>
              <a:rect b="b" l="l" r="r" t="t"/>
              <a:pathLst>
                <a:path extrusionOk="0" h="1442" w="2121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65"/>
            <p:cNvSpPr/>
            <p:nvPr/>
          </p:nvSpPr>
          <p:spPr>
            <a:xfrm>
              <a:off x="3724783" y="3091439"/>
              <a:ext cx="170946" cy="30745"/>
            </a:xfrm>
            <a:custGeom>
              <a:rect b="b" l="l" r="r" t="t"/>
              <a:pathLst>
                <a:path extrusionOk="0" h="966" w="5371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65"/>
            <p:cNvSpPr/>
            <p:nvPr/>
          </p:nvSpPr>
          <p:spPr>
            <a:xfrm>
              <a:off x="3597092" y="2940799"/>
              <a:ext cx="40580" cy="30936"/>
            </a:xfrm>
            <a:custGeom>
              <a:rect b="b" l="l" r="r" t="t"/>
              <a:pathLst>
                <a:path extrusionOk="0" h="972" w="1275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9" name="Google Shape;11019;p65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20" name="Google Shape;11020;p65"/>
            <p:cNvSpPr/>
            <p:nvPr/>
          </p:nvSpPr>
          <p:spPr>
            <a:xfrm>
              <a:off x="7967103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65"/>
            <p:cNvSpPr/>
            <p:nvPr/>
          </p:nvSpPr>
          <p:spPr>
            <a:xfrm>
              <a:off x="7989446" y="2750789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65"/>
            <p:cNvSpPr/>
            <p:nvPr/>
          </p:nvSpPr>
          <p:spPr>
            <a:xfrm>
              <a:off x="8045908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65"/>
            <p:cNvSpPr/>
            <p:nvPr/>
          </p:nvSpPr>
          <p:spPr>
            <a:xfrm>
              <a:off x="8073184" y="2595789"/>
              <a:ext cx="136858" cy="112956"/>
            </a:xfrm>
            <a:custGeom>
              <a:rect b="b" l="l" r="r" t="t"/>
              <a:pathLst>
                <a:path extrusionOk="0" h="3549" w="430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65"/>
            <p:cNvSpPr/>
            <p:nvPr/>
          </p:nvSpPr>
          <p:spPr>
            <a:xfrm>
              <a:off x="8085310" y="2415041"/>
              <a:ext cx="112956" cy="169036"/>
            </a:xfrm>
            <a:custGeom>
              <a:rect b="b" l="l" r="r" t="t"/>
              <a:pathLst>
                <a:path extrusionOk="0" h="5311" w="3549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65"/>
            <p:cNvSpPr/>
            <p:nvPr/>
          </p:nvSpPr>
          <p:spPr>
            <a:xfrm>
              <a:off x="8108449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65"/>
            <p:cNvSpPr/>
            <p:nvPr/>
          </p:nvSpPr>
          <p:spPr>
            <a:xfrm>
              <a:off x="8165293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7" name="Google Shape;11027;p65"/>
            <p:cNvSpPr/>
            <p:nvPr/>
          </p:nvSpPr>
          <p:spPr>
            <a:xfrm>
              <a:off x="8238432" y="2635956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8" name="Google Shape;11028;p65"/>
            <p:cNvSpPr/>
            <p:nvPr/>
          </p:nvSpPr>
          <p:spPr>
            <a:xfrm>
              <a:off x="8198998" y="2607534"/>
              <a:ext cx="123968" cy="169036"/>
            </a:xfrm>
            <a:custGeom>
              <a:rect b="b" l="l" r="r" t="t"/>
              <a:pathLst>
                <a:path extrusionOk="0" h="5311" w="3895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65"/>
            <p:cNvSpPr/>
            <p:nvPr/>
          </p:nvSpPr>
          <p:spPr>
            <a:xfrm>
              <a:off x="8222137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65"/>
            <p:cNvSpPr/>
            <p:nvPr/>
          </p:nvSpPr>
          <p:spPr>
            <a:xfrm>
              <a:off x="8289579" y="2743946"/>
              <a:ext cx="10630" cy="33005"/>
            </a:xfrm>
            <a:custGeom>
              <a:rect b="b" l="l" r="r" t="t"/>
              <a:pathLst>
                <a:path extrusionOk="0" h="1037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1" name="Google Shape;11031;p65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32" name="Google Shape;11032;p65"/>
            <p:cNvSpPr/>
            <p:nvPr/>
          </p:nvSpPr>
          <p:spPr>
            <a:xfrm>
              <a:off x="7687816" y="2443081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65"/>
            <p:cNvSpPr/>
            <p:nvPr/>
          </p:nvSpPr>
          <p:spPr>
            <a:xfrm>
              <a:off x="7648764" y="2414659"/>
              <a:ext cx="123204" cy="168654"/>
            </a:xfrm>
            <a:custGeom>
              <a:rect b="b" l="l" r="r" t="t"/>
              <a:pathLst>
                <a:path extrusionOk="0" h="5299" w="3871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65"/>
            <p:cNvSpPr/>
            <p:nvPr/>
          </p:nvSpPr>
          <p:spPr>
            <a:xfrm>
              <a:off x="7670757" y="2551072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65"/>
            <p:cNvSpPr/>
            <p:nvPr/>
          </p:nvSpPr>
          <p:spPr>
            <a:xfrm>
              <a:off x="7738963" y="2551072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65"/>
            <p:cNvSpPr/>
            <p:nvPr/>
          </p:nvSpPr>
          <p:spPr>
            <a:xfrm>
              <a:off x="7568432" y="2635956"/>
              <a:ext cx="45513" cy="15946"/>
            </a:xfrm>
            <a:custGeom>
              <a:rect b="b" l="l" r="r" t="t"/>
              <a:pathLst>
                <a:path extrusionOk="0" h="501" w="143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65"/>
            <p:cNvSpPr/>
            <p:nvPr/>
          </p:nvSpPr>
          <p:spPr>
            <a:xfrm>
              <a:off x="7529411" y="2607916"/>
              <a:ext cx="123172" cy="168654"/>
            </a:xfrm>
            <a:custGeom>
              <a:rect b="b" l="l" r="r" t="t"/>
              <a:pathLst>
                <a:path extrusionOk="0" h="5299" w="387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65"/>
            <p:cNvSpPr/>
            <p:nvPr/>
          </p:nvSpPr>
          <p:spPr>
            <a:xfrm>
              <a:off x="7551754" y="2743946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65"/>
            <p:cNvSpPr/>
            <p:nvPr/>
          </p:nvSpPr>
          <p:spPr>
            <a:xfrm>
              <a:off x="7619610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0" name="Google Shape;11040;p65"/>
            <p:cNvSpPr/>
            <p:nvPr/>
          </p:nvSpPr>
          <p:spPr>
            <a:xfrm>
              <a:off x="7773464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1" name="Google Shape;11041;p65"/>
            <p:cNvSpPr/>
            <p:nvPr/>
          </p:nvSpPr>
          <p:spPr>
            <a:xfrm>
              <a:off x="7795043" y="2750789"/>
              <a:ext cx="11012" cy="26162"/>
            </a:xfrm>
            <a:custGeom>
              <a:rect b="b" l="l" r="r" t="t"/>
              <a:pathLst>
                <a:path extrusionOk="0" h="822" w="346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65"/>
            <p:cNvSpPr/>
            <p:nvPr/>
          </p:nvSpPr>
          <p:spPr>
            <a:xfrm>
              <a:off x="7851887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65"/>
            <p:cNvSpPr/>
            <p:nvPr/>
          </p:nvSpPr>
          <p:spPr>
            <a:xfrm>
              <a:off x="7641189" y="2595789"/>
              <a:ext cx="136826" cy="113147"/>
            </a:xfrm>
            <a:custGeom>
              <a:rect b="b" l="l" r="r" t="t"/>
              <a:pathLst>
                <a:path extrusionOk="0" h="3555" w="4299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4" name="Google Shape;11044;p65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45" name="Google Shape;11045;p65"/>
            <p:cNvSpPr/>
            <p:nvPr/>
          </p:nvSpPr>
          <p:spPr>
            <a:xfrm>
              <a:off x="6032946" y="2474145"/>
              <a:ext cx="56112" cy="20115"/>
            </a:xfrm>
            <a:custGeom>
              <a:rect b="b" l="l" r="r" t="t"/>
              <a:pathLst>
                <a:path extrusionOk="0" h="632" w="1763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6" name="Google Shape;11046;p65"/>
            <p:cNvSpPr/>
            <p:nvPr/>
          </p:nvSpPr>
          <p:spPr>
            <a:xfrm>
              <a:off x="5733194" y="2431718"/>
              <a:ext cx="446826" cy="327059"/>
            </a:xfrm>
            <a:custGeom>
              <a:rect b="b" l="l" r="r" t="t"/>
              <a:pathLst>
                <a:path extrusionOk="0" h="10276" w="14039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7" name="Google Shape;11047;p65"/>
            <p:cNvSpPr/>
            <p:nvPr/>
          </p:nvSpPr>
          <p:spPr>
            <a:xfrm>
              <a:off x="6019323" y="2641653"/>
              <a:ext cx="13272" cy="13272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8" name="Google Shape;11048;p65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49" name="Google Shape;11049;p65"/>
            <p:cNvSpPr/>
            <p:nvPr/>
          </p:nvSpPr>
          <p:spPr>
            <a:xfrm>
              <a:off x="4876780" y="2455589"/>
              <a:ext cx="407774" cy="319103"/>
            </a:xfrm>
            <a:custGeom>
              <a:rect b="b" l="l" r="r" t="t"/>
              <a:pathLst>
                <a:path extrusionOk="0" h="10026" w="12812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65"/>
            <p:cNvSpPr/>
            <p:nvPr/>
          </p:nvSpPr>
          <p:spPr>
            <a:xfrm>
              <a:off x="5017012" y="2666287"/>
              <a:ext cx="25016" cy="12158"/>
            </a:xfrm>
            <a:custGeom>
              <a:rect b="b" l="l" r="r" t="t"/>
              <a:pathLst>
                <a:path extrusionOk="0" h="382" w="786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65"/>
            <p:cNvSpPr/>
            <p:nvPr/>
          </p:nvSpPr>
          <p:spPr>
            <a:xfrm>
              <a:off x="5068159" y="2418064"/>
              <a:ext cx="203155" cy="198222"/>
            </a:xfrm>
            <a:custGeom>
              <a:rect b="b" l="l" r="r" t="t"/>
              <a:pathLst>
                <a:path extrusionOk="0" h="6228" w="6383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65"/>
            <p:cNvSpPr/>
            <p:nvPr/>
          </p:nvSpPr>
          <p:spPr>
            <a:xfrm>
              <a:off x="5106415" y="2456353"/>
              <a:ext cx="31509" cy="12158"/>
            </a:xfrm>
            <a:custGeom>
              <a:rect b="b" l="l" r="r" t="t"/>
              <a:pathLst>
                <a:path extrusionOk="0" h="382" w="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65"/>
            <p:cNvSpPr/>
            <p:nvPr/>
          </p:nvSpPr>
          <p:spPr>
            <a:xfrm>
              <a:off x="5151133" y="2456353"/>
              <a:ext cx="82274" cy="12158"/>
            </a:xfrm>
            <a:custGeom>
              <a:rect b="b" l="l" r="r" t="t"/>
              <a:pathLst>
                <a:path extrusionOk="0" h="382" w="2585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65"/>
            <p:cNvSpPr/>
            <p:nvPr/>
          </p:nvSpPr>
          <p:spPr>
            <a:xfrm>
              <a:off x="5106415" y="2488180"/>
              <a:ext cx="126992" cy="12158"/>
            </a:xfrm>
            <a:custGeom>
              <a:rect b="b" l="l" r="r" t="t"/>
              <a:pathLst>
                <a:path extrusionOk="0" h="382" w="3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5" name="Google Shape;11055;p65"/>
            <p:cNvSpPr/>
            <p:nvPr/>
          </p:nvSpPr>
          <p:spPr>
            <a:xfrm>
              <a:off x="5106415" y="2519626"/>
              <a:ext cx="82656" cy="12540"/>
            </a:xfrm>
            <a:custGeom>
              <a:rect b="b" l="l" r="r" t="t"/>
              <a:pathLst>
                <a:path extrusionOk="0" h="394" w="2597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6" name="Google Shape;11056;p65"/>
            <p:cNvSpPr/>
            <p:nvPr/>
          </p:nvSpPr>
          <p:spPr>
            <a:xfrm>
              <a:off x="5202312" y="2519626"/>
              <a:ext cx="31095" cy="12540"/>
            </a:xfrm>
            <a:custGeom>
              <a:rect b="b" l="l" r="r" t="t"/>
              <a:pathLst>
                <a:path extrusionOk="0" h="394" w="977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7" name="Google Shape;11057;p65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58" name="Google Shape;11058;p65"/>
            <p:cNvSpPr/>
            <p:nvPr/>
          </p:nvSpPr>
          <p:spPr>
            <a:xfrm>
              <a:off x="7204643" y="2603364"/>
              <a:ext cx="123586" cy="107641"/>
            </a:xfrm>
            <a:custGeom>
              <a:rect b="b" l="l" r="r" t="t"/>
              <a:pathLst>
                <a:path extrusionOk="0" h="3382" w="3883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9" name="Google Shape;11059;p65"/>
            <p:cNvSpPr/>
            <p:nvPr/>
          </p:nvSpPr>
          <p:spPr>
            <a:xfrm>
              <a:off x="7203147" y="2410871"/>
              <a:ext cx="133421" cy="178902"/>
            </a:xfrm>
            <a:custGeom>
              <a:rect b="b" l="l" r="r" t="t"/>
              <a:pathLst>
                <a:path extrusionOk="0" h="5621" w="4192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0" name="Google Shape;11060;p65"/>
            <p:cNvSpPr/>
            <p:nvPr/>
          </p:nvSpPr>
          <p:spPr>
            <a:xfrm>
              <a:off x="7334245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65"/>
            <p:cNvSpPr/>
            <p:nvPr/>
          </p:nvSpPr>
          <p:spPr>
            <a:xfrm>
              <a:off x="7070872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62" name="Google Shape;11062;p65"/>
          <p:cNvSpPr/>
          <p:nvPr/>
        </p:nvSpPr>
        <p:spPr>
          <a:xfrm>
            <a:off x="6238328" y="2433596"/>
            <a:ext cx="316461" cy="324036"/>
          </a:xfrm>
          <a:custGeom>
            <a:rect b="b" l="l" r="r" t="t"/>
            <a:pathLst>
              <a:path extrusionOk="0" h="10181" w="9943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63" name="Google Shape;11063;p65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64" name="Google Shape;11064;p65"/>
            <p:cNvSpPr/>
            <p:nvPr/>
          </p:nvSpPr>
          <p:spPr>
            <a:xfrm>
              <a:off x="5364123" y="3021546"/>
              <a:ext cx="58372" cy="18396"/>
            </a:xfrm>
            <a:custGeom>
              <a:rect b="b" l="l" r="r" t="t"/>
              <a:pathLst>
                <a:path extrusionOk="0" h="578" w="1834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65"/>
            <p:cNvSpPr/>
            <p:nvPr/>
          </p:nvSpPr>
          <p:spPr>
            <a:xfrm>
              <a:off x="5346681" y="3151338"/>
              <a:ext cx="11012" cy="39052"/>
            </a:xfrm>
            <a:custGeom>
              <a:rect b="b" l="l" r="r" t="t"/>
              <a:pathLst>
                <a:path extrusionOk="0" h="1227" w="346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65"/>
            <p:cNvSpPr/>
            <p:nvPr/>
          </p:nvSpPr>
          <p:spPr>
            <a:xfrm>
              <a:off x="5318259" y="2988763"/>
              <a:ext cx="149717" cy="202773"/>
            </a:xfrm>
            <a:custGeom>
              <a:rect b="b" l="l" r="r" t="t"/>
              <a:pathLst>
                <a:path extrusionOk="0" h="6371" w="4704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65"/>
            <p:cNvSpPr/>
            <p:nvPr/>
          </p:nvSpPr>
          <p:spPr>
            <a:xfrm>
              <a:off x="5548658" y="2982111"/>
              <a:ext cx="140614" cy="208279"/>
            </a:xfrm>
            <a:custGeom>
              <a:rect b="b" l="l" r="r" t="t"/>
              <a:pathLst>
                <a:path extrusionOk="0" h="6544" w="4418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8" name="Google Shape;11068;p65"/>
            <p:cNvSpPr/>
            <p:nvPr/>
          </p:nvSpPr>
          <p:spPr>
            <a:xfrm>
              <a:off x="5655153" y="3157004"/>
              <a:ext cx="10630" cy="33387"/>
            </a:xfrm>
            <a:custGeom>
              <a:rect b="b" l="l" r="r" t="t"/>
              <a:pathLst>
                <a:path extrusionOk="0" h="1049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9" name="Google Shape;11069;p65"/>
            <p:cNvSpPr/>
            <p:nvPr/>
          </p:nvSpPr>
          <p:spPr>
            <a:xfrm>
              <a:off x="5497893" y="3174445"/>
              <a:ext cx="11012" cy="10248"/>
            </a:xfrm>
            <a:custGeom>
              <a:rect b="b" l="l" r="r" t="t"/>
              <a:pathLst>
                <a:path extrusionOk="0" h="322" w="346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65"/>
            <p:cNvSpPr/>
            <p:nvPr/>
          </p:nvSpPr>
          <p:spPr>
            <a:xfrm>
              <a:off x="5410718" y="3156972"/>
              <a:ext cx="74699" cy="45927"/>
            </a:xfrm>
            <a:custGeom>
              <a:rect b="b" l="l" r="r" t="t"/>
              <a:pathLst>
                <a:path extrusionOk="0" h="1443" w="2347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65"/>
            <p:cNvSpPr/>
            <p:nvPr/>
          </p:nvSpPr>
          <p:spPr>
            <a:xfrm>
              <a:off x="5521382" y="3156590"/>
              <a:ext cx="75049" cy="45163"/>
            </a:xfrm>
            <a:custGeom>
              <a:rect b="b" l="l" r="r" t="t"/>
              <a:pathLst>
                <a:path extrusionOk="0" h="1419" w="2358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2" name="Google Shape;11072;p65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73" name="Google Shape;11073;p65"/>
            <p:cNvSpPr/>
            <p:nvPr/>
          </p:nvSpPr>
          <p:spPr>
            <a:xfrm>
              <a:off x="7073928" y="2905757"/>
              <a:ext cx="371395" cy="371809"/>
            </a:xfrm>
            <a:custGeom>
              <a:rect b="b" l="l" r="r" t="t"/>
              <a:pathLst>
                <a:path extrusionOk="0" h="11682" w="11669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65"/>
            <p:cNvSpPr/>
            <p:nvPr/>
          </p:nvSpPr>
          <p:spPr>
            <a:xfrm>
              <a:off x="7281188" y="3188513"/>
              <a:ext cx="65596" cy="48473"/>
            </a:xfrm>
            <a:custGeom>
              <a:rect b="b" l="l" r="r" t="t"/>
              <a:pathLst>
                <a:path extrusionOk="0" h="1523" w="2061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65"/>
            <p:cNvSpPr/>
            <p:nvPr/>
          </p:nvSpPr>
          <p:spPr>
            <a:xfrm>
              <a:off x="7252034" y="3168080"/>
              <a:ext cx="24634" cy="19287"/>
            </a:xfrm>
            <a:custGeom>
              <a:rect b="b" l="l" r="r" t="t"/>
              <a:pathLst>
                <a:path extrusionOk="0" h="606" w="774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6" name="Google Shape;11076;p65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77" name="Google Shape;11077;p65"/>
            <p:cNvSpPr/>
            <p:nvPr/>
          </p:nvSpPr>
          <p:spPr>
            <a:xfrm>
              <a:off x="6229990" y="2978897"/>
              <a:ext cx="289567" cy="197840"/>
            </a:xfrm>
            <a:custGeom>
              <a:rect b="b" l="l" r="r" t="t"/>
              <a:pathLst>
                <a:path extrusionOk="0" h="6216" w="9098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65"/>
            <p:cNvSpPr/>
            <p:nvPr/>
          </p:nvSpPr>
          <p:spPr>
            <a:xfrm>
              <a:off x="6188327" y="2955408"/>
              <a:ext cx="371395" cy="272857"/>
            </a:xfrm>
            <a:custGeom>
              <a:rect b="b" l="l" r="r" t="t"/>
              <a:pathLst>
                <a:path extrusionOk="0" h="8573" w="11669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9" name="Google Shape;11079;p65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80" name="Google Shape;11080;p65"/>
            <p:cNvSpPr/>
            <p:nvPr/>
          </p:nvSpPr>
          <p:spPr>
            <a:xfrm>
              <a:off x="7614677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1" name="Google Shape;11081;p65"/>
            <p:cNvSpPr/>
            <p:nvPr/>
          </p:nvSpPr>
          <p:spPr>
            <a:xfrm>
              <a:off x="7707518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65"/>
            <p:cNvSpPr/>
            <p:nvPr/>
          </p:nvSpPr>
          <p:spPr>
            <a:xfrm>
              <a:off x="7800740" y="3138830"/>
              <a:ext cx="80364" cy="138322"/>
            </a:xfrm>
            <a:custGeom>
              <a:rect b="b" l="l" r="r" t="t"/>
              <a:pathLst>
                <a:path extrusionOk="0" h="4346" w="2525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65"/>
            <p:cNvSpPr/>
            <p:nvPr/>
          </p:nvSpPr>
          <p:spPr>
            <a:xfrm>
              <a:off x="7521454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65"/>
            <p:cNvSpPr/>
            <p:nvPr/>
          </p:nvSpPr>
          <p:spPr>
            <a:xfrm>
              <a:off x="7555923" y="2906139"/>
              <a:ext cx="289949" cy="219833"/>
            </a:xfrm>
            <a:custGeom>
              <a:rect b="b" l="l" r="r" t="t"/>
              <a:pathLst>
                <a:path extrusionOk="0" h="6907" w="911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5" name="Google Shape;11085;p65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86" name="Google Shape;11086;p65"/>
            <p:cNvSpPr/>
            <p:nvPr/>
          </p:nvSpPr>
          <p:spPr>
            <a:xfrm>
              <a:off x="5782845" y="3087651"/>
              <a:ext cx="301661" cy="189883"/>
            </a:xfrm>
            <a:custGeom>
              <a:rect b="b" l="l" r="r" t="t"/>
              <a:pathLst>
                <a:path extrusionOk="0" h="5966" w="9478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65"/>
            <p:cNvSpPr/>
            <p:nvPr/>
          </p:nvSpPr>
          <p:spPr>
            <a:xfrm>
              <a:off x="5868111" y="2906521"/>
              <a:ext cx="127724" cy="172823"/>
            </a:xfrm>
            <a:custGeom>
              <a:rect b="b" l="l" r="r" t="t"/>
              <a:pathLst>
                <a:path extrusionOk="0" h="5430" w="4013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65"/>
            <p:cNvSpPr/>
            <p:nvPr/>
          </p:nvSpPr>
          <p:spPr>
            <a:xfrm>
              <a:off x="5915088" y="3051655"/>
              <a:ext cx="34151" cy="10662"/>
            </a:xfrm>
            <a:custGeom>
              <a:rect b="b" l="l" r="r" t="t"/>
              <a:pathLst>
                <a:path extrusionOk="0" h="335" w="107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9" name="Google Shape;11089;p65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90" name="Google Shape;11090;p65"/>
            <p:cNvSpPr/>
            <p:nvPr/>
          </p:nvSpPr>
          <p:spPr>
            <a:xfrm>
              <a:off x="6689292" y="3043093"/>
              <a:ext cx="92109" cy="30586"/>
            </a:xfrm>
            <a:custGeom>
              <a:rect b="b" l="l" r="r" t="t"/>
              <a:pathLst>
                <a:path extrusionOk="0" h="961" w="2894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65"/>
            <p:cNvSpPr/>
            <p:nvPr/>
          </p:nvSpPr>
          <p:spPr>
            <a:xfrm>
              <a:off x="6630539" y="2993315"/>
              <a:ext cx="208852" cy="273621"/>
            </a:xfrm>
            <a:custGeom>
              <a:rect b="b" l="l" r="r" t="t"/>
              <a:pathLst>
                <a:path extrusionOk="0" h="8597" w="6562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65"/>
            <p:cNvSpPr/>
            <p:nvPr/>
          </p:nvSpPr>
          <p:spPr>
            <a:xfrm>
              <a:off x="6665804" y="3232053"/>
              <a:ext cx="10630" cy="33737"/>
            </a:xfrm>
            <a:custGeom>
              <a:rect b="b" l="l" r="r" t="t"/>
              <a:pathLst>
                <a:path extrusionOk="0" h="1060" w="334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65"/>
            <p:cNvSpPr/>
            <p:nvPr/>
          </p:nvSpPr>
          <p:spPr>
            <a:xfrm>
              <a:off x="6793877" y="3232053"/>
              <a:ext cx="10248" cy="33737"/>
            </a:xfrm>
            <a:custGeom>
              <a:rect b="b" l="l" r="r" t="t"/>
              <a:pathLst>
                <a:path extrusionOk="0" h="1060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4" name="Google Shape;11094;p65"/>
            <p:cNvSpPr/>
            <p:nvPr/>
          </p:nvSpPr>
          <p:spPr>
            <a:xfrm>
              <a:off x="6828347" y="2952766"/>
              <a:ext cx="173969" cy="181162"/>
            </a:xfrm>
            <a:custGeom>
              <a:rect b="b" l="l" r="r" t="t"/>
              <a:pathLst>
                <a:path extrusionOk="0" h="5692" w="5466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5" name="Google Shape;11095;p65"/>
            <p:cNvSpPr/>
            <p:nvPr/>
          </p:nvSpPr>
          <p:spPr>
            <a:xfrm>
              <a:off x="6898463" y="2917502"/>
              <a:ext cx="34151" cy="104999"/>
            </a:xfrm>
            <a:custGeom>
              <a:rect b="b" l="l" r="r" t="t"/>
              <a:pathLst>
                <a:path extrusionOk="0" h="3299" w="1073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65"/>
            <p:cNvSpPr/>
            <p:nvPr/>
          </p:nvSpPr>
          <p:spPr>
            <a:xfrm>
              <a:off x="6898081" y="3028548"/>
              <a:ext cx="34151" cy="34119"/>
            </a:xfrm>
            <a:custGeom>
              <a:rect b="b" l="l" r="r" t="t"/>
              <a:pathLst>
                <a:path extrusionOk="0" h="1072" w="1073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7" name="Google Shape;11097;p65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98" name="Google Shape;11098;p65"/>
            <p:cNvSpPr/>
            <p:nvPr/>
          </p:nvSpPr>
          <p:spPr>
            <a:xfrm>
              <a:off x="2171474" y="3369229"/>
              <a:ext cx="408156" cy="343737"/>
            </a:xfrm>
            <a:custGeom>
              <a:rect b="b" l="l" r="r" t="t"/>
              <a:pathLst>
                <a:path extrusionOk="0" h="10800" w="12824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65"/>
            <p:cNvSpPr/>
            <p:nvPr/>
          </p:nvSpPr>
          <p:spPr>
            <a:xfrm>
              <a:off x="2292737" y="3477220"/>
              <a:ext cx="164898" cy="164866"/>
            </a:xfrm>
            <a:custGeom>
              <a:rect b="b" l="l" r="r" t="t"/>
              <a:pathLst>
                <a:path extrusionOk="0" h="5180" w="5181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65"/>
            <p:cNvSpPr/>
            <p:nvPr/>
          </p:nvSpPr>
          <p:spPr>
            <a:xfrm>
              <a:off x="2256358" y="3451503"/>
              <a:ext cx="188769" cy="177311"/>
            </a:xfrm>
            <a:custGeom>
              <a:rect b="b" l="l" r="r" t="t"/>
              <a:pathLst>
                <a:path extrusionOk="0" h="5571" w="5931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65"/>
            <p:cNvSpPr/>
            <p:nvPr/>
          </p:nvSpPr>
          <p:spPr>
            <a:xfrm>
              <a:off x="2305245" y="3491160"/>
              <a:ext cx="189151" cy="176706"/>
            </a:xfrm>
            <a:custGeom>
              <a:rect b="b" l="l" r="r" t="t"/>
              <a:pathLst>
                <a:path extrusionOk="0" h="5552" w="5943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2" name="Google Shape;11102;p65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103" name="Google Shape;11103;p65"/>
            <p:cNvSpPr/>
            <p:nvPr/>
          </p:nvSpPr>
          <p:spPr>
            <a:xfrm>
              <a:off x="5001830" y="2925108"/>
              <a:ext cx="113338" cy="150831"/>
            </a:xfrm>
            <a:custGeom>
              <a:rect b="b" l="l" r="r" t="t"/>
              <a:pathLst>
                <a:path extrusionOk="0" h="4739" w="3561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4" name="Google Shape;11104;p65"/>
            <p:cNvSpPr/>
            <p:nvPr/>
          </p:nvSpPr>
          <p:spPr>
            <a:xfrm>
              <a:off x="5102628" y="2933033"/>
              <a:ext cx="98188" cy="76991"/>
            </a:xfrm>
            <a:custGeom>
              <a:rect b="b" l="l" r="r" t="t"/>
              <a:pathLst>
                <a:path extrusionOk="0" h="2419" w="3085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5" name="Google Shape;11105;p65"/>
            <p:cNvSpPr/>
            <p:nvPr/>
          </p:nvSpPr>
          <p:spPr>
            <a:xfrm>
              <a:off x="4915832" y="2932492"/>
              <a:ext cx="98920" cy="77532"/>
            </a:xfrm>
            <a:custGeom>
              <a:rect b="b" l="l" r="r" t="t"/>
              <a:pathLst>
                <a:path extrusionOk="0" h="2436" w="3108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65"/>
            <p:cNvSpPr/>
            <p:nvPr/>
          </p:nvSpPr>
          <p:spPr>
            <a:xfrm>
              <a:off x="4915832" y="3174254"/>
              <a:ext cx="80746" cy="70689"/>
            </a:xfrm>
            <a:custGeom>
              <a:rect b="b" l="l" r="r" t="t"/>
              <a:pathLst>
                <a:path extrusionOk="0" h="2221" w="2537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65"/>
            <p:cNvSpPr/>
            <p:nvPr/>
          </p:nvSpPr>
          <p:spPr>
            <a:xfrm>
              <a:off x="5121215" y="3173936"/>
              <a:ext cx="79601" cy="69511"/>
            </a:xfrm>
            <a:custGeom>
              <a:rect b="b" l="l" r="r" t="t"/>
              <a:pathLst>
                <a:path extrusionOk="0" h="2184" w="2501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65"/>
            <p:cNvSpPr/>
            <p:nvPr/>
          </p:nvSpPr>
          <p:spPr>
            <a:xfrm>
              <a:off x="4891198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65"/>
            <p:cNvSpPr/>
            <p:nvPr/>
          </p:nvSpPr>
          <p:spPr>
            <a:xfrm>
              <a:off x="5112876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65"/>
            <p:cNvSpPr/>
            <p:nvPr/>
          </p:nvSpPr>
          <p:spPr>
            <a:xfrm>
              <a:off x="5001448" y="3108498"/>
              <a:ext cx="113338" cy="151244"/>
            </a:xfrm>
            <a:custGeom>
              <a:rect b="b" l="l" r="r" t="t"/>
              <a:pathLst>
                <a:path extrusionOk="0" h="4752" w="3561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1" name="Google Shape;11111;p65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112" name="Google Shape;11112;p65"/>
            <p:cNvSpPr/>
            <p:nvPr/>
          </p:nvSpPr>
          <p:spPr>
            <a:xfrm>
              <a:off x="8003100" y="3064545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65"/>
            <p:cNvSpPr/>
            <p:nvPr/>
          </p:nvSpPr>
          <p:spPr>
            <a:xfrm>
              <a:off x="8003100" y="3046371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65"/>
            <p:cNvSpPr/>
            <p:nvPr/>
          </p:nvSpPr>
          <p:spPr>
            <a:xfrm>
              <a:off x="8272519" y="3105093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65"/>
            <p:cNvSpPr/>
            <p:nvPr/>
          </p:nvSpPr>
          <p:spPr>
            <a:xfrm>
              <a:off x="8272519" y="3123266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65"/>
            <p:cNvSpPr/>
            <p:nvPr/>
          </p:nvSpPr>
          <p:spPr>
            <a:xfrm>
              <a:off x="7976174" y="2925108"/>
              <a:ext cx="334666" cy="334634"/>
            </a:xfrm>
            <a:custGeom>
              <a:rect b="b" l="l" r="r" t="t"/>
              <a:pathLst>
                <a:path extrusionOk="0" h="10514" w="10515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7" name="Google Shape;11117;p65"/>
            <p:cNvSpPr/>
            <p:nvPr/>
          </p:nvSpPr>
          <p:spPr>
            <a:xfrm>
              <a:off x="8116024" y="3221804"/>
              <a:ext cx="14036" cy="10280"/>
            </a:xfrm>
            <a:custGeom>
              <a:rect b="b" l="l" r="r" t="t"/>
              <a:pathLst>
                <a:path extrusionOk="0" h="323" w="441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8" name="Google Shape;11118;p65"/>
            <p:cNvSpPr/>
            <p:nvPr/>
          </p:nvSpPr>
          <p:spPr>
            <a:xfrm>
              <a:off x="8097818" y="3221804"/>
              <a:ext cx="14068" cy="10280"/>
            </a:xfrm>
            <a:custGeom>
              <a:rect b="b" l="l" r="r" t="t"/>
              <a:pathLst>
                <a:path extrusionOk="0" h="323" w="442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65"/>
            <p:cNvSpPr/>
            <p:nvPr/>
          </p:nvSpPr>
          <p:spPr>
            <a:xfrm>
              <a:off x="8156190" y="2951621"/>
              <a:ext cx="14036" cy="10630"/>
            </a:xfrm>
            <a:custGeom>
              <a:rect b="b" l="l" r="r" t="t"/>
              <a:pathLst>
                <a:path extrusionOk="0" h="334" w="44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65"/>
            <p:cNvSpPr/>
            <p:nvPr/>
          </p:nvSpPr>
          <p:spPr>
            <a:xfrm>
              <a:off x="8173982" y="2952385"/>
              <a:ext cx="14450" cy="10248"/>
            </a:xfrm>
            <a:custGeom>
              <a:rect b="b" l="l" r="r" t="t"/>
              <a:pathLst>
                <a:path extrusionOk="0" h="322" w="454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1" name="Google Shape;11121;p65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22" name="Google Shape;11122;p65"/>
            <p:cNvSpPr/>
            <p:nvPr/>
          </p:nvSpPr>
          <p:spPr>
            <a:xfrm>
              <a:off x="3091957" y="3374131"/>
              <a:ext cx="354717" cy="332757"/>
            </a:xfrm>
            <a:custGeom>
              <a:rect b="b" l="l" r="r" t="t"/>
              <a:pathLst>
                <a:path extrusionOk="0" h="10455" w="11145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3" name="Google Shape;11123;p65"/>
            <p:cNvSpPr/>
            <p:nvPr/>
          </p:nvSpPr>
          <p:spPr>
            <a:xfrm>
              <a:off x="3248835" y="3434380"/>
              <a:ext cx="40580" cy="40962"/>
            </a:xfrm>
            <a:custGeom>
              <a:rect b="b" l="l" r="r" t="t"/>
              <a:pathLst>
                <a:path extrusionOk="0" h="1287" w="1275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65"/>
            <p:cNvSpPr/>
            <p:nvPr/>
          </p:nvSpPr>
          <p:spPr>
            <a:xfrm>
              <a:off x="3183270" y="3524197"/>
              <a:ext cx="181544" cy="115629"/>
            </a:xfrm>
            <a:custGeom>
              <a:rect b="b" l="l" r="r" t="t"/>
              <a:pathLst>
                <a:path extrusionOk="0" h="3633" w="5704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65"/>
            <p:cNvSpPr/>
            <p:nvPr/>
          </p:nvSpPr>
          <p:spPr>
            <a:xfrm>
              <a:off x="3157872" y="3516050"/>
              <a:ext cx="34915" cy="33578"/>
            </a:xfrm>
            <a:custGeom>
              <a:rect b="b" l="l" r="r" t="t"/>
              <a:pathLst>
                <a:path extrusionOk="0" h="1055" w="1097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65"/>
            <p:cNvSpPr/>
            <p:nvPr/>
          </p:nvSpPr>
          <p:spPr>
            <a:xfrm>
              <a:off x="3351892" y="3605485"/>
              <a:ext cx="35297" cy="33578"/>
            </a:xfrm>
            <a:custGeom>
              <a:rect b="b" l="l" r="r" t="t"/>
              <a:pathLst>
                <a:path extrusionOk="0" h="1055" w="1109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65"/>
            <p:cNvSpPr/>
            <p:nvPr/>
          </p:nvSpPr>
          <p:spPr>
            <a:xfrm>
              <a:off x="3254882" y="3531231"/>
              <a:ext cx="35297" cy="33546"/>
            </a:xfrm>
            <a:custGeom>
              <a:rect b="b" l="l" r="r" t="t"/>
              <a:pathLst>
                <a:path extrusionOk="0" h="1054" w="1109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8" name="Google Shape;11128;p65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29" name="Google Shape;11129;p65"/>
            <p:cNvSpPr/>
            <p:nvPr/>
          </p:nvSpPr>
          <p:spPr>
            <a:xfrm>
              <a:off x="4134053" y="3446156"/>
              <a:ext cx="28454" cy="49269"/>
            </a:xfrm>
            <a:custGeom>
              <a:rect b="b" l="l" r="r" t="t"/>
              <a:pathLst>
                <a:path extrusionOk="0" h="1548" w="894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65"/>
            <p:cNvSpPr/>
            <p:nvPr/>
          </p:nvSpPr>
          <p:spPr>
            <a:xfrm>
              <a:off x="4188988" y="3398001"/>
              <a:ext cx="81510" cy="81510"/>
            </a:xfrm>
            <a:custGeom>
              <a:rect b="b" l="l" r="r" t="t"/>
              <a:pathLst>
                <a:path extrusionOk="0" h="2561" w="2561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65"/>
            <p:cNvSpPr/>
            <p:nvPr/>
          </p:nvSpPr>
          <p:spPr>
            <a:xfrm>
              <a:off x="4090863" y="3380210"/>
              <a:ext cx="195930" cy="146311"/>
            </a:xfrm>
            <a:custGeom>
              <a:rect b="b" l="l" r="r" t="t"/>
              <a:pathLst>
                <a:path extrusionOk="0" h="4597" w="6156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65"/>
            <p:cNvSpPr/>
            <p:nvPr/>
          </p:nvSpPr>
          <p:spPr>
            <a:xfrm>
              <a:off x="4215914" y="3415061"/>
              <a:ext cx="28072" cy="49301"/>
            </a:xfrm>
            <a:custGeom>
              <a:rect b="b" l="l" r="r" t="t"/>
              <a:pathLst>
                <a:path extrusionOk="0" h="1549" w="882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65"/>
            <p:cNvSpPr/>
            <p:nvPr/>
          </p:nvSpPr>
          <p:spPr>
            <a:xfrm>
              <a:off x="3988156" y="3495935"/>
              <a:ext cx="353954" cy="203155"/>
            </a:xfrm>
            <a:custGeom>
              <a:rect b="b" l="l" r="r" t="t"/>
              <a:pathLst>
                <a:path extrusionOk="0" h="6383" w="11121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4" name="Google Shape;11134;p65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35" name="Google Shape;11135;p65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6" name="Google Shape;11136;p65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7" name="Google Shape;11137;p65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8" name="Google Shape;11138;p65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9" name="Google Shape;11139;p65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40" name="Google Shape;11140;p65"/>
            <p:cNvSpPr/>
            <p:nvPr/>
          </p:nvSpPr>
          <p:spPr>
            <a:xfrm>
              <a:off x="969859" y="3475692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1" name="Google Shape;11141;p65"/>
            <p:cNvSpPr/>
            <p:nvPr/>
          </p:nvSpPr>
          <p:spPr>
            <a:xfrm>
              <a:off x="1046786" y="3552237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65"/>
            <p:cNvSpPr/>
            <p:nvPr/>
          </p:nvSpPr>
          <p:spPr>
            <a:xfrm>
              <a:off x="984245" y="3485272"/>
              <a:ext cx="106527" cy="104999"/>
            </a:xfrm>
            <a:custGeom>
              <a:rect b="b" l="l" r="r" t="t"/>
              <a:pathLst>
                <a:path extrusionOk="0" h="3299" w="3347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65"/>
            <p:cNvSpPr/>
            <p:nvPr/>
          </p:nvSpPr>
          <p:spPr>
            <a:xfrm>
              <a:off x="922850" y="3428715"/>
              <a:ext cx="223620" cy="223620"/>
            </a:xfrm>
            <a:custGeom>
              <a:rect b="b" l="l" r="r" t="t"/>
              <a:pathLst>
                <a:path extrusionOk="0" h="7026" w="7026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65"/>
            <p:cNvSpPr/>
            <p:nvPr/>
          </p:nvSpPr>
          <p:spPr>
            <a:xfrm>
              <a:off x="850092" y="3352934"/>
              <a:ext cx="369517" cy="375660"/>
            </a:xfrm>
            <a:custGeom>
              <a:rect b="b" l="l" r="r" t="t"/>
              <a:pathLst>
                <a:path extrusionOk="0" h="11803" w="1161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45" name="Google Shape;11145;p65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46" name="Google Shape;11146;p65"/>
            <p:cNvSpPr/>
            <p:nvPr/>
          </p:nvSpPr>
          <p:spPr>
            <a:xfrm>
              <a:off x="1316588" y="3358217"/>
              <a:ext cx="332757" cy="365348"/>
            </a:xfrm>
            <a:custGeom>
              <a:rect b="b" l="l" r="r" t="t"/>
              <a:pathLst>
                <a:path extrusionOk="0" h="11479" w="10455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65"/>
            <p:cNvSpPr/>
            <p:nvPr/>
          </p:nvSpPr>
          <p:spPr>
            <a:xfrm>
              <a:off x="1314678" y="3358981"/>
              <a:ext cx="79632" cy="254684"/>
            </a:xfrm>
            <a:custGeom>
              <a:rect b="b" l="l" r="r" t="t"/>
              <a:pathLst>
                <a:path extrusionOk="0" h="8002" w="2502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65"/>
            <p:cNvSpPr/>
            <p:nvPr/>
          </p:nvSpPr>
          <p:spPr>
            <a:xfrm>
              <a:off x="1411688" y="3629546"/>
              <a:ext cx="139118" cy="10662"/>
            </a:xfrm>
            <a:custGeom>
              <a:rect b="b" l="l" r="r" t="t"/>
              <a:pathLst>
                <a:path extrusionOk="0" h="335" w="4371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65"/>
            <p:cNvSpPr/>
            <p:nvPr/>
          </p:nvSpPr>
          <p:spPr>
            <a:xfrm>
              <a:off x="1412070" y="3652303"/>
              <a:ext cx="139118" cy="10630"/>
            </a:xfrm>
            <a:custGeom>
              <a:rect b="b" l="l" r="r" t="t"/>
              <a:pathLst>
                <a:path extrusionOk="0" h="334" w="4371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65"/>
            <p:cNvSpPr/>
            <p:nvPr/>
          </p:nvSpPr>
          <p:spPr>
            <a:xfrm>
              <a:off x="1432153" y="3417352"/>
              <a:ext cx="83802" cy="191379"/>
            </a:xfrm>
            <a:custGeom>
              <a:rect b="b" l="l" r="r" t="t"/>
              <a:pathLst>
                <a:path extrusionOk="0" h="6013" w="2633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1" name="Google Shape;11151;p65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52" name="Google Shape;11152;p65"/>
            <p:cNvSpPr/>
            <p:nvPr/>
          </p:nvSpPr>
          <p:spPr>
            <a:xfrm>
              <a:off x="2080161" y="3535210"/>
              <a:ext cx="27690" cy="10630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53" name="Google Shape;11153;p65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54" name="Google Shape;11154;p65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rect b="b" l="l" r="r" t="t"/>
                <a:pathLst>
                  <a:path extrusionOk="0" h="10550" w="9693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5" name="Google Shape;11155;p65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rect b="b" l="l" r="r" t="t"/>
                <a:pathLst>
                  <a:path extrusionOk="0" h="701" w="787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6" name="Google Shape;11156;p65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rect b="b" l="l" r="r" t="t"/>
                <a:pathLst>
                  <a:path extrusionOk="0" h="711" w="74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157" name="Google Shape;11157;p65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58" name="Google Shape;11158;p65"/>
            <p:cNvSpPr/>
            <p:nvPr/>
          </p:nvSpPr>
          <p:spPr>
            <a:xfrm>
              <a:off x="2640993" y="3455227"/>
              <a:ext cx="365348" cy="267574"/>
            </a:xfrm>
            <a:custGeom>
              <a:rect b="b" l="l" r="r" t="t"/>
              <a:pathLst>
                <a:path extrusionOk="0" h="8407" w="11479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65"/>
            <p:cNvSpPr/>
            <p:nvPr/>
          </p:nvSpPr>
          <p:spPr>
            <a:xfrm>
              <a:off x="2724763" y="3357835"/>
              <a:ext cx="280050" cy="136476"/>
            </a:xfrm>
            <a:custGeom>
              <a:rect b="b" l="l" r="r" t="t"/>
              <a:pathLst>
                <a:path extrusionOk="0" h="4288" w="8799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65"/>
            <p:cNvSpPr/>
            <p:nvPr/>
          </p:nvSpPr>
          <p:spPr>
            <a:xfrm>
              <a:off x="2771359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65"/>
            <p:cNvSpPr/>
            <p:nvPr/>
          </p:nvSpPr>
          <p:spPr>
            <a:xfrm>
              <a:off x="2794084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65"/>
            <p:cNvSpPr/>
            <p:nvPr/>
          </p:nvSpPr>
          <p:spPr>
            <a:xfrm>
              <a:off x="2816840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65"/>
            <p:cNvSpPr/>
            <p:nvPr/>
          </p:nvSpPr>
          <p:spPr>
            <a:xfrm>
              <a:off x="2839947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65"/>
            <p:cNvSpPr/>
            <p:nvPr/>
          </p:nvSpPr>
          <p:spPr>
            <a:xfrm>
              <a:off x="2862672" y="3655327"/>
              <a:ext cx="10662" cy="21611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5" name="Google Shape;11165;p65"/>
            <p:cNvSpPr/>
            <p:nvPr/>
          </p:nvSpPr>
          <p:spPr>
            <a:xfrm>
              <a:off x="2885429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6" name="Google Shape;11166;p65"/>
            <p:cNvSpPr/>
            <p:nvPr/>
          </p:nvSpPr>
          <p:spPr>
            <a:xfrm>
              <a:off x="2908535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65"/>
            <p:cNvSpPr/>
            <p:nvPr/>
          </p:nvSpPr>
          <p:spPr>
            <a:xfrm>
              <a:off x="2931292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8" name="Google Shape;11168;p65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69" name="Google Shape;11169;p65"/>
            <p:cNvSpPr/>
            <p:nvPr/>
          </p:nvSpPr>
          <p:spPr>
            <a:xfrm>
              <a:off x="4946132" y="3426614"/>
              <a:ext cx="230431" cy="289758"/>
            </a:xfrm>
            <a:custGeom>
              <a:rect b="b" l="l" r="r" t="t"/>
              <a:pathLst>
                <a:path extrusionOk="0" h="9104" w="724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65"/>
            <p:cNvSpPr/>
            <p:nvPr/>
          </p:nvSpPr>
          <p:spPr>
            <a:xfrm>
              <a:off x="488626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65"/>
            <p:cNvSpPr/>
            <p:nvPr/>
          </p:nvSpPr>
          <p:spPr>
            <a:xfrm>
              <a:off x="518789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2" name="Google Shape;11172;p65"/>
            <p:cNvSpPr/>
            <p:nvPr/>
          </p:nvSpPr>
          <p:spPr>
            <a:xfrm>
              <a:off x="5056414" y="3366174"/>
              <a:ext cx="10248" cy="48919"/>
            </a:xfrm>
            <a:custGeom>
              <a:rect b="b" l="l" r="r" t="t"/>
              <a:pathLst>
                <a:path extrusionOk="0" h="1537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3" name="Google Shape;11173;p65"/>
            <p:cNvSpPr/>
            <p:nvPr/>
          </p:nvSpPr>
          <p:spPr>
            <a:xfrm>
              <a:off x="4978723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65"/>
            <p:cNvSpPr/>
            <p:nvPr/>
          </p:nvSpPr>
          <p:spPr>
            <a:xfrm>
              <a:off x="5121597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65"/>
            <p:cNvSpPr/>
            <p:nvPr/>
          </p:nvSpPr>
          <p:spPr>
            <a:xfrm>
              <a:off x="4922643" y="3459842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65"/>
            <p:cNvSpPr/>
            <p:nvPr/>
          </p:nvSpPr>
          <p:spPr>
            <a:xfrm>
              <a:off x="5169720" y="3602334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65"/>
            <p:cNvSpPr/>
            <p:nvPr/>
          </p:nvSpPr>
          <p:spPr>
            <a:xfrm>
              <a:off x="5121597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65"/>
            <p:cNvSpPr/>
            <p:nvPr/>
          </p:nvSpPr>
          <p:spPr>
            <a:xfrm>
              <a:off x="4978723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65"/>
            <p:cNvSpPr/>
            <p:nvPr/>
          </p:nvSpPr>
          <p:spPr>
            <a:xfrm>
              <a:off x="5169720" y="3459842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0" name="Google Shape;11180;p65"/>
            <p:cNvSpPr/>
            <p:nvPr/>
          </p:nvSpPr>
          <p:spPr>
            <a:xfrm>
              <a:off x="4922643" y="3602334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65"/>
            <p:cNvSpPr/>
            <p:nvPr/>
          </p:nvSpPr>
          <p:spPr>
            <a:xfrm>
              <a:off x="5077993" y="3451758"/>
              <a:ext cx="70912" cy="62637"/>
            </a:xfrm>
            <a:custGeom>
              <a:rect b="b" l="l" r="r" t="t"/>
              <a:pathLst>
                <a:path extrusionOk="0" h="1968" w="2228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2" name="Google Shape;11182;p65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83" name="Google Shape;11183;p65"/>
            <p:cNvSpPr/>
            <p:nvPr/>
          </p:nvSpPr>
          <p:spPr>
            <a:xfrm>
              <a:off x="5597163" y="3523083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4" name="Google Shape;11184;p65"/>
            <p:cNvSpPr/>
            <p:nvPr/>
          </p:nvSpPr>
          <p:spPr>
            <a:xfrm>
              <a:off x="5331913" y="3413947"/>
              <a:ext cx="347143" cy="253538"/>
            </a:xfrm>
            <a:custGeom>
              <a:rect b="b" l="l" r="r" t="t"/>
              <a:pathLst>
                <a:path extrusionOk="0" h="7966" w="10907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5" name="Google Shape;11185;p65"/>
            <p:cNvSpPr/>
            <p:nvPr/>
          </p:nvSpPr>
          <p:spPr>
            <a:xfrm>
              <a:off x="5645669" y="3625759"/>
              <a:ext cx="10248" cy="42872"/>
            </a:xfrm>
            <a:custGeom>
              <a:rect b="b" l="l" r="r" t="t"/>
              <a:pathLst>
                <a:path extrusionOk="0" h="1347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65"/>
            <p:cNvSpPr/>
            <p:nvPr/>
          </p:nvSpPr>
          <p:spPr>
            <a:xfrm>
              <a:off x="5462247" y="3461115"/>
              <a:ext cx="86825" cy="29759"/>
            </a:xfrm>
            <a:custGeom>
              <a:rect b="b" l="l" r="r" t="t"/>
              <a:pathLst>
                <a:path extrusionOk="0" h="935" w="2728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65"/>
            <p:cNvSpPr/>
            <p:nvPr/>
          </p:nvSpPr>
          <p:spPr>
            <a:xfrm>
              <a:off x="5441050" y="3636389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65"/>
            <p:cNvSpPr/>
            <p:nvPr/>
          </p:nvSpPr>
          <p:spPr>
            <a:xfrm>
              <a:off x="5559257" y="3636389"/>
              <a:ext cx="10662" cy="32241"/>
            </a:xfrm>
            <a:custGeom>
              <a:rect b="b" l="l" r="r" t="t"/>
              <a:pathLst>
                <a:path extrusionOk="0" h="1013" w="335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9" name="Google Shape;11189;p65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90" name="Google Shape;11190;p65"/>
            <p:cNvSpPr/>
            <p:nvPr/>
          </p:nvSpPr>
          <p:spPr>
            <a:xfrm>
              <a:off x="589010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65"/>
            <p:cNvSpPr/>
            <p:nvPr/>
          </p:nvSpPr>
          <p:spPr>
            <a:xfrm>
              <a:off x="599809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65"/>
            <p:cNvSpPr/>
            <p:nvPr/>
          </p:nvSpPr>
          <p:spPr>
            <a:xfrm>
              <a:off x="5814673" y="3528367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65"/>
            <p:cNvSpPr/>
            <p:nvPr/>
          </p:nvSpPr>
          <p:spPr>
            <a:xfrm>
              <a:off x="5797995" y="3631074"/>
              <a:ext cx="10662" cy="42458"/>
            </a:xfrm>
            <a:custGeom>
              <a:rect b="b" l="l" r="r" t="t"/>
              <a:pathLst>
                <a:path extrusionOk="0" h="1334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65"/>
            <p:cNvSpPr/>
            <p:nvPr/>
          </p:nvSpPr>
          <p:spPr>
            <a:xfrm>
              <a:off x="5776798" y="3409778"/>
              <a:ext cx="346379" cy="264136"/>
            </a:xfrm>
            <a:custGeom>
              <a:rect b="b" l="l" r="r" t="t"/>
              <a:pathLst>
                <a:path extrusionOk="0" h="8299" w="10883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65"/>
            <p:cNvSpPr/>
            <p:nvPr/>
          </p:nvSpPr>
          <p:spPr>
            <a:xfrm>
              <a:off x="6089408" y="3637503"/>
              <a:ext cx="10662" cy="36029"/>
            </a:xfrm>
            <a:custGeom>
              <a:rect b="b" l="l" r="r" t="t"/>
              <a:pathLst>
                <a:path extrusionOk="0" h="1132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6" name="Google Shape;11196;p65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97" name="Google Shape;11197;p65"/>
            <p:cNvSpPr/>
            <p:nvPr/>
          </p:nvSpPr>
          <p:spPr>
            <a:xfrm>
              <a:off x="7108015" y="3396505"/>
              <a:ext cx="344883" cy="290299"/>
            </a:xfrm>
            <a:custGeom>
              <a:rect b="b" l="l" r="r" t="t"/>
              <a:pathLst>
                <a:path extrusionOk="0" h="9121" w="10836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65"/>
            <p:cNvSpPr/>
            <p:nvPr/>
          </p:nvSpPr>
          <p:spPr>
            <a:xfrm>
              <a:off x="7211104" y="3487819"/>
              <a:ext cx="139468" cy="139500"/>
            </a:xfrm>
            <a:custGeom>
              <a:rect b="b" l="l" r="r" t="t"/>
              <a:pathLst>
                <a:path extrusionOk="0" h="4383" w="4382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65"/>
            <p:cNvSpPr/>
            <p:nvPr/>
          </p:nvSpPr>
          <p:spPr>
            <a:xfrm>
              <a:off x="7180009" y="3466271"/>
              <a:ext cx="159201" cy="149685"/>
            </a:xfrm>
            <a:custGeom>
              <a:rect b="b" l="l" r="r" t="t"/>
              <a:pathLst>
                <a:path extrusionOk="0" h="4703" w="5002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65"/>
            <p:cNvSpPr/>
            <p:nvPr/>
          </p:nvSpPr>
          <p:spPr>
            <a:xfrm>
              <a:off x="7222085" y="3499690"/>
              <a:ext cx="158819" cy="148825"/>
            </a:xfrm>
            <a:custGeom>
              <a:rect b="b" l="l" r="r" t="t"/>
              <a:pathLst>
                <a:path extrusionOk="0" h="4676" w="499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1" name="Google Shape;11201;p65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202" name="Google Shape;11202;p65"/>
            <p:cNvSpPr/>
            <p:nvPr/>
          </p:nvSpPr>
          <p:spPr>
            <a:xfrm>
              <a:off x="7551754" y="3390808"/>
              <a:ext cx="344883" cy="301311"/>
            </a:xfrm>
            <a:custGeom>
              <a:rect b="b" l="l" r="r" t="t"/>
              <a:pathLst>
                <a:path extrusionOk="0" h="9467" w="10836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65"/>
            <p:cNvSpPr/>
            <p:nvPr/>
          </p:nvSpPr>
          <p:spPr>
            <a:xfrm>
              <a:off x="7584345" y="3509811"/>
              <a:ext cx="117889" cy="150098"/>
            </a:xfrm>
            <a:custGeom>
              <a:rect b="b" l="l" r="r" t="t"/>
              <a:pathLst>
                <a:path extrusionOk="0" h="4716" w="3704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65"/>
            <p:cNvSpPr/>
            <p:nvPr/>
          </p:nvSpPr>
          <p:spPr>
            <a:xfrm>
              <a:off x="7724959" y="3509811"/>
              <a:ext cx="139468" cy="31859"/>
            </a:xfrm>
            <a:custGeom>
              <a:rect b="b" l="l" r="r" t="t"/>
              <a:pathLst>
                <a:path extrusionOk="0" h="1001" w="4382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5" name="Google Shape;11205;p65"/>
            <p:cNvSpPr/>
            <p:nvPr/>
          </p:nvSpPr>
          <p:spPr>
            <a:xfrm>
              <a:off x="7724577" y="3553001"/>
              <a:ext cx="107259" cy="31477"/>
            </a:xfrm>
            <a:custGeom>
              <a:rect b="b" l="l" r="r" t="t"/>
              <a:pathLst>
                <a:path extrusionOk="0" h="989" w="337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65"/>
            <p:cNvSpPr/>
            <p:nvPr/>
          </p:nvSpPr>
          <p:spPr>
            <a:xfrm>
              <a:off x="7724577" y="3595841"/>
              <a:ext cx="64451" cy="10630"/>
            </a:xfrm>
            <a:custGeom>
              <a:rect b="b" l="l" r="r" t="t"/>
              <a:pathLst>
                <a:path extrusionOk="0" h="334" w="2025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65"/>
            <p:cNvSpPr/>
            <p:nvPr/>
          </p:nvSpPr>
          <p:spPr>
            <a:xfrm>
              <a:off x="7799977" y="3595841"/>
              <a:ext cx="32241" cy="10630"/>
            </a:xfrm>
            <a:custGeom>
              <a:rect b="b" l="l" r="r" t="t"/>
              <a:pathLst>
                <a:path extrusionOk="0" h="334" w="101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65"/>
            <p:cNvSpPr/>
            <p:nvPr/>
          </p:nvSpPr>
          <p:spPr>
            <a:xfrm>
              <a:off x="7724577" y="3628051"/>
              <a:ext cx="21229" cy="10630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65"/>
            <p:cNvSpPr/>
            <p:nvPr/>
          </p:nvSpPr>
          <p:spPr>
            <a:xfrm>
              <a:off x="7756787" y="3628051"/>
              <a:ext cx="53438" cy="10630"/>
            </a:xfrm>
            <a:custGeom>
              <a:rect b="b" l="l" r="r" t="t"/>
              <a:pathLst>
                <a:path extrusionOk="0" h="334" w="1679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0" name="Google Shape;11210;p65"/>
            <p:cNvSpPr/>
            <p:nvPr/>
          </p:nvSpPr>
          <p:spPr>
            <a:xfrm>
              <a:off x="7724577" y="3650012"/>
              <a:ext cx="21229" cy="10280"/>
            </a:xfrm>
            <a:custGeom>
              <a:rect b="b" l="l" r="r" t="t"/>
              <a:pathLst>
                <a:path extrusionOk="0" h="323" w="66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1" name="Google Shape;11211;p65"/>
            <p:cNvSpPr/>
            <p:nvPr/>
          </p:nvSpPr>
          <p:spPr>
            <a:xfrm>
              <a:off x="7756787" y="3650012"/>
              <a:ext cx="53438" cy="10280"/>
            </a:xfrm>
            <a:custGeom>
              <a:rect b="b" l="l" r="r" t="t"/>
              <a:pathLst>
                <a:path extrusionOk="0" h="323" w="1679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65"/>
            <p:cNvSpPr/>
            <p:nvPr/>
          </p:nvSpPr>
          <p:spPr>
            <a:xfrm>
              <a:off x="7719262" y="3466621"/>
              <a:ext cx="10630" cy="10630"/>
            </a:xfrm>
            <a:custGeom>
              <a:rect b="b" l="l" r="r" t="t"/>
              <a:pathLst>
                <a:path extrusionOk="0" h="334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3" name="Google Shape;11213;p65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214" name="Google Shape;11214;p65"/>
            <p:cNvSpPr/>
            <p:nvPr/>
          </p:nvSpPr>
          <p:spPr>
            <a:xfrm>
              <a:off x="6726053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5" name="Google Shape;11215;p65"/>
            <p:cNvSpPr/>
            <p:nvPr/>
          </p:nvSpPr>
          <p:spPr>
            <a:xfrm>
              <a:off x="6803362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6" name="Google Shape;11216;p65"/>
            <p:cNvSpPr/>
            <p:nvPr/>
          </p:nvSpPr>
          <p:spPr>
            <a:xfrm>
              <a:off x="6880289" y="3542403"/>
              <a:ext cx="68620" cy="153504"/>
            </a:xfrm>
            <a:custGeom>
              <a:rect b="b" l="l" r="r" t="t"/>
              <a:pathLst>
                <a:path extrusionOk="0" h="4823" w="2156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65"/>
            <p:cNvSpPr/>
            <p:nvPr/>
          </p:nvSpPr>
          <p:spPr>
            <a:xfrm>
              <a:off x="6707084" y="3387403"/>
              <a:ext cx="261145" cy="183072"/>
            </a:xfrm>
            <a:custGeom>
              <a:rect b="b" l="l" r="r" t="t"/>
              <a:pathLst>
                <a:path extrusionOk="0" h="5752" w="8205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8" name="Google Shape;11218;p65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19" name="Google Shape;11219;p65"/>
            <p:cNvSpPr/>
            <p:nvPr/>
          </p:nvSpPr>
          <p:spPr>
            <a:xfrm>
              <a:off x="848978" y="4297637"/>
              <a:ext cx="377824" cy="324418"/>
            </a:xfrm>
            <a:custGeom>
              <a:rect b="b" l="l" r="r" t="t"/>
              <a:pathLst>
                <a:path extrusionOk="0" h="10193" w="11871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65"/>
            <p:cNvSpPr/>
            <p:nvPr/>
          </p:nvSpPr>
          <p:spPr>
            <a:xfrm>
              <a:off x="1002450" y="4457157"/>
              <a:ext cx="70116" cy="34533"/>
            </a:xfrm>
            <a:custGeom>
              <a:rect b="b" l="l" r="r" t="t"/>
              <a:pathLst>
                <a:path extrusionOk="0" h="1085" w="2203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1" name="Google Shape;11221;p65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22" name="Google Shape;11222;p65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3" name="Google Shape;11223;p65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4" name="Google Shape;11224;p65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65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65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7" name="Google Shape;11227;p65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28" name="Google Shape;11228;p65"/>
            <p:cNvSpPr/>
            <p:nvPr/>
          </p:nvSpPr>
          <p:spPr>
            <a:xfrm>
              <a:off x="4082143" y="4323386"/>
              <a:ext cx="111810" cy="219833"/>
            </a:xfrm>
            <a:custGeom>
              <a:rect b="b" l="l" r="r" t="t"/>
              <a:pathLst>
                <a:path extrusionOk="0" h="6907" w="3513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65"/>
            <p:cNvSpPr/>
            <p:nvPr/>
          </p:nvSpPr>
          <p:spPr>
            <a:xfrm>
              <a:off x="4226894" y="4523485"/>
              <a:ext cx="52324" cy="51942"/>
            </a:xfrm>
            <a:custGeom>
              <a:rect b="b" l="l" r="r" t="t"/>
              <a:pathLst>
                <a:path extrusionOk="0" h="1632" w="1644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65"/>
            <p:cNvSpPr/>
            <p:nvPr/>
          </p:nvSpPr>
          <p:spPr>
            <a:xfrm>
              <a:off x="3996113" y="4291176"/>
              <a:ext cx="336512" cy="335048"/>
            </a:xfrm>
            <a:custGeom>
              <a:rect b="b" l="l" r="r" t="t"/>
              <a:pathLst>
                <a:path extrusionOk="0" h="10527" w="10573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31" name="Google Shape;11231;p65"/>
          <p:cNvSpPr/>
          <p:nvPr/>
        </p:nvSpPr>
        <p:spPr>
          <a:xfrm>
            <a:off x="1331737" y="4307377"/>
            <a:ext cx="304716" cy="304048"/>
          </a:xfrm>
          <a:custGeom>
            <a:rect b="b" l="l" r="r" t="t"/>
            <a:pathLst>
              <a:path extrusionOk="0" h="9553" w="9574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32" name="Google Shape;11232;p65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33" name="Google Shape;11233;p65"/>
            <p:cNvSpPr/>
            <p:nvPr/>
          </p:nvSpPr>
          <p:spPr>
            <a:xfrm>
              <a:off x="2262437" y="4354322"/>
              <a:ext cx="230813" cy="210507"/>
            </a:xfrm>
            <a:custGeom>
              <a:rect b="b" l="l" r="r" t="t"/>
              <a:pathLst>
                <a:path extrusionOk="0" h="6614" w="7252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65"/>
            <p:cNvSpPr/>
            <p:nvPr/>
          </p:nvSpPr>
          <p:spPr>
            <a:xfrm>
              <a:off x="2179081" y="4285511"/>
              <a:ext cx="397525" cy="348670"/>
            </a:xfrm>
            <a:custGeom>
              <a:rect b="b" l="l" r="r" t="t"/>
              <a:pathLst>
                <a:path extrusionOk="0" h="10955" w="1249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5" name="Google Shape;11235;p65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36" name="Google Shape;11236;p65"/>
            <p:cNvSpPr/>
            <p:nvPr/>
          </p:nvSpPr>
          <p:spPr>
            <a:xfrm>
              <a:off x="3584201" y="4294996"/>
              <a:ext cx="267574" cy="329415"/>
            </a:xfrm>
            <a:custGeom>
              <a:rect b="b" l="l" r="r" t="t"/>
              <a:pathLst>
                <a:path extrusionOk="0" h="10350" w="8407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65"/>
            <p:cNvSpPr/>
            <p:nvPr/>
          </p:nvSpPr>
          <p:spPr>
            <a:xfrm>
              <a:off x="3604666" y="4315811"/>
              <a:ext cx="226644" cy="281610"/>
            </a:xfrm>
            <a:custGeom>
              <a:rect b="b" l="l" r="r" t="t"/>
              <a:pathLst>
                <a:path extrusionOk="0" h="8848" w="7121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65"/>
            <p:cNvSpPr/>
            <p:nvPr/>
          </p:nvSpPr>
          <p:spPr>
            <a:xfrm>
              <a:off x="3645597" y="4362056"/>
              <a:ext cx="144019" cy="144019"/>
            </a:xfrm>
            <a:custGeom>
              <a:rect b="b" l="l" r="r" t="t"/>
              <a:pathLst>
                <a:path extrusionOk="0" h="4525" w="4525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65"/>
            <p:cNvSpPr/>
            <p:nvPr/>
          </p:nvSpPr>
          <p:spPr>
            <a:xfrm>
              <a:off x="3692574" y="4377970"/>
              <a:ext cx="51561" cy="112574"/>
            </a:xfrm>
            <a:custGeom>
              <a:rect b="b" l="l" r="r" t="t"/>
              <a:pathLst>
                <a:path extrusionOk="0" h="3537" w="162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0" name="Google Shape;11240;p65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41" name="Google Shape;11241;p65"/>
            <p:cNvSpPr/>
            <p:nvPr/>
          </p:nvSpPr>
          <p:spPr>
            <a:xfrm>
              <a:off x="3082855" y="4295728"/>
              <a:ext cx="375946" cy="327823"/>
            </a:xfrm>
            <a:custGeom>
              <a:rect b="b" l="l" r="r" t="t"/>
              <a:pathLst>
                <a:path extrusionOk="0" h="10300" w="11812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65"/>
            <p:cNvSpPr/>
            <p:nvPr/>
          </p:nvSpPr>
          <p:spPr>
            <a:xfrm>
              <a:off x="3118852" y="4424947"/>
              <a:ext cx="128488" cy="163371"/>
            </a:xfrm>
            <a:custGeom>
              <a:rect b="b" l="l" r="r" t="t"/>
              <a:pathLst>
                <a:path extrusionOk="0" h="5133" w="4037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65"/>
            <p:cNvSpPr/>
            <p:nvPr/>
          </p:nvSpPr>
          <p:spPr>
            <a:xfrm>
              <a:off x="3271178" y="4424947"/>
              <a:ext cx="152008" cy="34533"/>
            </a:xfrm>
            <a:custGeom>
              <a:rect b="b" l="l" r="r" t="t"/>
              <a:pathLst>
                <a:path extrusionOk="0" h="1085" w="4776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65"/>
            <p:cNvSpPr/>
            <p:nvPr/>
          </p:nvSpPr>
          <p:spPr>
            <a:xfrm>
              <a:off x="3271560" y="4471957"/>
              <a:ext cx="116393" cy="34501"/>
            </a:xfrm>
            <a:custGeom>
              <a:rect b="b" l="l" r="r" t="t"/>
              <a:pathLst>
                <a:path extrusionOk="0" h="1084" w="3657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65"/>
            <p:cNvSpPr/>
            <p:nvPr/>
          </p:nvSpPr>
          <p:spPr>
            <a:xfrm>
              <a:off x="3271178" y="4518552"/>
              <a:ext cx="70148" cy="11394"/>
            </a:xfrm>
            <a:custGeom>
              <a:rect b="b" l="l" r="r" t="t"/>
              <a:pathLst>
                <a:path extrusionOk="0" h="358" w="2204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65"/>
            <p:cNvSpPr/>
            <p:nvPr/>
          </p:nvSpPr>
          <p:spPr>
            <a:xfrm>
              <a:off x="3353038" y="4518552"/>
              <a:ext cx="34915" cy="11394"/>
            </a:xfrm>
            <a:custGeom>
              <a:rect b="b" l="l" r="r" t="t"/>
              <a:pathLst>
                <a:path extrusionOk="0" h="358" w="109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65"/>
            <p:cNvSpPr/>
            <p:nvPr/>
          </p:nvSpPr>
          <p:spPr>
            <a:xfrm>
              <a:off x="3271178" y="4554167"/>
              <a:ext cx="23170" cy="11426"/>
            </a:xfrm>
            <a:custGeom>
              <a:rect b="b" l="l" r="r" t="t"/>
              <a:pathLst>
                <a:path extrusionOk="0" h="359" w="728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65"/>
            <p:cNvSpPr/>
            <p:nvPr/>
          </p:nvSpPr>
          <p:spPr>
            <a:xfrm>
              <a:off x="3306443" y="4554167"/>
              <a:ext cx="58372" cy="11426"/>
            </a:xfrm>
            <a:custGeom>
              <a:rect b="b" l="l" r="r" t="t"/>
              <a:pathLst>
                <a:path extrusionOk="0" h="359" w="183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65"/>
            <p:cNvSpPr/>
            <p:nvPr/>
          </p:nvSpPr>
          <p:spPr>
            <a:xfrm>
              <a:off x="3271178" y="4577306"/>
              <a:ext cx="23170" cy="11394"/>
            </a:xfrm>
            <a:custGeom>
              <a:rect b="b" l="l" r="r" t="t"/>
              <a:pathLst>
                <a:path extrusionOk="0" h="358" w="728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65"/>
            <p:cNvSpPr/>
            <p:nvPr/>
          </p:nvSpPr>
          <p:spPr>
            <a:xfrm>
              <a:off x="3306443" y="4577306"/>
              <a:ext cx="58372" cy="11394"/>
            </a:xfrm>
            <a:custGeom>
              <a:rect b="b" l="l" r="r" t="t"/>
              <a:pathLst>
                <a:path extrusionOk="0" h="358" w="1834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65"/>
            <p:cNvSpPr/>
            <p:nvPr/>
          </p:nvSpPr>
          <p:spPr>
            <a:xfrm>
              <a:off x="3265513" y="4377970"/>
              <a:ext cx="11394" cy="11394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2" name="Google Shape;11252;p65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53" name="Google Shape;11253;p65"/>
            <p:cNvSpPr/>
            <p:nvPr/>
          </p:nvSpPr>
          <p:spPr>
            <a:xfrm>
              <a:off x="2799399" y="4307472"/>
              <a:ext cx="51942" cy="114865"/>
            </a:xfrm>
            <a:custGeom>
              <a:rect b="b" l="l" r="r" t="t"/>
              <a:pathLst>
                <a:path extrusionOk="0" h="3609" w="1632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65"/>
            <p:cNvSpPr/>
            <p:nvPr/>
          </p:nvSpPr>
          <p:spPr>
            <a:xfrm>
              <a:off x="2750894" y="4291176"/>
              <a:ext cx="147075" cy="336926"/>
            </a:xfrm>
            <a:custGeom>
              <a:rect b="b" l="l" r="r" t="t"/>
              <a:pathLst>
                <a:path extrusionOk="0" h="10586" w="4621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65"/>
            <p:cNvSpPr/>
            <p:nvPr/>
          </p:nvSpPr>
          <p:spPr>
            <a:xfrm>
              <a:off x="2749016" y="4443917"/>
              <a:ext cx="69734" cy="52706"/>
            </a:xfrm>
            <a:custGeom>
              <a:rect b="b" l="l" r="r" t="t"/>
              <a:pathLst>
                <a:path extrusionOk="0" h="1656" w="2191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65"/>
            <p:cNvSpPr/>
            <p:nvPr/>
          </p:nvSpPr>
          <p:spPr>
            <a:xfrm>
              <a:off x="2829731" y="4443917"/>
              <a:ext cx="70116" cy="52706"/>
            </a:xfrm>
            <a:custGeom>
              <a:rect b="b" l="l" r="r" t="t"/>
              <a:pathLst>
                <a:path extrusionOk="0" h="1656" w="2203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7" name="Google Shape;11257;p65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58" name="Google Shape;11258;p65"/>
            <p:cNvSpPr/>
            <p:nvPr/>
          </p:nvSpPr>
          <p:spPr>
            <a:xfrm>
              <a:off x="7167500" y="4279432"/>
              <a:ext cx="169068" cy="226644"/>
            </a:xfrm>
            <a:custGeom>
              <a:rect b="b" l="l" r="r" t="t"/>
              <a:pathLst>
                <a:path extrusionOk="0" h="7121" w="5312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65"/>
            <p:cNvSpPr/>
            <p:nvPr/>
          </p:nvSpPr>
          <p:spPr>
            <a:xfrm>
              <a:off x="7246719" y="4455279"/>
              <a:ext cx="10248" cy="50033"/>
            </a:xfrm>
            <a:custGeom>
              <a:rect b="b" l="l" r="r" t="t"/>
              <a:pathLst>
                <a:path extrusionOk="0" h="1572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0" name="Google Shape;11260;p65"/>
            <p:cNvSpPr/>
            <p:nvPr/>
          </p:nvSpPr>
          <p:spPr>
            <a:xfrm>
              <a:off x="7195572" y="4466642"/>
              <a:ext cx="11012" cy="38670"/>
            </a:xfrm>
            <a:custGeom>
              <a:rect b="b" l="l" r="r" t="t"/>
              <a:pathLst>
                <a:path extrusionOk="0" h="1215" w="346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65"/>
            <p:cNvSpPr/>
            <p:nvPr/>
          </p:nvSpPr>
          <p:spPr>
            <a:xfrm>
              <a:off x="7297866" y="4466642"/>
              <a:ext cx="10280" cy="38670"/>
            </a:xfrm>
            <a:custGeom>
              <a:rect b="b" l="l" r="r" t="t"/>
              <a:pathLst>
                <a:path extrusionOk="0" h="1215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65"/>
            <p:cNvSpPr/>
            <p:nvPr/>
          </p:nvSpPr>
          <p:spPr>
            <a:xfrm>
              <a:off x="72353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65"/>
            <p:cNvSpPr/>
            <p:nvPr/>
          </p:nvSpPr>
          <p:spPr>
            <a:xfrm>
              <a:off x="7127716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65"/>
            <p:cNvSpPr/>
            <p:nvPr/>
          </p:nvSpPr>
          <p:spPr>
            <a:xfrm>
              <a:off x="7342965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65"/>
            <p:cNvSpPr/>
            <p:nvPr/>
          </p:nvSpPr>
          <p:spPr>
            <a:xfrm>
              <a:off x="7159194" y="4517788"/>
              <a:ext cx="186064" cy="84916"/>
            </a:xfrm>
            <a:custGeom>
              <a:rect b="b" l="l" r="r" t="t"/>
              <a:pathLst>
                <a:path extrusionOk="0" h="2668" w="5846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65"/>
            <p:cNvSpPr/>
            <p:nvPr/>
          </p:nvSpPr>
          <p:spPr>
            <a:xfrm>
              <a:off x="7217915" y="4321126"/>
              <a:ext cx="68238" cy="25812"/>
            </a:xfrm>
            <a:custGeom>
              <a:rect b="b" l="l" r="r" t="t"/>
              <a:pathLst>
                <a:path extrusionOk="0" h="811" w="2144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7" name="Google Shape;11267;p65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68" name="Google Shape;11268;p65"/>
            <p:cNvSpPr/>
            <p:nvPr/>
          </p:nvSpPr>
          <p:spPr>
            <a:xfrm>
              <a:off x="7610126" y="4279432"/>
              <a:ext cx="158055" cy="236892"/>
            </a:xfrm>
            <a:custGeom>
              <a:rect b="b" l="l" r="r" t="t"/>
              <a:pathLst>
                <a:path extrusionOk="0" h="7443" w="4966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65"/>
            <p:cNvSpPr/>
            <p:nvPr/>
          </p:nvSpPr>
          <p:spPr>
            <a:xfrm>
              <a:off x="7684411" y="4478004"/>
              <a:ext cx="10248" cy="38702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65"/>
            <p:cNvSpPr/>
            <p:nvPr/>
          </p:nvSpPr>
          <p:spPr>
            <a:xfrm>
              <a:off x="7638929" y="4489366"/>
              <a:ext cx="10248" cy="27340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65"/>
            <p:cNvSpPr/>
            <p:nvPr/>
          </p:nvSpPr>
          <p:spPr>
            <a:xfrm>
              <a:off x="7729479" y="4489366"/>
              <a:ext cx="10662" cy="27340"/>
            </a:xfrm>
            <a:custGeom>
              <a:rect b="b" l="l" r="r" t="t"/>
              <a:pathLst>
                <a:path extrusionOk="0" h="859" w="335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65"/>
            <p:cNvSpPr/>
            <p:nvPr/>
          </p:nvSpPr>
          <p:spPr>
            <a:xfrm>
              <a:off x="767301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65"/>
            <p:cNvSpPr/>
            <p:nvPr/>
          </p:nvSpPr>
          <p:spPr>
            <a:xfrm>
              <a:off x="7565408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65"/>
            <p:cNvSpPr/>
            <p:nvPr/>
          </p:nvSpPr>
          <p:spPr>
            <a:xfrm>
              <a:off x="77806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65"/>
            <p:cNvSpPr/>
            <p:nvPr/>
          </p:nvSpPr>
          <p:spPr>
            <a:xfrm>
              <a:off x="7596090" y="4528801"/>
              <a:ext cx="186859" cy="73362"/>
            </a:xfrm>
            <a:custGeom>
              <a:rect b="b" l="l" r="r" t="t"/>
              <a:pathLst>
                <a:path extrusionOk="0" h="2305" w="5871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6" name="Google Shape;11276;p65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77" name="Google Shape;11277;p65"/>
            <p:cNvSpPr/>
            <p:nvPr/>
          </p:nvSpPr>
          <p:spPr>
            <a:xfrm>
              <a:off x="6264109" y="4279432"/>
              <a:ext cx="225498" cy="361560"/>
            </a:xfrm>
            <a:custGeom>
              <a:rect b="b" l="l" r="r" t="t"/>
              <a:pathLst>
                <a:path extrusionOk="0" h="11360" w="7085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65"/>
            <p:cNvSpPr/>
            <p:nvPr/>
          </p:nvSpPr>
          <p:spPr>
            <a:xfrm>
              <a:off x="6303129" y="4370395"/>
              <a:ext cx="146693" cy="106495"/>
            </a:xfrm>
            <a:custGeom>
              <a:rect b="b" l="l" r="r" t="t"/>
              <a:pathLst>
                <a:path extrusionOk="0" h="3346" w="4609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9" name="Google Shape;11279;p65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80" name="Google Shape;11280;p65"/>
            <p:cNvSpPr/>
            <p:nvPr/>
          </p:nvSpPr>
          <p:spPr>
            <a:xfrm>
              <a:off x="7954213" y="4588668"/>
              <a:ext cx="11394" cy="47009"/>
            </a:xfrm>
            <a:custGeom>
              <a:rect b="b" l="l" r="r" t="t"/>
              <a:pathLst>
                <a:path extrusionOk="0" h="1477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65"/>
            <p:cNvSpPr/>
            <p:nvPr/>
          </p:nvSpPr>
          <p:spPr>
            <a:xfrm>
              <a:off x="7929578" y="4432522"/>
              <a:ext cx="213372" cy="203155"/>
            </a:xfrm>
            <a:custGeom>
              <a:rect b="b" l="l" r="r" t="t"/>
              <a:pathLst>
                <a:path extrusionOk="0" h="6383" w="6704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65"/>
            <p:cNvSpPr/>
            <p:nvPr/>
          </p:nvSpPr>
          <p:spPr>
            <a:xfrm>
              <a:off x="8090243" y="4284365"/>
              <a:ext cx="234601" cy="196344"/>
            </a:xfrm>
            <a:custGeom>
              <a:rect b="b" l="l" r="r" t="t"/>
              <a:pathLst>
                <a:path extrusionOk="0" h="6169" w="7371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65"/>
            <p:cNvSpPr/>
            <p:nvPr/>
          </p:nvSpPr>
          <p:spPr>
            <a:xfrm>
              <a:off x="8145591" y="4309382"/>
              <a:ext cx="136063" cy="135299"/>
            </a:xfrm>
            <a:custGeom>
              <a:rect b="b" l="l" r="r" t="t"/>
              <a:pathLst>
                <a:path extrusionOk="0" h="4251" w="4275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4" name="Google Shape;11284;p65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85" name="Google Shape;11285;p65"/>
            <p:cNvSpPr/>
            <p:nvPr/>
          </p:nvSpPr>
          <p:spPr>
            <a:xfrm>
              <a:off x="6639652" y="4323777"/>
              <a:ext cx="426315" cy="332826"/>
            </a:xfrm>
            <a:custGeom>
              <a:rect b="b" l="l" r="r" t="t"/>
              <a:pathLst>
                <a:path extrusionOk="0" h="8562" w="10967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65"/>
            <p:cNvSpPr/>
            <p:nvPr/>
          </p:nvSpPr>
          <p:spPr>
            <a:xfrm>
              <a:off x="6830793" y="4458937"/>
              <a:ext cx="41244" cy="85675"/>
            </a:xfrm>
            <a:custGeom>
              <a:rect b="b" l="l" r="r" t="t"/>
              <a:pathLst>
                <a:path extrusionOk="0" h="2204" w="1061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7" name="Google Shape;11287;p65"/>
            <p:cNvSpPr/>
            <p:nvPr/>
          </p:nvSpPr>
          <p:spPr>
            <a:xfrm>
              <a:off x="6879423" y="4426556"/>
              <a:ext cx="41205" cy="118522"/>
            </a:xfrm>
            <a:custGeom>
              <a:rect b="b" l="l" r="r" t="t"/>
              <a:pathLst>
                <a:path extrusionOk="0" h="3049" w="106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8" name="Google Shape;11288;p65"/>
            <p:cNvSpPr/>
            <p:nvPr/>
          </p:nvSpPr>
          <p:spPr>
            <a:xfrm>
              <a:off x="6927549" y="4443194"/>
              <a:ext cx="41205" cy="101418"/>
            </a:xfrm>
            <a:custGeom>
              <a:rect b="b" l="l" r="r" t="t"/>
              <a:pathLst>
                <a:path extrusionOk="0" h="2609" w="106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65"/>
            <p:cNvSpPr/>
            <p:nvPr/>
          </p:nvSpPr>
          <p:spPr>
            <a:xfrm>
              <a:off x="6976141" y="4387645"/>
              <a:ext cx="41244" cy="156967"/>
            </a:xfrm>
            <a:custGeom>
              <a:rect b="b" l="l" r="r" t="t"/>
              <a:pathLst>
                <a:path extrusionOk="0" h="4038" w="1061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65"/>
            <p:cNvSpPr/>
            <p:nvPr/>
          </p:nvSpPr>
          <p:spPr>
            <a:xfrm>
              <a:off x="6745193" y="4404321"/>
              <a:ext cx="50029" cy="13916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65"/>
            <p:cNvSpPr/>
            <p:nvPr/>
          </p:nvSpPr>
          <p:spPr>
            <a:xfrm>
              <a:off x="6745193" y="4426090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65"/>
            <p:cNvSpPr/>
            <p:nvPr/>
          </p:nvSpPr>
          <p:spPr>
            <a:xfrm>
              <a:off x="6745193" y="4447353"/>
              <a:ext cx="69465" cy="13955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65"/>
            <p:cNvSpPr/>
            <p:nvPr/>
          </p:nvSpPr>
          <p:spPr>
            <a:xfrm>
              <a:off x="6745193" y="4468189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65"/>
            <p:cNvSpPr/>
            <p:nvPr/>
          </p:nvSpPr>
          <p:spPr>
            <a:xfrm>
              <a:off x="6684551" y="4528830"/>
              <a:ext cx="83809" cy="83809"/>
            </a:xfrm>
            <a:custGeom>
              <a:rect b="b" l="l" r="r" t="t"/>
              <a:pathLst>
                <a:path extrusionOk="0" h="2156" w="2156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5" name="Google Shape;11295;p65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96" name="Google Shape;11296;p65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65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65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65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65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1" name="Google Shape;11301;p65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302" name="Google Shape;11302;p65"/>
            <p:cNvSpPr/>
            <p:nvPr/>
          </p:nvSpPr>
          <p:spPr>
            <a:xfrm>
              <a:off x="5774124" y="4419664"/>
              <a:ext cx="331611" cy="206560"/>
            </a:xfrm>
            <a:custGeom>
              <a:rect b="b" l="l" r="r" t="t"/>
              <a:pathLst>
                <a:path extrusionOk="0" h="6490" w="10419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65"/>
            <p:cNvSpPr/>
            <p:nvPr/>
          </p:nvSpPr>
          <p:spPr>
            <a:xfrm>
              <a:off x="5778294" y="4294550"/>
              <a:ext cx="316461" cy="191442"/>
            </a:xfrm>
            <a:custGeom>
              <a:rect b="b" l="l" r="r" t="t"/>
              <a:pathLst>
                <a:path extrusionOk="0" h="6015" w="9943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04" name="Google Shape;11304;p65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305" name="Google Shape;11305;p65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65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65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65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65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65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65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12" name="Google Shape;11312;p65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313" name="Google Shape;11313;p65"/>
            <p:cNvSpPr/>
            <p:nvPr/>
          </p:nvSpPr>
          <p:spPr>
            <a:xfrm>
              <a:off x="2165809" y="3811059"/>
              <a:ext cx="422542" cy="342973"/>
            </a:xfrm>
            <a:custGeom>
              <a:rect b="b" l="l" r="r" t="t"/>
              <a:pathLst>
                <a:path extrusionOk="0" h="10776" w="13276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4" name="Google Shape;11314;p65"/>
            <p:cNvSpPr/>
            <p:nvPr/>
          </p:nvSpPr>
          <p:spPr>
            <a:xfrm>
              <a:off x="2193085" y="3877387"/>
              <a:ext cx="368753" cy="12158"/>
            </a:xfrm>
            <a:custGeom>
              <a:rect b="b" l="l" r="r" t="t"/>
              <a:pathLst>
                <a:path extrusionOk="0" h="382" w="11586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5" name="Google Shape;11315;p65"/>
            <p:cNvSpPr/>
            <p:nvPr/>
          </p:nvSpPr>
          <p:spPr>
            <a:xfrm>
              <a:off x="2212404" y="3930062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6" name="Google Shape;11316;p65"/>
            <p:cNvSpPr/>
            <p:nvPr/>
          </p:nvSpPr>
          <p:spPr>
            <a:xfrm>
              <a:off x="2305245" y="3930062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65"/>
            <p:cNvSpPr/>
            <p:nvPr/>
          </p:nvSpPr>
          <p:spPr>
            <a:xfrm>
              <a:off x="2489813" y="3930062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65"/>
            <p:cNvSpPr/>
            <p:nvPr/>
          </p:nvSpPr>
          <p:spPr>
            <a:xfrm>
              <a:off x="2212404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65"/>
            <p:cNvSpPr/>
            <p:nvPr/>
          </p:nvSpPr>
          <p:spPr>
            <a:xfrm>
              <a:off x="2397736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0" name="Google Shape;11320;p65"/>
            <p:cNvSpPr/>
            <p:nvPr/>
          </p:nvSpPr>
          <p:spPr>
            <a:xfrm>
              <a:off x="2212404" y="4036175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1" name="Google Shape;11321;p65"/>
            <p:cNvSpPr/>
            <p:nvPr/>
          </p:nvSpPr>
          <p:spPr>
            <a:xfrm>
              <a:off x="2305245" y="4036175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65"/>
            <p:cNvSpPr/>
            <p:nvPr/>
          </p:nvSpPr>
          <p:spPr>
            <a:xfrm>
              <a:off x="2489813" y="4036175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65"/>
            <p:cNvSpPr/>
            <p:nvPr/>
          </p:nvSpPr>
          <p:spPr>
            <a:xfrm>
              <a:off x="2305245" y="4088467"/>
              <a:ext cx="51974" cy="12540"/>
            </a:xfrm>
            <a:custGeom>
              <a:rect b="b" l="l" r="r" t="t"/>
              <a:pathLst>
                <a:path extrusionOk="0" h="394" w="1633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65"/>
            <p:cNvSpPr/>
            <p:nvPr/>
          </p:nvSpPr>
          <p:spPr>
            <a:xfrm>
              <a:off x="2397736" y="4088467"/>
              <a:ext cx="51942" cy="12540"/>
            </a:xfrm>
            <a:custGeom>
              <a:rect b="b" l="l" r="r" t="t"/>
              <a:pathLst>
                <a:path extrusionOk="0" h="394" w="1632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65"/>
            <p:cNvSpPr/>
            <p:nvPr/>
          </p:nvSpPr>
          <p:spPr>
            <a:xfrm>
              <a:off x="2489813" y="4088467"/>
              <a:ext cx="52324" cy="12540"/>
            </a:xfrm>
            <a:custGeom>
              <a:rect b="b" l="l" r="r" t="t"/>
              <a:pathLst>
                <a:path extrusionOk="0" h="394" w="1644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65"/>
            <p:cNvSpPr/>
            <p:nvPr/>
          </p:nvSpPr>
          <p:spPr>
            <a:xfrm>
              <a:off x="230486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65"/>
            <p:cNvSpPr/>
            <p:nvPr/>
          </p:nvSpPr>
          <p:spPr>
            <a:xfrm>
              <a:off x="248981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65"/>
            <p:cNvSpPr/>
            <p:nvPr/>
          </p:nvSpPr>
          <p:spPr>
            <a:xfrm>
              <a:off x="2396972" y="4022807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65"/>
            <p:cNvSpPr/>
            <p:nvPr/>
          </p:nvSpPr>
          <p:spPr>
            <a:xfrm>
              <a:off x="2212404" y="4075386"/>
              <a:ext cx="53088" cy="38861"/>
            </a:xfrm>
            <a:custGeom>
              <a:rect b="b" l="l" r="r" t="t"/>
              <a:pathLst>
                <a:path extrusionOk="0" h="1221" w="1668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65"/>
            <p:cNvSpPr/>
            <p:nvPr/>
          </p:nvSpPr>
          <p:spPr>
            <a:xfrm>
              <a:off x="2396972" y="3916694"/>
              <a:ext cx="53088" cy="38798"/>
            </a:xfrm>
            <a:custGeom>
              <a:rect b="b" l="l" r="r" t="t"/>
              <a:pathLst>
                <a:path extrusionOk="0" h="1219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31" name="Google Shape;11331;p65"/>
          <p:cNvSpPr/>
          <p:nvPr/>
        </p:nvSpPr>
        <p:spPr>
          <a:xfrm>
            <a:off x="6217513" y="3397651"/>
            <a:ext cx="347524" cy="289917"/>
          </a:xfrm>
          <a:custGeom>
            <a:rect b="b" l="l" r="r" t="t"/>
            <a:pathLst>
              <a:path extrusionOk="0" h="9109" w="10919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32" name="Google Shape;11332;p65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33" name="Google Shape;11333;p65"/>
            <p:cNvSpPr/>
            <p:nvPr/>
          </p:nvSpPr>
          <p:spPr>
            <a:xfrm>
              <a:off x="926637" y="3839321"/>
              <a:ext cx="173237" cy="162002"/>
            </a:xfrm>
            <a:custGeom>
              <a:rect b="b" l="l" r="r" t="t"/>
              <a:pathLst>
                <a:path extrusionOk="0" h="5090" w="5443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65"/>
            <p:cNvSpPr/>
            <p:nvPr/>
          </p:nvSpPr>
          <p:spPr>
            <a:xfrm>
              <a:off x="903530" y="3806125"/>
              <a:ext cx="264550" cy="353222"/>
            </a:xfrm>
            <a:custGeom>
              <a:rect b="b" l="l" r="r" t="t"/>
              <a:pathLst>
                <a:path extrusionOk="0" h="11098" w="8312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5" name="Google Shape;11335;p65"/>
            <p:cNvSpPr/>
            <p:nvPr/>
          </p:nvSpPr>
          <p:spPr>
            <a:xfrm>
              <a:off x="1008879" y="3904059"/>
              <a:ext cx="54966" cy="18460"/>
            </a:xfrm>
            <a:custGeom>
              <a:rect b="b" l="l" r="r" t="t"/>
              <a:pathLst>
                <a:path extrusionOk="0" h="580" w="1727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6" name="Google Shape;11336;p65"/>
            <p:cNvSpPr/>
            <p:nvPr/>
          </p:nvSpPr>
          <p:spPr>
            <a:xfrm>
              <a:off x="972118" y="3872072"/>
              <a:ext cx="172473" cy="164866"/>
            </a:xfrm>
            <a:custGeom>
              <a:rect b="b" l="l" r="r" t="t"/>
              <a:pathLst>
                <a:path extrusionOk="0" h="5180" w="5419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7" name="Google Shape;11337;p65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38" name="Google Shape;11338;p65"/>
            <p:cNvSpPr/>
            <p:nvPr/>
          </p:nvSpPr>
          <p:spPr>
            <a:xfrm>
              <a:off x="2611458" y="3816374"/>
              <a:ext cx="426329" cy="332375"/>
            </a:xfrm>
            <a:custGeom>
              <a:rect b="b" l="l" r="r" t="t"/>
              <a:pathLst>
                <a:path extrusionOk="0" h="10443" w="13395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65"/>
            <p:cNvSpPr/>
            <p:nvPr/>
          </p:nvSpPr>
          <p:spPr>
            <a:xfrm>
              <a:off x="2803568" y="3950909"/>
              <a:ext cx="40198" cy="85648"/>
            </a:xfrm>
            <a:custGeom>
              <a:rect b="b" l="l" r="r" t="t"/>
              <a:pathLst>
                <a:path extrusionOk="0" h="2691" w="1263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65"/>
            <p:cNvSpPr/>
            <p:nvPr/>
          </p:nvSpPr>
          <p:spPr>
            <a:xfrm>
              <a:off x="2851691" y="3917935"/>
              <a:ext cx="40580" cy="118621"/>
            </a:xfrm>
            <a:custGeom>
              <a:rect b="b" l="l" r="r" t="t"/>
              <a:pathLst>
                <a:path extrusionOk="0" h="3727" w="1275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65"/>
            <p:cNvSpPr/>
            <p:nvPr/>
          </p:nvSpPr>
          <p:spPr>
            <a:xfrm>
              <a:off x="2900197" y="3934995"/>
              <a:ext cx="40198" cy="101562"/>
            </a:xfrm>
            <a:custGeom>
              <a:rect b="b" l="l" r="r" t="t"/>
              <a:pathLst>
                <a:path extrusionOk="0" h="3191" w="1263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2" name="Google Shape;11342;p65"/>
            <p:cNvSpPr/>
            <p:nvPr/>
          </p:nvSpPr>
          <p:spPr>
            <a:xfrm>
              <a:off x="2948320" y="3879265"/>
              <a:ext cx="40580" cy="156941"/>
            </a:xfrm>
            <a:custGeom>
              <a:rect b="b" l="l" r="r" t="t"/>
              <a:pathLst>
                <a:path extrusionOk="0" h="4931" w="1275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3" name="Google Shape;11343;p65"/>
            <p:cNvSpPr/>
            <p:nvPr/>
          </p:nvSpPr>
          <p:spPr>
            <a:xfrm>
              <a:off x="2716807" y="3896325"/>
              <a:ext cx="49269" cy="13304"/>
            </a:xfrm>
            <a:custGeom>
              <a:rect b="b" l="l" r="r" t="t"/>
              <a:pathLst>
                <a:path extrusionOk="0" h="418" w="1548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65"/>
            <p:cNvSpPr/>
            <p:nvPr/>
          </p:nvSpPr>
          <p:spPr>
            <a:xfrm>
              <a:off x="2717157" y="3917553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5" name="Google Shape;11345;p65"/>
            <p:cNvSpPr/>
            <p:nvPr/>
          </p:nvSpPr>
          <p:spPr>
            <a:xfrm>
              <a:off x="2717157" y="3938782"/>
              <a:ext cx="69002" cy="13272"/>
            </a:xfrm>
            <a:custGeom>
              <a:rect b="b" l="l" r="r" t="t"/>
              <a:pathLst>
                <a:path extrusionOk="0" h="417" w="216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6" name="Google Shape;11346;p65"/>
            <p:cNvSpPr/>
            <p:nvPr/>
          </p:nvSpPr>
          <p:spPr>
            <a:xfrm>
              <a:off x="2717157" y="3960361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7" name="Google Shape;11347;p65"/>
            <p:cNvSpPr/>
            <p:nvPr/>
          </p:nvSpPr>
          <p:spPr>
            <a:xfrm>
              <a:off x="2655793" y="4020993"/>
              <a:ext cx="84152" cy="82656"/>
            </a:xfrm>
            <a:custGeom>
              <a:rect b="b" l="l" r="r" t="t"/>
              <a:pathLst>
                <a:path extrusionOk="0" h="2597" w="2644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48" name="Google Shape;11348;p65"/>
          <p:cNvSpPr/>
          <p:nvPr/>
        </p:nvSpPr>
        <p:spPr>
          <a:xfrm>
            <a:off x="1752752" y="3803866"/>
            <a:ext cx="356245" cy="356627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49" name="Google Shape;11349;p65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50" name="Google Shape;11350;p65"/>
            <p:cNvSpPr/>
            <p:nvPr/>
          </p:nvSpPr>
          <p:spPr>
            <a:xfrm>
              <a:off x="4019984" y="3805393"/>
              <a:ext cx="293704" cy="353954"/>
            </a:xfrm>
            <a:custGeom>
              <a:rect b="b" l="l" r="r" t="t"/>
              <a:pathLst>
                <a:path extrusionOk="0" h="11121" w="9228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65"/>
            <p:cNvSpPr/>
            <p:nvPr/>
          </p:nvSpPr>
          <p:spPr>
            <a:xfrm>
              <a:off x="4118903" y="3867139"/>
              <a:ext cx="93987" cy="87971"/>
            </a:xfrm>
            <a:custGeom>
              <a:rect b="b" l="l" r="r" t="t"/>
              <a:pathLst>
                <a:path extrusionOk="0" h="2764" w="2953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2" name="Google Shape;11352;p65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53" name="Google Shape;11353;p65"/>
            <p:cNvSpPr/>
            <p:nvPr/>
          </p:nvSpPr>
          <p:spPr>
            <a:xfrm>
              <a:off x="8006505" y="3390044"/>
              <a:ext cx="323654" cy="303189"/>
            </a:xfrm>
            <a:custGeom>
              <a:rect b="b" l="l" r="r" t="t"/>
              <a:pathLst>
                <a:path extrusionOk="0" h="9526" w="10169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4" name="Google Shape;11354;p65"/>
            <p:cNvSpPr/>
            <p:nvPr/>
          </p:nvSpPr>
          <p:spPr>
            <a:xfrm>
              <a:off x="8148997" y="3444247"/>
              <a:ext cx="37907" cy="37938"/>
            </a:xfrm>
            <a:custGeom>
              <a:rect b="b" l="l" r="r" t="t"/>
              <a:pathLst>
                <a:path extrusionOk="0" h="1192" w="1191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65"/>
            <p:cNvSpPr/>
            <p:nvPr/>
          </p:nvSpPr>
          <p:spPr>
            <a:xfrm>
              <a:off x="8089861" y="3526871"/>
              <a:ext cx="165630" cy="104617"/>
            </a:xfrm>
            <a:custGeom>
              <a:rect b="b" l="l" r="r" t="t"/>
              <a:pathLst>
                <a:path extrusionOk="0" h="3287" w="5204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65"/>
            <p:cNvSpPr/>
            <p:nvPr/>
          </p:nvSpPr>
          <p:spPr>
            <a:xfrm>
              <a:off x="8067519" y="3519742"/>
              <a:ext cx="32241" cy="30268"/>
            </a:xfrm>
            <a:custGeom>
              <a:rect b="b" l="l" r="r" t="t"/>
              <a:pathLst>
                <a:path extrusionOk="0" h="951" w="1013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65"/>
            <p:cNvSpPr/>
            <p:nvPr/>
          </p:nvSpPr>
          <p:spPr>
            <a:xfrm>
              <a:off x="8244479" y="3601602"/>
              <a:ext cx="32623" cy="30268"/>
            </a:xfrm>
            <a:custGeom>
              <a:rect b="b" l="l" r="r" t="t"/>
              <a:pathLst>
                <a:path extrusionOk="0" h="951" w="1025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65"/>
            <p:cNvSpPr/>
            <p:nvPr/>
          </p:nvSpPr>
          <p:spPr>
            <a:xfrm>
              <a:off x="8156190" y="3533396"/>
              <a:ext cx="32241" cy="30236"/>
            </a:xfrm>
            <a:custGeom>
              <a:rect b="b" l="l" r="r" t="t"/>
              <a:pathLst>
                <a:path extrusionOk="0" h="950" w="1013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9" name="Google Shape;11359;p65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60" name="Google Shape;11360;p65"/>
            <p:cNvSpPr/>
            <p:nvPr/>
          </p:nvSpPr>
          <p:spPr>
            <a:xfrm>
              <a:off x="1299146" y="3844414"/>
              <a:ext cx="321012" cy="313405"/>
            </a:xfrm>
            <a:custGeom>
              <a:rect b="b" l="l" r="r" t="t"/>
              <a:pathLst>
                <a:path extrusionOk="0" h="9847" w="10086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65"/>
            <p:cNvSpPr/>
            <p:nvPr/>
          </p:nvSpPr>
          <p:spPr>
            <a:xfrm>
              <a:off x="1345391" y="3806507"/>
              <a:ext cx="321744" cy="313819"/>
            </a:xfrm>
            <a:custGeom>
              <a:rect b="b" l="l" r="r" t="t"/>
              <a:pathLst>
                <a:path extrusionOk="0" h="9860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62" name="Google Shape;11362;p65"/>
          <p:cNvSpPr/>
          <p:nvPr/>
        </p:nvSpPr>
        <p:spPr>
          <a:xfrm>
            <a:off x="3524716" y="3804184"/>
            <a:ext cx="389187" cy="355927"/>
          </a:xfrm>
          <a:custGeom>
            <a:rect b="b" l="l" r="r" t="t"/>
            <a:pathLst>
              <a:path extrusionOk="0" h="11183" w="12228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63" name="Google Shape;11363;p65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64" name="Google Shape;11364;p65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65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65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65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65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65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0" name="Google Shape;11370;p65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71" name="Google Shape;11371;p65"/>
            <p:cNvSpPr/>
            <p:nvPr/>
          </p:nvSpPr>
          <p:spPr>
            <a:xfrm>
              <a:off x="7550258" y="3832670"/>
              <a:ext cx="371395" cy="301279"/>
            </a:xfrm>
            <a:custGeom>
              <a:rect b="b" l="l" r="r" t="t"/>
              <a:pathLst>
                <a:path extrusionOk="0" h="9466" w="11669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2" name="Google Shape;11372;p65"/>
            <p:cNvSpPr/>
            <p:nvPr/>
          </p:nvSpPr>
          <p:spPr>
            <a:xfrm>
              <a:off x="7574129" y="3891009"/>
              <a:ext cx="324418" cy="10662"/>
            </a:xfrm>
            <a:custGeom>
              <a:rect b="b" l="l" r="r" t="t"/>
              <a:pathLst>
                <a:path extrusionOk="0" h="335" w="10193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3" name="Google Shape;11373;p65"/>
            <p:cNvSpPr/>
            <p:nvPr/>
          </p:nvSpPr>
          <p:spPr>
            <a:xfrm>
              <a:off x="7591188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4" name="Google Shape;11374;p65"/>
            <p:cNvSpPr/>
            <p:nvPr/>
          </p:nvSpPr>
          <p:spPr>
            <a:xfrm>
              <a:off x="7672667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65"/>
            <p:cNvSpPr/>
            <p:nvPr/>
          </p:nvSpPr>
          <p:spPr>
            <a:xfrm>
              <a:off x="7835592" y="3937637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6" name="Google Shape;11376;p65"/>
            <p:cNvSpPr/>
            <p:nvPr/>
          </p:nvSpPr>
          <p:spPr>
            <a:xfrm>
              <a:off x="7591188" y="3984232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7" name="Google Shape;11377;p65"/>
            <p:cNvSpPr/>
            <p:nvPr/>
          </p:nvSpPr>
          <p:spPr>
            <a:xfrm>
              <a:off x="7754113" y="3984232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65"/>
            <p:cNvSpPr/>
            <p:nvPr/>
          </p:nvSpPr>
          <p:spPr>
            <a:xfrm>
              <a:off x="7591188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65"/>
            <p:cNvSpPr/>
            <p:nvPr/>
          </p:nvSpPr>
          <p:spPr>
            <a:xfrm>
              <a:off x="7672667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65"/>
            <p:cNvSpPr/>
            <p:nvPr/>
          </p:nvSpPr>
          <p:spPr>
            <a:xfrm>
              <a:off x="7835592" y="4030859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1" name="Google Shape;11381;p65"/>
            <p:cNvSpPr/>
            <p:nvPr/>
          </p:nvSpPr>
          <p:spPr>
            <a:xfrm>
              <a:off x="7672667" y="4077073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2" name="Google Shape;11382;p65"/>
            <p:cNvSpPr/>
            <p:nvPr/>
          </p:nvSpPr>
          <p:spPr>
            <a:xfrm>
              <a:off x="7754113" y="4077073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65"/>
            <p:cNvSpPr/>
            <p:nvPr/>
          </p:nvSpPr>
          <p:spPr>
            <a:xfrm>
              <a:off x="7835592" y="4077073"/>
              <a:ext cx="45131" cy="10662"/>
            </a:xfrm>
            <a:custGeom>
              <a:rect b="b" l="l" r="r" t="t"/>
              <a:pathLst>
                <a:path extrusionOk="0" h="335" w="1418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65"/>
            <p:cNvSpPr/>
            <p:nvPr/>
          </p:nvSpPr>
          <p:spPr>
            <a:xfrm>
              <a:off x="7672667" y="3972583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65"/>
            <p:cNvSpPr/>
            <p:nvPr/>
          </p:nvSpPr>
          <p:spPr>
            <a:xfrm>
              <a:off x="7835592" y="3972583"/>
              <a:ext cx="45895" cy="34055"/>
            </a:xfrm>
            <a:custGeom>
              <a:rect b="b" l="l" r="r" t="t"/>
              <a:pathLst>
                <a:path extrusionOk="0" h="1070" w="1442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65"/>
            <p:cNvSpPr/>
            <p:nvPr/>
          </p:nvSpPr>
          <p:spPr>
            <a:xfrm>
              <a:off x="7754113" y="4019592"/>
              <a:ext cx="46277" cy="34024"/>
            </a:xfrm>
            <a:custGeom>
              <a:rect b="b" l="l" r="r" t="t"/>
              <a:pathLst>
                <a:path extrusionOk="0" h="1069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7" name="Google Shape;11387;p65"/>
            <p:cNvSpPr/>
            <p:nvPr/>
          </p:nvSpPr>
          <p:spPr>
            <a:xfrm>
              <a:off x="7591188" y="4065806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8" name="Google Shape;11388;p65"/>
            <p:cNvSpPr/>
            <p:nvPr/>
          </p:nvSpPr>
          <p:spPr>
            <a:xfrm>
              <a:off x="7754113" y="3925988"/>
              <a:ext cx="46277" cy="34406"/>
            </a:xfrm>
            <a:custGeom>
              <a:rect b="b" l="l" r="r" t="t"/>
              <a:pathLst>
                <a:path extrusionOk="0" h="1081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89" name="Google Shape;11389;p65"/>
          <p:cNvSpPr/>
          <p:nvPr/>
        </p:nvSpPr>
        <p:spPr>
          <a:xfrm>
            <a:off x="7114476" y="3808799"/>
            <a:ext cx="350548" cy="350548"/>
          </a:xfrm>
          <a:custGeom>
            <a:rect b="b" l="l" r="r" t="t"/>
            <a:pathLst>
              <a:path extrusionOk="0" h="11014" w="11014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90" name="Google Shape;11390;p65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91" name="Google Shape;11391;p65"/>
            <p:cNvSpPr/>
            <p:nvPr/>
          </p:nvSpPr>
          <p:spPr>
            <a:xfrm>
              <a:off x="6659725" y="3845942"/>
              <a:ext cx="321394" cy="312642"/>
            </a:xfrm>
            <a:custGeom>
              <a:rect b="b" l="l" r="r" t="t"/>
              <a:pathLst>
                <a:path extrusionOk="0" h="9823" w="10098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2" name="Google Shape;11392;p65"/>
            <p:cNvSpPr/>
            <p:nvPr/>
          </p:nvSpPr>
          <p:spPr>
            <a:xfrm>
              <a:off x="6705588" y="3808035"/>
              <a:ext cx="321744" cy="313787"/>
            </a:xfrm>
            <a:custGeom>
              <a:rect b="b" l="l" r="r" t="t"/>
              <a:pathLst>
                <a:path extrusionOk="0" h="9859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3" name="Google Shape;11393;p65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94" name="Google Shape;11394;p65"/>
            <p:cNvSpPr/>
            <p:nvPr/>
          </p:nvSpPr>
          <p:spPr>
            <a:xfrm>
              <a:off x="6219391" y="3816756"/>
              <a:ext cx="306594" cy="334252"/>
            </a:xfrm>
            <a:custGeom>
              <a:rect b="b" l="l" r="r" t="t"/>
              <a:pathLst>
                <a:path extrusionOk="0" h="10502" w="9633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5" name="Google Shape;11395;p65"/>
            <p:cNvSpPr/>
            <p:nvPr/>
          </p:nvSpPr>
          <p:spPr>
            <a:xfrm>
              <a:off x="6549060" y="3978567"/>
              <a:ext cx="26958" cy="10630"/>
            </a:xfrm>
            <a:custGeom>
              <a:rect b="b" l="l" r="r" t="t"/>
              <a:pathLst>
                <a:path extrusionOk="0" h="334" w="847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6" name="Google Shape;11396;p65"/>
            <p:cNvSpPr/>
            <p:nvPr/>
          </p:nvSpPr>
          <p:spPr>
            <a:xfrm>
              <a:off x="6525572" y="3915357"/>
              <a:ext cx="24666" cy="22311"/>
            </a:xfrm>
            <a:custGeom>
              <a:rect b="b" l="l" r="r" t="t"/>
              <a:pathLst>
                <a:path extrusionOk="0" h="701" w="775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65"/>
            <p:cNvSpPr/>
            <p:nvPr/>
          </p:nvSpPr>
          <p:spPr>
            <a:xfrm>
              <a:off x="6527099" y="4030191"/>
              <a:ext cx="23139" cy="22661"/>
            </a:xfrm>
            <a:custGeom>
              <a:rect b="b" l="l" r="r" t="t"/>
              <a:pathLst>
                <a:path extrusionOk="0" h="712" w="727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8" name="Google Shape;11398;p65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99" name="Google Shape;11399;p65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65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65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65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65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04" name="Google Shape;11404;p65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405" name="Google Shape;11405;p65"/>
            <p:cNvSpPr/>
            <p:nvPr/>
          </p:nvSpPr>
          <p:spPr>
            <a:xfrm>
              <a:off x="5355784" y="3834547"/>
              <a:ext cx="299019" cy="297905"/>
            </a:xfrm>
            <a:custGeom>
              <a:rect b="b" l="l" r="r" t="t"/>
              <a:pathLst>
                <a:path extrusionOk="0" h="9360" w="9395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65"/>
            <p:cNvSpPr/>
            <p:nvPr/>
          </p:nvSpPr>
          <p:spPr>
            <a:xfrm>
              <a:off x="5455054" y="3854280"/>
              <a:ext cx="179666" cy="171296"/>
            </a:xfrm>
            <a:custGeom>
              <a:rect b="b" l="l" r="r" t="t"/>
              <a:pathLst>
                <a:path extrusionOk="0" h="5382" w="5645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65"/>
            <p:cNvSpPr/>
            <p:nvPr/>
          </p:nvSpPr>
          <p:spPr>
            <a:xfrm>
              <a:off x="5508110" y="3886490"/>
              <a:ext cx="81510" cy="99302"/>
            </a:xfrm>
            <a:custGeom>
              <a:rect b="b" l="l" r="r" t="t"/>
              <a:pathLst>
                <a:path extrusionOk="0" h="3120" w="2561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65"/>
            <p:cNvSpPr/>
            <p:nvPr/>
          </p:nvSpPr>
          <p:spPr>
            <a:xfrm>
              <a:off x="5554706" y="3945530"/>
              <a:ext cx="98952" cy="98251"/>
            </a:xfrm>
            <a:custGeom>
              <a:rect b="b" l="l" r="r" t="t"/>
              <a:pathLst>
                <a:path extrusionOk="0" h="3087" w="3109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09" name="Google Shape;11409;p65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410" name="Google Shape;11410;p65"/>
            <p:cNvSpPr/>
            <p:nvPr/>
          </p:nvSpPr>
          <p:spPr>
            <a:xfrm>
              <a:off x="8039479" y="3807271"/>
              <a:ext cx="289153" cy="330465"/>
            </a:xfrm>
            <a:custGeom>
              <a:rect b="b" l="l" r="r" t="t"/>
              <a:pathLst>
                <a:path extrusionOk="0" h="10383" w="9085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65"/>
            <p:cNvSpPr/>
            <p:nvPr/>
          </p:nvSpPr>
          <p:spPr>
            <a:xfrm>
              <a:off x="8036455" y="3934613"/>
              <a:ext cx="291795" cy="226644"/>
            </a:xfrm>
            <a:custGeom>
              <a:rect b="b" l="l" r="r" t="t"/>
              <a:pathLst>
                <a:path extrusionOk="0" h="7121" w="9168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12" name="Google Shape;11412;p65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413" name="Google Shape;11413;p65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4" name="Google Shape;11414;p65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5" name="Google Shape;11415;p65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6" name="Google Shape;11416;p65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7" name="Google Shape;11417;p65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8" name="Google Shape;11418;p65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9" name="Google Shape;11419;p65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0" name="Google Shape;11420;p65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65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65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65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65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65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65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7" name="Google Shape;11427;p65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8" name="Google Shape;11428;p65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65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433" name="Shape 11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4" name="Google Shape;11434;p66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35" name="Google Shape;11435;p66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36" name="Google Shape;11436;p66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37" name="Google Shape;11437;p66"/>
            <p:cNvSpPr/>
            <p:nvPr/>
          </p:nvSpPr>
          <p:spPr>
            <a:xfrm>
              <a:off x="2704005" y="4258781"/>
              <a:ext cx="173543" cy="183554"/>
            </a:xfrm>
            <a:custGeom>
              <a:rect b="b" l="l" r="r" t="t"/>
              <a:pathLst>
                <a:path extrusionOk="0" h="5794" w="5478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8" name="Google Shape;11438;p66"/>
            <p:cNvSpPr/>
            <p:nvPr/>
          </p:nvSpPr>
          <p:spPr>
            <a:xfrm>
              <a:off x="2733816" y="4278961"/>
              <a:ext cx="112052" cy="122633"/>
            </a:xfrm>
            <a:custGeom>
              <a:rect b="b" l="l" r="r" t="t"/>
              <a:pathLst>
                <a:path extrusionOk="0" h="3871" w="3537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66"/>
            <p:cNvSpPr/>
            <p:nvPr/>
          </p:nvSpPr>
          <p:spPr>
            <a:xfrm>
              <a:off x="2759445" y="4322711"/>
              <a:ext cx="33993" cy="44542"/>
            </a:xfrm>
            <a:custGeom>
              <a:rect b="b" l="l" r="r" t="t"/>
              <a:pathLst>
                <a:path extrusionOk="0" h="1406" w="1073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0" name="Google Shape;11440;p66"/>
            <p:cNvSpPr/>
            <p:nvPr/>
          </p:nvSpPr>
          <p:spPr>
            <a:xfrm>
              <a:off x="2791885" y="4321951"/>
              <a:ext cx="26073" cy="44922"/>
            </a:xfrm>
            <a:custGeom>
              <a:rect b="b" l="l" r="r" t="t"/>
              <a:pathLst>
                <a:path extrusionOk="0" h="1418" w="823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1" name="Google Shape;11441;p66"/>
            <p:cNvSpPr/>
            <p:nvPr/>
          </p:nvSpPr>
          <p:spPr>
            <a:xfrm>
              <a:off x="2828095" y="4322648"/>
              <a:ext cx="218053" cy="170597"/>
            </a:xfrm>
            <a:custGeom>
              <a:rect b="b" l="l" r="r" t="t"/>
              <a:pathLst>
                <a:path extrusionOk="0" h="5385" w="6883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66"/>
            <p:cNvSpPr/>
            <p:nvPr/>
          </p:nvSpPr>
          <p:spPr>
            <a:xfrm>
              <a:off x="2746995" y="4480034"/>
              <a:ext cx="232404" cy="141451"/>
            </a:xfrm>
            <a:custGeom>
              <a:rect b="b" l="l" r="r" t="t"/>
              <a:pathLst>
                <a:path extrusionOk="0" h="4465" w="7336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66"/>
            <p:cNvSpPr/>
            <p:nvPr/>
          </p:nvSpPr>
          <p:spPr>
            <a:xfrm>
              <a:off x="2889206" y="4345046"/>
              <a:ext cx="46411" cy="47488"/>
            </a:xfrm>
            <a:custGeom>
              <a:rect b="b" l="l" r="r" t="t"/>
              <a:pathLst>
                <a:path extrusionOk="0" h="1499" w="1465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4" name="Google Shape;11444;p66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45" name="Google Shape;11445;p66"/>
            <p:cNvSpPr/>
            <p:nvPr/>
          </p:nvSpPr>
          <p:spPr>
            <a:xfrm>
              <a:off x="2296252" y="4258496"/>
              <a:ext cx="208644" cy="220778"/>
            </a:xfrm>
            <a:custGeom>
              <a:rect b="b" l="l" r="r" t="t"/>
              <a:pathLst>
                <a:path extrusionOk="0" h="6969" w="6586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6" name="Google Shape;11446;p66"/>
            <p:cNvSpPr/>
            <p:nvPr/>
          </p:nvSpPr>
          <p:spPr>
            <a:xfrm>
              <a:off x="2157462" y="4323313"/>
              <a:ext cx="300643" cy="298552"/>
            </a:xfrm>
            <a:custGeom>
              <a:rect b="b" l="l" r="r" t="t"/>
              <a:pathLst>
                <a:path extrusionOk="0" h="9424" w="949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7" name="Google Shape;11447;p66"/>
            <p:cNvSpPr/>
            <p:nvPr/>
          </p:nvSpPr>
          <p:spPr>
            <a:xfrm>
              <a:off x="2339653" y="4297463"/>
              <a:ext cx="123362" cy="123742"/>
            </a:xfrm>
            <a:custGeom>
              <a:rect b="b" l="l" r="r" t="t"/>
              <a:pathLst>
                <a:path extrusionOk="0" h="3906" w="3894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8" name="Google Shape;11448;p66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49" name="Google Shape;11449;p66"/>
            <p:cNvSpPr/>
            <p:nvPr/>
          </p:nvSpPr>
          <p:spPr>
            <a:xfrm>
              <a:off x="4152415" y="3763781"/>
              <a:ext cx="202213" cy="221760"/>
            </a:xfrm>
            <a:custGeom>
              <a:rect b="b" l="l" r="r" t="t"/>
              <a:pathLst>
                <a:path extrusionOk="0" h="7000" w="6383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66"/>
            <p:cNvSpPr/>
            <p:nvPr/>
          </p:nvSpPr>
          <p:spPr>
            <a:xfrm>
              <a:off x="4010963" y="3828662"/>
              <a:ext cx="299154" cy="298331"/>
            </a:xfrm>
            <a:custGeom>
              <a:rect b="b" l="l" r="r" t="t"/>
              <a:pathLst>
                <a:path extrusionOk="0" h="9417" w="9443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66"/>
            <p:cNvSpPr/>
            <p:nvPr/>
          </p:nvSpPr>
          <p:spPr>
            <a:xfrm>
              <a:off x="4187104" y="3787731"/>
              <a:ext cx="133943" cy="146520"/>
            </a:xfrm>
            <a:custGeom>
              <a:rect b="b" l="l" r="r" t="t"/>
              <a:pathLst>
                <a:path extrusionOk="0" h="4625" w="4228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66"/>
            <p:cNvSpPr/>
            <p:nvPr/>
          </p:nvSpPr>
          <p:spPr>
            <a:xfrm>
              <a:off x="4220685" y="3840669"/>
              <a:ext cx="39632" cy="52462"/>
            </a:xfrm>
            <a:custGeom>
              <a:rect b="b" l="l" r="r" t="t"/>
              <a:pathLst>
                <a:path extrusionOk="0" h="1656" w="1251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66"/>
            <p:cNvSpPr/>
            <p:nvPr/>
          </p:nvSpPr>
          <p:spPr>
            <a:xfrm>
              <a:off x="4259905" y="3840669"/>
              <a:ext cx="29082" cy="52082"/>
            </a:xfrm>
            <a:custGeom>
              <a:rect b="b" l="l" r="r" t="t"/>
              <a:pathLst>
                <a:path extrusionOk="0" h="1644" w="91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4" name="Google Shape;11454;p66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55" name="Google Shape;11455;p66"/>
            <p:cNvSpPr/>
            <p:nvPr/>
          </p:nvSpPr>
          <p:spPr>
            <a:xfrm>
              <a:off x="2214042" y="3810509"/>
              <a:ext cx="368153" cy="311193"/>
            </a:xfrm>
            <a:custGeom>
              <a:rect b="b" l="l" r="r" t="t"/>
              <a:pathLst>
                <a:path extrusionOk="0" h="9823" w="11621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66"/>
            <p:cNvSpPr/>
            <p:nvPr/>
          </p:nvSpPr>
          <p:spPr>
            <a:xfrm>
              <a:off x="2451674" y="3927060"/>
              <a:ext cx="70932" cy="32092"/>
            </a:xfrm>
            <a:custGeom>
              <a:rect b="b" l="l" r="r" t="t"/>
              <a:pathLst>
                <a:path extrusionOk="0" h="1013" w="2239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7" name="Google Shape;11457;p66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58" name="Google Shape;11458;p66"/>
            <p:cNvSpPr/>
            <p:nvPr/>
          </p:nvSpPr>
          <p:spPr>
            <a:xfrm>
              <a:off x="1884380" y="3782219"/>
              <a:ext cx="252363" cy="198412"/>
            </a:xfrm>
            <a:custGeom>
              <a:rect b="b" l="l" r="r" t="t"/>
              <a:pathLst>
                <a:path extrusionOk="0" h="6263" w="7966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66"/>
            <p:cNvSpPr/>
            <p:nvPr/>
          </p:nvSpPr>
          <p:spPr>
            <a:xfrm>
              <a:off x="2034480" y="3821914"/>
              <a:ext cx="31743" cy="31236"/>
            </a:xfrm>
            <a:custGeom>
              <a:rect b="b" l="l" r="r" t="t"/>
              <a:pathLst>
                <a:path extrusionOk="0" h="986" w="1002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66"/>
            <p:cNvSpPr/>
            <p:nvPr/>
          </p:nvSpPr>
          <p:spPr>
            <a:xfrm>
              <a:off x="2065431" y="3852359"/>
              <a:ext cx="31712" cy="31332"/>
            </a:xfrm>
            <a:custGeom>
              <a:rect b="b" l="l" r="r" t="t"/>
              <a:pathLst>
                <a:path extrusionOk="0" h="989" w="1001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66"/>
            <p:cNvSpPr/>
            <p:nvPr/>
          </p:nvSpPr>
          <p:spPr>
            <a:xfrm>
              <a:off x="1768938" y="3922625"/>
              <a:ext cx="281413" cy="227367"/>
            </a:xfrm>
            <a:custGeom>
              <a:rect b="b" l="l" r="r" t="t"/>
              <a:pathLst>
                <a:path extrusionOk="0" h="7177" w="8883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66"/>
            <p:cNvSpPr/>
            <p:nvPr/>
          </p:nvSpPr>
          <p:spPr>
            <a:xfrm>
              <a:off x="1847790" y="3937704"/>
              <a:ext cx="143352" cy="127417"/>
            </a:xfrm>
            <a:custGeom>
              <a:rect b="b" l="l" r="r" t="t"/>
              <a:pathLst>
                <a:path extrusionOk="0" h="4022" w="4525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3" name="Google Shape;11463;p66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64" name="Google Shape;11464;p66"/>
            <p:cNvSpPr/>
            <p:nvPr/>
          </p:nvSpPr>
          <p:spPr>
            <a:xfrm>
              <a:off x="2713826" y="3830975"/>
              <a:ext cx="58101" cy="56866"/>
            </a:xfrm>
            <a:custGeom>
              <a:rect b="b" l="l" r="r" t="t"/>
              <a:pathLst>
                <a:path extrusionOk="0" h="1795" w="1834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66"/>
            <p:cNvSpPr/>
            <p:nvPr/>
          </p:nvSpPr>
          <p:spPr>
            <a:xfrm>
              <a:off x="2683255" y="3880110"/>
              <a:ext cx="75462" cy="28100"/>
            </a:xfrm>
            <a:custGeom>
              <a:rect b="b" l="l" r="r" t="t"/>
              <a:pathLst>
                <a:path extrusionOk="0" h="887" w="2382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66"/>
            <p:cNvSpPr/>
            <p:nvPr/>
          </p:nvSpPr>
          <p:spPr>
            <a:xfrm>
              <a:off x="2681385" y="3918918"/>
              <a:ext cx="75082" cy="29272"/>
            </a:xfrm>
            <a:custGeom>
              <a:rect b="b" l="l" r="r" t="t"/>
              <a:pathLst>
                <a:path extrusionOk="0" h="924" w="237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7" name="Google Shape;11467;p66"/>
            <p:cNvSpPr/>
            <p:nvPr/>
          </p:nvSpPr>
          <p:spPr>
            <a:xfrm>
              <a:off x="2762835" y="3800340"/>
              <a:ext cx="29462" cy="74321"/>
            </a:xfrm>
            <a:custGeom>
              <a:rect b="b" l="l" r="r" t="t"/>
              <a:pathLst>
                <a:path extrusionOk="0" h="2346" w="93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8" name="Google Shape;11468;p66"/>
            <p:cNvSpPr/>
            <p:nvPr/>
          </p:nvSpPr>
          <p:spPr>
            <a:xfrm>
              <a:off x="2801326" y="3798439"/>
              <a:ext cx="30951" cy="73941"/>
            </a:xfrm>
            <a:custGeom>
              <a:rect b="b" l="l" r="r" t="t"/>
              <a:pathLst>
                <a:path extrusionOk="0" h="2334" w="977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66"/>
            <p:cNvSpPr/>
            <p:nvPr/>
          </p:nvSpPr>
          <p:spPr>
            <a:xfrm>
              <a:off x="2851095" y="3944262"/>
              <a:ext cx="124534" cy="127670"/>
            </a:xfrm>
            <a:custGeom>
              <a:rect b="b" l="l" r="r" t="t"/>
              <a:pathLst>
                <a:path extrusionOk="0" h="4030" w="3931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66"/>
            <p:cNvSpPr/>
            <p:nvPr/>
          </p:nvSpPr>
          <p:spPr>
            <a:xfrm>
              <a:off x="2750416" y="3870163"/>
              <a:ext cx="256513" cy="255689"/>
            </a:xfrm>
            <a:custGeom>
              <a:rect b="b" l="l" r="r" t="t"/>
              <a:pathLst>
                <a:path extrusionOk="0" h="8071" w="8097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1" name="Google Shape;11471;p66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72" name="Google Shape;11472;p66"/>
            <p:cNvSpPr/>
            <p:nvPr/>
          </p:nvSpPr>
          <p:spPr>
            <a:xfrm>
              <a:off x="6342390" y="437365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66"/>
            <p:cNvSpPr/>
            <p:nvPr/>
          </p:nvSpPr>
          <p:spPr>
            <a:xfrm>
              <a:off x="6407999" y="43736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66"/>
            <p:cNvSpPr/>
            <p:nvPr/>
          </p:nvSpPr>
          <p:spPr>
            <a:xfrm>
              <a:off x="6336719" y="4357053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5" name="Google Shape;11475;p66"/>
            <p:cNvSpPr/>
            <p:nvPr/>
          </p:nvSpPr>
          <p:spPr>
            <a:xfrm>
              <a:off x="6402740" y="4357053"/>
              <a:ext cx="21131" cy="10201"/>
            </a:xfrm>
            <a:custGeom>
              <a:rect b="b" l="l" r="r" t="t"/>
              <a:pathLst>
                <a:path extrusionOk="0" h="322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6" name="Google Shape;11476;p66"/>
            <p:cNvSpPr/>
            <p:nvPr/>
          </p:nvSpPr>
          <p:spPr>
            <a:xfrm>
              <a:off x="6243928" y="4263502"/>
              <a:ext cx="274254" cy="350824"/>
            </a:xfrm>
            <a:custGeom>
              <a:rect b="b" l="l" r="r" t="t"/>
              <a:pathLst>
                <a:path extrusionOk="0" h="11074" w="8657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66"/>
            <p:cNvSpPr/>
            <p:nvPr/>
          </p:nvSpPr>
          <p:spPr>
            <a:xfrm>
              <a:off x="6375559" y="4549033"/>
              <a:ext cx="10233" cy="10201"/>
            </a:xfrm>
            <a:custGeom>
              <a:rect b="b" l="l" r="r" t="t"/>
              <a:pathLst>
                <a:path extrusionOk="0" h="322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66"/>
            <p:cNvSpPr/>
            <p:nvPr/>
          </p:nvSpPr>
          <p:spPr>
            <a:xfrm>
              <a:off x="6375559" y="4587493"/>
              <a:ext cx="10233" cy="10613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66"/>
            <p:cNvSpPr/>
            <p:nvPr/>
          </p:nvSpPr>
          <p:spPr>
            <a:xfrm>
              <a:off x="6342009" y="4406442"/>
              <a:ext cx="76222" cy="32472"/>
            </a:xfrm>
            <a:custGeom>
              <a:rect b="b" l="l" r="r" t="t"/>
              <a:pathLst>
                <a:path extrusionOk="0" h="1025" w="2406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0" name="Google Shape;11480;p66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81" name="Google Shape;11481;p66"/>
            <p:cNvSpPr/>
            <p:nvPr/>
          </p:nvSpPr>
          <p:spPr>
            <a:xfrm>
              <a:off x="3665841" y="3763338"/>
              <a:ext cx="143352" cy="173543"/>
            </a:xfrm>
            <a:custGeom>
              <a:rect b="b" l="l" r="r" t="t"/>
              <a:pathLst>
                <a:path extrusionOk="0" h="5478" w="4525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66"/>
            <p:cNvSpPr/>
            <p:nvPr/>
          </p:nvSpPr>
          <p:spPr>
            <a:xfrm>
              <a:off x="3696761" y="3794099"/>
              <a:ext cx="82653" cy="78661"/>
            </a:xfrm>
            <a:custGeom>
              <a:rect b="b" l="l" r="r" t="t"/>
              <a:pathLst>
                <a:path extrusionOk="0" h="2483" w="2609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3" name="Google Shape;11483;p66"/>
            <p:cNvSpPr/>
            <p:nvPr/>
          </p:nvSpPr>
          <p:spPr>
            <a:xfrm>
              <a:off x="3560600" y="3916574"/>
              <a:ext cx="352345" cy="210419"/>
            </a:xfrm>
            <a:custGeom>
              <a:rect b="b" l="l" r="r" t="t"/>
              <a:pathLst>
                <a:path extrusionOk="0" h="6642" w="11122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4" name="Google Shape;11484;p66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85" name="Google Shape;11485;p66"/>
            <p:cNvSpPr/>
            <p:nvPr/>
          </p:nvSpPr>
          <p:spPr>
            <a:xfrm>
              <a:off x="5892027" y="440042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66"/>
            <p:cNvSpPr/>
            <p:nvPr/>
          </p:nvSpPr>
          <p:spPr>
            <a:xfrm>
              <a:off x="5959157" y="440042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66"/>
            <p:cNvSpPr/>
            <p:nvPr/>
          </p:nvSpPr>
          <p:spPr>
            <a:xfrm>
              <a:off x="5907867" y="4450667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8" name="Google Shape;11488;p66"/>
            <p:cNvSpPr/>
            <p:nvPr/>
          </p:nvSpPr>
          <p:spPr>
            <a:xfrm>
              <a:off x="5790556" y="4261252"/>
              <a:ext cx="279513" cy="356083"/>
            </a:xfrm>
            <a:custGeom>
              <a:rect b="b" l="l" r="r" t="t"/>
              <a:pathLst>
                <a:path extrusionOk="0" h="11240" w="8823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9" name="Google Shape;11489;p66"/>
            <p:cNvSpPr/>
            <p:nvPr/>
          </p:nvSpPr>
          <p:spPr>
            <a:xfrm>
              <a:off x="5875807" y="4562244"/>
              <a:ext cx="10201" cy="55092"/>
            </a:xfrm>
            <a:custGeom>
              <a:rect b="b" l="l" r="r" t="t"/>
              <a:pathLst>
                <a:path extrusionOk="0" h="1739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66"/>
            <p:cNvSpPr/>
            <p:nvPr/>
          </p:nvSpPr>
          <p:spPr>
            <a:xfrm>
              <a:off x="5925576" y="4567883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66"/>
            <p:cNvSpPr/>
            <p:nvPr/>
          </p:nvSpPr>
          <p:spPr>
            <a:xfrm>
              <a:off x="5925576" y="4600703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2" name="Google Shape;11492;p66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93" name="Google Shape;11493;p66"/>
            <p:cNvSpPr/>
            <p:nvPr/>
          </p:nvSpPr>
          <p:spPr>
            <a:xfrm>
              <a:off x="5442773" y="4383442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4" name="Google Shape;11494;p66"/>
            <p:cNvSpPr/>
            <p:nvPr/>
          </p:nvSpPr>
          <p:spPr>
            <a:xfrm>
              <a:off x="5509174" y="4383442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5" name="Google Shape;11495;p66"/>
            <p:cNvSpPr/>
            <p:nvPr/>
          </p:nvSpPr>
          <p:spPr>
            <a:xfrm>
              <a:off x="5458232" y="4422377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66"/>
            <p:cNvSpPr/>
            <p:nvPr/>
          </p:nvSpPr>
          <p:spPr>
            <a:xfrm>
              <a:off x="5437134" y="4572793"/>
              <a:ext cx="10581" cy="44162"/>
            </a:xfrm>
            <a:custGeom>
              <a:rect b="b" l="l" r="r" t="t"/>
              <a:pathLst>
                <a:path extrusionOk="0" h="139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66"/>
            <p:cNvSpPr/>
            <p:nvPr/>
          </p:nvSpPr>
          <p:spPr>
            <a:xfrm>
              <a:off x="5341333" y="4261252"/>
              <a:ext cx="278752" cy="356463"/>
            </a:xfrm>
            <a:custGeom>
              <a:rect b="b" l="l" r="r" t="t"/>
              <a:pathLst>
                <a:path extrusionOk="0" h="11252" w="8799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66"/>
            <p:cNvSpPr/>
            <p:nvPr/>
          </p:nvSpPr>
          <p:spPr>
            <a:xfrm>
              <a:off x="5436753" y="4366842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66"/>
            <p:cNvSpPr/>
            <p:nvPr/>
          </p:nvSpPr>
          <p:spPr>
            <a:xfrm>
              <a:off x="5503503" y="4366842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00" name="Google Shape;11500;p66"/>
          <p:cNvSpPr/>
          <p:nvPr/>
        </p:nvSpPr>
        <p:spPr>
          <a:xfrm>
            <a:off x="1322345" y="3836582"/>
            <a:ext cx="367805" cy="259871"/>
          </a:xfrm>
          <a:custGeom>
            <a:rect b="b" l="l" r="r" t="t"/>
            <a:pathLst>
              <a:path extrusionOk="0" h="8203" w="1161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01" name="Google Shape;11501;p66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502" name="Google Shape;11502;p66"/>
            <p:cNvSpPr/>
            <p:nvPr/>
          </p:nvSpPr>
          <p:spPr>
            <a:xfrm>
              <a:off x="3323349" y="3763401"/>
              <a:ext cx="144492" cy="152729"/>
            </a:xfrm>
            <a:custGeom>
              <a:rect b="b" l="l" r="r" t="t"/>
              <a:pathLst>
                <a:path extrusionOk="0" h="4821" w="4561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66"/>
            <p:cNvSpPr/>
            <p:nvPr/>
          </p:nvSpPr>
          <p:spPr>
            <a:xfrm>
              <a:off x="3107608" y="3863256"/>
              <a:ext cx="333844" cy="262596"/>
            </a:xfrm>
            <a:custGeom>
              <a:rect b="b" l="l" r="r" t="t"/>
              <a:pathLst>
                <a:path extrusionOk="0" h="8289" w="10538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66"/>
            <p:cNvSpPr/>
            <p:nvPr/>
          </p:nvSpPr>
          <p:spPr>
            <a:xfrm>
              <a:off x="3361840" y="3799453"/>
              <a:ext cx="74701" cy="71438"/>
            </a:xfrm>
            <a:custGeom>
              <a:rect b="b" l="l" r="r" t="t"/>
              <a:pathLst>
                <a:path extrusionOk="0" h="2255" w="2358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5" name="Google Shape;11505;p66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506" name="Google Shape;11506;p66"/>
            <p:cNvSpPr/>
            <p:nvPr/>
          </p:nvSpPr>
          <p:spPr>
            <a:xfrm>
              <a:off x="1014954" y="4068479"/>
              <a:ext cx="35862" cy="10233"/>
            </a:xfrm>
            <a:custGeom>
              <a:rect b="b" l="l" r="r" t="t"/>
              <a:pathLst>
                <a:path extrusionOk="0" h="323" w="1132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66"/>
            <p:cNvSpPr/>
            <p:nvPr/>
          </p:nvSpPr>
          <p:spPr>
            <a:xfrm>
              <a:off x="889343" y="3801227"/>
              <a:ext cx="351585" cy="339705"/>
            </a:xfrm>
            <a:custGeom>
              <a:rect b="b" l="l" r="r" t="t"/>
              <a:pathLst>
                <a:path extrusionOk="0" h="10723" w="11098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66"/>
            <p:cNvSpPr/>
            <p:nvPr/>
          </p:nvSpPr>
          <p:spPr>
            <a:xfrm>
              <a:off x="1148865" y="3851598"/>
              <a:ext cx="27181" cy="51733"/>
            </a:xfrm>
            <a:custGeom>
              <a:rect b="b" l="l" r="r" t="t"/>
              <a:pathLst>
                <a:path extrusionOk="0" h="1633" w="858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9" name="Google Shape;11509;p66"/>
            <p:cNvSpPr/>
            <p:nvPr/>
          </p:nvSpPr>
          <p:spPr>
            <a:xfrm>
              <a:off x="1152255" y="3836138"/>
              <a:ext cx="15111" cy="15111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0" name="Google Shape;11510;p66"/>
            <p:cNvSpPr/>
            <p:nvPr/>
          </p:nvSpPr>
          <p:spPr>
            <a:xfrm>
              <a:off x="1022494" y="3867438"/>
              <a:ext cx="19642" cy="29843"/>
            </a:xfrm>
            <a:custGeom>
              <a:rect b="b" l="l" r="r" t="t"/>
              <a:pathLst>
                <a:path extrusionOk="0" h="942" w="62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1" name="Google Shape;11511;p66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512" name="Google Shape;11512;p66"/>
            <p:cNvSpPr/>
            <p:nvPr/>
          </p:nvSpPr>
          <p:spPr>
            <a:xfrm>
              <a:off x="4997700" y="43781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66"/>
            <p:cNvSpPr/>
            <p:nvPr/>
          </p:nvSpPr>
          <p:spPr>
            <a:xfrm>
              <a:off x="5064830" y="43781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66"/>
            <p:cNvSpPr/>
            <p:nvPr/>
          </p:nvSpPr>
          <p:spPr>
            <a:xfrm>
              <a:off x="5013160" y="4417498"/>
              <a:ext cx="46063" cy="15777"/>
            </a:xfrm>
            <a:custGeom>
              <a:rect b="b" l="l" r="r" t="t"/>
              <a:pathLst>
                <a:path extrusionOk="0" h="498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66"/>
            <p:cNvSpPr/>
            <p:nvPr/>
          </p:nvSpPr>
          <p:spPr>
            <a:xfrm>
              <a:off x="4896609" y="4260872"/>
              <a:ext cx="278784" cy="355323"/>
            </a:xfrm>
            <a:custGeom>
              <a:rect b="b" l="l" r="r" t="t"/>
              <a:pathLst>
                <a:path extrusionOk="0" h="11216" w="880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66"/>
            <p:cNvSpPr/>
            <p:nvPr/>
          </p:nvSpPr>
          <p:spPr>
            <a:xfrm>
              <a:off x="4992030" y="4361203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7" name="Google Shape;11517;p66"/>
            <p:cNvSpPr/>
            <p:nvPr/>
          </p:nvSpPr>
          <p:spPr>
            <a:xfrm>
              <a:off x="5059191" y="4361203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8" name="Google Shape;11518;p66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19" name="Google Shape;11519;p66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66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66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66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66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4" name="Google Shape;11524;p66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5" name="Google Shape;11525;p66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6" name="Google Shape;11526;p66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27" name="Google Shape;11527;p66"/>
            <p:cNvSpPr/>
            <p:nvPr/>
          </p:nvSpPr>
          <p:spPr>
            <a:xfrm>
              <a:off x="1767069" y="3404277"/>
              <a:ext cx="228223" cy="304033"/>
            </a:xfrm>
            <a:custGeom>
              <a:rect b="b" l="l" r="r" t="t"/>
              <a:pathLst>
                <a:path extrusionOk="0" h="9597" w="7204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66"/>
            <p:cNvSpPr/>
            <p:nvPr/>
          </p:nvSpPr>
          <p:spPr>
            <a:xfrm>
              <a:off x="1799509" y="3360146"/>
              <a:ext cx="253884" cy="276883"/>
            </a:xfrm>
            <a:custGeom>
              <a:rect b="b" l="l" r="r" t="t"/>
              <a:pathLst>
                <a:path extrusionOk="0" h="8740" w="8014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9" name="Google Shape;11529;p66"/>
            <p:cNvSpPr/>
            <p:nvPr/>
          </p:nvSpPr>
          <p:spPr>
            <a:xfrm>
              <a:off x="1948120" y="3388532"/>
              <a:ext cx="78852" cy="75367"/>
            </a:xfrm>
            <a:custGeom>
              <a:rect b="b" l="l" r="r" t="t"/>
              <a:pathLst>
                <a:path extrusionOk="0" h="2379" w="2489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0" name="Google Shape;11530;p66"/>
            <p:cNvSpPr/>
            <p:nvPr/>
          </p:nvSpPr>
          <p:spPr>
            <a:xfrm>
              <a:off x="1800270" y="3513636"/>
              <a:ext cx="162582" cy="10233"/>
            </a:xfrm>
            <a:custGeom>
              <a:rect b="b" l="l" r="r" t="t"/>
              <a:pathLst>
                <a:path extrusionOk="0" h="323" w="513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66"/>
            <p:cNvSpPr/>
            <p:nvPr/>
          </p:nvSpPr>
          <p:spPr>
            <a:xfrm>
              <a:off x="1800270" y="3536287"/>
              <a:ext cx="162582" cy="10201"/>
            </a:xfrm>
            <a:custGeom>
              <a:rect b="b" l="l" r="r" t="t"/>
              <a:pathLst>
                <a:path extrusionOk="0" h="322" w="513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66"/>
            <p:cNvSpPr/>
            <p:nvPr/>
          </p:nvSpPr>
          <p:spPr>
            <a:xfrm>
              <a:off x="1800270" y="3558146"/>
              <a:ext cx="162582" cy="10613"/>
            </a:xfrm>
            <a:custGeom>
              <a:rect b="b" l="l" r="r" t="t"/>
              <a:pathLst>
                <a:path extrusionOk="0" h="335" w="513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66"/>
            <p:cNvSpPr/>
            <p:nvPr/>
          </p:nvSpPr>
          <p:spPr>
            <a:xfrm>
              <a:off x="1800270" y="3580798"/>
              <a:ext cx="162582" cy="10581"/>
            </a:xfrm>
            <a:custGeom>
              <a:rect b="b" l="l" r="r" t="t"/>
              <a:pathLst>
                <a:path extrusionOk="0" h="334" w="513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4" name="Google Shape;11534;p66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35" name="Google Shape;11535;p66"/>
            <p:cNvSpPr/>
            <p:nvPr/>
          </p:nvSpPr>
          <p:spPr>
            <a:xfrm>
              <a:off x="7149944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66"/>
            <p:cNvSpPr/>
            <p:nvPr/>
          </p:nvSpPr>
          <p:spPr>
            <a:xfrm>
              <a:off x="7257815" y="4428808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66"/>
            <p:cNvSpPr/>
            <p:nvPr/>
          </p:nvSpPr>
          <p:spPr>
            <a:xfrm>
              <a:off x="7241975" y="4390602"/>
              <a:ext cx="10581" cy="15523"/>
            </a:xfrm>
            <a:custGeom>
              <a:rect b="b" l="l" r="r" t="t"/>
              <a:pathLst>
                <a:path extrusionOk="0" h="490" w="334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66"/>
            <p:cNvSpPr/>
            <p:nvPr/>
          </p:nvSpPr>
          <p:spPr>
            <a:xfrm>
              <a:off x="7307236" y="4390602"/>
              <a:ext cx="10201" cy="15523"/>
            </a:xfrm>
            <a:custGeom>
              <a:rect b="b" l="l" r="r" t="t"/>
              <a:pathLst>
                <a:path extrusionOk="0" h="490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66"/>
            <p:cNvSpPr/>
            <p:nvPr/>
          </p:nvSpPr>
          <p:spPr>
            <a:xfrm>
              <a:off x="7236336" y="4374382"/>
              <a:ext cx="21131" cy="10613"/>
            </a:xfrm>
            <a:custGeom>
              <a:rect b="b" l="l" r="r" t="t"/>
              <a:pathLst>
                <a:path extrusionOk="0" h="335" w="667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0" name="Google Shape;11540;p66"/>
            <p:cNvSpPr/>
            <p:nvPr/>
          </p:nvSpPr>
          <p:spPr>
            <a:xfrm>
              <a:off x="7301565" y="4374382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1" name="Google Shape;11541;p66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42" name="Google Shape;11542;p66"/>
            <p:cNvSpPr/>
            <p:nvPr/>
          </p:nvSpPr>
          <p:spPr>
            <a:xfrm>
              <a:off x="679085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66"/>
            <p:cNvSpPr/>
            <p:nvPr/>
          </p:nvSpPr>
          <p:spPr>
            <a:xfrm>
              <a:off x="685874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66"/>
            <p:cNvSpPr/>
            <p:nvPr/>
          </p:nvSpPr>
          <p:spPr>
            <a:xfrm>
              <a:off x="6695051" y="4259351"/>
              <a:ext cx="270104" cy="360233"/>
            </a:xfrm>
            <a:custGeom>
              <a:rect b="b" l="l" r="r" t="t"/>
              <a:pathLst>
                <a:path extrusionOk="0" h="11371" w="8526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66"/>
            <p:cNvSpPr/>
            <p:nvPr/>
          </p:nvSpPr>
          <p:spPr>
            <a:xfrm>
              <a:off x="6799152" y="4414362"/>
              <a:ext cx="61523" cy="33232"/>
            </a:xfrm>
            <a:custGeom>
              <a:rect b="b" l="l" r="r" t="t"/>
              <a:pathLst>
                <a:path extrusionOk="0" h="1049" w="1942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6" name="Google Shape;11546;p66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47" name="Google Shape;11547;p66"/>
            <p:cNvSpPr/>
            <p:nvPr/>
          </p:nvSpPr>
          <p:spPr>
            <a:xfrm>
              <a:off x="8164211" y="4425418"/>
              <a:ext cx="44542" cy="16157"/>
            </a:xfrm>
            <a:custGeom>
              <a:rect b="b" l="l" r="r" t="t"/>
              <a:pathLst>
                <a:path extrusionOk="0" h="510" w="1406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8" name="Google Shape;11548;p66"/>
            <p:cNvSpPr/>
            <p:nvPr/>
          </p:nvSpPr>
          <p:spPr>
            <a:xfrm>
              <a:off x="8141940" y="4575423"/>
              <a:ext cx="10613" cy="43813"/>
            </a:xfrm>
            <a:custGeom>
              <a:rect b="b" l="l" r="r" t="t"/>
              <a:pathLst>
                <a:path extrusionOk="0" h="1383" w="335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9" name="Google Shape;11549;p66"/>
            <p:cNvSpPr/>
            <p:nvPr/>
          </p:nvSpPr>
          <p:spPr>
            <a:xfrm>
              <a:off x="8125720" y="4375522"/>
              <a:ext cx="121873" cy="42293"/>
            </a:xfrm>
            <a:custGeom>
              <a:rect b="b" l="l" r="r" t="t"/>
              <a:pathLst>
                <a:path extrusionOk="0" h="1335" w="3847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66"/>
            <p:cNvSpPr/>
            <p:nvPr/>
          </p:nvSpPr>
          <p:spPr>
            <a:xfrm>
              <a:off x="8047661" y="4257451"/>
              <a:ext cx="277263" cy="362514"/>
            </a:xfrm>
            <a:custGeom>
              <a:rect b="b" l="l" r="r" t="t"/>
              <a:pathLst>
                <a:path extrusionOk="0" h="11443" w="8752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1" name="Google Shape;11551;p66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52" name="Google Shape;11552;p66"/>
            <p:cNvSpPr/>
            <p:nvPr/>
          </p:nvSpPr>
          <p:spPr>
            <a:xfrm>
              <a:off x="633709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66"/>
            <p:cNvSpPr/>
            <p:nvPr/>
          </p:nvSpPr>
          <p:spPr>
            <a:xfrm>
              <a:off x="639291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4" name="Google Shape;11554;p66"/>
            <p:cNvSpPr/>
            <p:nvPr/>
          </p:nvSpPr>
          <p:spPr>
            <a:xfrm>
              <a:off x="6381609" y="39134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5" name="Google Shape;11555;p66"/>
            <p:cNvSpPr/>
            <p:nvPr/>
          </p:nvSpPr>
          <p:spPr>
            <a:xfrm>
              <a:off x="6248078" y="3784468"/>
              <a:ext cx="277263" cy="356115"/>
            </a:xfrm>
            <a:custGeom>
              <a:rect b="b" l="l" r="r" t="t"/>
              <a:pathLst>
                <a:path extrusionOk="0" h="11241" w="8752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66"/>
            <p:cNvSpPr/>
            <p:nvPr/>
          </p:nvSpPr>
          <p:spPr>
            <a:xfrm>
              <a:off x="6381609" y="4085840"/>
              <a:ext cx="10201" cy="54743"/>
            </a:xfrm>
            <a:custGeom>
              <a:rect b="b" l="l" r="r" t="t"/>
              <a:pathLst>
                <a:path extrusionOk="0" h="1728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7" name="Google Shape;11557;p66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58" name="Google Shape;11558;p66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66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66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1" name="Google Shape;11561;p66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2" name="Google Shape;11562;p66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66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66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5" name="Google Shape;11565;p66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66" name="Google Shape;11566;p66"/>
            <p:cNvSpPr/>
            <p:nvPr/>
          </p:nvSpPr>
          <p:spPr>
            <a:xfrm>
              <a:off x="2206122" y="3543859"/>
              <a:ext cx="199932" cy="164451"/>
            </a:xfrm>
            <a:custGeom>
              <a:rect b="b" l="l" r="r" t="t"/>
              <a:pathLst>
                <a:path extrusionOk="0" h="5191" w="6311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66"/>
            <p:cNvSpPr/>
            <p:nvPr/>
          </p:nvSpPr>
          <p:spPr>
            <a:xfrm>
              <a:off x="2216291" y="3360748"/>
              <a:ext cx="298014" cy="312872"/>
            </a:xfrm>
            <a:custGeom>
              <a:rect b="b" l="l" r="r" t="t"/>
              <a:pathLst>
                <a:path extrusionOk="0" h="9876" w="9407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8" name="Google Shape;11568;p66"/>
            <p:cNvSpPr/>
            <p:nvPr/>
          </p:nvSpPr>
          <p:spPr>
            <a:xfrm>
              <a:off x="2392812" y="3401615"/>
              <a:ext cx="83033" cy="80372"/>
            </a:xfrm>
            <a:custGeom>
              <a:rect b="b" l="l" r="r" t="t"/>
              <a:pathLst>
                <a:path extrusionOk="0" h="2537" w="2621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9" name="Google Shape;11569;p66"/>
            <p:cNvSpPr/>
            <p:nvPr/>
          </p:nvSpPr>
          <p:spPr>
            <a:xfrm>
              <a:off x="2229502" y="3535147"/>
              <a:ext cx="201833" cy="94723"/>
            </a:xfrm>
            <a:custGeom>
              <a:rect b="b" l="l" r="r" t="t"/>
              <a:pathLst>
                <a:path extrusionOk="0" h="2990" w="6371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66"/>
            <p:cNvSpPr/>
            <p:nvPr/>
          </p:nvSpPr>
          <p:spPr>
            <a:xfrm>
              <a:off x="2236281" y="3609215"/>
              <a:ext cx="81893" cy="38364"/>
            </a:xfrm>
            <a:custGeom>
              <a:rect b="b" l="l" r="r" t="t"/>
              <a:pathLst>
                <a:path extrusionOk="0" h="1211" w="2585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1" name="Google Shape;11571;p66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72" name="Google Shape;11572;p66"/>
            <p:cNvSpPr/>
            <p:nvPr/>
          </p:nvSpPr>
          <p:spPr>
            <a:xfrm>
              <a:off x="5476734" y="3952562"/>
              <a:ext cx="33232" cy="15998"/>
            </a:xfrm>
            <a:custGeom>
              <a:rect b="b" l="l" r="r" t="t"/>
              <a:pathLst>
                <a:path extrusionOk="0" h="505" w="1049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3" name="Google Shape;11573;p66"/>
            <p:cNvSpPr/>
            <p:nvPr/>
          </p:nvSpPr>
          <p:spPr>
            <a:xfrm>
              <a:off x="5457124" y="390254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4" name="Google Shape;11574;p66"/>
            <p:cNvSpPr/>
            <p:nvPr/>
          </p:nvSpPr>
          <p:spPr>
            <a:xfrm>
              <a:off x="5518234" y="390254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66"/>
            <p:cNvSpPr/>
            <p:nvPr/>
          </p:nvSpPr>
          <p:spPr>
            <a:xfrm>
              <a:off x="5353403" y="3785609"/>
              <a:ext cx="277992" cy="354974"/>
            </a:xfrm>
            <a:custGeom>
              <a:rect b="b" l="l" r="r" t="t"/>
              <a:pathLst>
                <a:path extrusionOk="0" h="11205" w="8775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66"/>
            <p:cNvSpPr/>
            <p:nvPr/>
          </p:nvSpPr>
          <p:spPr>
            <a:xfrm>
              <a:off x="5420533" y="4102440"/>
              <a:ext cx="10581" cy="10201"/>
            </a:xfrm>
            <a:custGeom>
              <a:rect b="b" l="l" r="r" t="t"/>
              <a:pathLst>
                <a:path extrusionOk="0" h="322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66"/>
            <p:cNvSpPr/>
            <p:nvPr/>
          </p:nvSpPr>
          <p:spPr>
            <a:xfrm>
              <a:off x="5554064" y="4102440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8" name="Google Shape;11578;p66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79" name="Google Shape;11579;p66"/>
            <p:cNvSpPr/>
            <p:nvPr/>
          </p:nvSpPr>
          <p:spPr>
            <a:xfrm>
              <a:off x="4896229" y="3785989"/>
              <a:ext cx="278784" cy="354594"/>
            </a:xfrm>
            <a:custGeom>
              <a:rect b="b" l="l" r="r" t="t"/>
              <a:pathLst>
                <a:path extrusionOk="0" h="11193" w="880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0" name="Google Shape;11580;p66"/>
            <p:cNvSpPr/>
            <p:nvPr/>
          </p:nvSpPr>
          <p:spPr>
            <a:xfrm>
              <a:off x="4997700" y="393231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1" name="Google Shape;11581;p66"/>
            <p:cNvSpPr/>
            <p:nvPr/>
          </p:nvSpPr>
          <p:spPr>
            <a:xfrm>
              <a:off x="5064830" y="393231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66"/>
            <p:cNvSpPr/>
            <p:nvPr/>
          </p:nvSpPr>
          <p:spPr>
            <a:xfrm>
              <a:off x="5013160" y="397090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66"/>
            <p:cNvSpPr/>
            <p:nvPr/>
          </p:nvSpPr>
          <p:spPr>
            <a:xfrm>
              <a:off x="4991649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66"/>
            <p:cNvSpPr/>
            <p:nvPr/>
          </p:nvSpPr>
          <p:spPr>
            <a:xfrm>
              <a:off x="5052760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5" name="Google Shape;11585;p66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86" name="Google Shape;11586;p66"/>
            <p:cNvSpPr/>
            <p:nvPr/>
          </p:nvSpPr>
          <p:spPr>
            <a:xfrm>
              <a:off x="7592387" y="3787858"/>
              <a:ext cx="273874" cy="351204"/>
            </a:xfrm>
            <a:custGeom>
              <a:rect b="b" l="l" r="r" t="t"/>
              <a:pathLst>
                <a:path extrusionOk="0" h="11086" w="8645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66"/>
            <p:cNvSpPr/>
            <p:nvPr/>
          </p:nvSpPr>
          <p:spPr>
            <a:xfrm>
              <a:off x="7691197" y="393083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66"/>
            <p:cNvSpPr/>
            <p:nvPr/>
          </p:nvSpPr>
          <p:spPr>
            <a:xfrm>
              <a:off x="7757218" y="393083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66"/>
            <p:cNvSpPr/>
            <p:nvPr/>
          </p:nvSpPr>
          <p:spPr>
            <a:xfrm>
              <a:off x="7713088" y="3974580"/>
              <a:ext cx="32472" cy="10581"/>
            </a:xfrm>
            <a:custGeom>
              <a:rect b="b" l="l" r="r" t="t"/>
              <a:pathLst>
                <a:path extrusionOk="0" h="334" w="102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0" name="Google Shape;11590;p66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91" name="Google Shape;11591;p66"/>
            <p:cNvSpPr/>
            <p:nvPr/>
          </p:nvSpPr>
          <p:spPr>
            <a:xfrm>
              <a:off x="7247265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2" name="Google Shape;11592;p66"/>
            <p:cNvSpPr/>
            <p:nvPr/>
          </p:nvSpPr>
          <p:spPr>
            <a:xfrm>
              <a:off x="7307616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66"/>
            <p:cNvSpPr/>
            <p:nvPr/>
          </p:nvSpPr>
          <p:spPr>
            <a:xfrm>
              <a:off x="7145794" y="3787858"/>
              <a:ext cx="274254" cy="350444"/>
            </a:xfrm>
            <a:custGeom>
              <a:rect b="b" l="l" r="r" t="t"/>
              <a:pathLst>
                <a:path extrusionOk="0" h="11062" w="8657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66"/>
            <p:cNvSpPr/>
            <p:nvPr/>
          </p:nvSpPr>
          <p:spPr>
            <a:xfrm>
              <a:off x="7260824" y="3930925"/>
              <a:ext cx="43813" cy="15396"/>
            </a:xfrm>
            <a:custGeom>
              <a:rect b="b" l="l" r="r" t="t"/>
              <a:pathLst>
                <a:path extrusionOk="0" h="486" w="1383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66"/>
            <p:cNvSpPr/>
            <p:nvPr/>
          </p:nvSpPr>
          <p:spPr>
            <a:xfrm>
              <a:off x="7260476" y="3837532"/>
              <a:ext cx="44162" cy="21289"/>
            </a:xfrm>
            <a:custGeom>
              <a:rect b="b" l="l" r="r" t="t"/>
              <a:pathLst>
                <a:path extrusionOk="0" h="672" w="1394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6" name="Google Shape;11596;p66"/>
            <p:cNvSpPr/>
            <p:nvPr/>
          </p:nvSpPr>
          <p:spPr>
            <a:xfrm>
              <a:off x="7277425" y="382105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7" name="Google Shape;11597;p66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98" name="Google Shape;11598;p66"/>
            <p:cNvSpPr/>
            <p:nvPr/>
          </p:nvSpPr>
          <p:spPr>
            <a:xfrm>
              <a:off x="8164972" y="3974675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66"/>
            <p:cNvSpPr/>
            <p:nvPr/>
          </p:nvSpPr>
          <p:spPr>
            <a:xfrm>
              <a:off x="8148371" y="393045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66"/>
            <p:cNvSpPr/>
            <p:nvPr/>
          </p:nvSpPr>
          <p:spPr>
            <a:xfrm>
              <a:off x="8214361" y="3930450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66"/>
            <p:cNvSpPr/>
            <p:nvPr/>
          </p:nvSpPr>
          <p:spPr>
            <a:xfrm>
              <a:off x="8054060" y="3787098"/>
              <a:ext cx="266334" cy="353834"/>
            </a:xfrm>
            <a:custGeom>
              <a:rect b="b" l="l" r="r" t="t"/>
              <a:pathLst>
                <a:path extrusionOk="0" h="11169" w="8407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2" name="Google Shape;11602;p66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603" name="Google Shape;11603;p66"/>
            <p:cNvSpPr/>
            <p:nvPr/>
          </p:nvSpPr>
          <p:spPr>
            <a:xfrm>
              <a:off x="6798011" y="3907070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66"/>
            <p:cNvSpPr/>
            <p:nvPr/>
          </p:nvSpPr>
          <p:spPr>
            <a:xfrm>
              <a:off x="6865933" y="390707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66"/>
            <p:cNvSpPr/>
            <p:nvPr/>
          </p:nvSpPr>
          <p:spPr>
            <a:xfrm>
              <a:off x="6814231" y="3946765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66"/>
            <p:cNvSpPr/>
            <p:nvPr/>
          </p:nvSpPr>
          <p:spPr>
            <a:xfrm>
              <a:off x="6702211" y="3782599"/>
              <a:ext cx="270104" cy="361754"/>
            </a:xfrm>
            <a:custGeom>
              <a:rect b="b" l="l" r="r" t="t"/>
              <a:pathLst>
                <a:path extrusionOk="0" h="11419" w="8526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66"/>
            <p:cNvSpPr/>
            <p:nvPr/>
          </p:nvSpPr>
          <p:spPr>
            <a:xfrm>
              <a:off x="6785941" y="3884229"/>
              <a:ext cx="29082" cy="16442"/>
            </a:xfrm>
            <a:custGeom>
              <a:rect b="b" l="l" r="r" t="t"/>
              <a:pathLst>
                <a:path extrusionOk="0" h="519" w="918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8" name="Google Shape;11608;p66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609" name="Google Shape;11609;p66"/>
            <p:cNvSpPr/>
            <p:nvPr/>
          </p:nvSpPr>
          <p:spPr>
            <a:xfrm>
              <a:off x="3570421" y="3564577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0" name="Google Shape;11610;p66"/>
            <p:cNvSpPr/>
            <p:nvPr/>
          </p:nvSpPr>
          <p:spPr>
            <a:xfrm>
              <a:off x="3516850" y="3406526"/>
              <a:ext cx="184473" cy="253503"/>
            </a:xfrm>
            <a:custGeom>
              <a:rect b="b" l="l" r="r" t="t"/>
              <a:pathLst>
                <a:path extrusionOk="0" h="8002" w="5823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1" name="Google Shape;11611;p66"/>
            <p:cNvSpPr/>
            <p:nvPr/>
          </p:nvSpPr>
          <p:spPr>
            <a:xfrm>
              <a:off x="3768073" y="3480087"/>
              <a:ext cx="11341" cy="37731"/>
            </a:xfrm>
            <a:custGeom>
              <a:rect b="b" l="l" r="r" t="t"/>
              <a:pathLst>
                <a:path extrusionOk="0" h="1191" w="358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66"/>
            <p:cNvSpPr/>
            <p:nvPr/>
          </p:nvSpPr>
          <p:spPr>
            <a:xfrm>
              <a:off x="3705061" y="3407286"/>
              <a:ext cx="181463" cy="253884"/>
            </a:xfrm>
            <a:custGeom>
              <a:rect b="b" l="l" r="r" t="t"/>
              <a:pathLst>
                <a:path extrusionOk="0" h="8014" w="5728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3" name="Google Shape;11613;p66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614" name="Google Shape;11614;p66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66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6" name="Google Shape;11616;p66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7" name="Google Shape;11617;p66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66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9" name="Google Shape;11619;p66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20" name="Google Shape;11620;p66"/>
            <p:cNvSpPr/>
            <p:nvPr/>
          </p:nvSpPr>
          <p:spPr>
            <a:xfrm>
              <a:off x="3268289" y="3498271"/>
              <a:ext cx="43782" cy="46728"/>
            </a:xfrm>
            <a:custGeom>
              <a:rect b="b" l="l" r="r" t="t"/>
              <a:pathLst>
                <a:path extrusionOk="0" h="1475" w="1382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1" name="Google Shape;11621;p66"/>
            <p:cNvSpPr/>
            <p:nvPr/>
          </p:nvSpPr>
          <p:spPr>
            <a:xfrm>
              <a:off x="3147208" y="3475176"/>
              <a:ext cx="214664" cy="233513"/>
            </a:xfrm>
            <a:custGeom>
              <a:rect b="b" l="l" r="r" t="t"/>
              <a:pathLst>
                <a:path extrusionOk="0" h="7371" w="6776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2" name="Google Shape;11622;p66"/>
            <p:cNvSpPr/>
            <p:nvPr/>
          </p:nvSpPr>
          <p:spPr>
            <a:xfrm>
              <a:off x="3249408" y="3360146"/>
              <a:ext cx="10613" cy="97321"/>
            </a:xfrm>
            <a:custGeom>
              <a:rect b="b" l="l" r="r" t="t"/>
              <a:pathLst>
                <a:path extrusionOk="0" h="3072" w="335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66"/>
            <p:cNvSpPr/>
            <p:nvPr/>
          </p:nvSpPr>
          <p:spPr>
            <a:xfrm>
              <a:off x="3175879" y="3377919"/>
              <a:ext cx="54331" cy="86740"/>
            </a:xfrm>
            <a:custGeom>
              <a:rect b="b" l="l" r="r" t="t"/>
              <a:pathLst>
                <a:path extrusionOk="0" h="2738" w="1715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66"/>
            <p:cNvSpPr/>
            <p:nvPr/>
          </p:nvSpPr>
          <p:spPr>
            <a:xfrm>
              <a:off x="3119678" y="3429399"/>
              <a:ext cx="89401" cy="50720"/>
            </a:xfrm>
            <a:custGeom>
              <a:rect b="b" l="l" r="r" t="t"/>
              <a:pathLst>
                <a:path extrusionOk="0" h="1601" w="2822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66"/>
            <p:cNvSpPr/>
            <p:nvPr/>
          </p:nvSpPr>
          <p:spPr>
            <a:xfrm>
              <a:off x="3279219" y="3377919"/>
              <a:ext cx="54363" cy="85980"/>
            </a:xfrm>
            <a:custGeom>
              <a:rect b="b" l="l" r="r" t="t"/>
              <a:pathLst>
                <a:path extrusionOk="0" h="2714" w="1716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66"/>
            <p:cNvSpPr/>
            <p:nvPr/>
          </p:nvSpPr>
          <p:spPr>
            <a:xfrm>
              <a:off x="3300349" y="3429399"/>
              <a:ext cx="88672" cy="51100"/>
            </a:xfrm>
            <a:custGeom>
              <a:rect b="b" l="l" r="r" t="t"/>
              <a:pathLst>
                <a:path extrusionOk="0" h="1613" w="2799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7" name="Google Shape;11627;p66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28" name="Google Shape;11628;p66"/>
            <p:cNvSpPr/>
            <p:nvPr/>
          </p:nvSpPr>
          <p:spPr>
            <a:xfrm>
              <a:off x="4180705" y="3356947"/>
              <a:ext cx="154693" cy="164292"/>
            </a:xfrm>
            <a:custGeom>
              <a:rect b="b" l="l" r="r" t="t"/>
              <a:pathLst>
                <a:path extrusionOk="0" h="5186" w="4883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66"/>
            <p:cNvSpPr/>
            <p:nvPr/>
          </p:nvSpPr>
          <p:spPr>
            <a:xfrm>
              <a:off x="4093585" y="3484237"/>
              <a:ext cx="21891" cy="37002"/>
            </a:xfrm>
            <a:custGeom>
              <a:rect b="b" l="l" r="r" t="t"/>
              <a:pathLst>
                <a:path extrusionOk="0" h="1168" w="691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66"/>
            <p:cNvSpPr/>
            <p:nvPr/>
          </p:nvSpPr>
          <p:spPr>
            <a:xfrm>
              <a:off x="3967213" y="3408047"/>
              <a:ext cx="275394" cy="303653"/>
            </a:xfrm>
            <a:custGeom>
              <a:rect b="b" l="l" r="r" t="t"/>
              <a:pathLst>
                <a:path extrusionOk="0" h="9585" w="8693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66"/>
            <p:cNvSpPr/>
            <p:nvPr/>
          </p:nvSpPr>
          <p:spPr>
            <a:xfrm>
              <a:off x="4239154" y="3387518"/>
              <a:ext cx="44922" cy="65071"/>
            </a:xfrm>
            <a:custGeom>
              <a:rect b="b" l="l" r="r" t="t"/>
              <a:pathLst>
                <a:path extrusionOk="0" h="2054" w="1418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66"/>
            <p:cNvSpPr/>
            <p:nvPr/>
          </p:nvSpPr>
          <p:spPr>
            <a:xfrm>
              <a:off x="4250876" y="3457816"/>
              <a:ext cx="14351" cy="14383"/>
            </a:xfrm>
            <a:custGeom>
              <a:rect b="b" l="l" r="r" t="t"/>
              <a:pathLst>
                <a:path extrusionOk="0" h="454" w="453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3" name="Google Shape;11633;p66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34" name="Google Shape;11634;p66"/>
            <p:cNvSpPr/>
            <p:nvPr/>
          </p:nvSpPr>
          <p:spPr>
            <a:xfrm>
              <a:off x="871254" y="3360146"/>
              <a:ext cx="135052" cy="164863"/>
            </a:xfrm>
            <a:custGeom>
              <a:rect b="b" l="l" r="r" t="t"/>
              <a:pathLst>
                <a:path extrusionOk="0" h="5204" w="4263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66"/>
            <p:cNvSpPr/>
            <p:nvPr/>
          </p:nvSpPr>
          <p:spPr>
            <a:xfrm>
              <a:off x="876132" y="3360146"/>
              <a:ext cx="280305" cy="347023"/>
            </a:xfrm>
            <a:custGeom>
              <a:rect b="b" l="l" r="r" t="t"/>
              <a:pathLst>
                <a:path extrusionOk="0" h="10954" w="8848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66"/>
            <p:cNvSpPr/>
            <p:nvPr/>
          </p:nvSpPr>
          <p:spPr>
            <a:xfrm>
              <a:off x="950073" y="3450656"/>
              <a:ext cx="792" cy="1172"/>
            </a:xfrm>
            <a:custGeom>
              <a:rect b="b" l="l" r="r" t="t"/>
              <a:pathLst>
                <a:path extrusionOk="0" h="37" w="25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66"/>
            <p:cNvSpPr/>
            <p:nvPr/>
          </p:nvSpPr>
          <p:spPr>
            <a:xfrm>
              <a:off x="923304" y="3434784"/>
              <a:ext cx="178042" cy="156594"/>
            </a:xfrm>
            <a:custGeom>
              <a:rect b="b" l="l" r="r" t="t"/>
              <a:pathLst>
                <a:path extrusionOk="0" h="4943" w="562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8" name="Google Shape;11638;p66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39" name="Google Shape;11639;p66"/>
            <p:cNvSpPr/>
            <p:nvPr/>
          </p:nvSpPr>
          <p:spPr>
            <a:xfrm>
              <a:off x="2665165" y="3495547"/>
              <a:ext cx="136572" cy="214284"/>
            </a:xfrm>
            <a:custGeom>
              <a:rect b="b" l="l" r="r" t="t"/>
              <a:pathLst>
                <a:path extrusionOk="0" h="6764" w="4311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0" name="Google Shape;11640;p66"/>
            <p:cNvSpPr/>
            <p:nvPr/>
          </p:nvSpPr>
          <p:spPr>
            <a:xfrm>
              <a:off x="2811495" y="3494786"/>
              <a:ext cx="135464" cy="212003"/>
            </a:xfrm>
            <a:custGeom>
              <a:rect b="b" l="l" r="r" t="t"/>
              <a:pathLst>
                <a:path extrusionOk="0" h="6692" w="4276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66"/>
            <p:cNvSpPr/>
            <p:nvPr/>
          </p:nvSpPr>
          <p:spPr>
            <a:xfrm>
              <a:off x="2731915" y="3360146"/>
              <a:ext cx="149403" cy="181812"/>
            </a:xfrm>
            <a:custGeom>
              <a:rect b="b" l="l" r="r" t="t"/>
              <a:pathLst>
                <a:path extrusionOk="0" h="5739" w="4716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66"/>
            <p:cNvSpPr/>
            <p:nvPr/>
          </p:nvSpPr>
          <p:spPr>
            <a:xfrm>
              <a:off x="2760585" y="3389545"/>
              <a:ext cx="92442" cy="91333"/>
            </a:xfrm>
            <a:custGeom>
              <a:rect b="b" l="l" r="r" t="t"/>
              <a:pathLst>
                <a:path extrusionOk="0" h="2883" w="2918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3" name="Google Shape;11643;p66"/>
            <p:cNvSpPr/>
            <p:nvPr/>
          </p:nvSpPr>
          <p:spPr>
            <a:xfrm>
              <a:off x="2789636" y="3417836"/>
              <a:ext cx="33961" cy="33993"/>
            </a:xfrm>
            <a:custGeom>
              <a:rect b="b" l="l" r="r" t="t"/>
              <a:pathLst>
                <a:path extrusionOk="0" h="1073" w="1072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4" name="Google Shape;11644;p66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45" name="Google Shape;11645;p66"/>
            <p:cNvSpPr/>
            <p:nvPr/>
          </p:nvSpPr>
          <p:spPr>
            <a:xfrm>
              <a:off x="7248754" y="3468397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66"/>
            <p:cNvSpPr/>
            <p:nvPr/>
          </p:nvSpPr>
          <p:spPr>
            <a:xfrm>
              <a:off x="7314775" y="346839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66"/>
            <p:cNvSpPr/>
            <p:nvPr/>
          </p:nvSpPr>
          <p:spPr>
            <a:xfrm>
              <a:off x="7156344" y="3347696"/>
              <a:ext cx="264465" cy="353074"/>
            </a:xfrm>
            <a:custGeom>
              <a:rect b="b" l="l" r="r" t="t"/>
              <a:pathLst>
                <a:path extrusionOk="0" h="11145" w="8348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8" name="Google Shape;11648;p66"/>
            <p:cNvSpPr/>
            <p:nvPr/>
          </p:nvSpPr>
          <p:spPr>
            <a:xfrm>
              <a:off x="7212544" y="3678023"/>
              <a:ext cx="14763" cy="21226"/>
            </a:xfrm>
            <a:custGeom>
              <a:rect b="b" l="l" r="r" t="t"/>
              <a:pathLst>
                <a:path extrusionOk="0" h="670" w="466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9" name="Google Shape;11649;p66"/>
            <p:cNvSpPr/>
            <p:nvPr/>
          </p:nvSpPr>
          <p:spPr>
            <a:xfrm>
              <a:off x="7257055" y="3498936"/>
              <a:ext cx="60382" cy="32472"/>
            </a:xfrm>
            <a:custGeom>
              <a:rect b="b" l="l" r="r" t="t"/>
              <a:pathLst>
                <a:path extrusionOk="0" h="1025" w="1906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0" name="Google Shape;11650;p66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51" name="Google Shape;11651;p66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66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66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66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5" name="Google Shape;11655;p66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6" name="Google Shape;11656;p66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57" name="Google Shape;11657;p66"/>
            <p:cNvSpPr/>
            <p:nvPr/>
          </p:nvSpPr>
          <p:spPr>
            <a:xfrm>
              <a:off x="6252228" y="3346936"/>
              <a:ext cx="265193" cy="352693"/>
            </a:xfrm>
            <a:custGeom>
              <a:rect b="b" l="l" r="r" t="t"/>
              <a:pathLst>
                <a:path extrusionOk="0" h="11133" w="8371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8" name="Google Shape;11658;p66"/>
            <p:cNvSpPr/>
            <p:nvPr/>
          </p:nvSpPr>
          <p:spPr>
            <a:xfrm>
              <a:off x="6363140" y="3540532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9" name="Google Shape;11659;p66"/>
            <p:cNvSpPr/>
            <p:nvPr/>
          </p:nvSpPr>
          <p:spPr>
            <a:xfrm>
              <a:off x="6406890" y="3468397"/>
              <a:ext cx="21511" cy="10201"/>
            </a:xfrm>
            <a:custGeom>
              <a:rect b="b" l="l" r="r" t="t"/>
              <a:pathLst>
                <a:path extrusionOk="0" h="322" w="67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0" name="Google Shape;11660;p66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61" name="Google Shape;11661;p66"/>
            <p:cNvSpPr/>
            <p:nvPr/>
          </p:nvSpPr>
          <p:spPr>
            <a:xfrm>
              <a:off x="5911256" y="3534862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66"/>
            <p:cNvSpPr/>
            <p:nvPr/>
          </p:nvSpPr>
          <p:spPr>
            <a:xfrm>
              <a:off x="5894656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66"/>
            <p:cNvSpPr/>
            <p:nvPr/>
          </p:nvSpPr>
          <p:spPr>
            <a:xfrm>
              <a:off x="5961057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66"/>
            <p:cNvSpPr/>
            <p:nvPr/>
          </p:nvSpPr>
          <p:spPr>
            <a:xfrm>
              <a:off x="5801105" y="3347696"/>
              <a:ext cx="264813" cy="351933"/>
            </a:xfrm>
            <a:custGeom>
              <a:rect b="b" l="l" r="r" t="t"/>
              <a:pathLst>
                <a:path extrusionOk="0" h="11109" w="8359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5" name="Google Shape;11665;p66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66" name="Google Shape;11666;p66"/>
            <p:cNvSpPr/>
            <p:nvPr/>
          </p:nvSpPr>
          <p:spPr>
            <a:xfrm>
              <a:off x="5460133" y="3534862"/>
              <a:ext cx="44162" cy="15396"/>
            </a:xfrm>
            <a:custGeom>
              <a:rect b="b" l="l" r="r" t="t"/>
              <a:pathLst>
                <a:path extrusionOk="0" h="486" w="1394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66"/>
            <p:cNvSpPr/>
            <p:nvPr/>
          </p:nvSpPr>
          <p:spPr>
            <a:xfrm>
              <a:off x="5443153" y="34959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66"/>
            <p:cNvSpPr/>
            <p:nvPr/>
          </p:nvSpPr>
          <p:spPr>
            <a:xfrm>
              <a:off x="5509934" y="34959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66"/>
            <p:cNvSpPr/>
            <p:nvPr/>
          </p:nvSpPr>
          <p:spPr>
            <a:xfrm>
              <a:off x="5438242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66"/>
            <p:cNvSpPr/>
            <p:nvPr/>
          </p:nvSpPr>
          <p:spPr>
            <a:xfrm>
              <a:off x="5504644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66"/>
            <p:cNvSpPr/>
            <p:nvPr/>
          </p:nvSpPr>
          <p:spPr>
            <a:xfrm>
              <a:off x="5349253" y="3346936"/>
              <a:ext cx="265922" cy="352693"/>
            </a:xfrm>
            <a:custGeom>
              <a:rect b="b" l="l" r="r" t="t"/>
              <a:pathLst>
                <a:path extrusionOk="0" h="11133" w="8394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2" name="Google Shape;11672;p66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73" name="Google Shape;11673;p66"/>
            <p:cNvSpPr/>
            <p:nvPr/>
          </p:nvSpPr>
          <p:spPr>
            <a:xfrm>
              <a:off x="5015061" y="3556752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66"/>
            <p:cNvSpPr/>
            <p:nvPr/>
          </p:nvSpPr>
          <p:spPr>
            <a:xfrm>
              <a:off x="4907159" y="3346936"/>
              <a:ext cx="264845" cy="354214"/>
            </a:xfrm>
            <a:custGeom>
              <a:rect b="b" l="l" r="r" t="t"/>
              <a:pathLst>
                <a:path extrusionOk="0" h="11181" w="836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5" name="Google Shape;11675;p66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76" name="Google Shape;11676;p66"/>
            <p:cNvSpPr/>
            <p:nvPr/>
          </p:nvSpPr>
          <p:spPr>
            <a:xfrm>
              <a:off x="8146471" y="34563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66"/>
            <p:cNvSpPr/>
            <p:nvPr/>
          </p:nvSpPr>
          <p:spPr>
            <a:xfrm>
              <a:off x="8215501" y="3456327"/>
              <a:ext cx="10961" cy="16252"/>
            </a:xfrm>
            <a:custGeom>
              <a:rect b="b" l="l" r="r" t="t"/>
              <a:pathLst>
                <a:path extrusionOk="0" h="513" w="346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66"/>
            <p:cNvSpPr/>
            <p:nvPr/>
          </p:nvSpPr>
          <p:spPr>
            <a:xfrm>
              <a:off x="8048421" y="3334486"/>
              <a:ext cx="276503" cy="369674"/>
            </a:xfrm>
            <a:custGeom>
              <a:rect b="b" l="l" r="r" t="t"/>
              <a:pathLst>
                <a:path extrusionOk="0" h="11669" w="8728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66"/>
            <p:cNvSpPr/>
            <p:nvPr/>
          </p:nvSpPr>
          <p:spPr>
            <a:xfrm>
              <a:off x="8154771" y="3491016"/>
              <a:ext cx="63392" cy="33993"/>
            </a:xfrm>
            <a:custGeom>
              <a:rect b="b" l="l" r="r" t="t"/>
              <a:pathLst>
                <a:path extrusionOk="0" h="1073" w="2001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66"/>
            <p:cNvSpPr/>
            <p:nvPr/>
          </p:nvSpPr>
          <p:spPr>
            <a:xfrm>
              <a:off x="8139691" y="3435988"/>
              <a:ext cx="23792" cy="13939"/>
            </a:xfrm>
            <a:custGeom>
              <a:rect b="b" l="l" r="r" t="t"/>
              <a:pathLst>
                <a:path extrusionOk="0" h="440" w="751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66"/>
            <p:cNvSpPr/>
            <p:nvPr/>
          </p:nvSpPr>
          <p:spPr>
            <a:xfrm>
              <a:off x="8209102" y="3435418"/>
              <a:ext cx="23412" cy="13401"/>
            </a:xfrm>
            <a:custGeom>
              <a:rect b="b" l="l" r="r" t="t"/>
              <a:pathLst>
                <a:path extrusionOk="0" h="423" w="739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2" name="Google Shape;11682;p66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83" name="Google Shape;11683;p66"/>
            <p:cNvSpPr/>
            <p:nvPr/>
          </p:nvSpPr>
          <p:spPr>
            <a:xfrm>
              <a:off x="7682549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4" name="Google Shape;11684;p66"/>
            <p:cNvSpPr/>
            <p:nvPr/>
          </p:nvSpPr>
          <p:spPr>
            <a:xfrm>
              <a:off x="7753068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66"/>
            <p:cNvSpPr/>
            <p:nvPr/>
          </p:nvSpPr>
          <p:spPr>
            <a:xfrm>
              <a:off x="7699149" y="3494691"/>
              <a:ext cx="47932" cy="17487"/>
            </a:xfrm>
            <a:custGeom>
              <a:rect b="b" l="l" r="r" t="t"/>
              <a:pathLst>
                <a:path extrusionOk="0" h="552" w="1513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66"/>
            <p:cNvSpPr/>
            <p:nvPr/>
          </p:nvSpPr>
          <p:spPr>
            <a:xfrm>
              <a:off x="7575787" y="3329955"/>
              <a:ext cx="295384" cy="376834"/>
            </a:xfrm>
            <a:custGeom>
              <a:rect b="b" l="l" r="r" t="t"/>
              <a:pathLst>
                <a:path extrusionOk="0" h="11895" w="9324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66"/>
            <p:cNvSpPr/>
            <p:nvPr/>
          </p:nvSpPr>
          <p:spPr>
            <a:xfrm>
              <a:off x="7676118" y="3435576"/>
              <a:ext cx="23412" cy="11341"/>
            </a:xfrm>
            <a:custGeom>
              <a:rect b="b" l="l" r="r" t="t"/>
              <a:pathLst>
                <a:path extrusionOk="0" h="358" w="739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66"/>
            <p:cNvSpPr/>
            <p:nvPr/>
          </p:nvSpPr>
          <p:spPr>
            <a:xfrm>
              <a:off x="7747049" y="3435576"/>
              <a:ext cx="23031" cy="11341"/>
            </a:xfrm>
            <a:custGeom>
              <a:rect b="b" l="l" r="r" t="t"/>
              <a:pathLst>
                <a:path extrusionOk="0" h="358" w="727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9" name="Google Shape;11689;p66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90" name="Google Shape;11690;p66"/>
            <p:cNvSpPr/>
            <p:nvPr/>
          </p:nvSpPr>
          <p:spPr>
            <a:xfrm>
              <a:off x="944783" y="2884503"/>
              <a:ext cx="102263" cy="122982"/>
            </a:xfrm>
            <a:custGeom>
              <a:rect b="b" l="l" r="r" t="t"/>
              <a:pathLst>
                <a:path extrusionOk="0" h="3882" w="3228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66"/>
            <p:cNvSpPr/>
            <p:nvPr/>
          </p:nvSpPr>
          <p:spPr>
            <a:xfrm>
              <a:off x="963664" y="2903733"/>
              <a:ext cx="65261" cy="64152"/>
            </a:xfrm>
            <a:custGeom>
              <a:rect b="b" l="l" r="r" t="t"/>
              <a:pathLst>
                <a:path extrusionOk="0" h="2025" w="206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2" name="Google Shape;11692;p66"/>
            <p:cNvSpPr/>
            <p:nvPr/>
          </p:nvSpPr>
          <p:spPr>
            <a:xfrm>
              <a:off x="864062" y="2987843"/>
              <a:ext cx="264084" cy="244443"/>
            </a:xfrm>
            <a:custGeom>
              <a:rect b="b" l="l" r="r" t="t"/>
              <a:pathLst>
                <a:path extrusionOk="0" h="7716" w="8336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3" name="Google Shape;11693;p66"/>
            <p:cNvSpPr/>
            <p:nvPr/>
          </p:nvSpPr>
          <p:spPr>
            <a:xfrm>
              <a:off x="1022494" y="3006724"/>
              <a:ext cx="44162" cy="22271"/>
            </a:xfrm>
            <a:custGeom>
              <a:rect b="b" l="l" r="r" t="t"/>
              <a:pathLst>
                <a:path extrusionOk="0" h="703" w="1394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66"/>
            <p:cNvSpPr/>
            <p:nvPr/>
          </p:nvSpPr>
          <p:spPr>
            <a:xfrm>
              <a:off x="1086234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66"/>
            <p:cNvSpPr/>
            <p:nvPr/>
          </p:nvSpPr>
          <p:spPr>
            <a:xfrm>
              <a:off x="1023634" y="3077941"/>
              <a:ext cx="26041" cy="49167"/>
            </a:xfrm>
            <a:custGeom>
              <a:rect b="b" l="l" r="r" t="t"/>
              <a:pathLst>
                <a:path extrusionOk="0" h="1552" w="822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66"/>
            <p:cNvSpPr/>
            <p:nvPr/>
          </p:nvSpPr>
          <p:spPr>
            <a:xfrm>
              <a:off x="924413" y="3006819"/>
              <a:ext cx="44162" cy="22176"/>
            </a:xfrm>
            <a:custGeom>
              <a:rect b="b" l="l" r="r" t="t"/>
              <a:pathLst>
                <a:path extrusionOk="0" h="700" w="1394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66"/>
            <p:cNvSpPr/>
            <p:nvPr/>
          </p:nvSpPr>
          <p:spPr>
            <a:xfrm>
              <a:off x="929703" y="3158757"/>
              <a:ext cx="56232" cy="41849"/>
            </a:xfrm>
            <a:custGeom>
              <a:rect b="b" l="l" r="r" t="t"/>
              <a:pathLst>
                <a:path extrusionOk="0" h="1321" w="1775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66"/>
            <p:cNvSpPr/>
            <p:nvPr/>
          </p:nvSpPr>
          <p:spPr>
            <a:xfrm>
              <a:off x="876512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66"/>
            <p:cNvSpPr/>
            <p:nvPr/>
          </p:nvSpPr>
          <p:spPr>
            <a:xfrm>
              <a:off x="941393" y="3077941"/>
              <a:ext cx="26453" cy="49484"/>
            </a:xfrm>
            <a:custGeom>
              <a:rect b="b" l="l" r="r" t="t"/>
              <a:pathLst>
                <a:path extrusionOk="0" h="1562" w="835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0" name="Google Shape;11700;p66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701" name="Google Shape;11701;p66"/>
            <p:cNvSpPr/>
            <p:nvPr/>
          </p:nvSpPr>
          <p:spPr>
            <a:xfrm>
              <a:off x="4237285" y="2916658"/>
              <a:ext cx="58101" cy="56897"/>
            </a:xfrm>
            <a:custGeom>
              <a:rect b="b" l="l" r="r" t="t"/>
              <a:pathLst>
                <a:path extrusionOk="0" h="1796" w="1834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66"/>
            <p:cNvSpPr/>
            <p:nvPr/>
          </p:nvSpPr>
          <p:spPr>
            <a:xfrm>
              <a:off x="4216535" y="2886594"/>
              <a:ext cx="29843" cy="73751"/>
            </a:xfrm>
            <a:custGeom>
              <a:rect b="b" l="l" r="r" t="t"/>
              <a:pathLst>
                <a:path extrusionOk="0" h="2328" w="942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66"/>
            <p:cNvSpPr/>
            <p:nvPr/>
          </p:nvSpPr>
          <p:spPr>
            <a:xfrm>
              <a:off x="4176935" y="2884661"/>
              <a:ext cx="30571" cy="74163"/>
            </a:xfrm>
            <a:custGeom>
              <a:rect b="b" l="l" r="r" t="t"/>
              <a:pathLst>
                <a:path extrusionOk="0" h="2341" w="965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66"/>
            <p:cNvSpPr/>
            <p:nvPr/>
          </p:nvSpPr>
          <p:spPr>
            <a:xfrm>
              <a:off x="4250116" y="2965762"/>
              <a:ext cx="74701" cy="28544"/>
            </a:xfrm>
            <a:custGeom>
              <a:rect b="b" l="l" r="r" t="t"/>
              <a:pathLst>
                <a:path extrusionOk="0" h="901" w="2358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66"/>
            <p:cNvSpPr/>
            <p:nvPr/>
          </p:nvSpPr>
          <p:spPr>
            <a:xfrm>
              <a:off x="4251985" y="3004443"/>
              <a:ext cx="75493" cy="29462"/>
            </a:xfrm>
            <a:custGeom>
              <a:rect b="b" l="l" r="r" t="t"/>
              <a:pathLst>
                <a:path extrusionOk="0" h="930" w="2383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66"/>
            <p:cNvSpPr/>
            <p:nvPr/>
          </p:nvSpPr>
          <p:spPr>
            <a:xfrm>
              <a:off x="4033615" y="2996428"/>
              <a:ext cx="73941" cy="84237"/>
            </a:xfrm>
            <a:custGeom>
              <a:rect b="b" l="l" r="r" t="t"/>
              <a:pathLst>
                <a:path extrusionOk="0" h="2659" w="2334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66"/>
            <p:cNvSpPr/>
            <p:nvPr/>
          </p:nvSpPr>
          <p:spPr>
            <a:xfrm>
              <a:off x="3978523" y="2931738"/>
              <a:ext cx="303684" cy="299439"/>
            </a:xfrm>
            <a:custGeom>
              <a:rect b="b" l="l" r="r" t="t"/>
              <a:pathLst>
                <a:path extrusionOk="0" h="9452" w="9586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66"/>
            <p:cNvSpPr/>
            <p:nvPr/>
          </p:nvSpPr>
          <p:spPr>
            <a:xfrm>
              <a:off x="4116204" y="3078638"/>
              <a:ext cx="73973" cy="84269"/>
            </a:xfrm>
            <a:custGeom>
              <a:rect b="b" l="l" r="r" t="t"/>
              <a:pathLst>
                <a:path extrusionOk="0" h="2660" w="2335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9" name="Google Shape;11709;p66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710" name="Google Shape;11710;p66"/>
            <p:cNvSpPr/>
            <p:nvPr/>
          </p:nvSpPr>
          <p:spPr>
            <a:xfrm>
              <a:off x="3527780" y="2885263"/>
              <a:ext cx="347435" cy="345534"/>
            </a:xfrm>
            <a:custGeom>
              <a:rect b="b" l="l" r="r" t="t"/>
              <a:pathLst>
                <a:path extrusionOk="0" h="10907" w="1096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66"/>
            <p:cNvSpPr/>
            <p:nvPr/>
          </p:nvSpPr>
          <p:spPr>
            <a:xfrm>
              <a:off x="3599440" y="2956543"/>
              <a:ext cx="204494" cy="204843"/>
            </a:xfrm>
            <a:custGeom>
              <a:rect b="b" l="l" r="r" t="t"/>
              <a:pathLst>
                <a:path extrusionOk="0" h="6466" w="645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66"/>
            <p:cNvSpPr/>
            <p:nvPr/>
          </p:nvSpPr>
          <p:spPr>
            <a:xfrm>
              <a:off x="3661691" y="3018763"/>
              <a:ext cx="79992" cy="80372"/>
            </a:xfrm>
            <a:custGeom>
              <a:rect b="b" l="l" r="r" t="t"/>
              <a:pathLst>
                <a:path extrusionOk="0" h="2537" w="2525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66"/>
            <p:cNvSpPr/>
            <p:nvPr/>
          </p:nvSpPr>
          <p:spPr>
            <a:xfrm>
              <a:off x="3625101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66"/>
            <p:cNvSpPr/>
            <p:nvPr/>
          </p:nvSpPr>
          <p:spPr>
            <a:xfrm>
              <a:off x="3651522" y="2982552"/>
              <a:ext cx="18881" cy="18533"/>
            </a:xfrm>
            <a:custGeom>
              <a:rect b="b" l="l" r="r" t="t"/>
              <a:pathLst>
                <a:path extrusionOk="0" h="585" w="596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66"/>
            <p:cNvSpPr/>
            <p:nvPr/>
          </p:nvSpPr>
          <p:spPr>
            <a:xfrm>
              <a:off x="367905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6" name="Google Shape;11716;p66"/>
            <p:cNvSpPr/>
            <p:nvPr/>
          </p:nvSpPr>
          <p:spPr>
            <a:xfrm>
              <a:off x="370582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7" name="Google Shape;11717;p66"/>
            <p:cNvSpPr/>
            <p:nvPr/>
          </p:nvSpPr>
          <p:spPr>
            <a:xfrm>
              <a:off x="3732591" y="2982552"/>
              <a:ext cx="18533" cy="18533"/>
            </a:xfrm>
            <a:custGeom>
              <a:rect b="b" l="l" r="r" t="t"/>
              <a:pathLst>
                <a:path extrusionOk="0" h="585" w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66"/>
            <p:cNvSpPr/>
            <p:nvPr/>
          </p:nvSpPr>
          <p:spPr>
            <a:xfrm>
              <a:off x="3759773" y="2982552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66"/>
            <p:cNvSpPr/>
            <p:nvPr/>
          </p:nvSpPr>
          <p:spPr>
            <a:xfrm>
              <a:off x="3625101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66"/>
            <p:cNvSpPr/>
            <p:nvPr/>
          </p:nvSpPr>
          <p:spPr>
            <a:xfrm>
              <a:off x="3651522" y="3116844"/>
              <a:ext cx="18881" cy="18501"/>
            </a:xfrm>
            <a:custGeom>
              <a:rect b="b" l="l" r="r" t="t"/>
              <a:pathLst>
                <a:path extrusionOk="0" h="584" w="596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66"/>
            <p:cNvSpPr/>
            <p:nvPr/>
          </p:nvSpPr>
          <p:spPr>
            <a:xfrm>
              <a:off x="367905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2" name="Google Shape;11722;p66"/>
            <p:cNvSpPr/>
            <p:nvPr/>
          </p:nvSpPr>
          <p:spPr>
            <a:xfrm>
              <a:off x="370582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3" name="Google Shape;11723;p66"/>
            <p:cNvSpPr/>
            <p:nvPr/>
          </p:nvSpPr>
          <p:spPr>
            <a:xfrm>
              <a:off x="3732591" y="3116844"/>
              <a:ext cx="18533" cy="18501"/>
            </a:xfrm>
            <a:custGeom>
              <a:rect b="b" l="l" r="r" t="t"/>
              <a:pathLst>
                <a:path extrusionOk="0" h="584" w="58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66"/>
            <p:cNvSpPr/>
            <p:nvPr/>
          </p:nvSpPr>
          <p:spPr>
            <a:xfrm>
              <a:off x="3759773" y="311684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66"/>
            <p:cNvSpPr/>
            <p:nvPr/>
          </p:nvSpPr>
          <p:spPr>
            <a:xfrm>
              <a:off x="3625101" y="300935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6" name="Google Shape;11726;p66"/>
            <p:cNvSpPr/>
            <p:nvPr/>
          </p:nvSpPr>
          <p:spPr>
            <a:xfrm>
              <a:off x="3625101" y="3036503"/>
              <a:ext cx="18501" cy="18153"/>
            </a:xfrm>
            <a:custGeom>
              <a:rect b="b" l="l" r="r" t="t"/>
              <a:pathLst>
                <a:path extrusionOk="0" h="573" w="584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7" name="Google Shape;11727;p66"/>
            <p:cNvSpPr/>
            <p:nvPr/>
          </p:nvSpPr>
          <p:spPr>
            <a:xfrm>
              <a:off x="3625101" y="3063273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66"/>
            <p:cNvSpPr/>
            <p:nvPr/>
          </p:nvSpPr>
          <p:spPr>
            <a:xfrm>
              <a:off x="3625101" y="309007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66"/>
            <p:cNvSpPr/>
            <p:nvPr/>
          </p:nvSpPr>
          <p:spPr>
            <a:xfrm>
              <a:off x="3759773" y="300935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66"/>
            <p:cNvSpPr/>
            <p:nvPr/>
          </p:nvSpPr>
          <p:spPr>
            <a:xfrm>
              <a:off x="3759773" y="3036503"/>
              <a:ext cx="18121" cy="18153"/>
            </a:xfrm>
            <a:custGeom>
              <a:rect b="b" l="l" r="r" t="t"/>
              <a:pathLst>
                <a:path extrusionOk="0" h="573" w="57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66"/>
            <p:cNvSpPr/>
            <p:nvPr/>
          </p:nvSpPr>
          <p:spPr>
            <a:xfrm>
              <a:off x="3759773" y="3063273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66"/>
            <p:cNvSpPr/>
            <p:nvPr/>
          </p:nvSpPr>
          <p:spPr>
            <a:xfrm>
              <a:off x="3759773" y="309007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3" name="Google Shape;11733;p66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34" name="Google Shape;11734;p66"/>
            <p:cNvSpPr/>
            <p:nvPr/>
          </p:nvSpPr>
          <p:spPr>
            <a:xfrm>
              <a:off x="2341903" y="2884503"/>
              <a:ext cx="115822" cy="268963"/>
            </a:xfrm>
            <a:custGeom>
              <a:rect b="b" l="l" r="r" t="t"/>
              <a:pathLst>
                <a:path extrusionOk="0" h="8490" w="3656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5" name="Google Shape;11735;p66"/>
            <p:cNvSpPr/>
            <p:nvPr/>
          </p:nvSpPr>
          <p:spPr>
            <a:xfrm>
              <a:off x="2275881" y="3157965"/>
              <a:ext cx="168284" cy="75082"/>
            </a:xfrm>
            <a:custGeom>
              <a:rect b="b" l="l" r="r" t="t"/>
              <a:pathLst>
                <a:path extrusionOk="0" h="2370" w="5312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6" name="Google Shape;11736;p66"/>
            <p:cNvSpPr/>
            <p:nvPr/>
          </p:nvSpPr>
          <p:spPr>
            <a:xfrm>
              <a:off x="2320012" y="3098755"/>
              <a:ext cx="10613" cy="54711"/>
            </a:xfrm>
            <a:custGeom>
              <a:rect b="b" l="l" r="r" t="t"/>
              <a:pathLst>
                <a:path extrusionOk="0" h="1727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66"/>
            <p:cNvSpPr/>
            <p:nvPr/>
          </p:nvSpPr>
          <p:spPr>
            <a:xfrm>
              <a:off x="2267961" y="3116939"/>
              <a:ext cx="42293" cy="41437"/>
            </a:xfrm>
            <a:custGeom>
              <a:rect b="b" l="l" r="r" t="t"/>
              <a:pathLst>
                <a:path extrusionOk="0" h="1308" w="1335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66"/>
            <p:cNvSpPr/>
            <p:nvPr/>
          </p:nvSpPr>
          <p:spPr>
            <a:xfrm>
              <a:off x="2239671" y="3166645"/>
              <a:ext cx="54743" cy="10201"/>
            </a:xfrm>
            <a:custGeom>
              <a:rect b="b" l="l" r="r" t="t"/>
              <a:pathLst>
                <a:path extrusionOk="0" h="322" w="172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9" name="Google Shape;11739;p66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40" name="Google Shape;11740;p66"/>
            <p:cNvSpPr/>
            <p:nvPr/>
          </p:nvSpPr>
          <p:spPr>
            <a:xfrm>
              <a:off x="2691555" y="2884503"/>
              <a:ext cx="215044" cy="348924"/>
            </a:xfrm>
            <a:custGeom>
              <a:rect b="b" l="l" r="r" t="t"/>
              <a:pathLst>
                <a:path extrusionOk="0" h="11014" w="6788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66"/>
            <p:cNvSpPr/>
            <p:nvPr/>
          </p:nvSpPr>
          <p:spPr>
            <a:xfrm>
              <a:off x="2754535" y="2907503"/>
              <a:ext cx="126783" cy="127164"/>
            </a:xfrm>
            <a:custGeom>
              <a:rect b="b" l="l" r="r" t="t"/>
              <a:pathLst>
                <a:path extrusionOk="0" h="4014" w="4002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66"/>
            <p:cNvSpPr/>
            <p:nvPr/>
          </p:nvSpPr>
          <p:spPr>
            <a:xfrm>
              <a:off x="2781336" y="2931263"/>
              <a:ext cx="74321" cy="74353"/>
            </a:xfrm>
            <a:custGeom>
              <a:rect b="b" l="l" r="r" t="t"/>
              <a:pathLst>
                <a:path extrusionOk="0" h="2347" w="2346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3" name="Google Shape;11743;p66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44" name="Google Shape;11744;p66"/>
            <p:cNvSpPr/>
            <p:nvPr/>
          </p:nvSpPr>
          <p:spPr>
            <a:xfrm>
              <a:off x="1832330" y="2884503"/>
              <a:ext cx="130902" cy="159572"/>
            </a:xfrm>
            <a:custGeom>
              <a:rect b="b" l="l" r="r" t="t"/>
              <a:pathLst>
                <a:path extrusionOk="0" h="5037" w="4132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5" name="Google Shape;11745;p66"/>
            <p:cNvSpPr/>
            <p:nvPr/>
          </p:nvSpPr>
          <p:spPr>
            <a:xfrm>
              <a:off x="1861000" y="2912698"/>
              <a:ext cx="75842" cy="72167"/>
            </a:xfrm>
            <a:custGeom>
              <a:rect b="b" l="l" r="r" t="t"/>
              <a:pathLst>
                <a:path extrusionOk="0" h="2278" w="2394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66"/>
            <p:cNvSpPr/>
            <p:nvPr/>
          </p:nvSpPr>
          <p:spPr>
            <a:xfrm>
              <a:off x="1818359" y="306064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66"/>
            <p:cNvSpPr/>
            <p:nvPr/>
          </p:nvSpPr>
          <p:spPr>
            <a:xfrm>
              <a:off x="1818359" y="3078384"/>
              <a:ext cx="57753" cy="24552"/>
            </a:xfrm>
            <a:custGeom>
              <a:rect b="b" l="l" r="r" t="t"/>
              <a:pathLst>
                <a:path extrusionOk="0" h="775" w="1823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66"/>
            <p:cNvSpPr/>
            <p:nvPr/>
          </p:nvSpPr>
          <p:spPr>
            <a:xfrm>
              <a:off x="1818359" y="309647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66"/>
            <p:cNvSpPr/>
            <p:nvPr/>
          </p:nvSpPr>
          <p:spPr>
            <a:xfrm>
              <a:off x="2022410" y="3029914"/>
              <a:ext cx="760" cy="570"/>
            </a:xfrm>
            <a:custGeom>
              <a:rect b="b" l="l" r="r" t="t"/>
              <a:pathLst>
                <a:path extrusionOk="0" h="18" w="24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66"/>
            <p:cNvSpPr/>
            <p:nvPr/>
          </p:nvSpPr>
          <p:spPr>
            <a:xfrm>
              <a:off x="1770459" y="3017337"/>
              <a:ext cx="254644" cy="215994"/>
            </a:xfrm>
            <a:custGeom>
              <a:rect b="b" l="l" r="r" t="t"/>
              <a:pathLst>
                <a:path extrusionOk="0" h="6818" w="8038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66"/>
            <p:cNvSpPr/>
            <p:nvPr/>
          </p:nvSpPr>
          <p:spPr>
            <a:xfrm>
              <a:off x="1929271" y="3055987"/>
              <a:ext cx="38111" cy="47298"/>
            </a:xfrm>
            <a:custGeom>
              <a:rect b="b" l="l" r="r" t="t"/>
              <a:pathLst>
                <a:path extrusionOk="0" h="1493" w="1203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2" name="Google Shape;11752;p66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53" name="Google Shape;11753;p66"/>
            <p:cNvSpPr/>
            <p:nvPr/>
          </p:nvSpPr>
          <p:spPr>
            <a:xfrm>
              <a:off x="1317847" y="2916943"/>
              <a:ext cx="51702" cy="278404"/>
            </a:xfrm>
            <a:custGeom>
              <a:rect b="b" l="l" r="r" t="t"/>
              <a:pathLst>
                <a:path extrusionOk="0" h="8788" w="163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4" name="Google Shape;11754;p66"/>
            <p:cNvSpPr/>
            <p:nvPr/>
          </p:nvSpPr>
          <p:spPr>
            <a:xfrm>
              <a:off x="1394766" y="3181725"/>
              <a:ext cx="32852" cy="32852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66"/>
            <p:cNvSpPr/>
            <p:nvPr/>
          </p:nvSpPr>
          <p:spPr>
            <a:xfrm>
              <a:off x="1317466" y="2884883"/>
              <a:ext cx="258382" cy="348543"/>
            </a:xfrm>
            <a:custGeom>
              <a:rect b="b" l="l" r="r" t="t"/>
              <a:pathLst>
                <a:path extrusionOk="0" h="11002" w="8156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66"/>
            <p:cNvSpPr/>
            <p:nvPr/>
          </p:nvSpPr>
          <p:spPr>
            <a:xfrm>
              <a:off x="1467186" y="2912033"/>
              <a:ext cx="82653" cy="82273"/>
            </a:xfrm>
            <a:custGeom>
              <a:rect b="b" l="l" r="r" t="t"/>
              <a:pathLst>
                <a:path extrusionOk="0" h="2597" w="2609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66"/>
            <p:cNvSpPr/>
            <p:nvPr/>
          </p:nvSpPr>
          <p:spPr>
            <a:xfrm>
              <a:off x="1403066" y="2929393"/>
              <a:ext cx="15872" cy="15872"/>
            </a:xfrm>
            <a:custGeom>
              <a:rect b="b" l="l" r="r" t="t"/>
              <a:pathLst>
                <a:path extrusionOk="0" h="501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66"/>
            <p:cNvSpPr/>
            <p:nvPr/>
          </p:nvSpPr>
          <p:spPr>
            <a:xfrm>
              <a:off x="1361597" y="3023293"/>
              <a:ext cx="98461" cy="30983"/>
            </a:xfrm>
            <a:custGeom>
              <a:rect b="b" l="l" r="r" t="t"/>
              <a:pathLst>
                <a:path extrusionOk="0" h="978" w="3108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66"/>
            <p:cNvSpPr/>
            <p:nvPr/>
          </p:nvSpPr>
          <p:spPr>
            <a:xfrm>
              <a:off x="1361597" y="3061024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66"/>
            <p:cNvSpPr/>
            <p:nvPr/>
          </p:nvSpPr>
          <p:spPr>
            <a:xfrm>
              <a:off x="1361597" y="3098755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1" name="Google Shape;11761;p66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62" name="Google Shape;11762;p66"/>
            <p:cNvSpPr/>
            <p:nvPr/>
          </p:nvSpPr>
          <p:spPr>
            <a:xfrm>
              <a:off x="3196249" y="2932023"/>
              <a:ext cx="37351" cy="10581"/>
            </a:xfrm>
            <a:custGeom>
              <a:rect b="b" l="l" r="r" t="t"/>
              <a:pathLst>
                <a:path extrusionOk="0" h="334" w="1179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66"/>
            <p:cNvSpPr/>
            <p:nvPr/>
          </p:nvSpPr>
          <p:spPr>
            <a:xfrm>
              <a:off x="3165297" y="3031593"/>
              <a:ext cx="98873" cy="31332"/>
            </a:xfrm>
            <a:custGeom>
              <a:rect b="b" l="l" r="r" t="t"/>
              <a:pathLst>
                <a:path extrusionOk="0" h="989" w="3121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4" name="Google Shape;11764;p66"/>
            <p:cNvSpPr/>
            <p:nvPr/>
          </p:nvSpPr>
          <p:spPr>
            <a:xfrm>
              <a:off x="3165297" y="307534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5" name="Google Shape;11765;p66"/>
            <p:cNvSpPr/>
            <p:nvPr/>
          </p:nvSpPr>
          <p:spPr>
            <a:xfrm>
              <a:off x="3165297" y="309986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66"/>
            <p:cNvSpPr/>
            <p:nvPr/>
          </p:nvSpPr>
          <p:spPr>
            <a:xfrm>
              <a:off x="3198498" y="3181725"/>
              <a:ext cx="33232" cy="32852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66"/>
            <p:cNvSpPr/>
            <p:nvPr/>
          </p:nvSpPr>
          <p:spPr>
            <a:xfrm>
              <a:off x="3121167" y="2884883"/>
              <a:ext cx="258414" cy="348543"/>
            </a:xfrm>
            <a:custGeom>
              <a:rect b="b" l="l" r="r" t="t"/>
              <a:pathLst>
                <a:path extrusionOk="0" h="11002" w="8157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66"/>
            <p:cNvSpPr/>
            <p:nvPr/>
          </p:nvSpPr>
          <p:spPr>
            <a:xfrm>
              <a:off x="3298448" y="2932403"/>
              <a:ext cx="28322" cy="54331"/>
            </a:xfrm>
            <a:custGeom>
              <a:rect b="b" l="l" r="r" t="t"/>
              <a:pathLst>
                <a:path extrusionOk="0" h="1715" w="894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66"/>
            <p:cNvSpPr/>
            <p:nvPr/>
          </p:nvSpPr>
          <p:spPr>
            <a:xfrm>
              <a:off x="3302218" y="2916183"/>
              <a:ext cx="15492" cy="15111"/>
            </a:xfrm>
            <a:custGeom>
              <a:rect b="b" l="l" r="r" t="t"/>
              <a:pathLst>
                <a:path extrusionOk="0" h="477" w="489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0" name="Google Shape;11770;p66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71" name="Google Shape;11771;p66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2" name="Google Shape;11772;p66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66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66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66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66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66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8" name="Google Shape;11778;p66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9" name="Google Shape;11779;p66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66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1" name="Google Shape;11781;p66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82" name="Google Shape;11782;p66"/>
            <p:cNvSpPr/>
            <p:nvPr/>
          </p:nvSpPr>
          <p:spPr>
            <a:xfrm>
              <a:off x="7162775" y="2881113"/>
              <a:ext cx="259523" cy="346294"/>
            </a:xfrm>
            <a:custGeom>
              <a:rect b="b" l="l" r="r" t="t"/>
              <a:pathLst>
                <a:path extrusionOk="0" h="10931" w="8192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66"/>
            <p:cNvSpPr/>
            <p:nvPr/>
          </p:nvSpPr>
          <p:spPr>
            <a:xfrm>
              <a:off x="7270645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4" name="Google Shape;11784;p66"/>
            <p:cNvSpPr/>
            <p:nvPr/>
          </p:nvSpPr>
          <p:spPr>
            <a:xfrm>
              <a:off x="7254805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5" name="Google Shape;11785;p66"/>
            <p:cNvSpPr/>
            <p:nvPr/>
          </p:nvSpPr>
          <p:spPr>
            <a:xfrm>
              <a:off x="7319686" y="3006344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66"/>
            <p:cNvSpPr/>
            <p:nvPr/>
          </p:nvSpPr>
          <p:spPr>
            <a:xfrm>
              <a:off x="7249135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66"/>
            <p:cNvSpPr/>
            <p:nvPr/>
          </p:nvSpPr>
          <p:spPr>
            <a:xfrm>
              <a:off x="7314015" y="299012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8" name="Google Shape;11788;p66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89" name="Google Shape;11789;p66"/>
            <p:cNvSpPr/>
            <p:nvPr/>
          </p:nvSpPr>
          <p:spPr>
            <a:xfrm>
              <a:off x="6709751" y="2881842"/>
              <a:ext cx="261075" cy="347815"/>
            </a:xfrm>
            <a:custGeom>
              <a:rect b="b" l="l" r="r" t="t"/>
              <a:pathLst>
                <a:path extrusionOk="0" h="10979" w="8241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0" name="Google Shape;11790;p66"/>
            <p:cNvSpPr/>
            <p:nvPr/>
          </p:nvSpPr>
          <p:spPr>
            <a:xfrm>
              <a:off x="6819522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1" name="Google Shape;11791;p66"/>
            <p:cNvSpPr/>
            <p:nvPr/>
          </p:nvSpPr>
          <p:spPr>
            <a:xfrm>
              <a:off x="6803682" y="3006344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66"/>
            <p:cNvSpPr/>
            <p:nvPr/>
          </p:nvSpPr>
          <p:spPr>
            <a:xfrm>
              <a:off x="6868183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66"/>
            <p:cNvSpPr/>
            <p:nvPr/>
          </p:nvSpPr>
          <p:spPr>
            <a:xfrm>
              <a:off x="6798011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66"/>
            <p:cNvSpPr/>
            <p:nvPr/>
          </p:nvSpPr>
          <p:spPr>
            <a:xfrm>
              <a:off x="6862892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5" name="Google Shape;11795;p66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96" name="Google Shape;11796;p66"/>
            <p:cNvSpPr/>
            <p:nvPr/>
          </p:nvSpPr>
          <p:spPr>
            <a:xfrm>
              <a:off x="5807156" y="2881113"/>
              <a:ext cx="261043" cy="348163"/>
            </a:xfrm>
            <a:custGeom>
              <a:rect b="b" l="l" r="r" t="t"/>
              <a:pathLst>
                <a:path extrusionOk="0" h="10990" w="824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66"/>
            <p:cNvSpPr/>
            <p:nvPr/>
          </p:nvSpPr>
          <p:spPr>
            <a:xfrm>
              <a:off x="5916547" y="3055828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66"/>
            <p:cNvSpPr/>
            <p:nvPr/>
          </p:nvSpPr>
          <p:spPr>
            <a:xfrm>
              <a:off x="5900707" y="30123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66"/>
            <p:cNvSpPr/>
            <p:nvPr/>
          </p:nvSpPr>
          <p:spPr>
            <a:xfrm>
              <a:off x="5965556" y="301236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66"/>
            <p:cNvSpPr/>
            <p:nvPr/>
          </p:nvSpPr>
          <p:spPr>
            <a:xfrm>
              <a:off x="5933116" y="3206625"/>
              <a:ext cx="10613" cy="1020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1" name="Google Shape;11801;p66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802" name="Google Shape;11802;p66"/>
            <p:cNvSpPr/>
            <p:nvPr/>
          </p:nvSpPr>
          <p:spPr>
            <a:xfrm>
              <a:off x="5465044" y="3060359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3" name="Google Shape;11803;p66"/>
            <p:cNvSpPr/>
            <p:nvPr/>
          </p:nvSpPr>
          <p:spPr>
            <a:xfrm>
              <a:off x="5448823" y="302256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66"/>
            <p:cNvSpPr/>
            <p:nvPr/>
          </p:nvSpPr>
          <p:spPr>
            <a:xfrm>
              <a:off x="5514084" y="3022564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66"/>
            <p:cNvSpPr/>
            <p:nvPr/>
          </p:nvSpPr>
          <p:spPr>
            <a:xfrm>
              <a:off x="5355653" y="2881493"/>
              <a:ext cx="262184" cy="346643"/>
            </a:xfrm>
            <a:custGeom>
              <a:rect b="b" l="l" r="r" t="t"/>
              <a:pathLst>
                <a:path extrusionOk="0" h="10942" w="8276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66"/>
            <p:cNvSpPr/>
            <p:nvPr/>
          </p:nvSpPr>
          <p:spPr>
            <a:xfrm>
              <a:off x="5529924" y="3201335"/>
              <a:ext cx="10581" cy="26421"/>
            </a:xfrm>
            <a:custGeom>
              <a:rect b="b" l="l" r="r" t="t"/>
              <a:pathLst>
                <a:path extrusionOk="0" h="834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7" name="Google Shape;11807;p66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808" name="Google Shape;11808;p66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9" name="Google Shape;11809;p66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66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66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12" name="Google Shape;11812;p66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813" name="Google Shape;11813;p66"/>
            <p:cNvSpPr/>
            <p:nvPr/>
          </p:nvSpPr>
          <p:spPr>
            <a:xfrm>
              <a:off x="7703267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66"/>
            <p:cNvSpPr/>
            <p:nvPr/>
          </p:nvSpPr>
          <p:spPr>
            <a:xfrm>
              <a:off x="7769288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66"/>
            <p:cNvSpPr/>
            <p:nvPr/>
          </p:nvSpPr>
          <p:spPr>
            <a:xfrm>
              <a:off x="7697628" y="2997664"/>
              <a:ext cx="21542" cy="11722"/>
            </a:xfrm>
            <a:custGeom>
              <a:rect b="b" l="l" r="r" t="t"/>
              <a:pathLst>
                <a:path extrusionOk="0" h="370" w="68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66"/>
            <p:cNvSpPr/>
            <p:nvPr/>
          </p:nvSpPr>
          <p:spPr>
            <a:xfrm>
              <a:off x="7763618" y="2997600"/>
              <a:ext cx="21542" cy="11785"/>
            </a:xfrm>
            <a:custGeom>
              <a:rect b="b" l="l" r="r" t="t"/>
              <a:pathLst>
                <a:path extrusionOk="0" h="372" w="68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66"/>
            <p:cNvSpPr/>
            <p:nvPr/>
          </p:nvSpPr>
          <p:spPr>
            <a:xfrm>
              <a:off x="7609368" y="2893912"/>
              <a:ext cx="264813" cy="353105"/>
            </a:xfrm>
            <a:custGeom>
              <a:rect b="b" l="l" r="r" t="t"/>
              <a:pathLst>
                <a:path extrusionOk="0" h="11146" w="8359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66"/>
            <p:cNvSpPr/>
            <p:nvPr/>
          </p:nvSpPr>
          <p:spPr>
            <a:xfrm>
              <a:off x="7711219" y="3046324"/>
              <a:ext cx="60350" cy="32472"/>
            </a:xfrm>
            <a:custGeom>
              <a:rect b="b" l="l" r="r" t="t"/>
              <a:pathLst>
                <a:path extrusionOk="0" h="1025" w="1905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19" name="Google Shape;11819;p66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20" name="Google Shape;11820;p66"/>
            <p:cNvSpPr/>
            <p:nvPr/>
          </p:nvSpPr>
          <p:spPr>
            <a:xfrm>
              <a:off x="6345399" y="299500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1" name="Google Shape;11821;p66"/>
            <p:cNvSpPr/>
            <p:nvPr/>
          </p:nvSpPr>
          <p:spPr>
            <a:xfrm>
              <a:off x="6412529" y="2995003"/>
              <a:ext cx="10993" cy="15872"/>
            </a:xfrm>
            <a:custGeom>
              <a:rect b="b" l="l" r="r" t="t"/>
              <a:pathLst>
                <a:path extrusionOk="0" h="501" w="347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66"/>
            <p:cNvSpPr/>
            <p:nvPr/>
          </p:nvSpPr>
          <p:spPr>
            <a:xfrm>
              <a:off x="6248458" y="2869772"/>
              <a:ext cx="270864" cy="360645"/>
            </a:xfrm>
            <a:custGeom>
              <a:rect b="b" l="l" r="r" t="t"/>
              <a:pathLst>
                <a:path extrusionOk="0" h="11384" w="855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66"/>
            <p:cNvSpPr/>
            <p:nvPr/>
          </p:nvSpPr>
          <p:spPr>
            <a:xfrm>
              <a:off x="6339728" y="297729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66"/>
            <p:cNvSpPr/>
            <p:nvPr/>
          </p:nvSpPr>
          <p:spPr>
            <a:xfrm>
              <a:off x="6353319" y="3025194"/>
              <a:ext cx="61903" cy="32852"/>
            </a:xfrm>
            <a:custGeom>
              <a:rect b="b" l="l" r="r" t="t"/>
              <a:pathLst>
                <a:path extrusionOk="0" h="1037" w="1954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5" name="Google Shape;11825;p66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26" name="Google Shape;11826;p66"/>
            <p:cNvSpPr/>
            <p:nvPr/>
          </p:nvSpPr>
          <p:spPr>
            <a:xfrm>
              <a:off x="3227168" y="2675542"/>
              <a:ext cx="37002" cy="10581"/>
            </a:xfrm>
            <a:custGeom>
              <a:rect b="b" l="l" r="r" t="t"/>
              <a:pathLst>
                <a:path extrusionOk="0" h="334" w="1168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66"/>
            <p:cNvSpPr/>
            <p:nvPr/>
          </p:nvSpPr>
          <p:spPr>
            <a:xfrm>
              <a:off x="3075928" y="2445798"/>
              <a:ext cx="363243" cy="300675"/>
            </a:xfrm>
            <a:custGeom>
              <a:rect b="b" l="l" r="r" t="t"/>
              <a:pathLst>
                <a:path extrusionOk="0" h="9491" w="11466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66"/>
            <p:cNvSpPr/>
            <p:nvPr/>
          </p:nvSpPr>
          <p:spPr>
            <a:xfrm>
              <a:off x="3141537" y="256539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9" name="Google Shape;11829;p66"/>
            <p:cNvSpPr/>
            <p:nvPr/>
          </p:nvSpPr>
          <p:spPr>
            <a:xfrm>
              <a:off x="3185287" y="2565390"/>
              <a:ext cx="73593" cy="10233"/>
            </a:xfrm>
            <a:custGeom>
              <a:rect b="b" l="l" r="r" t="t"/>
              <a:pathLst>
                <a:path extrusionOk="0" h="323" w="2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0" name="Google Shape;11830;p66"/>
            <p:cNvSpPr/>
            <p:nvPr/>
          </p:nvSpPr>
          <p:spPr>
            <a:xfrm>
              <a:off x="3185287" y="2578601"/>
              <a:ext cx="73593" cy="10201"/>
            </a:xfrm>
            <a:custGeom>
              <a:rect b="b" l="l" r="r" t="t"/>
              <a:pathLst>
                <a:path extrusionOk="0" h="322" w="2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66"/>
            <p:cNvSpPr/>
            <p:nvPr/>
          </p:nvSpPr>
          <p:spPr>
            <a:xfrm>
              <a:off x="3185287" y="2591811"/>
              <a:ext cx="73212" cy="10201"/>
            </a:xfrm>
            <a:custGeom>
              <a:rect b="b" l="l" r="r" t="t"/>
              <a:pathLst>
                <a:path extrusionOk="0" h="322" w="231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66"/>
            <p:cNvSpPr/>
            <p:nvPr/>
          </p:nvSpPr>
          <p:spPr>
            <a:xfrm>
              <a:off x="3141537" y="260952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66"/>
            <p:cNvSpPr/>
            <p:nvPr/>
          </p:nvSpPr>
          <p:spPr>
            <a:xfrm>
              <a:off x="3185287" y="2609520"/>
              <a:ext cx="73212" cy="10613"/>
            </a:xfrm>
            <a:custGeom>
              <a:rect b="b" l="l" r="r" t="t"/>
              <a:pathLst>
                <a:path extrusionOk="0" h="335" w="2311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66"/>
            <p:cNvSpPr/>
            <p:nvPr/>
          </p:nvSpPr>
          <p:spPr>
            <a:xfrm>
              <a:off x="3185287" y="2622731"/>
              <a:ext cx="73212" cy="10581"/>
            </a:xfrm>
            <a:custGeom>
              <a:rect b="b" l="l" r="r" t="t"/>
              <a:pathLst>
                <a:path extrusionOk="0" h="334" w="2311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66"/>
            <p:cNvSpPr/>
            <p:nvPr/>
          </p:nvSpPr>
          <p:spPr>
            <a:xfrm>
              <a:off x="3185287" y="2636670"/>
              <a:ext cx="73212" cy="10233"/>
            </a:xfrm>
            <a:custGeom>
              <a:rect b="b" l="l" r="r" t="t"/>
              <a:pathLst>
                <a:path extrusionOk="0" h="323" w="2311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66"/>
            <p:cNvSpPr/>
            <p:nvPr/>
          </p:nvSpPr>
          <p:spPr>
            <a:xfrm>
              <a:off x="3330509" y="2471839"/>
              <a:ext cx="82653" cy="82653"/>
            </a:xfrm>
            <a:custGeom>
              <a:rect b="b" l="l" r="r" t="t"/>
              <a:pathLst>
                <a:path extrusionOk="0" h="2609" w="2609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37" name="Google Shape;11837;p66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38" name="Google Shape;11838;p66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9" name="Google Shape;11839;p66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0" name="Google Shape;11840;p66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1" name="Google Shape;11841;p66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66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66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66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5" name="Google Shape;11845;p66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46" name="Google Shape;11846;p66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47" name="Google Shape;11847;p66"/>
            <p:cNvSpPr/>
            <p:nvPr/>
          </p:nvSpPr>
          <p:spPr>
            <a:xfrm>
              <a:off x="2400384" y="2421310"/>
              <a:ext cx="154662" cy="162613"/>
            </a:xfrm>
            <a:custGeom>
              <a:rect b="b" l="l" r="r" t="t"/>
              <a:pathLst>
                <a:path extrusionOk="0" h="5133" w="4882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66"/>
            <p:cNvSpPr/>
            <p:nvPr/>
          </p:nvSpPr>
          <p:spPr>
            <a:xfrm>
              <a:off x="2292862" y="2724899"/>
              <a:ext cx="168252" cy="46475"/>
            </a:xfrm>
            <a:custGeom>
              <a:rect b="b" l="l" r="r" t="t"/>
              <a:pathLst>
                <a:path extrusionOk="0" h="1467" w="5311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66"/>
            <p:cNvSpPr/>
            <p:nvPr/>
          </p:nvSpPr>
          <p:spPr>
            <a:xfrm>
              <a:off x="2189142" y="2460149"/>
              <a:ext cx="266714" cy="310844"/>
            </a:xfrm>
            <a:custGeom>
              <a:rect b="b" l="l" r="r" t="t"/>
              <a:pathLst>
                <a:path extrusionOk="0" h="9812" w="8419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66"/>
            <p:cNvSpPr/>
            <p:nvPr/>
          </p:nvSpPr>
          <p:spPr>
            <a:xfrm>
              <a:off x="2320012" y="2699682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66"/>
            <p:cNvSpPr/>
            <p:nvPr/>
          </p:nvSpPr>
          <p:spPr>
            <a:xfrm>
              <a:off x="2320012" y="2718151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66"/>
            <p:cNvSpPr/>
            <p:nvPr/>
          </p:nvSpPr>
          <p:spPr>
            <a:xfrm>
              <a:off x="2364522" y="2716662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66"/>
            <p:cNvSpPr/>
            <p:nvPr/>
          </p:nvSpPr>
          <p:spPr>
            <a:xfrm>
              <a:off x="2437323" y="2454510"/>
              <a:ext cx="82273" cy="83002"/>
            </a:xfrm>
            <a:custGeom>
              <a:rect b="b" l="l" r="r" t="t"/>
              <a:pathLst>
                <a:path extrusionOk="0" h="2620" w="2597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66"/>
            <p:cNvSpPr/>
            <p:nvPr/>
          </p:nvSpPr>
          <p:spPr>
            <a:xfrm>
              <a:off x="2462603" y="2479759"/>
              <a:ext cx="32092" cy="32092"/>
            </a:xfrm>
            <a:custGeom>
              <a:rect b="b" l="l" r="r" t="t"/>
              <a:pathLst>
                <a:path extrusionOk="0" h="1013" w="1013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5" name="Google Shape;11855;p66"/>
            <p:cNvSpPr/>
            <p:nvPr/>
          </p:nvSpPr>
          <p:spPr>
            <a:xfrm>
              <a:off x="2314373" y="2546921"/>
              <a:ext cx="21891" cy="36242"/>
            </a:xfrm>
            <a:custGeom>
              <a:rect b="b" l="l" r="r" t="t"/>
              <a:pathLst>
                <a:path extrusionOk="0" h="114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56" name="Google Shape;11856;p66"/>
          <p:cNvSpPr/>
          <p:nvPr/>
        </p:nvSpPr>
        <p:spPr>
          <a:xfrm>
            <a:off x="3518751" y="2415259"/>
            <a:ext cx="364003" cy="361405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57" name="Google Shape;11857;p66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58" name="Google Shape;11858;p66"/>
            <p:cNvSpPr/>
            <p:nvPr/>
          </p:nvSpPr>
          <p:spPr>
            <a:xfrm>
              <a:off x="4106764" y="2486507"/>
              <a:ext cx="219574" cy="220746"/>
            </a:xfrm>
            <a:custGeom>
              <a:rect b="b" l="l" r="r" t="t"/>
              <a:pathLst>
                <a:path extrusionOk="0" h="6968" w="6931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66"/>
            <p:cNvSpPr/>
            <p:nvPr/>
          </p:nvSpPr>
          <p:spPr>
            <a:xfrm>
              <a:off x="3961923" y="2486317"/>
              <a:ext cx="259839" cy="220936"/>
            </a:xfrm>
            <a:custGeom>
              <a:rect b="b" l="l" r="r" t="t"/>
              <a:pathLst>
                <a:path extrusionOk="0" h="6974" w="8202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66"/>
            <p:cNvSpPr/>
            <p:nvPr/>
          </p:nvSpPr>
          <p:spPr>
            <a:xfrm>
              <a:off x="4015113" y="2540870"/>
              <a:ext cx="96212" cy="95832"/>
            </a:xfrm>
            <a:custGeom>
              <a:rect b="b" l="l" r="r" t="t"/>
              <a:pathLst>
                <a:path extrusionOk="0" h="3025" w="3037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1" name="Google Shape;11861;p66"/>
            <p:cNvSpPr/>
            <p:nvPr/>
          </p:nvSpPr>
          <p:spPr>
            <a:xfrm>
              <a:off x="4186375" y="2539381"/>
              <a:ext cx="77331" cy="90541"/>
            </a:xfrm>
            <a:custGeom>
              <a:rect b="b" l="l" r="r" t="t"/>
              <a:pathLst>
                <a:path extrusionOk="0" h="2858" w="2441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62" name="Google Shape;11862;p66"/>
          <p:cNvSpPr/>
          <p:nvPr/>
        </p:nvSpPr>
        <p:spPr>
          <a:xfrm>
            <a:off x="1747839" y="2414150"/>
            <a:ext cx="361754" cy="362514"/>
          </a:xfrm>
          <a:custGeom>
            <a:rect b="b" l="l" r="r" t="t"/>
            <a:pathLst>
              <a:path extrusionOk="0" h="11443" w="11419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63" name="Google Shape;11863;p66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64" name="Google Shape;11864;p66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66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6" name="Google Shape;11866;p66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66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8" name="Google Shape;11868;p66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9" name="Google Shape;11869;p66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66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66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2" name="Google Shape;11872;p66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73" name="Google Shape;11873;p66"/>
            <p:cNvSpPr/>
            <p:nvPr/>
          </p:nvSpPr>
          <p:spPr>
            <a:xfrm>
              <a:off x="965153" y="2609235"/>
              <a:ext cx="64912" cy="63677"/>
            </a:xfrm>
            <a:custGeom>
              <a:rect b="b" l="l" r="r" t="t"/>
              <a:pathLst>
                <a:path extrusionOk="0" h="2010" w="2049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66"/>
            <p:cNvSpPr/>
            <p:nvPr/>
          </p:nvSpPr>
          <p:spPr>
            <a:xfrm>
              <a:off x="861053" y="2479854"/>
              <a:ext cx="298394" cy="298679"/>
            </a:xfrm>
            <a:custGeom>
              <a:rect b="b" l="l" r="r" t="t"/>
              <a:pathLst>
                <a:path extrusionOk="0" h="9428" w="9419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66"/>
            <p:cNvSpPr/>
            <p:nvPr/>
          </p:nvSpPr>
          <p:spPr>
            <a:xfrm>
              <a:off x="1128875" y="2455366"/>
              <a:ext cx="54711" cy="53856"/>
            </a:xfrm>
            <a:custGeom>
              <a:rect b="b" l="l" r="r" t="t"/>
              <a:pathLst>
                <a:path extrusionOk="0" h="1700" w="1727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66"/>
            <p:cNvSpPr/>
            <p:nvPr/>
          </p:nvSpPr>
          <p:spPr>
            <a:xfrm>
              <a:off x="1099445" y="2414910"/>
              <a:ext cx="10581" cy="71692"/>
            </a:xfrm>
            <a:custGeom>
              <a:rect b="b" l="l" r="r" t="t"/>
              <a:pathLst>
                <a:path extrusionOk="0" h="226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66"/>
            <p:cNvSpPr/>
            <p:nvPr/>
          </p:nvSpPr>
          <p:spPr>
            <a:xfrm>
              <a:off x="1151495" y="2528420"/>
              <a:ext cx="71692" cy="10613"/>
            </a:xfrm>
            <a:custGeom>
              <a:rect b="b" l="l" r="r" t="t"/>
              <a:pathLst>
                <a:path extrusionOk="0" h="335" w="2263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8" name="Google Shape;11878;p66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79" name="Google Shape;11879;p66"/>
            <p:cNvSpPr/>
            <p:nvPr/>
          </p:nvSpPr>
          <p:spPr>
            <a:xfrm>
              <a:off x="7696108" y="2531841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0" name="Google Shape;11880;p66"/>
            <p:cNvSpPr/>
            <p:nvPr/>
          </p:nvSpPr>
          <p:spPr>
            <a:xfrm>
              <a:off x="7762889" y="2531841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66"/>
            <p:cNvSpPr/>
            <p:nvPr/>
          </p:nvSpPr>
          <p:spPr>
            <a:xfrm>
              <a:off x="7711948" y="2571156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66"/>
            <p:cNvSpPr/>
            <p:nvPr/>
          </p:nvSpPr>
          <p:spPr>
            <a:xfrm>
              <a:off x="7594288" y="2415259"/>
              <a:ext cx="279513" cy="355735"/>
            </a:xfrm>
            <a:custGeom>
              <a:rect b="b" l="l" r="r" t="t"/>
              <a:pathLst>
                <a:path extrusionOk="0" h="11229" w="8823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66"/>
            <p:cNvSpPr/>
            <p:nvPr/>
          </p:nvSpPr>
          <p:spPr>
            <a:xfrm>
              <a:off x="7690469" y="2515241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66"/>
            <p:cNvSpPr/>
            <p:nvPr/>
          </p:nvSpPr>
          <p:spPr>
            <a:xfrm>
              <a:off x="7757218" y="2515241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5" name="Google Shape;11885;p66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86" name="Google Shape;11886;p66"/>
            <p:cNvSpPr/>
            <p:nvPr/>
          </p:nvSpPr>
          <p:spPr>
            <a:xfrm>
              <a:off x="7247265" y="252088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7" name="Google Shape;11887;p66"/>
            <p:cNvSpPr/>
            <p:nvPr/>
          </p:nvSpPr>
          <p:spPr>
            <a:xfrm>
              <a:off x="7313635" y="2520880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66"/>
            <p:cNvSpPr/>
            <p:nvPr/>
          </p:nvSpPr>
          <p:spPr>
            <a:xfrm>
              <a:off x="7145794" y="2415639"/>
              <a:ext cx="278784" cy="355735"/>
            </a:xfrm>
            <a:custGeom>
              <a:rect b="b" l="l" r="r" t="t"/>
              <a:pathLst>
                <a:path extrusionOk="0" h="11229" w="880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66"/>
            <p:cNvSpPr/>
            <p:nvPr/>
          </p:nvSpPr>
          <p:spPr>
            <a:xfrm>
              <a:off x="7254045" y="2717834"/>
              <a:ext cx="23031" cy="12799"/>
            </a:xfrm>
            <a:custGeom>
              <a:rect b="b" l="l" r="r" t="t"/>
              <a:pathLst>
                <a:path extrusionOk="0" h="404" w="727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66"/>
            <p:cNvSpPr/>
            <p:nvPr/>
          </p:nvSpPr>
          <p:spPr>
            <a:xfrm>
              <a:off x="7287626" y="2719703"/>
              <a:ext cx="22271" cy="12070"/>
            </a:xfrm>
            <a:custGeom>
              <a:rect b="b" l="l" r="r" t="t"/>
              <a:pathLst>
                <a:path extrusionOk="0" h="381" w="703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66"/>
            <p:cNvSpPr/>
            <p:nvPr/>
          </p:nvSpPr>
          <p:spPr>
            <a:xfrm>
              <a:off x="7224614" y="2703357"/>
              <a:ext cx="21162" cy="17107"/>
            </a:xfrm>
            <a:custGeom>
              <a:rect b="b" l="l" r="r" t="t"/>
              <a:pathLst>
                <a:path extrusionOk="0" h="540" w="668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66"/>
            <p:cNvSpPr/>
            <p:nvPr/>
          </p:nvSpPr>
          <p:spPr>
            <a:xfrm>
              <a:off x="7319306" y="2706335"/>
              <a:ext cx="21162" cy="15998"/>
            </a:xfrm>
            <a:custGeom>
              <a:rect b="b" l="l" r="r" t="t"/>
              <a:pathLst>
                <a:path extrusionOk="0" h="505" w="668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66"/>
            <p:cNvSpPr/>
            <p:nvPr/>
          </p:nvSpPr>
          <p:spPr>
            <a:xfrm>
              <a:off x="7202375" y="2678234"/>
              <a:ext cx="18501" cy="19578"/>
            </a:xfrm>
            <a:custGeom>
              <a:rect b="b" l="l" r="r" t="t"/>
              <a:pathLst>
                <a:path extrusionOk="0" h="618" w="584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66"/>
            <p:cNvSpPr/>
            <p:nvPr/>
          </p:nvSpPr>
          <p:spPr>
            <a:xfrm>
              <a:off x="7345695" y="2683335"/>
              <a:ext cx="18913" cy="19388"/>
            </a:xfrm>
            <a:custGeom>
              <a:rect b="b" l="l" r="r" t="t"/>
              <a:pathLst>
                <a:path extrusionOk="0" h="612" w="597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5" name="Google Shape;11895;p66"/>
            <p:cNvSpPr/>
            <p:nvPr/>
          </p:nvSpPr>
          <p:spPr>
            <a:xfrm>
              <a:off x="7280086" y="2559751"/>
              <a:ext cx="21891" cy="10201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6" name="Google Shape;11896;p66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97" name="Google Shape;11897;p66"/>
            <p:cNvSpPr/>
            <p:nvPr/>
          </p:nvSpPr>
          <p:spPr>
            <a:xfrm>
              <a:off x="6764462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66"/>
            <p:cNvSpPr/>
            <p:nvPr/>
          </p:nvSpPr>
          <p:spPr>
            <a:xfrm>
              <a:off x="6898374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66"/>
            <p:cNvSpPr/>
            <p:nvPr/>
          </p:nvSpPr>
          <p:spPr>
            <a:xfrm>
              <a:off x="6698441" y="2414530"/>
              <a:ext cx="277644" cy="357984"/>
            </a:xfrm>
            <a:custGeom>
              <a:rect b="b" l="l" r="r" t="t"/>
              <a:pathLst>
                <a:path extrusionOk="0" h="11300" w="8764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66"/>
            <p:cNvSpPr/>
            <p:nvPr/>
          </p:nvSpPr>
          <p:spPr>
            <a:xfrm>
              <a:off x="6813503" y="2560195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66"/>
            <p:cNvSpPr/>
            <p:nvPr/>
          </p:nvSpPr>
          <p:spPr>
            <a:xfrm>
              <a:off x="6792372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66"/>
            <p:cNvSpPr/>
            <p:nvPr/>
          </p:nvSpPr>
          <p:spPr>
            <a:xfrm>
              <a:off x="6853483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3" name="Google Shape;11903;p66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904" name="Google Shape;11904;p66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66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66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66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66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66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0" name="Google Shape;11910;p66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1" name="Google Shape;11911;p66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2" name="Google Shape;11912;p66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913" name="Google Shape;11913;p66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66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66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6" name="Google Shape;11916;p66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7" name="Google Shape;11917;p66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66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66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0" name="Google Shape;11920;p66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21" name="Google Shape;11921;p66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66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3" name="Google Shape;11923;p66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4" name="Google Shape;11924;p66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66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66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7" name="Google Shape;11927;p66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28" name="Google Shape;11928;p66"/>
            <p:cNvSpPr/>
            <p:nvPr/>
          </p:nvSpPr>
          <p:spPr>
            <a:xfrm>
              <a:off x="545373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66"/>
            <p:cNvSpPr/>
            <p:nvPr/>
          </p:nvSpPr>
          <p:spPr>
            <a:xfrm>
              <a:off x="552162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66"/>
            <p:cNvSpPr/>
            <p:nvPr/>
          </p:nvSpPr>
          <p:spPr>
            <a:xfrm>
              <a:off x="5356413" y="2413390"/>
              <a:ext cx="271212" cy="361374"/>
            </a:xfrm>
            <a:custGeom>
              <a:rect b="b" l="l" r="r" t="t"/>
              <a:pathLst>
                <a:path extrusionOk="0" h="11407" w="8561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66"/>
            <p:cNvSpPr/>
            <p:nvPr/>
          </p:nvSpPr>
          <p:spPr>
            <a:xfrm>
              <a:off x="5459373" y="2530701"/>
              <a:ext cx="66813" cy="72832"/>
            </a:xfrm>
            <a:custGeom>
              <a:rect b="b" l="l" r="r" t="t"/>
              <a:pathLst>
                <a:path extrusionOk="0" h="2299" w="2109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2" name="Google Shape;11932;p66"/>
            <p:cNvSpPr/>
            <p:nvPr/>
          </p:nvSpPr>
          <p:spPr>
            <a:xfrm>
              <a:off x="5446923" y="2502854"/>
              <a:ext cx="23792" cy="16188"/>
            </a:xfrm>
            <a:custGeom>
              <a:rect b="b" l="l" r="r" t="t"/>
              <a:pathLst>
                <a:path extrusionOk="0" h="511" w="751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3" name="Google Shape;11933;p66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34" name="Google Shape;11934;p66"/>
            <p:cNvSpPr/>
            <p:nvPr/>
          </p:nvSpPr>
          <p:spPr>
            <a:xfrm>
              <a:off x="6351799" y="255408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66"/>
            <p:cNvSpPr/>
            <p:nvPr/>
          </p:nvSpPr>
          <p:spPr>
            <a:xfrm>
              <a:off x="6419720" y="255408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6" name="Google Shape;11936;p66"/>
            <p:cNvSpPr/>
            <p:nvPr/>
          </p:nvSpPr>
          <p:spPr>
            <a:xfrm>
              <a:off x="6368399" y="2593775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7" name="Google Shape;11937;p66"/>
            <p:cNvSpPr/>
            <p:nvPr/>
          </p:nvSpPr>
          <p:spPr>
            <a:xfrm>
              <a:off x="6255238" y="2412249"/>
              <a:ext cx="271244" cy="360994"/>
            </a:xfrm>
            <a:custGeom>
              <a:rect b="b" l="l" r="r" t="t"/>
              <a:pathLst>
                <a:path extrusionOk="0" h="11395" w="8562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8" name="Google Shape;11938;p66"/>
            <p:cNvSpPr/>
            <p:nvPr/>
          </p:nvSpPr>
          <p:spPr>
            <a:xfrm>
              <a:off x="6345779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66"/>
            <p:cNvSpPr/>
            <p:nvPr/>
          </p:nvSpPr>
          <p:spPr>
            <a:xfrm>
              <a:off x="6413670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0" name="Google Shape;11940;p66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41" name="Google Shape;11941;p66"/>
            <p:cNvSpPr/>
            <p:nvPr/>
          </p:nvSpPr>
          <p:spPr>
            <a:xfrm>
              <a:off x="2228742" y="2000853"/>
              <a:ext cx="75082" cy="74226"/>
            </a:xfrm>
            <a:custGeom>
              <a:rect b="b" l="l" r="r" t="t"/>
              <a:pathLst>
                <a:path extrusionOk="0" h="2343" w="237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66"/>
            <p:cNvSpPr/>
            <p:nvPr/>
          </p:nvSpPr>
          <p:spPr>
            <a:xfrm>
              <a:off x="2188001" y="2067159"/>
              <a:ext cx="98873" cy="35070"/>
            </a:xfrm>
            <a:custGeom>
              <a:rect b="b" l="l" r="r" t="t"/>
              <a:pathLst>
                <a:path extrusionOk="0" h="1107" w="3121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3" name="Google Shape;11943;p66"/>
            <p:cNvSpPr/>
            <p:nvPr/>
          </p:nvSpPr>
          <p:spPr>
            <a:xfrm>
              <a:off x="2185372" y="2119114"/>
              <a:ext cx="97733" cy="37066"/>
            </a:xfrm>
            <a:custGeom>
              <a:rect b="b" l="l" r="r" t="t"/>
              <a:pathLst>
                <a:path extrusionOk="0" h="1170" w="3085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4" name="Google Shape;11944;p66"/>
            <p:cNvSpPr/>
            <p:nvPr/>
          </p:nvSpPr>
          <p:spPr>
            <a:xfrm>
              <a:off x="2294763" y="1960587"/>
              <a:ext cx="36242" cy="97131"/>
            </a:xfrm>
            <a:custGeom>
              <a:rect b="b" l="l" r="r" t="t"/>
              <a:pathLst>
                <a:path extrusionOk="0" h="3066" w="1144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66"/>
            <p:cNvSpPr/>
            <p:nvPr/>
          </p:nvSpPr>
          <p:spPr>
            <a:xfrm>
              <a:off x="2346433" y="1957799"/>
              <a:ext cx="38491" cy="96909"/>
            </a:xfrm>
            <a:custGeom>
              <a:rect b="b" l="l" r="r" t="t"/>
              <a:pathLst>
                <a:path extrusionOk="0" h="3059" w="1215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66"/>
            <p:cNvSpPr/>
            <p:nvPr/>
          </p:nvSpPr>
          <p:spPr>
            <a:xfrm>
              <a:off x="2290993" y="2100391"/>
              <a:ext cx="37731" cy="121778"/>
            </a:xfrm>
            <a:custGeom>
              <a:rect b="b" l="l" r="r" t="t"/>
              <a:pathLst>
                <a:path extrusionOk="0" h="3844" w="1191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66"/>
            <p:cNvSpPr/>
            <p:nvPr/>
          </p:nvSpPr>
          <p:spPr>
            <a:xfrm>
              <a:off x="2353592" y="2091362"/>
              <a:ext cx="68302" cy="20307"/>
            </a:xfrm>
            <a:custGeom>
              <a:rect b="b" l="l" r="r" t="t"/>
              <a:pathLst>
                <a:path extrusionOk="0" h="641" w="2156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8" name="Google Shape;11948;p66"/>
            <p:cNvSpPr/>
            <p:nvPr/>
          </p:nvSpPr>
          <p:spPr>
            <a:xfrm>
              <a:off x="2321532" y="2064434"/>
              <a:ext cx="230504" cy="260346"/>
            </a:xfrm>
            <a:custGeom>
              <a:rect b="b" l="l" r="r" t="t"/>
              <a:pathLst>
                <a:path extrusionOk="0" h="8218" w="7276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9" name="Google Shape;11949;p66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50" name="Google Shape;11950;p66"/>
            <p:cNvSpPr/>
            <p:nvPr/>
          </p:nvSpPr>
          <p:spPr>
            <a:xfrm>
              <a:off x="1963200" y="1996607"/>
              <a:ext cx="144873" cy="144492"/>
            </a:xfrm>
            <a:custGeom>
              <a:rect b="b" l="l" r="r" t="t"/>
              <a:pathLst>
                <a:path extrusionOk="0" h="4561" w="457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66"/>
            <p:cNvSpPr/>
            <p:nvPr/>
          </p:nvSpPr>
          <p:spPr>
            <a:xfrm>
              <a:off x="1737258" y="1988371"/>
              <a:ext cx="350064" cy="307359"/>
            </a:xfrm>
            <a:custGeom>
              <a:rect b="b" l="l" r="r" t="t"/>
              <a:pathLst>
                <a:path extrusionOk="0" h="9702" w="1105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66"/>
            <p:cNvSpPr/>
            <p:nvPr/>
          </p:nvSpPr>
          <p:spPr>
            <a:xfrm>
              <a:off x="1799129" y="2040738"/>
              <a:ext cx="28322" cy="53571"/>
            </a:xfrm>
            <a:custGeom>
              <a:rect b="b" l="l" r="r" t="t"/>
              <a:pathLst>
                <a:path extrusionOk="0" h="1691" w="894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66"/>
            <p:cNvSpPr/>
            <p:nvPr/>
          </p:nvSpPr>
          <p:spPr>
            <a:xfrm>
              <a:off x="1802899" y="2024137"/>
              <a:ext cx="16252" cy="15872"/>
            </a:xfrm>
            <a:custGeom>
              <a:rect b="b" l="l" r="r" t="t"/>
              <a:pathLst>
                <a:path extrusionOk="0" h="501" w="513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4" name="Google Shape;11954;p66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55" name="Google Shape;11955;p66"/>
            <p:cNvSpPr/>
            <p:nvPr/>
          </p:nvSpPr>
          <p:spPr>
            <a:xfrm>
              <a:off x="890483" y="1989511"/>
              <a:ext cx="286704" cy="304350"/>
            </a:xfrm>
            <a:custGeom>
              <a:rect b="b" l="l" r="r" t="t"/>
              <a:pathLst>
                <a:path extrusionOk="0" h="9607" w="905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66"/>
            <p:cNvSpPr/>
            <p:nvPr/>
          </p:nvSpPr>
          <p:spPr>
            <a:xfrm>
              <a:off x="882943" y="2031107"/>
              <a:ext cx="42641" cy="56802"/>
            </a:xfrm>
            <a:custGeom>
              <a:rect b="b" l="l" r="r" t="t"/>
              <a:pathLst>
                <a:path extrusionOk="0" h="1793" w="1346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7" name="Google Shape;11957;p66"/>
            <p:cNvSpPr/>
            <p:nvPr/>
          </p:nvSpPr>
          <p:spPr>
            <a:xfrm>
              <a:off x="848983" y="2072354"/>
              <a:ext cx="59622" cy="30635"/>
            </a:xfrm>
            <a:custGeom>
              <a:rect b="b" l="l" r="r" t="t"/>
              <a:pathLst>
                <a:path extrusionOk="0" h="967" w="1882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8" name="Google Shape;11958;p66"/>
            <p:cNvSpPr/>
            <p:nvPr/>
          </p:nvSpPr>
          <p:spPr>
            <a:xfrm>
              <a:off x="1142054" y="2031265"/>
              <a:ext cx="41913" cy="56644"/>
            </a:xfrm>
            <a:custGeom>
              <a:rect b="b" l="l" r="r" t="t"/>
              <a:pathLst>
                <a:path extrusionOk="0" h="1788" w="1323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66"/>
            <p:cNvSpPr/>
            <p:nvPr/>
          </p:nvSpPr>
          <p:spPr>
            <a:xfrm>
              <a:off x="1158274" y="2072196"/>
              <a:ext cx="60002" cy="30413"/>
            </a:xfrm>
            <a:custGeom>
              <a:rect b="b" l="l" r="r" t="t"/>
              <a:pathLst>
                <a:path extrusionOk="0" h="960" w="1894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0" name="Google Shape;11960;p66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61" name="Google Shape;11961;p66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66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66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66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66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6" name="Google Shape;11966;p66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67" name="Google Shape;11967;p66"/>
            <p:cNvSpPr/>
            <p:nvPr/>
          </p:nvSpPr>
          <p:spPr>
            <a:xfrm>
              <a:off x="3665841" y="1975857"/>
              <a:ext cx="91302" cy="91682"/>
            </a:xfrm>
            <a:custGeom>
              <a:rect b="b" l="l" r="r" t="t"/>
              <a:pathLst>
                <a:path extrusionOk="0" h="2894" w="2882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66"/>
            <p:cNvSpPr/>
            <p:nvPr/>
          </p:nvSpPr>
          <p:spPr>
            <a:xfrm>
              <a:off x="3693751" y="2004147"/>
              <a:ext cx="34721" cy="35101"/>
            </a:xfrm>
            <a:custGeom>
              <a:rect b="b" l="l" r="r" t="t"/>
              <a:pathLst>
                <a:path extrusionOk="0" h="1108" w="1096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66"/>
            <p:cNvSpPr/>
            <p:nvPr/>
          </p:nvSpPr>
          <p:spPr>
            <a:xfrm>
              <a:off x="3679052" y="2008297"/>
              <a:ext cx="210482" cy="228983"/>
            </a:xfrm>
            <a:custGeom>
              <a:rect b="b" l="l" r="r" t="t"/>
              <a:pathLst>
                <a:path extrusionOk="0" h="7228" w="6644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66"/>
            <p:cNvSpPr/>
            <p:nvPr/>
          </p:nvSpPr>
          <p:spPr>
            <a:xfrm>
              <a:off x="3772951" y="2050907"/>
              <a:ext cx="73973" cy="73593"/>
            </a:xfrm>
            <a:custGeom>
              <a:rect b="b" l="l" r="r" t="t"/>
              <a:pathLst>
                <a:path extrusionOk="0" h="2323" w="2335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66"/>
            <p:cNvSpPr/>
            <p:nvPr/>
          </p:nvSpPr>
          <p:spPr>
            <a:xfrm>
              <a:off x="3790312" y="2069028"/>
              <a:ext cx="38491" cy="38491"/>
            </a:xfrm>
            <a:custGeom>
              <a:rect b="b" l="l" r="r" t="t"/>
              <a:pathLst>
                <a:path extrusionOk="0" h="1215" w="1215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66"/>
            <p:cNvSpPr/>
            <p:nvPr/>
          </p:nvSpPr>
          <p:spPr>
            <a:xfrm>
              <a:off x="3522521" y="2081447"/>
              <a:ext cx="294212" cy="225688"/>
            </a:xfrm>
            <a:custGeom>
              <a:rect b="b" l="l" r="r" t="t"/>
              <a:pathLst>
                <a:path extrusionOk="0" h="7124" w="9287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66"/>
            <p:cNvSpPr/>
            <p:nvPr/>
          </p:nvSpPr>
          <p:spPr>
            <a:xfrm>
              <a:off x="3810682" y="2248812"/>
              <a:ext cx="1774" cy="253"/>
            </a:xfrm>
            <a:custGeom>
              <a:rect b="b" l="l" r="r" t="t"/>
              <a:pathLst>
                <a:path extrusionOk="0" h="8" w="56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4" name="Google Shape;11974;p66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75" name="Google Shape;11975;p66"/>
            <p:cNvSpPr/>
            <p:nvPr/>
          </p:nvSpPr>
          <p:spPr>
            <a:xfrm>
              <a:off x="2630824" y="2059967"/>
              <a:ext cx="229743" cy="247072"/>
            </a:xfrm>
            <a:custGeom>
              <a:rect b="b" l="l" r="r" t="t"/>
              <a:pathLst>
                <a:path extrusionOk="0" h="7799" w="7252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6" name="Google Shape;11976;p66"/>
            <p:cNvSpPr/>
            <p:nvPr/>
          </p:nvSpPr>
          <p:spPr>
            <a:xfrm>
              <a:off x="2792646" y="1976966"/>
              <a:ext cx="206364" cy="330454"/>
            </a:xfrm>
            <a:custGeom>
              <a:rect b="b" l="l" r="r" t="t"/>
              <a:pathLst>
                <a:path extrusionOk="0" h="10431" w="6514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66"/>
            <p:cNvSpPr/>
            <p:nvPr/>
          </p:nvSpPr>
          <p:spPr>
            <a:xfrm>
              <a:off x="2876376" y="2005256"/>
              <a:ext cx="78123" cy="91333"/>
            </a:xfrm>
            <a:custGeom>
              <a:rect b="b" l="l" r="r" t="t"/>
              <a:pathLst>
                <a:path extrusionOk="0" h="2883" w="2466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66"/>
            <p:cNvSpPr/>
            <p:nvPr/>
          </p:nvSpPr>
          <p:spPr>
            <a:xfrm>
              <a:off x="2715695" y="2177659"/>
              <a:ext cx="43782" cy="43402"/>
            </a:xfrm>
            <a:custGeom>
              <a:rect b="b" l="l" r="r" t="t"/>
              <a:pathLst>
                <a:path extrusionOk="0" h="1370" w="1382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9" name="Google Shape;11979;p66"/>
            <p:cNvSpPr/>
            <p:nvPr/>
          </p:nvSpPr>
          <p:spPr>
            <a:xfrm>
              <a:off x="2770026" y="2177659"/>
              <a:ext cx="88292" cy="10581"/>
            </a:xfrm>
            <a:custGeom>
              <a:rect b="b" l="l" r="r" t="t"/>
              <a:pathLst>
                <a:path extrusionOk="0" h="334" w="278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0" name="Google Shape;11980;p66"/>
            <p:cNvSpPr/>
            <p:nvPr/>
          </p:nvSpPr>
          <p:spPr>
            <a:xfrm>
              <a:off x="2770026" y="2194227"/>
              <a:ext cx="88292" cy="10613"/>
            </a:xfrm>
            <a:custGeom>
              <a:rect b="b" l="l" r="r" t="t"/>
              <a:pathLst>
                <a:path extrusionOk="0" h="335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66"/>
            <p:cNvSpPr/>
            <p:nvPr/>
          </p:nvSpPr>
          <p:spPr>
            <a:xfrm>
              <a:off x="2770026" y="2210828"/>
              <a:ext cx="88292" cy="10233"/>
            </a:xfrm>
            <a:custGeom>
              <a:rect b="b" l="l" r="r" t="t"/>
              <a:pathLst>
                <a:path extrusionOk="0" h="323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66"/>
            <p:cNvSpPr/>
            <p:nvPr/>
          </p:nvSpPr>
          <p:spPr>
            <a:xfrm>
              <a:off x="2908436" y="2058447"/>
              <a:ext cx="16252" cy="18913"/>
            </a:xfrm>
            <a:custGeom>
              <a:rect b="b" l="l" r="r" t="t"/>
              <a:pathLst>
                <a:path extrusionOk="0" h="597" w="51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3" name="Google Shape;11983;p66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84" name="Google Shape;11984;p66"/>
            <p:cNvSpPr/>
            <p:nvPr/>
          </p:nvSpPr>
          <p:spPr>
            <a:xfrm>
              <a:off x="1509067" y="1966416"/>
              <a:ext cx="153933" cy="162994"/>
            </a:xfrm>
            <a:custGeom>
              <a:rect b="b" l="l" r="r" t="t"/>
              <a:pathLst>
                <a:path extrusionOk="0" h="5145" w="4859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5" name="Google Shape;11985;p66"/>
            <p:cNvSpPr/>
            <p:nvPr/>
          </p:nvSpPr>
          <p:spPr>
            <a:xfrm>
              <a:off x="1574328" y="2021096"/>
              <a:ext cx="28702" cy="54363"/>
            </a:xfrm>
            <a:custGeom>
              <a:rect b="b" l="l" r="r" t="t"/>
              <a:pathLst>
                <a:path extrusionOk="0" h="1716" w="906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66"/>
            <p:cNvSpPr/>
            <p:nvPr/>
          </p:nvSpPr>
          <p:spPr>
            <a:xfrm>
              <a:off x="1578098" y="2004147"/>
              <a:ext cx="15872" cy="16252"/>
            </a:xfrm>
            <a:custGeom>
              <a:rect b="b" l="l" r="r" t="t"/>
              <a:pathLst>
                <a:path extrusionOk="0" h="513" w="501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66"/>
            <p:cNvSpPr/>
            <p:nvPr/>
          </p:nvSpPr>
          <p:spPr>
            <a:xfrm>
              <a:off x="1293706" y="1999997"/>
              <a:ext cx="274982" cy="316863"/>
            </a:xfrm>
            <a:custGeom>
              <a:rect b="b" l="l" r="r" t="t"/>
              <a:pathLst>
                <a:path extrusionOk="0" h="10002" w="868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66"/>
            <p:cNvSpPr/>
            <p:nvPr/>
          </p:nvSpPr>
          <p:spPr>
            <a:xfrm>
              <a:off x="1426826" y="2243648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66"/>
            <p:cNvSpPr/>
            <p:nvPr/>
          </p:nvSpPr>
          <p:spPr>
            <a:xfrm>
              <a:off x="1426826" y="2262149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66"/>
            <p:cNvSpPr/>
            <p:nvPr/>
          </p:nvSpPr>
          <p:spPr>
            <a:xfrm>
              <a:off x="1471336" y="2261389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1" name="Google Shape;11991;p66"/>
            <p:cNvSpPr/>
            <p:nvPr/>
          </p:nvSpPr>
          <p:spPr>
            <a:xfrm>
              <a:off x="1420807" y="2092788"/>
              <a:ext cx="22271" cy="36971"/>
            </a:xfrm>
            <a:custGeom>
              <a:rect b="b" l="l" r="r" t="t"/>
              <a:pathLst>
                <a:path extrusionOk="0" h="1167" w="703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2" name="Google Shape;11992;p66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93" name="Google Shape;11993;p66"/>
            <p:cNvSpPr/>
            <p:nvPr/>
          </p:nvSpPr>
          <p:spPr>
            <a:xfrm>
              <a:off x="3967213" y="1975477"/>
              <a:ext cx="368185" cy="331816"/>
            </a:xfrm>
            <a:custGeom>
              <a:rect b="b" l="l" r="r" t="t"/>
              <a:pathLst>
                <a:path extrusionOk="0" h="10474" w="11622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66"/>
            <p:cNvSpPr/>
            <p:nvPr/>
          </p:nvSpPr>
          <p:spPr>
            <a:xfrm>
              <a:off x="4237665" y="2034307"/>
              <a:ext cx="32092" cy="63772"/>
            </a:xfrm>
            <a:custGeom>
              <a:rect b="b" l="l" r="r" t="t"/>
              <a:pathLst>
                <a:path extrusionOk="0" h="2013" w="1013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66"/>
            <p:cNvSpPr/>
            <p:nvPr/>
          </p:nvSpPr>
          <p:spPr>
            <a:xfrm>
              <a:off x="4241815" y="2014317"/>
              <a:ext cx="17012" cy="17012"/>
            </a:xfrm>
            <a:custGeom>
              <a:rect b="b" l="l" r="r" t="t"/>
              <a:pathLst>
                <a:path extrusionOk="0" h="537" w="537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6" name="Google Shape;11996;p66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97" name="Google Shape;11997;p66"/>
            <p:cNvSpPr/>
            <p:nvPr/>
          </p:nvSpPr>
          <p:spPr>
            <a:xfrm>
              <a:off x="8169502" y="2126115"/>
              <a:ext cx="33961" cy="15713"/>
            </a:xfrm>
            <a:custGeom>
              <a:rect b="b" l="l" r="r" t="t"/>
              <a:pathLst>
                <a:path extrusionOk="0" h="496" w="1072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66"/>
            <p:cNvSpPr/>
            <p:nvPr/>
          </p:nvSpPr>
          <p:spPr>
            <a:xfrm>
              <a:off x="8141592" y="2047517"/>
              <a:ext cx="27562" cy="10581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9" name="Google Shape;11999;p66"/>
            <p:cNvSpPr/>
            <p:nvPr/>
          </p:nvSpPr>
          <p:spPr>
            <a:xfrm>
              <a:off x="8203431" y="2047517"/>
              <a:ext cx="27181" cy="10581"/>
            </a:xfrm>
            <a:custGeom>
              <a:rect b="b" l="l" r="r" t="t"/>
              <a:pathLst>
                <a:path extrusionOk="0" h="334" w="85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0" name="Google Shape;12000;p66"/>
            <p:cNvSpPr/>
            <p:nvPr/>
          </p:nvSpPr>
          <p:spPr>
            <a:xfrm>
              <a:off x="8047661" y="1969046"/>
              <a:ext cx="279132" cy="356875"/>
            </a:xfrm>
            <a:custGeom>
              <a:rect b="b" l="l" r="r" t="t"/>
              <a:pathLst>
                <a:path extrusionOk="0" h="11265" w="8811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1" name="Google Shape;12001;p66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2002" name="Google Shape;12002;p66"/>
            <p:cNvSpPr/>
            <p:nvPr/>
          </p:nvSpPr>
          <p:spPr>
            <a:xfrm>
              <a:off x="7696868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66"/>
            <p:cNvSpPr/>
            <p:nvPr/>
          </p:nvSpPr>
          <p:spPr>
            <a:xfrm>
              <a:off x="7764378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66"/>
            <p:cNvSpPr/>
            <p:nvPr/>
          </p:nvSpPr>
          <p:spPr>
            <a:xfrm>
              <a:off x="7713088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66"/>
            <p:cNvSpPr/>
            <p:nvPr/>
          </p:nvSpPr>
          <p:spPr>
            <a:xfrm>
              <a:off x="7691197" y="20754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66"/>
            <p:cNvSpPr/>
            <p:nvPr/>
          </p:nvSpPr>
          <p:spPr>
            <a:xfrm>
              <a:off x="7758739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7" name="Google Shape;12007;p66"/>
            <p:cNvSpPr/>
            <p:nvPr/>
          </p:nvSpPr>
          <p:spPr>
            <a:xfrm>
              <a:off x="7596157" y="1968159"/>
              <a:ext cx="279544" cy="358142"/>
            </a:xfrm>
            <a:custGeom>
              <a:rect b="b" l="l" r="r" t="t"/>
              <a:pathLst>
                <a:path extrusionOk="0" h="11305" w="8824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8" name="Google Shape;12008;p66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2009" name="Google Shape;12009;p66"/>
            <p:cNvSpPr/>
            <p:nvPr/>
          </p:nvSpPr>
          <p:spPr>
            <a:xfrm>
              <a:off x="724802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66"/>
            <p:cNvSpPr/>
            <p:nvPr/>
          </p:nvSpPr>
          <p:spPr>
            <a:xfrm>
              <a:off x="731553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66"/>
            <p:cNvSpPr/>
            <p:nvPr/>
          </p:nvSpPr>
          <p:spPr>
            <a:xfrm>
              <a:off x="7241595" y="2064308"/>
              <a:ext cx="28702" cy="16442"/>
            </a:xfrm>
            <a:custGeom>
              <a:rect b="b" l="l" r="r" t="t"/>
              <a:pathLst>
                <a:path extrusionOk="0" h="519" w="906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66"/>
            <p:cNvSpPr/>
            <p:nvPr/>
          </p:nvSpPr>
          <p:spPr>
            <a:xfrm>
              <a:off x="7303466" y="2064276"/>
              <a:ext cx="28702" cy="16474"/>
            </a:xfrm>
            <a:custGeom>
              <a:rect b="b" l="l" r="r" t="t"/>
              <a:pathLst>
                <a:path extrusionOk="0" h="520" w="906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66"/>
            <p:cNvSpPr/>
            <p:nvPr/>
          </p:nvSpPr>
          <p:spPr>
            <a:xfrm>
              <a:off x="7281575" y="2277229"/>
              <a:ext cx="10993" cy="49452"/>
            </a:xfrm>
            <a:custGeom>
              <a:rect b="b" l="l" r="r" t="t"/>
              <a:pathLst>
                <a:path extrusionOk="0" h="1561" w="34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4" name="Google Shape;12014;p66"/>
            <p:cNvSpPr/>
            <p:nvPr/>
          </p:nvSpPr>
          <p:spPr>
            <a:xfrm>
              <a:off x="7147315" y="1969046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5" name="Google Shape;12015;p66"/>
            <p:cNvSpPr/>
            <p:nvPr/>
          </p:nvSpPr>
          <p:spPr>
            <a:xfrm>
              <a:off x="7248026" y="2111067"/>
              <a:ext cx="78471" cy="36052"/>
            </a:xfrm>
            <a:custGeom>
              <a:rect b="b" l="l" r="r" t="t"/>
              <a:pathLst>
                <a:path extrusionOk="0" h="1138" w="2477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6" name="Google Shape;12016;p66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17" name="Google Shape;12017;p66"/>
            <p:cNvSpPr/>
            <p:nvPr/>
          </p:nvSpPr>
          <p:spPr>
            <a:xfrm>
              <a:off x="679915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66"/>
            <p:cNvSpPr/>
            <p:nvPr/>
          </p:nvSpPr>
          <p:spPr>
            <a:xfrm>
              <a:off x="686666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66"/>
            <p:cNvSpPr/>
            <p:nvPr/>
          </p:nvSpPr>
          <p:spPr>
            <a:xfrm>
              <a:off x="6815372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66"/>
            <p:cNvSpPr/>
            <p:nvPr/>
          </p:nvSpPr>
          <p:spPr>
            <a:xfrm>
              <a:off x="6697681" y="1968317"/>
              <a:ext cx="280305" cy="358713"/>
            </a:xfrm>
            <a:custGeom>
              <a:rect b="b" l="l" r="r" t="t"/>
              <a:pathLst>
                <a:path extrusionOk="0" h="11323" w="8848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66"/>
            <p:cNvSpPr/>
            <p:nvPr/>
          </p:nvSpPr>
          <p:spPr>
            <a:xfrm>
              <a:off x="6888933" y="2249319"/>
              <a:ext cx="10201" cy="78091"/>
            </a:xfrm>
            <a:custGeom>
              <a:rect b="b" l="l" r="r" t="t"/>
              <a:pathLst>
                <a:path extrusionOk="0" h="2465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66"/>
            <p:cNvSpPr/>
            <p:nvPr/>
          </p:nvSpPr>
          <p:spPr>
            <a:xfrm>
              <a:off x="6793133" y="2075364"/>
              <a:ext cx="22651" cy="13306"/>
            </a:xfrm>
            <a:custGeom>
              <a:rect b="b" l="l" r="r" t="t"/>
              <a:pathLst>
                <a:path extrusionOk="0" h="420" w="715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66"/>
            <p:cNvSpPr/>
            <p:nvPr/>
          </p:nvSpPr>
          <p:spPr>
            <a:xfrm>
              <a:off x="6859502" y="2075649"/>
              <a:ext cx="23792" cy="13401"/>
            </a:xfrm>
            <a:custGeom>
              <a:rect b="b" l="l" r="r" t="t"/>
              <a:pathLst>
                <a:path extrusionOk="0" h="423" w="751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4" name="Google Shape;12024;p66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25" name="Google Shape;12025;p66"/>
            <p:cNvSpPr/>
            <p:nvPr/>
          </p:nvSpPr>
          <p:spPr>
            <a:xfrm>
              <a:off x="6383859" y="2316449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66"/>
            <p:cNvSpPr/>
            <p:nvPr/>
          </p:nvSpPr>
          <p:spPr>
            <a:xfrm>
              <a:off x="6248839" y="1967937"/>
              <a:ext cx="280273" cy="358364"/>
            </a:xfrm>
            <a:custGeom>
              <a:rect b="b" l="l" r="r" t="t"/>
              <a:pathLst>
                <a:path extrusionOk="0" h="11312" w="8847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66"/>
            <p:cNvSpPr/>
            <p:nvPr/>
          </p:nvSpPr>
          <p:spPr>
            <a:xfrm>
              <a:off x="6445730" y="2238009"/>
              <a:ext cx="10201" cy="88672"/>
            </a:xfrm>
            <a:custGeom>
              <a:rect b="b" l="l" r="r" t="t"/>
              <a:pathLst>
                <a:path extrusionOk="0" h="2799" w="322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8" name="Google Shape;12028;p66"/>
            <p:cNvSpPr/>
            <p:nvPr/>
          </p:nvSpPr>
          <p:spPr>
            <a:xfrm>
              <a:off x="6383859" y="2249319"/>
              <a:ext cx="10613" cy="10581"/>
            </a:xfrm>
            <a:custGeom>
              <a:rect b="b" l="l" r="r" t="t"/>
              <a:pathLst>
                <a:path extrusionOk="0" h="334" w="335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9" name="Google Shape;12029;p66"/>
            <p:cNvSpPr/>
            <p:nvPr/>
          </p:nvSpPr>
          <p:spPr>
            <a:xfrm>
              <a:off x="6383859" y="2282868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66"/>
            <p:cNvSpPr/>
            <p:nvPr/>
          </p:nvSpPr>
          <p:spPr>
            <a:xfrm>
              <a:off x="6378220" y="2154247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1" name="Google Shape;12031;p66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32" name="Google Shape;12032;p66"/>
            <p:cNvSpPr/>
            <p:nvPr/>
          </p:nvSpPr>
          <p:spPr>
            <a:xfrm>
              <a:off x="5901436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3" name="Google Shape;12033;p66"/>
            <p:cNvSpPr/>
            <p:nvPr/>
          </p:nvSpPr>
          <p:spPr>
            <a:xfrm>
              <a:off x="5968597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4" name="Google Shape;12034;p66"/>
            <p:cNvSpPr/>
            <p:nvPr/>
          </p:nvSpPr>
          <p:spPr>
            <a:xfrm>
              <a:off x="5801485" y="1969046"/>
              <a:ext cx="279164" cy="357636"/>
            </a:xfrm>
            <a:custGeom>
              <a:rect b="b" l="l" r="r" t="t"/>
              <a:pathLst>
                <a:path extrusionOk="0" h="11289" w="8812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66"/>
            <p:cNvSpPr/>
            <p:nvPr/>
          </p:nvSpPr>
          <p:spPr>
            <a:xfrm>
              <a:off x="5895797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66"/>
            <p:cNvSpPr/>
            <p:nvPr/>
          </p:nvSpPr>
          <p:spPr>
            <a:xfrm>
              <a:off x="5962927" y="2075427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66"/>
            <p:cNvSpPr/>
            <p:nvPr/>
          </p:nvSpPr>
          <p:spPr>
            <a:xfrm>
              <a:off x="5845615" y="2282868"/>
              <a:ext cx="10233" cy="43813"/>
            </a:xfrm>
            <a:custGeom>
              <a:rect b="b" l="l" r="r" t="t"/>
              <a:pathLst>
                <a:path extrusionOk="0" h="1383" w="323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66"/>
            <p:cNvSpPr/>
            <p:nvPr/>
          </p:nvSpPr>
          <p:spPr>
            <a:xfrm>
              <a:off x="6024798" y="2282868"/>
              <a:ext cx="10201" cy="43813"/>
            </a:xfrm>
            <a:custGeom>
              <a:rect b="b" l="l" r="r" t="t"/>
              <a:pathLst>
                <a:path extrusionOk="0" h="138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66"/>
            <p:cNvSpPr/>
            <p:nvPr/>
          </p:nvSpPr>
          <p:spPr>
            <a:xfrm>
              <a:off x="5868267" y="2260248"/>
              <a:ext cx="144112" cy="66591"/>
            </a:xfrm>
            <a:custGeom>
              <a:rect b="b" l="l" r="r" t="t"/>
              <a:pathLst>
                <a:path extrusionOk="0" h="2102" w="4549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66"/>
            <p:cNvSpPr/>
            <p:nvPr/>
          </p:nvSpPr>
          <p:spPr>
            <a:xfrm>
              <a:off x="5890126" y="2013556"/>
              <a:ext cx="10581" cy="10613"/>
            </a:xfrm>
            <a:custGeom>
              <a:rect b="b" l="l" r="r" t="t"/>
              <a:pathLst>
                <a:path extrusionOk="0" h="335" w="334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66"/>
            <p:cNvSpPr/>
            <p:nvPr/>
          </p:nvSpPr>
          <p:spPr>
            <a:xfrm>
              <a:off x="5979907" y="2013556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66"/>
            <p:cNvSpPr/>
            <p:nvPr/>
          </p:nvSpPr>
          <p:spPr>
            <a:xfrm>
              <a:off x="5861455" y="2002247"/>
              <a:ext cx="127892" cy="155454"/>
            </a:xfrm>
            <a:custGeom>
              <a:rect b="b" l="l" r="r" t="t"/>
              <a:pathLst>
                <a:path extrusionOk="0" h="4907" w="4037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66"/>
            <p:cNvSpPr/>
            <p:nvPr/>
          </p:nvSpPr>
          <p:spPr>
            <a:xfrm>
              <a:off x="5890886" y="2060633"/>
              <a:ext cx="128652" cy="127227"/>
            </a:xfrm>
            <a:custGeom>
              <a:rect b="b" l="l" r="r" t="t"/>
              <a:pathLst>
                <a:path extrusionOk="0" h="4016" w="4061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66"/>
            <p:cNvSpPr/>
            <p:nvPr/>
          </p:nvSpPr>
          <p:spPr>
            <a:xfrm>
              <a:off x="5910116" y="2122947"/>
              <a:ext cx="61142" cy="33232"/>
            </a:xfrm>
            <a:custGeom>
              <a:rect b="b" l="l" r="r" t="t"/>
              <a:pathLst>
                <a:path extrusionOk="0" h="1049" w="193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45" name="Google Shape;12045;p66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46" name="Google Shape;12046;p66"/>
            <p:cNvSpPr/>
            <p:nvPr/>
          </p:nvSpPr>
          <p:spPr>
            <a:xfrm>
              <a:off x="5352643" y="1969046"/>
              <a:ext cx="278404" cy="358364"/>
            </a:xfrm>
            <a:custGeom>
              <a:rect b="b" l="l" r="r" t="t"/>
              <a:pathLst>
                <a:path extrusionOk="0" h="11312" w="8788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7" name="Google Shape;12047;p66"/>
            <p:cNvSpPr/>
            <p:nvPr/>
          </p:nvSpPr>
          <p:spPr>
            <a:xfrm>
              <a:off x="5452593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8" name="Google Shape;12048;p66"/>
            <p:cNvSpPr/>
            <p:nvPr/>
          </p:nvSpPr>
          <p:spPr>
            <a:xfrm>
              <a:off x="5519723" y="2092408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9" name="Google Shape;12049;p66"/>
            <p:cNvSpPr/>
            <p:nvPr/>
          </p:nvSpPr>
          <p:spPr>
            <a:xfrm>
              <a:off x="5474833" y="2137298"/>
              <a:ext cx="32852" cy="10201"/>
            </a:xfrm>
            <a:custGeom>
              <a:rect b="b" l="l" r="r" t="t"/>
              <a:pathLst>
                <a:path extrusionOk="0" h="322" w="1037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0" name="Google Shape;12050;p66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51" name="Google Shape;12051;p66"/>
            <p:cNvSpPr/>
            <p:nvPr/>
          </p:nvSpPr>
          <p:spPr>
            <a:xfrm>
              <a:off x="4997700" y="20754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66"/>
            <p:cNvSpPr/>
            <p:nvPr/>
          </p:nvSpPr>
          <p:spPr>
            <a:xfrm>
              <a:off x="5064830" y="2075427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66"/>
            <p:cNvSpPr/>
            <p:nvPr/>
          </p:nvSpPr>
          <p:spPr>
            <a:xfrm>
              <a:off x="5013920" y="2115122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66"/>
            <p:cNvSpPr/>
            <p:nvPr/>
          </p:nvSpPr>
          <p:spPr>
            <a:xfrm>
              <a:off x="4897750" y="1968317"/>
              <a:ext cx="279132" cy="358364"/>
            </a:xfrm>
            <a:custGeom>
              <a:rect b="b" l="l" r="r" t="t"/>
              <a:pathLst>
                <a:path extrusionOk="0" h="11312" w="8811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66"/>
            <p:cNvSpPr/>
            <p:nvPr/>
          </p:nvSpPr>
          <p:spPr>
            <a:xfrm>
              <a:off x="4992030" y="20588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66"/>
            <p:cNvSpPr/>
            <p:nvPr/>
          </p:nvSpPr>
          <p:spPr>
            <a:xfrm>
              <a:off x="5059191" y="2058827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66"/>
            <p:cNvSpPr/>
            <p:nvPr/>
          </p:nvSpPr>
          <p:spPr>
            <a:xfrm>
              <a:off x="4941500" y="2271558"/>
              <a:ext cx="10581" cy="55123"/>
            </a:xfrm>
            <a:custGeom>
              <a:rect b="b" l="l" r="r" t="t"/>
              <a:pathLst>
                <a:path extrusionOk="0" h="1740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8" name="Google Shape;12058;p66"/>
            <p:cNvSpPr/>
            <p:nvPr/>
          </p:nvSpPr>
          <p:spPr>
            <a:xfrm>
              <a:off x="4963739" y="225457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9" name="Google Shape;12059;p66"/>
            <p:cNvSpPr/>
            <p:nvPr/>
          </p:nvSpPr>
          <p:spPr>
            <a:xfrm>
              <a:off x="5098791" y="225457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66"/>
            <p:cNvSpPr/>
            <p:nvPr/>
          </p:nvSpPr>
          <p:spPr>
            <a:xfrm>
              <a:off x="5098791" y="228286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66"/>
            <p:cNvSpPr/>
            <p:nvPr/>
          </p:nvSpPr>
          <p:spPr>
            <a:xfrm>
              <a:off x="4963739" y="228286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66"/>
            <p:cNvSpPr/>
            <p:nvPr/>
          </p:nvSpPr>
          <p:spPr>
            <a:xfrm>
              <a:off x="5098791" y="2310778"/>
              <a:ext cx="10201" cy="10233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66"/>
            <p:cNvSpPr/>
            <p:nvPr/>
          </p:nvSpPr>
          <p:spPr>
            <a:xfrm>
              <a:off x="4963739" y="2310778"/>
              <a:ext cx="10233" cy="10233"/>
            </a:xfrm>
            <a:custGeom>
              <a:rect b="b" l="l" r="r" t="t"/>
              <a:pathLst>
                <a:path extrusionOk="0" h="323" w="323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64" name="Google Shape;12064;p66"/>
          <p:cNvSpPr/>
          <p:nvPr/>
        </p:nvSpPr>
        <p:spPr>
          <a:xfrm>
            <a:off x="872362" y="1513044"/>
            <a:ext cx="325164" cy="347783"/>
          </a:xfrm>
          <a:custGeom>
            <a:rect b="b" l="l" r="r" t="t"/>
            <a:pathLst>
              <a:path extrusionOk="0" h="10978" w="10264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65" name="Google Shape;12065;p66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66" name="Google Shape;12066;p66"/>
            <p:cNvSpPr/>
            <p:nvPr/>
          </p:nvSpPr>
          <p:spPr>
            <a:xfrm>
              <a:off x="1850039" y="1513044"/>
              <a:ext cx="159604" cy="347783"/>
            </a:xfrm>
            <a:custGeom>
              <a:rect b="b" l="l" r="r" t="t"/>
              <a:pathLst>
                <a:path extrusionOk="0" h="10978" w="5038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66"/>
            <p:cNvSpPr/>
            <p:nvPr/>
          </p:nvSpPr>
          <p:spPr>
            <a:xfrm>
              <a:off x="1887009" y="1702332"/>
              <a:ext cx="53222" cy="48375"/>
            </a:xfrm>
            <a:custGeom>
              <a:rect b="b" l="l" r="r" t="t"/>
              <a:pathLst>
                <a:path extrusionOk="0" h="1527" w="168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66"/>
            <p:cNvSpPr/>
            <p:nvPr/>
          </p:nvSpPr>
          <p:spPr>
            <a:xfrm>
              <a:off x="1943970" y="1686745"/>
              <a:ext cx="28702" cy="63962"/>
            </a:xfrm>
            <a:custGeom>
              <a:rect b="b" l="l" r="r" t="t"/>
              <a:pathLst>
                <a:path extrusionOk="0" h="2019" w="906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9" name="Google Shape;12069;p66"/>
            <p:cNvSpPr/>
            <p:nvPr/>
          </p:nvSpPr>
          <p:spPr>
            <a:xfrm>
              <a:off x="2029221" y="1707306"/>
              <a:ext cx="62631" cy="10201"/>
            </a:xfrm>
            <a:custGeom>
              <a:rect b="b" l="l" r="r" t="t"/>
              <a:pathLst>
                <a:path extrusionOk="0" h="322" w="1977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0" name="Google Shape;12070;p66"/>
            <p:cNvSpPr/>
            <p:nvPr/>
          </p:nvSpPr>
          <p:spPr>
            <a:xfrm>
              <a:off x="2029221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66"/>
            <p:cNvSpPr/>
            <p:nvPr/>
          </p:nvSpPr>
          <p:spPr>
            <a:xfrm>
              <a:off x="2029221" y="161533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66"/>
            <p:cNvSpPr/>
            <p:nvPr/>
          </p:nvSpPr>
          <p:spPr>
            <a:xfrm>
              <a:off x="1767449" y="1703504"/>
              <a:ext cx="63012" cy="10233"/>
            </a:xfrm>
            <a:custGeom>
              <a:rect b="b" l="l" r="r" t="t"/>
              <a:pathLst>
                <a:path extrusionOk="0" h="323" w="1989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66"/>
            <p:cNvSpPr/>
            <p:nvPr/>
          </p:nvSpPr>
          <p:spPr>
            <a:xfrm>
              <a:off x="1783289" y="161571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66"/>
            <p:cNvSpPr/>
            <p:nvPr/>
          </p:nvSpPr>
          <p:spPr>
            <a:xfrm>
              <a:off x="1783289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5" name="Google Shape;12075;p66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76" name="Google Shape;12076;p66"/>
            <p:cNvSpPr/>
            <p:nvPr/>
          </p:nvSpPr>
          <p:spPr>
            <a:xfrm>
              <a:off x="4177695" y="1512727"/>
              <a:ext cx="143732" cy="153109"/>
            </a:xfrm>
            <a:custGeom>
              <a:rect b="b" l="l" r="r" t="t"/>
              <a:pathLst>
                <a:path extrusionOk="0" h="4833" w="4537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66"/>
            <p:cNvSpPr/>
            <p:nvPr/>
          </p:nvSpPr>
          <p:spPr>
            <a:xfrm>
              <a:off x="4214666" y="1543583"/>
              <a:ext cx="77711" cy="77363"/>
            </a:xfrm>
            <a:custGeom>
              <a:rect b="b" l="l" r="r" t="t"/>
              <a:pathLst>
                <a:path extrusionOk="0" h="2442" w="2453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66"/>
            <p:cNvSpPr/>
            <p:nvPr/>
          </p:nvSpPr>
          <p:spPr>
            <a:xfrm>
              <a:off x="4007193" y="1541334"/>
              <a:ext cx="320633" cy="319493"/>
            </a:xfrm>
            <a:custGeom>
              <a:rect b="b" l="l" r="r" t="t"/>
              <a:pathLst>
                <a:path extrusionOk="0" h="10085" w="10121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66"/>
            <p:cNvSpPr/>
            <p:nvPr/>
          </p:nvSpPr>
          <p:spPr>
            <a:xfrm>
              <a:off x="4064914" y="1665805"/>
              <a:ext cx="101123" cy="40012"/>
            </a:xfrm>
            <a:custGeom>
              <a:rect b="b" l="l" r="r" t="t"/>
              <a:pathLst>
                <a:path extrusionOk="0" h="1263" w="3192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66"/>
            <p:cNvSpPr/>
            <p:nvPr/>
          </p:nvSpPr>
          <p:spPr>
            <a:xfrm>
              <a:off x="4162235" y="1749155"/>
              <a:ext cx="101851" cy="60382"/>
            </a:xfrm>
            <a:custGeom>
              <a:rect b="b" l="l" r="r" t="t"/>
              <a:pathLst>
                <a:path extrusionOk="0" h="1906" w="3215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1" name="Google Shape;12081;p66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82" name="Google Shape;12082;p66"/>
            <p:cNvSpPr/>
            <p:nvPr/>
          </p:nvSpPr>
          <p:spPr>
            <a:xfrm>
              <a:off x="3530425" y="1508747"/>
              <a:ext cx="316765" cy="344594"/>
            </a:xfrm>
            <a:custGeom>
              <a:rect b="b" l="l" r="r" t="t"/>
              <a:pathLst>
                <a:path extrusionOk="0" h="8538" w="7848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66"/>
            <p:cNvSpPr/>
            <p:nvPr/>
          </p:nvSpPr>
          <p:spPr>
            <a:xfrm>
              <a:off x="3870185" y="1675515"/>
              <a:ext cx="28415" cy="11099"/>
            </a:xfrm>
            <a:custGeom>
              <a:rect b="b" l="l" r="r" t="t"/>
              <a:pathLst>
                <a:path extrusionOk="0" h="275" w="704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66"/>
            <p:cNvSpPr/>
            <p:nvPr/>
          </p:nvSpPr>
          <p:spPr>
            <a:xfrm>
              <a:off x="3846170" y="1610293"/>
              <a:ext cx="25993" cy="22965"/>
            </a:xfrm>
            <a:custGeom>
              <a:rect b="b" l="l" r="r" t="t"/>
              <a:pathLst>
                <a:path extrusionOk="0" h="569" w="644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66"/>
            <p:cNvSpPr/>
            <p:nvPr/>
          </p:nvSpPr>
          <p:spPr>
            <a:xfrm>
              <a:off x="3847623" y="1728508"/>
              <a:ext cx="24540" cy="23086"/>
            </a:xfrm>
            <a:custGeom>
              <a:rect b="b" l="l" r="r" t="t"/>
              <a:pathLst>
                <a:path extrusionOk="0" h="572" w="608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6" name="Google Shape;12086;p66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87" name="Google Shape;12087;p66"/>
            <p:cNvSpPr/>
            <p:nvPr/>
          </p:nvSpPr>
          <p:spPr>
            <a:xfrm>
              <a:off x="3127598" y="1513234"/>
              <a:ext cx="289714" cy="347593"/>
            </a:xfrm>
            <a:custGeom>
              <a:rect b="b" l="l" r="r" t="t"/>
              <a:pathLst>
                <a:path extrusionOk="0" h="10972" w="9145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66"/>
            <p:cNvSpPr/>
            <p:nvPr/>
          </p:nvSpPr>
          <p:spPr>
            <a:xfrm>
              <a:off x="3254698" y="1788375"/>
              <a:ext cx="121493" cy="10233"/>
            </a:xfrm>
            <a:custGeom>
              <a:rect b="b" l="l" r="r" t="t"/>
              <a:pathLst>
                <a:path extrusionOk="0" h="323" w="3835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66"/>
            <p:cNvSpPr/>
            <p:nvPr/>
          </p:nvSpPr>
          <p:spPr>
            <a:xfrm>
              <a:off x="3185668" y="1638275"/>
              <a:ext cx="172783" cy="29051"/>
            </a:xfrm>
            <a:custGeom>
              <a:rect b="b" l="l" r="r" t="t"/>
              <a:pathLst>
                <a:path extrusionOk="0" h="917" w="5454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66"/>
            <p:cNvSpPr/>
            <p:nvPr/>
          </p:nvSpPr>
          <p:spPr>
            <a:xfrm>
              <a:off x="3186428" y="1681645"/>
              <a:ext cx="172022" cy="10581"/>
            </a:xfrm>
            <a:custGeom>
              <a:rect b="b" l="l" r="r" t="t"/>
              <a:pathLst>
                <a:path extrusionOk="0" h="334" w="543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66"/>
            <p:cNvSpPr/>
            <p:nvPr/>
          </p:nvSpPr>
          <p:spPr>
            <a:xfrm>
              <a:off x="3186428" y="1707306"/>
              <a:ext cx="172022" cy="10201"/>
            </a:xfrm>
            <a:custGeom>
              <a:rect b="b" l="l" r="r" t="t"/>
              <a:pathLst>
                <a:path extrusionOk="0" h="322" w="543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2" name="Google Shape;12092;p66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93" name="Google Shape;12093;p66"/>
            <p:cNvSpPr/>
            <p:nvPr/>
          </p:nvSpPr>
          <p:spPr>
            <a:xfrm>
              <a:off x="2662884" y="1513044"/>
              <a:ext cx="260663" cy="348543"/>
            </a:xfrm>
            <a:custGeom>
              <a:rect b="b" l="l" r="r" t="t"/>
              <a:pathLst>
                <a:path extrusionOk="0" h="11002" w="8228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66"/>
            <p:cNvSpPr/>
            <p:nvPr/>
          </p:nvSpPr>
          <p:spPr>
            <a:xfrm>
              <a:off x="2663264" y="1513044"/>
              <a:ext cx="165243" cy="282554"/>
            </a:xfrm>
            <a:custGeom>
              <a:rect b="b" l="l" r="r" t="t"/>
              <a:pathLst>
                <a:path extrusionOk="0" h="8919" w="5216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66"/>
            <p:cNvSpPr/>
            <p:nvPr/>
          </p:nvSpPr>
          <p:spPr>
            <a:xfrm>
              <a:off x="2717596" y="174763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66"/>
            <p:cNvSpPr/>
            <p:nvPr/>
          </p:nvSpPr>
          <p:spPr>
            <a:xfrm>
              <a:off x="2788876" y="1809886"/>
              <a:ext cx="81132" cy="10581"/>
            </a:xfrm>
            <a:custGeom>
              <a:rect b="b" l="l" r="r" t="t"/>
              <a:pathLst>
                <a:path extrusionOk="0" h="334" w="256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66"/>
            <p:cNvSpPr/>
            <p:nvPr/>
          </p:nvSpPr>
          <p:spPr>
            <a:xfrm>
              <a:off x="2717596" y="1722385"/>
              <a:ext cx="152412" cy="10201"/>
            </a:xfrm>
            <a:custGeom>
              <a:rect b="b" l="l" r="r" t="t"/>
              <a:pathLst>
                <a:path extrusionOk="0" h="322" w="481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8" name="Google Shape;12098;p66"/>
            <p:cNvSpPr/>
            <p:nvPr/>
          </p:nvSpPr>
          <p:spPr>
            <a:xfrm>
              <a:off x="2717596" y="169634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9" name="Google Shape;12099;p66"/>
            <p:cNvSpPr/>
            <p:nvPr/>
          </p:nvSpPr>
          <p:spPr>
            <a:xfrm>
              <a:off x="2717596" y="1670335"/>
              <a:ext cx="152412" cy="10581"/>
            </a:xfrm>
            <a:custGeom>
              <a:rect b="b" l="l" r="r" t="t"/>
              <a:pathLst>
                <a:path extrusionOk="0" h="334" w="4811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66"/>
            <p:cNvSpPr/>
            <p:nvPr/>
          </p:nvSpPr>
          <p:spPr>
            <a:xfrm>
              <a:off x="2778326" y="1594145"/>
              <a:ext cx="31332" cy="61111"/>
            </a:xfrm>
            <a:custGeom>
              <a:rect b="b" l="l" r="r" t="t"/>
              <a:pathLst>
                <a:path extrusionOk="0" h="1929" w="989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66"/>
            <p:cNvSpPr/>
            <p:nvPr/>
          </p:nvSpPr>
          <p:spPr>
            <a:xfrm>
              <a:off x="2782476" y="1575263"/>
              <a:ext cx="16220" cy="15872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66"/>
            <p:cNvSpPr/>
            <p:nvPr/>
          </p:nvSpPr>
          <p:spPr>
            <a:xfrm>
              <a:off x="2943537" y="1513044"/>
              <a:ext cx="42261" cy="347783"/>
            </a:xfrm>
            <a:custGeom>
              <a:rect b="b" l="l" r="r" t="t"/>
              <a:pathLst>
                <a:path extrusionOk="0" h="10978" w="1334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3" name="Google Shape;12103;p66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104" name="Google Shape;12104;p66"/>
            <p:cNvSpPr/>
            <p:nvPr/>
          </p:nvSpPr>
          <p:spPr>
            <a:xfrm>
              <a:off x="2278162" y="1715226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66"/>
            <p:cNvSpPr/>
            <p:nvPr/>
          </p:nvSpPr>
          <p:spPr>
            <a:xfrm>
              <a:off x="2278162" y="173445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66"/>
            <p:cNvSpPr/>
            <p:nvPr/>
          </p:nvSpPr>
          <p:spPr>
            <a:xfrm>
              <a:off x="2278162" y="1754446"/>
              <a:ext cx="95452" cy="10201"/>
            </a:xfrm>
            <a:custGeom>
              <a:rect b="b" l="l" r="r" t="t"/>
              <a:pathLst>
                <a:path extrusionOk="0" h="322" w="301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66"/>
            <p:cNvSpPr/>
            <p:nvPr/>
          </p:nvSpPr>
          <p:spPr>
            <a:xfrm>
              <a:off x="2278162" y="177367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66"/>
            <p:cNvSpPr/>
            <p:nvPr/>
          </p:nvSpPr>
          <p:spPr>
            <a:xfrm>
              <a:off x="2232511" y="1512759"/>
              <a:ext cx="299534" cy="348068"/>
            </a:xfrm>
            <a:custGeom>
              <a:rect b="b" l="l" r="r" t="t"/>
              <a:pathLst>
                <a:path extrusionOk="0" h="10987" w="9455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66"/>
            <p:cNvSpPr/>
            <p:nvPr/>
          </p:nvSpPr>
          <p:spPr>
            <a:xfrm>
              <a:off x="2422623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0" name="Google Shape;12110;p66"/>
            <p:cNvSpPr/>
            <p:nvPr/>
          </p:nvSpPr>
          <p:spPr>
            <a:xfrm>
              <a:off x="244261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1" name="Google Shape;12111;p66"/>
            <p:cNvSpPr/>
            <p:nvPr/>
          </p:nvSpPr>
          <p:spPr>
            <a:xfrm>
              <a:off x="246298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66"/>
            <p:cNvSpPr/>
            <p:nvPr/>
          </p:nvSpPr>
          <p:spPr>
            <a:xfrm>
              <a:off x="2482974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66"/>
            <p:cNvSpPr/>
            <p:nvPr/>
          </p:nvSpPr>
          <p:spPr>
            <a:xfrm>
              <a:off x="2312852" y="1654495"/>
              <a:ext cx="26073" cy="49041"/>
            </a:xfrm>
            <a:custGeom>
              <a:rect b="b" l="l" r="r" t="t"/>
              <a:pathLst>
                <a:path extrusionOk="0" h="1548" w="823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66"/>
            <p:cNvSpPr/>
            <p:nvPr/>
          </p:nvSpPr>
          <p:spPr>
            <a:xfrm>
              <a:off x="2316242" y="1637135"/>
              <a:ext cx="14383" cy="13971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5" name="Google Shape;12115;p66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116" name="Google Shape;12116;p66"/>
            <p:cNvSpPr/>
            <p:nvPr/>
          </p:nvSpPr>
          <p:spPr>
            <a:xfrm>
              <a:off x="1473237" y="1513361"/>
              <a:ext cx="159952" cy="169076"/>
            </a:xfrm>
            <a:custGeom>
              <a:rect b="b" l="l" r="r" t="t"/>
              <a:pathLst>
                <a:path extrusionOk="0" h="5337" w="5049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66"/>
            <p:cNvSpPr/>
            <p:nvPr/>
          </p:nvSpPr>
          <p:spPr>
            <a:xfrm>
              <a:off x="1331406" y="1579033"/>
              <a:ext cx="152412" cy="282934"/>
            </a:xfrm>
            <a:custGeom>
              <a:rect b="b" l="l" r="r" t="t"/>
              <a:pathLst>
                <a:path extrusionOk="0" h="8931" w="4811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66"/>
            <p:cNvSpPr/>
            <p:nvPr/>
          </p:nvSpPr>
          <p:spPr>
            <a:xfrm>
              <a:off x="1373667" y="1686935"/>
              <a:ext cx="66401" cy="10581"/>
            </a:xfrm>
            <a:custGeom>
              <a:rect b="b" l="l" r="r" t="t"/>
              <a:pathLst>
                <a:path extrusionOk="0" h="334" w="209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66"/>
            <p:cNvSpPr/>
            <p:nvPr/>
          </p:nvSpPr>
          <p:spPr>
            <a:xfrm>
              <a:off x="1518508" y="1536044"/>
              <a:ext cx="72452" cy="112812"/>
            </a:xfrm>
            <a:custGeom>
              <a:rect b="b" l="l" r="r" t="t"/>
              <a:pathLst>
                <a:path extrusionOk="0" h="3561" w="2287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0" name="Google Shape;12120;p66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21" name="Google Shape;12121;p66"/>
            <p:cNvSpPr/>
            <p:nvPr/>
          </p:nvSpPr>
          <p:spPr>
            <a:xfrm>
              <a:off x="724574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2" name="Google Shape;12122;p66"/>
            <p:cNvSpPr/>
            <p:nvPr/>
          </p:nvSpPr>
          <p:spPr>
            <a:xfrm>
              <a:off x="731363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66"/>
            <p:cNvSpPr/>
            <p:nvPr/>
          </p:nvSpPr>
          <p:spPr>
            <a:xfrm>
              <a:off x="7262345" y="16530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66"/>
            <p:cNvSpPr/>
            <p:nvPr/>
          </p:nvSpPr>
          <p:spPr>
            <a:xfrm>
              <a:off x="7144274" y="1500214"/>
              <a:ext cx="282174" cy="355735"/>
            </a:xfrm>
            <a:custGeom>
              <a:rect b="b" l="l" r="r" t="t"/>
              <a:pathLst>
                <a:path extrusionOk="0" h="11229" w="8907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66"/>
            <p:cNvSpPr/>
            <p:nvPr/>
          </p:nvSpPr>
          <p:spPr>
            <a:xfrm>
              <a:off x="7239726" y="1594081"/>
              <a:ext cx="22651" cy="12165"/>
            </a:xfrm>
            <a:custGeom>
              <a:rect b="b" l="l" r="r" t="t"/>
              <a:pathLst>
                <a:path extrusionOk="0" h="384" w="715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66"/>
            <p:cNvSpPr/>
            <p:nvPr/>
          </p:nvSpPr>
          <p:spPr>
            <a:xfrm>
              <a:off x="7307616" y="1594462"/>
              <a:ext cx="22651" cy="12514"/>
            </a:xfrm>
            <a:custGeom>
              <a:rect b="b" l="l" r="r" t="t"/>
              <a:pathLst>
                <a:path extrusionOk="0" h="395" w="715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7" name="Google Shape;12127;p66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28" name="Google Shape;12128;p66"/>
            <p:cNvSpPr/>
            <p:nvPr/>
          </p:nvSpPr>
          <p:spPr>
            <a:xfrm>
              <a:off x="6685262" y="1500214"/>
              <a:ext cx="289682" cy="354594"/>
            </a:xfrm>
            <a:custGeom>
              <a:rect b="b" l="l" r="r" t="t"/>
              <a:pathLst>
                <a:path extrusionOk="0" h="11193" w="9144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9" name="Google Shape;12129;p66"/>
            <p:cNvSpPr/>
            <p:nvPr/>
          </p:nvSpPr>
          <p:spPr>
            <a:xfrm>
              <a:off x="6792372" y="1655984"/>
              <a:ext cx="76222" cy="38143"/>
            </a:xfrm>
            <a:custGeom>
              <a:rect b="b" l="l" r="r" t="t"/>
              <a:pathLst>
                <a:path extrusionOk="0" h="1204" w="2406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66"/>
            <p:cNvSpPr/>
            <p:nvPr/>
          </p:nvSpPr>
          <p:spPr>
            <a:xfrm>
              <a:off x="6785593" y="1622815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66"/>
            <p:cNvSpPr/>
            <p:nvPr/>
          </p:nvSpPr>
          <p:spPr>
            <a:xfrm>
              <a:off x="6852723" y="1622815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2" name="Google Shape;12132;p66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33" name="Google Shape;12133;p66"/>
            <p:cNvSpPr/>
            <p:nvPr/>
          </p:nvSpPr>
          <p:spPr>
            <a:xfrm>
              <a:off x="6325789" y="1605835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66"/>
            <p:cNvSpPr/>
            <p:nvPr/>
          </p:nvSpPr>
          <p:spPr>
            <a:xfrm>
              <a:off x="6387280" y="1605835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66"/>
            <p:cNvSpPr/>
            <p:nvPr/>
          </p:nvSpPr>
          <p:spPr>
            <a:xfrm>
              <a:off x="6345779" y="1650725"/>
              <a:ext cx="32472" cy="10201"/>
            </a:xfrm>
            <a:custGeom>
              <a:rect b="b" l="l" r="r" t="t"/>
              <a:pathLst>
                <a:path extrusionOk="0" h="322" w="102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6" name="Google Shape;12136;p66"/>
            <p:cNvSpPr/>
            <p:nvPr/>
          </p:nvSpPr>
          <p:spPr>
            <a:xfrm>
              <a:off x="6200938" y="1500594"/>
              <a:ext cx="322154" cy="355355"/>
            </a:xfrm>
            <a:custGeom>
              <a:rect b="b" l="l" r="r" t="t"/>
              <a:pathLst>
                <a:path extrusionOk="0" h="11217" w="10169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7" name="Google Shape;12137;p66"/>
            <p:cNvSpPr/>
            <p:nvPr/>
          </p:nvSpPr>
          <p:spPr>
            <a:xfrm>
              <a:off x="6312199" y="1800445"/>
              <a:ext cx="99253" cy="54743"/>
            </a:xfrm>
            <a:custGeom>
              <a:rect b="b" l="l" r="r" t="t"/>
              <a:pathLst>
                <a:path extrusionOk="0" h="1728" w="3133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8" name="Google Shape;12138;p66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39" name="Google Shape;12139;p66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66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1" name="Google Shape;12141;p66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2" name="Google Shape;12142;p66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66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66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5" name="Google Shape;12145;p66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46" name="Google Shape;12146;p66"/>
            <p:cNvSpPr/>
            <p:nvPr/>
          </p:nvSpPr>
          <p:spPr>
            <a:xfrm>
              <a:off x="5871276" y="1611474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7" name="Google Shape;12147;p66"/>
            <p:cNvSpPr/>
            <p:nvPr/>
          </p:nvSpPr>
          <p:spPr>
            <a:xfrm>
              <a:off x="5938406" y="161147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8" name="Google Shape;12148;p66"/>
            <p:cNvSpPr/>
            <p:nvPr/>
          </p:nvSpPr>
          <p:spPr>
            <a:xfrm>
              <a:off x="5887116" y="1650820"/>
              <a:ext cx="45683" cy="15777"/>
            </a:xfrm>
            <a:custGeom>
              <a:rect b="b" l="l" r="r" t="t"/>
              <a:pathLst>
                <a:path extrusionOk="0" h="498" w="1442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66"/>
            <p:cNvSpPr/>
            <p:nvPr/>
          </p:nvSpPr>
          <p:spPr>
            <a:xfrm>
              <a:off x="5748295" y="1499833"/>
              <a:ext cx="323294" cy="355355"/>
            </a:xfrm>
            <a:custGeom>
              <a:rect b="b" l="l" r="r" t="t"/>
              <a:pathLst>
                <a:path extrusionOk="0" h="11217" w="10205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66"/>
            <p:cNvSpPr/>
            <p:nvPr/>
          </p:nvSpPr>
          <p:spPr>
            <a:xfrm>
              <a:off x="5865225" y="1594842"/>
              <a:ext cx="22683" cy="12894"/>
            </a:xfrm>
            <a:custGeom>
              <a:rect b="b" l="l" r="r" t="t"/>
              <a:pathLst>
                <a:path extrusionOk="0" h="407" w="716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66"/>
            <p:cNvSpPr/>
            <p:nvPr/>
          </p:nvSpPr>
          <p:spPr>
            <a:xfrm>
              <a:off x="5931627" y="1594462"/>
              <a:ext cx="23412" cy="12894"/>
            </a:xfrm>
            <a:custGeom>
              <a:rect b="b" l="l" r="r" t="t"/>
              <a:pathLst>
                <a:path extrusionOk="0" h="407" w="739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66"/>
            <p:cNvSpPr/>
            <p:nvPr/>
          </p:nvSpPr>
          <p:spPr>
            <a:xfrm>
              <a:off x="5993846" y="1778586"/>
              <a:ext cx="10613" cy="77363"/>
            </a:xfrm>
            <a:custGeom>
              <a:rect b="b" l="l" r="r" t="t"/>
              <a:pathLst>
                <a:path extrusionOk="0" h="2442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3" name="Google Shape;12153;p66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54" name="Google Shape;12154;p66"/>
            <p:cNvSpPr/>
            <p:nvPr/>
          </p:nvSpPr>
          <p:spPr>
            <a:xfrm>
              <a:off x="8147611" y="1622815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5" name="Google Shape;12155;p66"/>
            <p:cNvSpPr/>
            <p:nvPr/>
          </p:nvSpPr>
          <p:spPr>
            <a:xfrm>
              <a:off x="8214741" y="1622815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6" name="Google Shape;12156;p66"/>
            <p:cNvSpPr/>
            <p:nvPr/>
          </p:nvSpPr>
          <p:spPr>
            <a:xfrm>
              <a:off x="8163451" y="16613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7" name="Google Shape;12157;p66"/>
            <p:cNvSpPr/>
            <p:nvPr/>
          </p:nvSpPr>
          <p:spPr>
            <a:xfrm>
              <a:off x="8047661" y="1501037"/>
              <a:ext cx="278404" cy="355260"/>
            </a:xfrm>
            <a:custGeom>
              <a:rect b="b" l="l" r="r" t="t"/>
              <a:pathLst>
                <a:path extrusionOk="0" h="11214" w="8788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58" name="Google Shape;12158;p66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59" name="Google Shape;12159;p66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0" name="Google Shape;12160;p66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1" name="Google Shape;12161;p66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66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66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4" name="Google Shape;12164;p66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65" name="Google Shape;12165;p66"/>
            <p:cNvSpPr/>
            <p:nvPr/>
          </p:nvSpPr>
          <p:spPr>
            <a:xfrm>
              <a:off x="770706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66"/>
            <p:cNvSpPr/>
            <p:nvPr/>
          </p:nvSpPr>
          <p:spPr>
            <a:xfrm>
              <a:off x="777343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66"/>
            <p:cNvSpPr/>
            <p:nvPr/>
          </p:nvSpPr>
          <p:spPr>
            <a:xfrm>
              <a:off x="7613518" y="1501354"/>
              <a:ext cx="264433" cy="353074"/>
            </a:xfrm>
            <a:custGeom>
              <a:rect b="b" l="l" r="r" t="t"/>
              <a:pathLst>
                <a:path extrusionOk="0" h="11145" w="8347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66"/>
            <p:cNvSpPr/>
            <p:nvPr/>
          </p:nvSpPr>
          <p:spPr>
            <a:xfrm>
              <a:off x="770177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66"/>
            <p:cNvSpPr/>
            <p:nvPr/>
          </p:nvSpPr>
          <p:spPr>
            <a:xfrm>
              <a:off x="776814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66"/>
            <p:cNvSpPr/>
            <p:nvPr/>
          </p:nvSpPr>
          <p:spPr>
            <a:xfrm>
              <a:off x="7715337" y="1659025"/>
              <a:ext cx="60382" cy="32820"/>
            </a:xfrm>
            <a:custGeom>
              <a:rect b="b" l="l" r="r" t="t"/>
              <a:pathLst>
                <a:path extrusionOk="0" h="1036" w="1906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174" name="Shape 1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5" name="Google Shape;12175;p67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76" name="Google Shape;12176;p67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77" name="Google Shape;12177;p67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78" name="Google Shape;12178;p67"/>
            <p:cNvSpPr/>
            <p:nvPr/>
          </p:nvSpPr>
          <p:spPr>
            <a:xfrm>
              <a:off x="2032389" y="1667206"/>
              <a:ext cx="66313" cy="60684"/>
            </a:xfrm>
            <a:custGeom>
              <a:rect b="b" l="l" r="r" t="t"/>
              <a:pathLst>
                <a:path extrusionOk="0" h="1908" w="2085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67"/>
            <p:cNvSpPr/>
            <p:nvPr/>
          </p:nvSpPr>
          <p:spPr>
            <a:xfrm>
              <a:off x="1971419" y="1747609"/>
              <a:ext cx="12531" cy="11513"/>
            </a:xfrm>
            <a:custGeom>
              <a:rect b="b" l="l" r="r" t="t"/>
              <a:pathLst>
                <a:path extrusionOk="0" h="362" w="394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67"/>
            <p:cNvSpPr/>
            <p:nvPr/>
          </p:nvSpPr>
          <p:spPr>
            <a:xfrm>
              <a:off x="2032008" y="1776202"/>
              <a:ext cx="62910" cy="61702"/>
            </a:xfrm>
            <a:custGeom>
              <a:rect b="b" l="l" r="r" t="t"/>
              <a:pathLst>
                <a:path extrusionOk="0" h="1940" w="1978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67"/>
            <p:cNvSpPr/>
            <p:nvPr/>
          </p:nvSpPr>
          <p:spPr>
            <a:xfrm>
              <a:off x="1976349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67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67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67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67"/>
            <p:cNvSpPr/>
            <p:nvPr/>
          </p:nvSpPr>
          <p:spPr>
            <a:xfrm>
              <a:off x="1976349" y="1730530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67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67"/>
            <p:cNvSpPr/>
            <p:nvPr/>
          </p:nvSpPr>
          <p:spPr>
            <a:xfrm>
              <a:off x="1757085" y="1500675"/>
              <a:ext cx="371069" cy="359396"/>
            </a:xfrm>
            <a:custGeom>
              <a:rect b="b" l="l" r="r" t="t"/>
              <a:pathLst>
                <a:path extrusionOk="0" h="11300" w="11667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67"/>
            <p:cNvSpPr/>
            <p:nvPr/>
          </p:nvSpPr>
          <p:spPr>
            <a:xfrm>
              <a:off x="1976349" y="1775216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67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0" name="Google Shape;12190;p67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1" name="Google Shape;12191;p67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67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3" name="Google Shape;12193;p67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4" name="Google Shape;12194;p67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67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6" name="Google Shape;12196;p67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7" name="Google Shape;12197;p67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67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67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0" name="Google Shape;12200;p67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1" name="Google Shape;12201;p67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67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67"/>
            <p:cNvSpPr/>
            <p:nvPr/>
          </p:nvSpPr>
          <p:spPr>
            <a:xfrm>
              <a:off x="1812744" y="1556302"/>
              <a:ext cx="77668" cy="72929"/>
            </a:xfrm>
            <a:custGeom>
              <a:rect b="b" l="l" r="r" t="t"/>
              <a:pathLst>
                <a:path extrusionOk="0" h="2293" w="2442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67"/>
            <p:cNvSpPr/>
            <p:nvPr/>
          </p:nvSpPr>
          <p:spPr>
            <a:xfrm>
              <a:off x="1759375" y="1695671"/>
              <a:ext cx="99613" cy="158707"/>
            </a:xfrm>
            <a:custGeom>
              <a:rect b="b" l="l" r="r" t="t"/>
              <a:pathLst>
                <a:path extrusionOk="0" h="4990" w="313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67"/>
            <p:cNvSpPr/>
            <p:nvPr/>
          </p:nvSpPr>
          <p:spPr>
            <a:xfrm>
              <a:off x="1794965" y="1747195"/>
              <a:ext cx="38261" cy="10623"/>
            </a:xfrm>
            <a:custGeom>
              <a:rect b="b" l="l" r="r" t="t"/>
              <a:pathLst>
                <a:path extrusionOk="0" h="334" w="1203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6" name="Google Shape;12206;p67"/>
            <p:cNvSpPr/>
            <p:nvPr/>
          </p:nvSpPr>
          <p:spPr>
            <a:xfrm>
              <a:off x="1839269" y="1747195"/>
              <a:ext cx="37912" cy="10623"/>
            </a:xfrm>
            <a:custGeom>
              <a:rect b="b" l="l" r="r" t="t"/>
              <a:pathLst>
                <a:path extrusionOk="0" h="334" w="1192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7" name="Google Shape;12207;p67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208" name="Google Shape;12208;p67"/>
            <p:cNvSpPr/>
            <p:nvPr/>
          </p:nvSpPr>
          <p:spPr>
            <a:xfrm>
              <a:off x="2774209" y="2181525"/>
              <a:ext cx="115166" cy="147353"/>
            </a:xfrm>
            <a:custGeom>
              <a:rect b="b" l="l" r="r" t="t"/>
              <a:pathLst>
                <a:path extrusionOk="0" h="4633" w="3621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67"/>
            <p:cNvSpPr/>
            <p:nvPr/>
          </p:nvSpPr>
          <p:spPr>
            <a:xfrm>
              <a:off x="2774591" y="1954691"/>
              <a:ext cx="116311" cy="255649"/>
            </a:xfrm>
            <a:custGeom>
              <a:rect b="b" l="l" r="r" t="t"/>
              <a:pathLst>
                <a:path extrusionOk="0" h="8038" w="3657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0" name="Google Shape;12210;p67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211" name="Google Shape;12211;p67"/>
            <p:cNvSpPr/>
            <p:nvPr/>
          </p:nvSpPr>
          <p:spPr>
            <a:xfrm>
              <a:off x="4017816" y="1499912"/>
              <a:ext cx="314710" cy="359397"/>
            </a:xfrm>
            <a:custGeom>
              <a:rect b="b" l="l" r="r" t="t"/>
              <a:pathLst>
                <a:path extrusionOk="0" h="11300" w="9895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67"/>
            <p:cNvSpPr/>
            <p:nvPr/>
          </p:nvSpPr>
          <p:spPr>
            <a:xfrm>
              <a:off x="4017435" y="1522302"/>
              <a:ext cx="121591" cy="207114"/>
            </a:xfrm>
            <a:custGeom>
              <a:rect b="b" l="l" r="r" t="t"/>
              <a:pathLst>
                <a:path extrusionOk="0" h="6512" w="3823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3" name="Google Shape;12213;p67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214" name="Google Shape;12214;p67"/>
            <p:cNvSpPr/>
            <p:nvPr/>
          </p:nvSpPr>
          <p:spPr>
            <a:xfrm>
              <a:off x="4123441" y="2104652"/>
              <a:ext cx="214366" cy="179158"/>
            </a:xfrm>
            <a:custGeom>
              <a:rect b="b" l="l" r="r" t="t"/>
              <a:pathLst>
                <a:path extrusionOk="0" h="5633" w="674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67"/>
            <p:cNvSpPr/>
            <p:nvPr/>
          </p:nvSpPr>
          <p:spPr>
            <a:xfrm>
              <a:off x="3963652" y="1999759"/>
              <a:ext cx="374154" cy="283669"/>
            </a:xfrm>
            <a:custGeom>
              <a:rect b="b" l="l" r="r" t="t"/>
              <a:pathLst>
                <a:path extrusionOk="0" h="8919" w="11764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67"/>
            <p:cNvSpPr/>
            <p:nvPr/>
          </p:nvSpPr>
          <p:spPr>
            <a:xfrm>
              <a:off x="4069309" y="2061874"/>
              <a:ext cx="234435" cy="182911"/>
            </a:xfrm>
            <a:custGeom>
              <a:rect b="b" l="l" r="r" t="t"/>
              <a:pathLst>
                <a:path extrusionOk="0" h="5751" w="7371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17" name="Google Shape;12217;p67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18" name="Google Shape;12218;p67"/>
            <p:cNvSpPr/>
            <p:nvPr/>
          </p:nvSpPr>
          <p:spPr>
            <a:xfrm>
              <a:off x="1777536" y="2178503"/>
              <a:ext cx="376444" cy="90135"/>
            </a:xfrm>
            <a:custGeom>
              <a:rect b="b" l="l" r="r" t="t"/>
              <a:pathLst>
                <a:path extrusionOk="0" h="2834" w="11836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9" name="Google Shape;12219;p67"/>
            <p:cNvSpPr/>
            <p:nvPr/>
          </p:nvSpPr>
          <p:spPr>
            <a:xfrm>
              <a:off x="1859338" y="2014866"/>
              <a:ext cx="107565" cy="167072"/>
            </a:xfrm>
            <a:custGeom>
              <a:rect b="b" l="l" r="r" t="t"/>
              <a:pathLst>
                <a:path extrusionOk="0" h="5253" w="3382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0" name="Google Shape;12220;p67"/>
            <p:cNvSpPr/>
            <p:nvPr/>
          </p:nvSpPr>
          <p:spPr>
            <a:xfrm>
              <a:off x="1777536" y="2036335"/>
              <a:ext cx="71243" cy="169457"/>
            </a:xfrm>
            <a:custGeom>
              <a:rect b="b" l="l" r="r" t="t"/>
              <a:pathLst>
                <a:path extrusionOk="0" h="5328" w="224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67"/>
            <p:cNvSpPr/>
            <p:nvPr/>
          </p:nvSpPr>
          <p:spPr>
            <a:xfrm>
              <a:off x="1817197" y="2078794"/>
              <a:ext cx="85714" cy="54291"/>
            </a:xfrm>
            <a:custGeom>
              <a:rect b="b" l="l" r="r" t="t"/>
              <a:pathLst>
                <a:path extrusionOk="0" h="1707" w="2695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2" name="Google Shape;12222;p67"/>
            <p:cNvSpPr/>
            <p:nvPr/>
          </p:nvSpPr>
          <p:spPr>
            <a:xfrm>
              <a:off x="1826007" y="2113716"/>
              <a:ext cx="88641" cy="56867"/>
            </a:xfrm>
            <a:custGeom>
              <a:rect b="b" l="l" r="r" t="t"/>
              <a:pathLst>
                <a:path extrusionOk="0" h="1788" w="2787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3" name="Google Shape;12223;p67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24" name="Google Shape;12224;p67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67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67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67"/>
            <p:cNvSpPr/>
            <p:nvPr/>
          </p:nvSpPr>
          <p:spPr>
            <a:xfrm>
              <a:off x="1480286" y="2212566"/>
              <a:ext cx="413" cy="32"/>
            </a:xfrm>
            <a:custGeom>
              <a:rect b="b" l="l" r="r" t="t"/>
              <a:pathLst>
                <a:path extrusionOk="0" h="1" w="13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67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67"/>
            <p:cNvSpPr/>
            <p:nvPr/>
          </p:nvSpPr>
          <p:spPr>
            <a:xfrm>
              <a:off x="1460599" y="2082993"/>
              <a:ext cx="223430" cy="142232"/>
            </a:xfrm>
            <a:custGeom>
              <a:rect b="b" l="l" r="r" t="t"/>
              <a:pathLst>
                <a:path extrusionOk="0" h="4472" w="7025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67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1" name="Google Shape;12231;p67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2" name="Google Shape;12232;p67"/>
            <p:cNvSpPr/>
            <p:nvPr/>
          </p:nvSpPr>
          <p:spPr>
            <a:xfrm>
              <a:off x="1397339" y="218343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3" name="Google Shape;12233;p67"/>
            <p:cNvSpPr/>
            <p:nvPr/>
          </p:nvSpPr>
          <p:spPr>
            <a:xfrm>
              <a:off x="1309875" y="2057326"/>
              <a:ext cx="132945" cy="169680"/>
            </a:xfrm>
            <a:custGeom>
              <a:rect b="b" l="l" r="r" t="t"/>
              <a:pathLst>
                <a:path extrusionOk="0" h="5335" w="418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67"/>
            <p:cNvSpPr/>
            <p:nvPr/>
          </p:nvSpPr>
          <p:spPr>
            <a:xfrm>
              <a:off x="1460599" y="2057326"/>
              <a:ext cx="25380" cy="101140"/>
            </a:xfrm>
            <a:custGeom>
              <a:rect b="b" l="l" r="r" t="t"/>
              <a:pathLst>
                <a:path extrusionOk="0" h="3180" w="798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35" name="Google Shape;12235;p67"/>
          <p:cNvSpPr/>
          <p:nvPr/>
        </p:nvSpPr>
        <p:spPr>
          <a:xfrm>
            <a:off x="862283" y="2076250"/>
            <a:ext cx="374536" cy="130305"/>
          </a:xfrm>
          <a:custGeom>
            <a:rect b="b" l="l" r="r" t="t"/>
            <a:pathLst>
              <a:path extrusionOk="0" h="4097" w="11776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36" name="Google Shape;12236;p67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37" name="Google Shape;12237;p67"/>
            <p:cNvSpPr/>
            <p:nvPr/>
          </p:nvSpPr>
          <p:spPr>
            <a:xfrm>
              <a:off x="2347450" y="1954564"/>
              <a:ext cx="89022" cy="261819"/>
            </a:xfrm>
            <a:custGeom>
              <a:rect b="b" l="l" r="r" t="t"/>
              <a:pathLst>
                <a:path extrusionOk="0" h="8232" w="2799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8" name="Google Shape;12238;p67"/>
            <p:cNvSpPr/>
            <p:nvPr/>
          </p:nvSpPr>
          <p:spPr>
            <a:xfrm>
              <a:off x="2362970" y="1994352"/>
              <a:ext cx="98118" cy="333380"/>
            </a:xfrm>
            <a:custGeom>
              <a:rect b="b" l="l" r="r" t="t"/>
              <a:pathLst>
                <a:path extrusionOk="0" h="10482" w="3085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39" name="Google Shape;12239;p67"/>
          <p:cNvSpPr/>
          <p:nvPr/>
        </p:nvSpPr>
        <p:spPr>
          <a:xfrm>
            <a:off x="861520" y="1586835"/>
            <a:ext cx="360160" cy="184628"/>
          </a:xfrm>
          <a:custGeom>
            <a:rect b="b" l="l" r="r" t="t"/>
            <a:pathLst>
              <a:path extrusionOk="0" h="5805" w="11324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40" name="Google Shape;12240;p67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41" name="Google Shape;12241;p67"/>
            <p:cNvSpPr/>
            <p:nvPr/>
          </p:nvSpPr>
          <p:spPr>
            <a:xfrm>
              <a:off x="3385024" y="1775979"/>
              <a:ext cx="55341" cy="71211"/>
            </a:xfrm>
            <a:custGeom>
              <a:rect b="b" l="l" r="r" t="t"/>
              <a:pathLst>
                <a:path extrusionOk="0" h="2239" w="174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67"/>
            <p:cNvSpPr/>
            <p:nvPr/>
          </p:nvSpPr>
          <p:spPr>
            <a:xfrm>
              <a:off x="3347176" y="1535501"/>
              <a:ext cx="93189" cy="61765"/>
            </a:xfrm>
            <a:custGeom>
              <a:rect b="b" l="l" r="r" t="t"/>
              <a:pathLst>
                <a:path extrusionOk="0" h="1942" w="293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67"/>
            <p:cNvSpPr/>
            <p:nvPr/>
          </p:nvSpPr>
          <p:spPr>
            <a:xfrm>
              <a:off x="3110102" y="1580728"/>
              <a:ext cx="330613" cy="277530"/>
            </a:xfrm>
            <a:custGeom>
              <a:rect b="b" l="l" r="r" t="t"/>
              <a:pathLst>
                <a:path extrusionOk="0" h="8726" w="10395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67"/>
            <p:cNvSpPr/>
            <p:nvPr/>
          </p:nvSpPr>
          <p:spPr>
            <a:xfrm>
              <a:off x="3139267" y="1504428"/>
              <a:ext cx="77668" cy="78113"/>
            </a:xfrm>
            <a:custGeom>
              <a:rect b="b" l="l" r="r" t="t"/>
              <a:pathLst>
                <a:path extrusionOk="0" h="2456" w="2442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67"/>
            <p:cNvSpPr/>
            <p:nvPr/>
          </p:nvSpPr>
          <p:spPr>
            <a:xfrm>
              <a:off x="3226381" y="1499880"/>
              <a:ext cx="116279" cy="82661"/>
            </a:xfrm>
            <a:custGeom>
              <a:rect b="b" l="l" r="r" t="t"/>
              <a:pathLst>
                <a:path extrusionOk="0" h="2599" w="3656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67"/>
            <p:cNvSpPr/>
            <p:nvPr/>
          </p:nvSpPr>
          <p:spPr>
            <a:xfrm>
              <a:off x="3179786" y="1775216"/>
              <a:ext cx="86764" cy="46594"/>
            </a:xfrm>
            <a:custGeom>
              <a:rect b="b" l="l" r="r" t="t"/>
              <a:pathLst>
                <a:path extrusionOk="0" h="1465" w="2728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67"/>
            <p:cNvSpPr/>
            <p:nvPr/>
          </p:nvSpPr>
          <p:spPr>
            <a:xfrm>
              <a:off x="3154024" y="1712337"/>
              <a:ext cx="15203" cy="109473"/>
            </a:xfrm>
            <a:custGeom>
              <a:rect b="b" l="l" r="r" t="t"/>
              <a:pathLst>
                <a:path extrusionOk="0" h="3442" w="47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48" name="Google Shape;12248;p67"/>
          <p:cNvSpPr/>
          <p:nvPr/>
        </p:nvSpPr>
        <p:spPr>
          <a:xfrm>
            <a:off x="3196834" y="1954214"/>
            <a:ext cx="118537" cy="373518"/>
          </a:xfrm>
          <a:custGeom>
            <a:rect b="b" l="l" r="r" t="t"/>
            <a:pathLst>
              <a:path extrusionOk="0" h="11744" w="3727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49" name="Google Shape;12249;p67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50" name="Google Shape;12250;p67"/>
            <p:cNvSpPr/>
            <p:nvPr/>
          </p:nvSpPr>
          <p:spPr>
            <a:xfrm>
              <a:off x="3531200" y="1999759"/>
              <a:ext cx="373772" cy="283669"/>
            </a:xfrm>
            <a:custGeom>
              <a:rect b="b" l="l" r="r" t="t"/>
              <a:pathLst>
                <a:path extrusionOk="0" h="8919" w="11752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67"/>
            <p:cNvSpPr/>
            <p:nvPr/>
          </p:nvSpPr>
          <p:spPr>
            <a:xfrm>
              <a:off x="3690638" y="2104652"/>
              <a:ext cx="214334" cy="179158"/>
            </a:xfrm>
            <a:custGeom>
              <a:rect b="b" l="l" r="r" t="t"/>
              <a:pathLst>
                <a:path extrusionOk="0" h="5633" w="6739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67"/>
            <p:cNvSpPr/>
            <p:nvPr/>
          </p:nvSpPr>
          <p:spPr>
            <a:xfrm>
              <a:off x="3631163" y="2148193"/>
              <a:ext cx="259433" cy="84856"/>
            </a:xfrm>
            <a:custGeom>
              <a:rect b="b" l="l" r="r" t="t"/>
              <a:pathLst>
                <a:path extrusionOk="0" h="2668" w="815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67"/>
            <p:cNvSpPr/>
            <p:nvPr/>
          </p:nvSpPr>
          <p:spPr>
            <a:xfrm>
              <a:off x="3639496" y="2058089"/>
              <a:ext cx="206414" cy="73120"/>
            </a:xfrm>
            <a:custGeom>
              <a:rect b="b" l="l" r="r" t="t"/>
              <a:pathLst>
                <a:path extrusionOk="0" h="2299" w="649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4" name="Google Shape;12254;p67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55" name="Google Shape;12255;p67"/>
            <p:cNvSpPr/>
            <p:nvPr/>
          </p:nvSpPr>
          <p:spPr>
            <a:xfrm>
              <a:off x="2944239" y="1581714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6" name="Google Shape;12256;p67"/>
            <p:cNvSpPr/>
            <p:nvPr/>
          </p:nvSpPr>
          <p:spPr>
            <a:xfrm>
              <a:off x="2667058" y="1500293"/>
              <a:ext cx="330231" cy="359015"/>
            </a:xfrm>
            <a:custGeom>
              <a:rect b="b" l="l" r="r" t="t"/>
              <a:pathLst>
                <a:path extrusionOk="0" h="11288" w="10383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7" name="Google Shape;12257;p67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67"/>
            <p:cNvSpPr/>
            <p:nvPr/>
          </p:nvSpPr>
          <p:spPr>
            <a:xfrm>
              <a:off x="2953717" y="159456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67"/>
            <p:cNvSpPr/>
            <p:nvPr/>
          </p:nvSpPr>
          <p:spPr>
            <a:xfrm>
              <a:off x="2953717" y="1594182"/>
              <a:ext cx="32" cy="413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67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67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67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3" name="Google Shape;12263;p67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4" name="Google Shape;12264;p67"/>
            <p:cNvSpPr/>
            <p:nvPr/>
          </p:nvSpPr>
          <p:spPr>
            <a:xfrm>
              <a:off x="2923788" y="157640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67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67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67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67"/>
            <p:cNvSpPr/>
            <p:nvPr/>
          </p:nvSpPr>
          <p:spPr>
            <a:xfrm>
              <a:off x="2923438" y="1576784"/>
              <a:ext cx="0" cy="32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67"/>
            <p:cNvSpPr/>
            <p:nvPr/>
          </p:nvSpPr>
          <p:spPr>
            <a:xfrm>
              <a:off x="2792783" y="1631298"/>
              <a:ext cx="87877" cy="101140"/>
            </a:xfrm>
            <a:custGeom>
              <a:rect b="b" l="l" r="r" t="t"/>
              <a:pathLst>
                <a:path extrusionOk="0" h="3180" w="276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67"/>
            <p:cNvSpPr/>
            <p:nvPr/>
          </p:nvSpPr>
          <p:spPr>
            <a:xfrm>
              <a:off x="2715147" y="1631298"/>
              <a:ext cx="66695" cy="122735"/>
            </a:xfrm>
            <a:custGeom>
              <a:rect b="b" l="l" r="r" t="t"/>
              <a:pathLst>
                <a:path extrusionOk="0" h="3859" w="2097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67"/>
            <p:cNvSpPr/>
            <p:nvPr/>
          </p:nvSpPr>
          <p:spPr>
            <a:xfrm>
              <a:off x="2715911" y="1707789"/>
              <a:ext cx="166277" cy="93570"/>
            </a:xfrm>
            <a:custGeom>
              <a:rect b="b" l="l" r="r" t="t"/>
              <a:pathLst>
                <a:path extrusionOk="0" h="2942" w="5228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67"/>
            <p:cNvSpPr/>
            <p:nvPr/>
          </p:nvSpPr>
          <p:spPr>
            <a:xfrm>
              <a:off x="2799589" y="1654706"/>
              <a:ext cx="61384" cy="62974"/>
            </a:xfrm>
            <a:custGeom>
              <a:rect b="b" l="l" r="r" t="t"/>
              <a:pathLst>
                <a:path extrusionOk="0" h="1980" w="193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3" name="Google Shape;12273;p67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74" name="Google Shape;12274;p67"/>
            <p:cNvSpPr/>
            <p:nvPr/>
          </p:nvSpPr>
          <p:spPr>
            <a:xfrm>
              <a:off x="3567553" y="1502933"/>
              <a:ext cx="263218" cy="356757"/>
            </a:xfrm>
            <a:custGeom>
              <a:rect b="b" l="l" r="r" t="t"/>
              <a:pathLst>
                <a:path extrusionOk="0" h="11217" w="8276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67"/>
            <p:cNvSpPr/>
            <p:nvPr/>
          </p:nvSpPr>
          <p:spPr>
            <a:xfrm>
              <a:off x="3638001" y="1499912"/>
              <a:ext cx="249574" cy="142773"/>
            </a:xfrm>
            <a:custGeom>
              <a:rect b="b" l="l" r="r" t="t"/>
              <a:pathLst>
                <a:path extrusionOk="0" h="4489" w="7847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6" name="Google Shape;12276;p67"/>
            <p:cNvSpPr/>
            <p:nvPr/>
          </p:nvSpPr>
          <p:spPr>
            <a:xfrm>
              <a:off x="3641786" y="1594563"/>
              <a:ext cx="141659" cy="10273"/>
            </a:xfrm>
            <a:custGeom>
              <a:rect b="b" l="l" r="r" t="t"/>
              <a:pathLst>
                <a:path extrusionOk="0" h="323" w="445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7" name="Google Shape;12277;p67"/>
            <p:cNvSpPr/>
            <p:nvPr/>
          </p:nvSpPr>
          <p:spPr>
            <a:xfrm>
              <a:off x="3641786" y="1638136"/>
              <a:ext cx="141659" cy="10241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67"/>
            <p:cNvSpPr/>
            <p:nvPr/>
          </p:nvSpPr>
          <p:spPr>
            <a:xfrm>
              <a:off x="3641786" y="1682059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67"/>
            <p:cNvSpPr/>
            <p:nvPr/>
          </p:nvSpPr>
          <p:spPr>
            <a:xfrm>
              <a:off x="3641786" y="1725600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0" name="Google Shape;12280;p67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81" name="Google Shape;12281;p67"/>
            <p:cNvSpPr/>
            <p:nvPr/>
          </p:nvSpPr>
          <p:spPr>
            <a:xfrm>
              <a:off x="1309875" y="1499912"/>
              <a:ext cx="133708" cy="204665"/>
            </a:xfrm>
            <a:custGeom>
              <a:rect b="b" l="l" r="r" t="t"/>
              <a:pathLst>
                <a:path extrusionOk="0" h="6435" w="4204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67"/>
            <p:cNvSpPr/>
            <p:nvPr/>
          </p:nvSpPr>
          <p:spPr>
            <a:xfrm>
              <a:off x="1454524" y="1499912"/>
              <a:ext cx="213602" cy="123467"/>
            </a:xfrm>
            <a:custGeom>
              <a:rect b="b" l="l" r="r" t="t"/>
              <a:pathLst>
                <a:path extrusionOk="0" h="3882" w="671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67"/>
            <p:cNvSpPr/>
            <p:nvPr/>
          </p:nvSpPr>
          <p:spPr>
            <a:xfrm>
              <a:off x="1322756" y="1634701"/>
              <a:ext cx="346134" cy="223844"/>
            </a:xfrm>
            <a:custGeom>
              <a:rect b="b" l="l" r="r" t="t"/>
              <a:pathLst>
                <a:path extrusionOk="0" h="7038" w="10883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67"/>
            <p:cNvSpPr/>
            <p:nvPr/>
          </p:nvSpPr>
          <p:spPr>
            <a:xfrm>
              <a:off x="1331852" y="1519217"/>
              <a:ext cx="191243" cy="140514"/>
            </a:xfrm>
            <a:custGeom>
              <a:rect b="b" l="l" r="r" t="t"/>
              <a:pathLst>
                <a:path extrusionOk="0" h="4418" w="6013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67"/>
            <p:cNvSpPr/>
            <p:nvPr/>
          </p:nvSpPr>
          <p:spPr>
            <a:xfrm>
              <a:off x="1331852" y="1519217"/>
              <a:ext cx="315442" cy="190512"/>
            </a:xfrm>
            <a:custGeom>
              <a:rect b="b" l="l" r="r" t="t"/>
              <a:pathLst>
                <a:path extrusionOk="0" h="5990" w="9918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6" name="Google Shape;12286;p67"/>
            <p:cNvSpPr/>
            <p:nvPr/>
          </p:nvSpPr>
          <p:spPr>
            <a:xfrm>
              <a:off x="1587056" y="1669178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7" name="Google Shape;12287;p67"/>
            <p:cNvSpPr/>
            <p:nvPr/>
          </p:nvSpPr>
          <p:spPr>
            <a:xfrm>
              <a:off x="1471190" y="1538523"/>
              <a:ext cx="160965" cy="141278"/>
            </a:xfrm>
            <a:custGeom>
              <a:rect b="b" l="l" r="r" t="t"/>
              <a:pathLst>
                <a:path extrusionOk="0" h="4442" w="5061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67"/>
            <p:cNvSpPr/>
            <p:nvPr/>
          </p:nvSpPr>
          <p:spPr>
            <a:xfrm>
              <a:off x="1354943" y="1540049"/>
              <a:ext cx="124230" cy="148847"/>
            </a:xfrm>
            <a:custGeom>
              <a:rect b="b" l="l" r="r" t="t"/>
              <a:pathLst>
                <a:path extrusionOk="0" h="4680" w="3906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9" name="Google Shape;12289;p67"/>
            <p:cNvSpPr/>
            <p:nvPr/>
          </p:nvSpPr>
          <p:spPr>
            <a:xfrm>
              <a:off x="1399629" y="1581714"/>
              <a:ext cx="37148" cy="52669"/>
            </a:xfrm>
            <a:custGeom>
              <a:rect b="b" l="l" r="r" t="t"/>
              <a:pathLst>
                <a:path extrusionOk="0" h="1656" w="1168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0" name="Google Shape;12290;p67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91" name="Google Shape;12291;p67"/>
            <p:cNvSpPr/>
            <p:nvPr/>
          </p:nvSpPr>
          <p:spPr>
            <a:xfrm>
              <a:off x="2353906" y="1635560"/>
              <a:ext cx="65518" cy="82121"/>
            </a:xfrm>
            <a:custGeom>
              <a:rect b="b" l="l" r="r" t="t"/>
              <a:pathLst>
                <a:path extrusionOk="0" h="2582" w="206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67"/>
            <p:cNvSpPr/>
            <p:nvPr/>
          </p:nvSpPr>
          <p:spPr>
            <a:xfrm>
              <a:off x="2219466" y="1500293"/>
              <a:ext cx="330613" cy="359015"/>
            </a:xfrm>
            <a:custGeom>
              <a:rect b="b" l="l" r="r" t="t"/>
              <a:pathLst>
                <a:path extrusionOk="0" h="11288" w="10395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3" name="Google Shape;12293;p67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94" name="Google Shape;12294;p67"/>
            <p:cNvSpPr/>
            <p:nvPr/>
          </p:nvSpPr>
          <p:spPr>
            <a:xfrm>
              <a:off x="5430658" y="1574494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67"/>
            <p:cNvSpPr/>
            <p:nvPr/>
          </p:nvSpPr>
          <p:spPr>
            <a:xfrm>
              <a:off x="5447706" y="1613137"/>
              <a:ext cx="39025" cy="38643"/>
            </a:xfrm>
            <a:custGeom>
              <a:rect b="b" l="l" r="r" t="t"/>
              <a:pathLst>
                <a:path extrusionOk="0" h="1215" w="1227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67"/>
            <p:cNvSpPr/>
            <p:nvPr/>
          </p:nvSpPr>
          <p:spPr>
            <a:xfrm>
              <a:off x="5343544" y="1509358"/>
              <a:ext cx="244676" cy="351095"/>
            </a:xfrm>
            <a:custGeom>
              <a:rect b="b" l="l" r="r" t="t"/>
              <a:pathLst>
                <a:path extrusionOk="0" h="11039" w="7693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7" name="Google Shape;12297;p67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98" name="Google Shape;12298;p67"/>
            <p:cNvSpPr/>
            <p:nvPr/>
          </p:nvSpPr>
          <p:spPr>
            <a:xfrm>
              <a:off x="4935709" y="1576784"/>
              <a:ext cx="30724" cy="30692"/>
            </a:xfrm>
            <a:custGeom>
              <a:rect b="b" l="l" r="r" t="t"/>
              <a:pathLst>
                <a:path extrusionOk="0" h="965" w="966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67"/>
            <p:cNvSpPr/>
            <p:nvPr/>
          </p:nvSpPr>
          <p:spPr>
            <a:xfrm>
              <a:off x="5043655" y="1597235"/>
              <a:ext cx="30692" cy="31073"/>
            </a:xfrm>
            <a:custGeom>
              <a:rect b="b" l="l" r="r" t="t"/>
              <a:pathLst>
                <a:path extrusionOk="0" h="977" w="965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67"/>
            <p:cNvSpPr/>
            <p:nvPr/>
          </p:nvSpPr>
          <p:spPr>
            <a:xfrm>
              <a:off x="4993657" y="1538046"/>
              <a:ext cx="36003" cy="26271"/>
            </a:xfrm>
            <a:custGeom>
              <a:rect b="b" l="l" r="r" t="t"/>
              <a:pathLst>
                <a:path extrusionOk="0" h="826" w="1132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1" name="Google Shape;12301;p67"/>
            <p:cNvSpPr/>
            <p:nvPr/>
          </p:nvSpPr>
          <p:spPr>
            <a:xfrm>
              <a:off x="4931924" y="1693795"/>
              <a:ext cx="146589" cy="104161"/>
            </a:xfrm>
            <a:custGeom>
              <a:rect b="b" l="l" r="r" t="t"/>
              <a:pathLst>
                <a:path extrusionOk="0" h="3275" w="4609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2" name="Google Shape;12302;p67"/>
            <p:cNvSpPr/>
            <p:nvPr/>
          </p:nvSpPr>
          <p:spPr>
            <a:xfrm>
              <a:off x="4882340" y="1509358"/>
              <a:ext cx="246171" cy="351095"/>
            </a:xfrm>
            <a:custGeom>
              <a:rect b="b" l="l" r="r" t="t"/>
              <a:pathLst>
                <a:path extrusionOk="0" h="11039" w="774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3" name="Google Shape;12303;p67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304" name="Google Shape;12304;p67"/>
            <p:cNvSpPr/>
            <p:nvPr/>
          </p:nvSpPr>
          <p:spPr>
            <a:xfrm>
              <a:off x="6273204" y="1509008"/>
              <a:ext cx="236343" cy="351445"/>
            </a:xfrm>
            <a:custGeom>
              <a:rect b="b" l="l" r="r" t="t"/>
              <a:pathLst>
                <a:path extrusionOk="0" h="11050" w="7431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67"/>
            <p:cNvSpPr/>
            <p:nvPr/>
          </p:nvSpPr>
          <p:spPr>
            <a:xfrm>
              <a:off x="6330390" y="1703241"/>
              <a:ext cx="120064" cy="85237"/>
            </a:xfrm>
            <a:custGeom>
              <a:rect b="b" l="l" r="r" t="t"/>
              <a:pathLst>
                <a:path extrusionOk="0" h="2680" w="3775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06" name="Google Shape;12306;p67"/>
          <p:cNvSpPr/>
          <p:nvPr/>
        </p:nvSpPr>
        <p:spPr>
          <a:xfrm>
            <a:off x="5809710" y="1509739"/>
            <a:ext cx="243913" cy="351445"/>
          </a:xfrm>
          <a:custGeom>
            <a:rect b="b" l="l" r="r" t="t"/>
            <a:pathLst>
              <a:path extrusionOk="0" h="11050" w="7669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07" name="Google Shape;12307;p67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308" name="Google Shape;12308;p67"/>
            <p:cNvSpPr/>
            <p:nvPr/>
          </p:nvSpPr>
          <p:spPr>
            <a:xfrm>
              <a:off x="7219530" y="1508244"/>
              <a:ext cx="191625" cy="352209"/>
            </a:xfrm>
            <a:custGeom>
              <a:rect b="b" l="l" r="r" t="t"/>
              <a:pathLst>
                <a:path extrusionOk="0" h="11074" w="6025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67"/>
            <p:cNvSpPr/>
            <p:nvPr/>
          </p:nvSpPr>
          <p:spPr>
            <a:xfrm>
              <a:off x="7376679" y="1654039"/>
              <a:ext cx="795" cy="32"/>
            </a:xfrm>
            <a:custGeom>
              <a:rect b="b" l="l" r="r" t="t"/>
              <a:pathLst>
                <a:path extrusionOk="0" h="1" w="25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0" name="Google Shape;12310;p67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311" name="Google Shape;12311;p67"/>
            <p:cNvSpPr/>
            <p:nvPr/>
          </p:nvSpPr>
          <p:spPr>
            <a:xfrm>
              <a:off x="7733022" y="1737336"/>
              <a:ext cx="24267" cy="57599"/>
            </a:xfrm>
            <a:custGeom>
              <a:rect b="b" l="l" r="r" t="t"/>
              <a:pathLst>
                <a:path extrusionOk="0" h="1811" w="763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2" name="Google Shape;12312;p67"/>
            <p:cNvSpPr/>
            <p:nvPr/>
          </p:nvSpPr>
          <p:spPr>
            <a:xfrm>
              <a:off x="7796632" y="1737336"/>
              <a:ext cx="23504" cy="57599"/>
            </a:xfrm>
            <a:custGeom>
              <a:rect b="b" l="l" r="r" t="t"/>
              <a:pathLst>
                <a:path extrusionOk="0" h="1811" w="739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67"/>
            <p:cNvSpPr/>
            <p:nvPr/>
          </p:nvSpPr>
          <p:spPr>
            <a:xfrm>
              <a:off x="7757639" y="1792231"/>
              <a:ext cx="32" cy="795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67"/>
            <p:cNvSpPr/>
            <p:nvPr/>
          </p:nvSpPr>
          <p:spPr>
            <a:xfrm>
              <a:off x="7757639" y="1784280"/>
              <a:ext cx="39406" cy="76173"/>
            </a:xfrm>
            <a:custGeom>
              <a:rect b="b" l="l" r="r" t="t"/>
              <a:pathLst>
                <a:path extrusionOk="0" h="2395" w="1239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67"/>
            <p:cNvSpPr/>
            <p:nvPr/>
          </p:nvSpPr>
          <p:spPr>
            <a:xfrm>
              <a:off x="7805347" y="1642016"/>
              <a:ext cx="48884" cy="201771"/>
            </a:xfrm>
            <a:custGeom>
              <a:rect b="b" l="l" r="r" t="t"/>
              <a:pathLst>
                <a:path extrusionOk="0" h="6344" w="1537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6" name="Google Shape;12316;p67"/>
            <p:cNvSpPr/>
            <p:nvPr/>
          </p:nvSpPr>
          <p:spPr>
            <a:xfrm>
              <a:off x="7699309" y="1642239"/>
              <a:ext cx="48884" cy="202661"/>
            </a:xfrm>
            <a:custGeom>
              <a:rect b="b" l="l" r="r" t="t"/>
              <a:pathLst>
                <a:path extrusionOk="0" h="6372" w="1537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7" name="Google Shape;12317;p67"/>
            <p:cNvSpPr/>
            <p:nvPr/>
          </p:nvSpPr>
          <p:spPr>
            <a:xfrm>
              <a:off x="7743613" y="1508626"/>
              <a:ext cx="66313" cy="208673"/>
            </a:xfrm>
            <a:custGeom>
              <a:rect b="b" l="l" r="r" t="t"/>
              <a:pathLst>
                <a:path extrusionOk="0" h="6561" w="2085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8" name="Google Shape;12318;p67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19" name="Google Shape;12319;p67"/>
            <p:cNvSpPr/>
            <p:nvPr/>
          </p:nvSpPr>
          <p:spPr>
            <a:xfrm>
              <a:off x="8207871" y="1699838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67"/>
            <p:cNvSpPr/>
            <p:nvPr/>
          </p:nvSpPr>
          <p:spPr>
            <a:xfrm>
              <a:off x="8199919" y="1800564"/>
              <a:ext cx="77668" cy="29579"/>
            </a:xfrm>
            <a:custGeom>
              <a:rect b="b" l="l" r="r" t="t"/>
              <a:pathLst>
                <a:path extrusionOk="0" h="930" w="2442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1" name="Google Shape;12321;p67"/>
            <p:cNvSpPr/>
            <p:nvPr/>
          </p:nvSpPr>
          <p:spPr>
            <a:xfrm>
              <a:off x="8161690" y="1664598"/>
              <a:ext cx="153396" cy="195474"/>
            </a:xfrm>
            <a:custGeom>
              <a:rect b="b" l="l" r="r" t="t"/>
              <a:pathLst>
                <a:path extrusionOk="0" h="6146" w="4823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2" name="Google Shape;12322;p67"/>
            <p:cNvSpPr/>
            <p:nvPr/>
          </p:nvSpPr>
          <p:spPr>
            <a:xfrm>
              <a:off x="8201828" y="1509008"/>
              <a:ext cx="73851" cy="181034"/>
            </a:xfrm>
            <a:custGeom>
              <a:rect b="b" l="l" r="r" t="t"/>
              <a:pathLst>
                <a:path extrusionOk="0" h="5692" w="2322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3" name="Google Shape;12323;p67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24" name="Google Shape;12324;p67"/>
            <p:cNvSpPr/>
            <p:nvPr/>
          </p:nvSpPr>
          <p:spPr>
            <a:xfrm>
              <a:off x="6805238" y="1661227"/>
              <a:ext cx="10655" cy="1024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67"/>
            <p:cNvSpPr/>
            <p:nvPr/>
          </p:nvSpPr>
          <p:spPr>
            <a:xfrm>
              <a:off x="6804125" y="1706294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67"/>
            <p:cNvSpPr/>
            <p:nvPr/>
          </p:nvSpPr>
          <p:spPr>
            <a:xfrm>
              <a:off x="6803362" y="1754002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67"/>
            <p:cNvSpPr/>
            <p:nvPr/>
          </p:nvSpPr>
          <p:spPr>
            <a:xfrm>
              <a:off x="6746940" y="1508881"/>
              <a:ext cx="213221" cy="352304"/>
            </a:xfrm>
            <a:custGeom>
              <a:rect b="b" l="l" r="r" t="t"/>
              <a:pathLst>
                <a:path extrusionOk="0" h="11077" w="6704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8" name="Google Shape;12328;p67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29" name="Google Shape;12329;p67"/>
            <p:cNvSpPr/>
            <p:nvPr/>
          </p:nvSpPr>
          <p:spPr>
            <a:xfrm>
              <a:off x="5780545" y="2007615"/>
              <a:ext cx="329500" cy="75855"/>
            </a:xfrm>
            <a:custGeom>
              <a:rect b="b" l="l" r="r" t="t"/>
              <a:pathLst>
                <a:path extrusionOk="0" h="2385" w="1036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0" name="Google Shape;12330;p67"/>
            <p:cNvSpPr/>
            <p:nvPr/>
          </p:nvSpPr>
          <p:spPr>
            <a:xfrm>
              <a:off x="5779400" y="2097082"/>
              <a:ext cx="329500" cy="76014"/>
            </a:xfrm>
            <a:custGeom>
              <a:rect b="b" l="l" r="r" t="t"/>
              <a:pathLst>
                <a:path extrusionOk="0" h="2390" w="1036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67"/>
            <p:cNvSpPr/>
            <p:nvPr/>
          </p:nvSpPr>
          <p:spPr>
            <a:xfrm>
              <a:off x="5800996" y="2031850"/>
              <a:ext cx="288217" cy="117201"/>
            </a:xfrm>
            <a:custGeom>
              <a:rect b="b" l="l" r="r" t="t"/>
              <a:pathLst>
                <a:path extrusionOk="0" h="3685" w="9062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67"/>
            <p:cNvSpPr/>
            <p:nvPr/>
          </p:nvSpPr>
          <p:spPr>
            <a:xfrm>
              <a:off x="5770336" y="2186073"/>
              <a:ext cx="350682" cy="113639"/>
            </a:xfrm>
            <a:custGeom>
              <a:rect b="b" l="l" r="r" t="t"/>
              <a:pathLst>
                <a:path extrusionOk="0" h="3573" w="11026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3" name="Google Shape;12333;p67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34" name="Google Shape;12334;p67"/>
            <p:cNvSpPr/>
            <p:nvPr/>
          </p:nvSpPr>
          <p:spPr>
            <a:xfrm>
              <a:off x="5352259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67"/>
            <p:cNvSpPr/>
            <p:nvPr/>
          </p:nvSpPr>
          <p:spPr>
            <a:xfrm>
              <a:off x="5534024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67"/>
            <p:cNvSpPr/>
            <p:nvPr/>
          </p:nvSpPr>
          <p:spPr>
            <a:xfrm>
              <a:off x="5326878" y="1980358"/>
              <a:ext cx="350332" cy="144776"/>
            </a:xfrm>
            <a:custGeom>
              <a:rect b="b" l="l" r="r" t="t"/>
              <a:pathLst>
                <a:path extrusionOk="0" h="4552" w="11015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7" name="Google Shape;12337;p67"/>
            <p:cNvSpPr/>
            <p:nvPr/>
          </p:nvSpPr>
          <p:spPr>
            <a:xfrm>
              <a:off x="5627181" y="2089131"/>
              <a:ext cx="42460" cy="237456"/>
            </a:xfrm>
            <a:custGeom>
              <a:rect b="b" l="l" r="r" t="t"/>
              <a:pathLst>
                <a:path extrusionOk="0" h="7466" w="1335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38" name="Google Shape;12338;p67"/>
          <p:cNvSpPr/>
          <p:nvPr/>
        </p:nvSpPr>
        <p:spPr>
          <a:xfrm>
            <a:off x="7992774" y="1977782"/>
            <a:ext cx="330645" cy="349950"/>
          </a:xfrm>
          <a:custGeom>
            <a:rect b="b" l="l" r="r" t="t"/>
            <a:pathLst>
              <a:path extrusionOk="0" h="11003" w="10396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39" name="Google Shape;12339;p67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40" name="Google Shape;12340;p67"/>
            <p:cNvSpPr/>
            <p:nvPr/>
          </p:nvSpPr>
          <p:spPr>
            <a:xfrm>
              <a:off x="4883835" y="1992571"/>
              <a:ext cx="350300" cy="123085"/>
            </a:xfrm>
            <a:custGeom>
              <a:rect b="b" l="l" r="r" t="t"/>
              <a:pathLst>
                <a:path extrusionOk="0" h="3870" w="11014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1" name="Google Shape;12341;p67"/>
            <p:cNvSpPr/>
            <p:nvPr/>
          </p:nvSpPr>
          <p:spPr>
            <a:xfrm>
              <a:off x="5084174" y="2009237"/>
              <a:ext cx="130655" cy="88641"/>
            </a:xfrm>
            <a:custGeom>
              <a:rect b="b" l="l" r="r" t="t"/>
              <a:pathLst>
                <a:path extrusionOk="0" h="2787" w="4108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67"/>
            <p:cNvSpPr/>
            <p:nvPr/>
          </p:nvSpPr>
          <p:spPr>
            <a:xfrm>
              <a:off x="4904285" y="2009237"/>
              <a:ext cx="130687" cy="88641"/>
            </a:xfrm>
            <a:custGeom>
              <a:rect b="b" l="l" r="r" t="t"/>
              <a:pathLst>
                <a:path extrusionOk="0" h="2787" w="4109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67"/>
            <p:cNvSpPr/>
            <p:nvPr/>
          </p:nvSpPr>
          <p:spPr>
            <a:xfrm>
              <a:off x="4943660" y="2123576"/>
              <a:ext cx="231413" cy="66631"/>
            </a:xfrm>
            <a:custGeom>
              <a:rect b="b" l="l" r="r" t="t"/>
              <a:pathLst>
                <a:path extrusionOk="0" h="2095" w="7276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67"/>
            <p:cNvSpPr/>
            <p:nvPr/>
          </p:nvSpPr>
          <p:spPr>
            <a:xfrm>
              <a:off x="5142473" y="2191384"/>
              <a:ext cx="26907" cy="123467"/>
            </a:xfrm>
            <a:custGeom>
              <a:rect b="b" l="l" r="r" t="t"/>
              <a:pathLst>
                <a:path extrusionOk="0" h="3882" w="846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67"/>
            <p:cNvSpPr/>
            <p:nvPr/>
          </p:nvSpPr>
          <p:spPr>
            <a:xfrm>
              <a:off x="5203825" y="2089513"/>
              <a:ext cx="27289" cy="226102"/>
            </a:xfrm>
            <a:custGeom>
              <a:rect b="b" l="l" r="r" t="t"/>
              <a:pathLst>
                <a:path extrusionOk="0" h="7109" w="858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6" name="Google Shape;12346;p67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47" name="Google Shape;12347;p67"/>
            <p:cNvSpPr/>
            <p:nvPr/>
          </p:nvSpPr>
          <p:spPr>
            <a:xfrm>
              <a:off x="7548967" y="1978927"/>
              <a:ext cx="333285" cy="234816"/>
            </a:xfrm>
            <a:custGeom>
              <a:rect b="b" l="l" r="r" t="t"/>
              <a:pathLst>
                <a:path extrusionOk="0" h="7383" w="10479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8" name="Google Shape;12348;p67"/>
            <p:cNvSpPr/>
            <p:nvPr/>
          </p:nvSpPr>
          <p:spPr>
            <a:xfrm>
              <a:off x="7570562" y="2001667"/>
              <a:ext cx="51142" cy="51142"/>
            </a:xfrm>
            <a:custGeom>
              <a:rect b="b" l="l" r="r" t="t"/>
              <a:pathLst>
                <a:path extrusionOk="0" h="1608" w="1608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9" name="Google Shape;12349;p67"/>
            <p:cNvSpPr/>
            <p:nvPr/>
          </p:nvSpPr>
          <p:spPr>
            <a:xfrm>
              <a:off x="7807986" y="2001667"/>
              <a:ext cx="51174" cy="51142"/>
            </a:xfrm>
            <a:custGeom>
              <a:rect b="b" l="l" r="r" t="t"/>
              <a:pathLst>
                <a:path extrusionOk="0" h="1608" w="1609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0" name="Google Shape;12350;p67"/>
            <p:cNvSpPr/>
            <p:nvPr/>
          </p:nvSpPr>
          <p:spPr>
            <a:xfrm>
              <a:off x="7570180" y="2121699"/>
              <a:ext cx="288980" cy="207178"/>
            </a:xfrm>
            <a:custGeom>
              <a:rect b="b" l="l" r="r" t="t"/>
              <a:pathLst>
                <a:path extrusionOk="0" h="6514" w="9086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1" name="Google Shape;12351;p67"/>
            <p:cNvSpPr/>
            <p:nvPr/>
          </p:nvSpPr>
          <p:spPr>
            <a:xfrm>
              <a:off x="7658408" y="2088368"/>
              <a:ext cx="30342" cy="154922"/>
            </a:xfrm>
            <a:custGeom>
              <a:rect b="b" l="l" r="r" t="t"/>
              <a:pathLst>
                <a:path extrusionOk="0" h="4871" w="954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67"/>
            <p:cNvSpPr/>
            <p:nvPr/>
          </p:nvSpPr>
          <p:spPr>
            <a:xfrm>
              <a:off x="7700072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3" name="Google Shape;12353;p67"/>
            <p:cNvSpPr/>
            <p:nvPr/>
          </p:nvSpPr>
          <p:spPr>
            <a:xfrm>
              <a:off x="7741737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4" name="Google Shape;12354;p67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55" name="Google Shape;12355;p67"/>
            <p:cNvSpPr/>
            <p:nvPr/>
          </p:nvSpPr>
          <p:spPr>
            <a:xfrm>
              <a:off x="6289870" y="1978927"/>
              <a:ext cx="196937" cy="262073"/>
            </a:xfrm>
            <a:custGeom>
              <a:rect b="b" l="l" r="r" t="t"/>
              <a:pathLst>
                <a:path extrusionOk="0" h="8240" w="6192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67"/>
            <p:cNvSpPr/>
            <p:nvPr/>
          </p:nvSpPr>
          <p:spPr>
            <a:xfrm>
              <a:off x="6214142" y="2182256"/>
              <a:ext cx="346515" cy="146971"/>
            </a:xfrm>
            <a:custGeom>
              <a:rect b="b" l="l" r="r" t="t"/>
              <a:pathLst>
                <a:path extrusionOk="0" h="4621" w="10895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7" name="Google Shape;12357;p67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58" name="Google Shape;12358;p67"/>
            <p:cNvSpPr/>
            <p:nvPr/>
          </p:nvSpPr>
          <p:spPr>
            <a:xfrm>
              <a:off x="7128632" y="2237978"/>
              <a:ext cx="220059" cy="91249"/>
            </a:xfrm>
            <a:custGeom>
              <a:rect b="b" l="l" r="r" t="t"/>
              <a:pathLst>
                <a:path extrusionOk="0" h="2869" w="6919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9" name="Google Shape;12359;p67"/>
            <p:cNvSpPr/>
            <p:nvPr/>
          </p:nvSpPr>
          <p:spPr>
            <a:xfrm>
              <a:off x="7105923" y="2079271"/>
              <a:ext cx="266621" cy="145063"/>
            </a:xfrm>
            <a:custGeom>
              <a:rect b="b" l="l" r="r" t="t"/>
              <a:pathLst>
                <a:path extrusionOk="0" h="4561" w="8383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67"/>
            <p:cNvSpPr/>
            <p:nvPr/>
          </p:nvSpPr>
          <p:spPr>
            <a:xfrm>
              <a:off x="7144184" y="2098609"/>
              <a:ext cx="190480" cy="33332"/>
            </a:xfrm>
            <a:custGeom>
              <a:rect b="b" l="l" r="r" t="t"/>
              <a:pathLst>
                <a:path extrusionOk="0" h="1048" w="5989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67"/>
            <p:cNvSpPr/>
            <p:nvPr/>
          </p:nvSpPr>
          <p:spPr>
            <a:xfrm>
              <a:off x="7196440" y="1978927"/>
              <a:ext cx="242768" cy="96210"/>
            </a:xfrm>
            <a:custGeom>
              <a:rect b="b" l="l" r="r" t="t"/>
              <a:pathLst>
                <a:path extrusionOk="0" h="3025" w="7633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2" name="Google Shape;12362;p67"/>
            <p:cNvSpPr/>
            <p:nvPr/>
          </p:nvSpPr>
          <p:spPr>
            <a:xfrm>
              <a:off x="7145297" y="2025139"/>
              <a:ext cx="32982" cy="33363"/>
            </a:xfrm>
            <a:custGeom>
              <a:rect b="b" l="l" r="r" t="t"/>
              <a:pathLst>
                <a:path extrusionOk="0" h="1049" w="1037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3" name="Google Shape;12363;p67"/>
            <p:cNvSpPr/>
            <p:nvPr/>
          </p:nvSpPr>
          <p:spPr>
            <a:xfrm>
              <a:off x="7338417" y="2045590"/>
              <a:ext cx="32982" cy="33332"/>
            </a:xfrm>
            <a:custGeom>
              <a:rect b="b" l="l" r="r" t="t"/>
              <a:pathLst>
                <a:path extrusionOk="0" h="1048" w="1037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67"/>
            <p:cNvSpPr/>
            <p:nvPr/>
          </p:nvSpPr>
          <p:spPr>
            <a:xfrm>
              <a:off x="7263453" y="1978545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65" name="Google Shape;12365;p67"/>
          <p:cNvSpPr/>
          <p:nvPr/>
        </p:nvSpPr>
        <p:spPr>
          <a:xfrm>
            <a:off x="6658713" y="1978545"/>
            <a:ext cx="342349" cy="350332"/>
          </a:xfrm>
          <a:custGeom>
            <a:rect b="b" l="l" r="r" t="t"/>
            <a:pathLst>
              <a:path extrusionOk="0" h="11015" w="10764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66" name="Google Shape;12366;p67"/>
          <p:cNvSpPr/>
          <p:nvPr/>
        </p:nvSpPr>
        <p:spPr>
          <a:xfrm>
            <a:off x="4104898" y="2422257"/>
            <a:ext cx="91662" cy="351541"/>
          </a:xfrm>
          <a:custGeom>
            <a:rect b="b" l="l" r="r" t="t"/>
            <a:pathLst>
              <a:path extrusionOk="0" h="11053" w="2882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67" name="Google Shape;12367;p67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68" name="Google Shape;12368;p67"/>
            <p:cNvSpPr/>
            <p:nvPr/>
          </p:nvSpPr>
          <p:spPr>
            <a:xfrm>
              <a:off x="3640641" y="2422352"/>
              <a:ext cx="154159" cy="92075"/>
            </a:xfrm>
            <a:custGeom>
              <a:rect b="b" l="l" r="r" t="t"/>
              <a:pathLst>
                <a:path extrusionOk="0" h="2895" w="4847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67"/>
            <p:cNvSpPr/>
            <p:nvPr/>
          </p:nvSpPr>
          <p:spPr>
            <a:xfrm>
              <a:off x="3616406" y="2479156"/>
              <a:ext cx="203393" cy="295023"/>
            </a:xfrm>
            <a:custGeom>
              <a:rect b="b" l="l" r="r" t="t"/>
              <a:pathLst>
                <a:path extrusionOk="0" h="9276" w="6395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0" name="Google Shape;12370;p67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71" name="Google Shape;12371;p67"/>
            <p:cNvSpPr/>
            <p:nvPr/>
          </p:nvSpPr>
          <p:spPr>
            <a:xfrm>
              <a:off x="913012" y="2421970"/>
              <a:ext cx="272696" cy="351827"/>
            </a:xfrm>
            <a:custGeom>
              <a:rect b="b" l="l" r="r" t="t"/>
              <a:pathLst>
                <a:path extrusionOk="0" h="11062" w="8574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67"/>
            <p:cNvSpPr/>
            <p:nvPr/>
          </p:nvSpPr>
          <p:spPr>
            <a:xfrm>
              <a:off x="1028146" y="2491719"/>
              <a:ext cx="37880" cy="32918"/>
            </a:xfrm>
            <a:custGeom>
              <a:rect b="b" l="l" r="r" t="t"/>
              <a:pathLst>
                <a:path extrusionOk="0" h="1035" w="1191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3" name="Google Shape;12373;p67"/>
            <p:cNvSpPr/>
            <p:nvPr/>
          </p:nvSpPr>
          <p:spPr>
            <a:xfrm>
              <a:off x="952769" y="2687447"/>
              <a:ext cx="16316" cy="16316"/>
            </a:xfrm>
            <a:custGeom>
              <a:rect b="b" l="l" r="r" t="t"/>
              <a:pathLst>
                <a:path extrusionOk="0" h="513" w="513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4" name="Google Shape;12374;p67"/>
            <p:cNvSpPr/>
            <p:nvPr/>
          </p:nvSpPr>
          <p:spPr>
            <a:xfrm>
              <a:off x="1130368" y="2687447"/>
              <a:ext cx="15934" cy="16316"/>
            </a:xfrm>
            <a:custGeom>
              <a:rect b="b" l="l" r="r" t="t"/>
              <a:pathLst>
                <a:path extrusionOk="0" h="513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5" name="Google Shape;12375;p67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76" name="Google Shape;12376;p67"/>
            <p:cNvSpPr/>
            <p:nvPr/>
          </p:nvSpPr>
          <p:spPr>
            <a:xfrm>
              <a:off x="2274743" y="2422352"/>
              <a:ext cx="255649" cy="351445"/>
            </a:xfrm>
            <a:custGeom>
              <a:rect b="b" l="l" r="r" t="t"/>
              <a:pathLst>
                <a:path extrusionOk="0" h="11050" w="8038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7" name="Google Shape;12377;p67"/>
            <p:cNvSpPr/>
            <p:nvPr/>
          </p:nvSpPr>
          <p:spPr>
            <a:xfrm>
              <a:off x="2347831" y="2600714"/>
              <a:ext cx="71975" cy="75378"/>
            </a:xfrm>
            <a:custGeom>
              <a:rect b="b" l="l" r="r" t="t"/>
              <a:pathLst>
                <a:path extrusionOk="0" h="2370" w="2263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67"/>
            <p:cNvSpPr/>
            <p:nvPr/>
          </p:nvSpPr>
          <p:spPr>
            <a:xfrm>
              <a:off x="2408801" y="2546964"/>
              <a:ext cx="43573" cy="93539"/>
            </a:xfrm>
            <a:custGeom>
              <a:rect b="b" l="l" r="r" t="t"/>
              <a:pathLst>
                <a:path extrusionOk="0" h="2941" w="137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9" name="Google Shape;12379;p67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80" name="Google Shape;12380;p67"/>
            <p:cNvSpPr/>
            <p:nvPr/>
          </p:nvSpPr>
          <p:spPr>
            <a:xfrm>
              <a:off x="2708723" y="2421239"/>
              <a:ext cx="246552" cy="282905"/>
            </a:xfrm>
            <a:custGeom>
              <a:rect b="b" l="l" r="r" t="t"/>
              <a:pathLst>
                <a:path extrusionOk="0" h="8895" w="7752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1" name="Google Shape;12381;p67"/>
            <p:cNvSpPr/>
            <p:nvPr/>
          </p:nvSpPr>
          <p:spPr>
            <a:xfrm>
              <a:off x="2813234" y="2654497"/>
              <a:ext cx="58712" cy="119301"/>
            </a:xfrm>
            <a:custGeom>
              <a:rect b="b" l="l" r="r" t="t"/>
              <a:pathLst>
                <a:path extrusionOk="0" h="3751" w="1846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2" name="Google Shape;12382;p67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83" name="Google Shape;12383;p67"/>
            <p:cNvSpPr/>
            <p:nvPr/>
          </p:nvSpPr>
          <p:spPr>
            <a:xfrm>
              <a:off x="2027460" y="2437141"/>
              <a:ext cx="36767" cy="33713"/>
            </a:xfrm>
            <a:custGeom>
              <a:rect b="b" l="l" r="r" t="t"/>
              <a:pathLst>
                <a:path extrusionOk="0" h="1060" w="1156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67"/>
            <p:cNvSpPr/>
            <p:nvPr/>
          </p:nvSpPr>
          <p:spPr>
            <a:xfrm>
              <a:off x="1870693" y="2531125"/>
              <a:ext cx="33968" cy="32059"/>
            </a:xfrm>
            <a:custGeom>
              <a:rect b="b" l="l" r="r" t="t"/>
              <a:pathLst>
                <a:path extrusionOk="0" h="1008" w="1068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67"/>
            <p:cNvSpPr/>
            <p:nvPr/>
          </p:nvSpPr>
          <p:spPr>
            <a:xfrm>
              <a:off x="2028223" y="2531030"/>
              <a:ext cx="32218" cy="31042"/>
            </a:xfrm>
            <a:custGeom>
              <a:rect b="b" l="l" r="r" t="t"/>
              <a:pathLst>
                <a:path extrusionOk="0" h="976" w="1013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67"/>
            <p:cNvSpPr/>
            <p:nvPr/>
          </p:nvSpPr>
          <p:spPr>
            <a:xfrm>
              <a:off x="1952495" y="2480714"/>
              <a:ext cx="35208" cy="29165"/>
            </a:xfrm>
            <a:custGeom>
              <a:rect b="b" l="l" r="r" t="t"/>
              <a:pathLst>
                <a:path extrusionOk="0" h="917" w="1107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67"/>
            <p:cNvSpPr/>
            <p:nvPr/>
          </p:nvSpPr>
          <p:spPr>
            <a:xfrm>
              <a:off x="1835485" y="2422352"/>
              <a:ext cx="259433" cy="350714"/>
            </a:xfrm>
            <a:custGeom>
              <a:rect b="b" l="l" r="r" t="t"/>
              <a:pathLst>
                <a:path extrusionOk="0" h="11027" w="8157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67"/>
            <p:cNvSpPr/>
            <p:nvPr/>
          </p:nvSpPr>
          <p:spPr>
            <a:xfrm>
              <a:off x="1916142" y="2464366"/>
              <a:ext cx="86001" cy="74646"/>
            </a:xfrm>
            <a:custGeom>
              <a:rect b="b" l="l" r="r" t="t"/>
              <a:pathLst>
                <a:path extrusionOk="0" h="2347" w="2704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67"/>
            <p:cNvSpPr/>
            <p:nvPr/>
          </p:nvSpPr>
          <p:spPr>
            <a:xfrm>
              <a:off x="1910449" y="2663211"/>
              <a:ext cx="108328" cy="89022"/>
            </a:xfrm>
            <a:custGeom>
              <a:rect b="b" l="l" r="r" t="t"/>
              <a:pathLst>
                <a:path extrusionOk="0" h="2799" w="3406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0" name="Google Shape;12390;p67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91" name="Google Shape;12391;p67"/>
            <p:cNvSpPr/>
            <p:nvPr/>
          </p:nvSpPr>
          <p:spPr>
            <a:xfrm>
              <a:off x="3150240" y="2422352"/>
              <a:ext cx="212489" cy="351445"/>
            </a:xfrm>
            <a:custGeom>
              <a:rect b="b" l="l" r="r" t="t"/>
              <a:pathLst>
                <a:path extrusionOk="0" h="11050" w="6681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2" name="Google Shape;12392;p67"/>
            <p:cNvSpPr/>
            <p:nvPr/>
          </p:nvSpPr>
          <p:spPr>
            <a:xfrm>
              <a:off x="3239230" y="2721860"/>
              <a:ext cx="32982" cy="32250"/>
            </a:xfrm>
            <a:custGeom>
              <a:rect b="b" l="l" r="r" t="t"/>
              <a:pathLst>
                <a:path extrusionOk="0" h="1014" w="1037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3" name="Google Shape;12393;p67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94" name="Google Shape;12394;p67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5" name="Google Shape;12395;p67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6" name="Google Shape;12396;p67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67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67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9" name="Google Shape;12399;p67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0" name="Google Shape;12400;p67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67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67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67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67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67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67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7" name="Google Shape;12407;p67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08" name="Google Shape;12408;p67"/>
          <p:cNvSpPr/>
          <p:nvPr/>
        </p:nvSpPr>
        <p:spPr>
          <a:xfrm>
            <a:off x="7075994" y="2425914"/>
            <a:ext cx="353354" cy="351318"/>
          </a:xfrm>
          <a:custGeom>
            <a:rect b="b" l="l" r="r" t="t"/>
            <a:pathLst>
              <a:path extrusionOk="0" h="11046" w="1111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09" name="Google Shape;12409;p67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410" name="Google Shape;12410;p67"/>
            <p:cNvSpPr/>
            <p:nvPr/>
          </p:nvSpPr>
          <p:spPr>
            <a:xfrm>
              <a:off x="4882690" y="2425405"/>
              <a:ext cx="92075" cy="350682"/>
            </a:xfrm>
            <a:custGeom>
              <a:rect b="b" l="l" r="r" t="t"/>
              <a:pathLst>
                <a:path extrusionOk="0" h="11026" w="2895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67"/>
            <p:cNvSpPr/>
            <p:nvPr/>
          </p:nvSpPr>
          <p:spPr>
            <a:xfrm>
              <a:off x="4966782" y="2429254"/>
              <a:ext cx="190480" cy="250655"/>
            </a:xfrm>
            <a:custGeom>
              <a:rect b="b" l="l" r="r" t="t"/>
              <a:pathLst>
                <a:path extrusionOk="0" h="7881" w="5989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2" name="Google Shape;12412;p67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413" name="Google Shape;12413;p67"/>
            <p:cNvSpPr/>
            <p:nvPr/>
          </p:nvSpPr>
          <p:spPr>
            <a:xfrm>
              <a:off x="6627639" y="2444266"/>
              <a:ext cx="92807" cy="87941"/>
            </a:xfrm>
            <a:custGeom>
              <a:rect b="b" l="l" r="r" t="t"/>
              <a:pathLst>
                <a:path extrusionOk="0" h="2765" w="2918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4" name="Google Shape;12414;p67"/>
            <p:cNvSpPr/>
            <p:nvPr/>
          </p:nvSpPr>
          <p:spPr>
            <a:xfrm>
              <a:off x="6891589" y="2443884"/>
              <a:ext cx="92044" cy="86446"/>
            </a:xfrm>
            <a:custGeom>
              <a:rect b="b" l="l" r="r" t="t"/>
              <a:pathLst>
                <a:path extrusionOk="0" h="2718" w="2894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5" name="Google Shape;12415;p67"/>
            <p:cNvSpPr/>
            <p:nvPr/>
          </p:nvSpPr>
          <p:spPr>
            <a:xfrm>
              <a:off x="6662498" y="2512201"/>
              <a:ext cx="288185" cy="244930"/>
            </a:xfrm>
            <a:custGeom>
              <a:rect b="b" l="l" r="r" t="t"/>
              <a:pathLst>
                <a:path extrusionOk="0" h="7701" w="9061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6" name="Google Shape;12416;p67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17" name="Google Shape;12417;p67"/>
            <p:cNvSpPr/>
            <p:nvPr/>
          </p:nvSpPr>
          <p:spPr>
            <a:xfrm>
              <a:off x="6315251" y="2514777"/>
              <a:ext cx="120446" cy="10241"/>
            </a:xfrm>
            <a:custGeom>
              <a:rect b="b" l="l" r="r" t="t"/>
              <a:pathLst>
                <a:path extrusionOk="0" h="322" w="3787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67"/>
            <p:cNvSpPr/>
            <p:nvPr/>
          </p:nvSpPr>
          <p:spPr>
            <a:xfrm>
              <a:off x="6274349" y="2514777"/>
              <a:ext cx="27670" cy="10241"/>
            </a:xfrm>
            <a:custGeom>
              <a:rect b="b" l="l" r="r" t="t"/>
              <a:pathLst>
                <a:path extrusionOk="0" h="322" w="87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67"/>
            <p:cNvSpPr/>
            <p:nvPr/>
          </p:nvSpPr>
          <p:spPr>
            <a:xfrm>
              <a:off x="6274349" y="2672307"/>
              <a:ext cx="64405" cy="10623"/>
            </a:xfrm>
            <a:custGeom>
              <a:rect b="b" l="l" r="r" t="t"/>
              <a:pathLst>
                <a:path extrusionOk="0" h="334" w="2025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67"/>
            <p:cNvSpPr/>
            <p:nvPr/>
          </p:nvSpPr>
          <p:spPr>
            <a:xfrm>
              <a:off x="6274731" y="2619670"/>
              <a:ext cx="85619" cy="10623"/>
            </a:xfrm>
            <a:custGeom>
              <a:rect b="b" l="l" r="r" t="t"/>
              <a:pathLst>
                <a:path extrusionOk="0" h="334" w="269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67"/>
            <p:cNvSpPr/>
            <p:nvPr/>
          </p:nvSpPr>
          <p:spPr>
            <a:xfrm>
              <a:off x="6274731" y="2567383"/>
              <a:ext cx="122704" cy="10273"/>
            </a:xfrm>
            <a:custGeom>
              <a:rect b="b" l="l" r="r" t="t"/>
              <a:pathLst>
                <a:path extrusionOk="0" h="323" w="385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67"/>
            <p:cNvSpPr/>
            <p:nvPr/>
          </p:nvSpPr>
          <p:spPr>
            <a:xfrm>
              <a:off x="6183451" y="2462140"/>
              <a:ext cx="339709" cy="277976"/>
            </a:xfrm>
            <a:custGeom>
              <a:rect b="b" l="l" r="r" t="t"/>
              <a:pathLst>
                <a:path extrusionOk="0" h="8740" w="10681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67"/>
            <p:cNvSpPr/>
            <p:nvPr/>
          </p:nvSpPr>
          <p:spPr>
            <a:xfrm>
              <a:off x="6367888" y="2552562"/>
              <a:ext cx="167008" cy="132627"/>
            </a:xfrm>
            <a:custGeom>
              <a:rect b="b" l="l" r="r" t="t"/>
              <a:pathLst>
                <a:path extrusionOk="0" h="4170" w="5251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24" name="Google Shape;12424;p67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25" name="Google Shape;12425;p67"/>
            <p:cNvSpPr/>
            <p:nvPr/>
          </p:nvSpPr>
          <p:spPr>
            <a:xfrm>
              <a:off x="5824468" y="2594703"/>
              <a:ext cx="176359" cy="76968"/>
            </a:xfrm>
            <a:custGeom>
              <a:rect b="b" l="l" r="r" t="t"/>
              <a:pathLst>
                <a:path extrusionOk="0" h="2420" w="5545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67"/>
            <p:cNvSpPr/>
            <p:nvPr/>
          </p:nvSpPr>
          <p:spPr>
            <a:xfrm>
              <a:off x="5735477" y="2429858"/>
              <a:ext cx="353354" cy="126202"/>
            </a:xfrm>
            <a:custGeom>
              <a:rect b="b" l="l" r="r" t="t"/>
              <a:pathLst>
                <a:path extrusionOk="0" h="3968" w="1111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67"/>
            <p:cNvSpPr/>
            <p:nvPr/>
          </p:nvSpPr>
          <p:spPr>
            <a:xfrm>
              <a:off x="5762384" y="2464271"/>
              <a:ext cx="134440" cy="72102"/>
            </a:xfrm>
            <a:custGeom>
              <a:rect b="b" l="l" r="r" t="t"/>
              <a:pathLst>
                <a:path extrusionOk="0" h="2267" w="4227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67"/>
            <p:cNvSpPr/>
            <p:nvPr/>
          </p:nvSpPr>
          <p:spPr>
            <a:xfrm>
              <a:off x="5928247" y="2463921"/>
              <a:ext cx="134821" cy="70957"/>
            </a:xfrm>
            <a:custGeom>
              <a:rect b="b" l="l" r="r" t="t"/>
              <a:pathLst>
                <a:path extrusionOk="0" h="2231" w="4239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67"/>
            <p:cNvSpPr/>
            <p:nvPr/>
          </p:nvSpPr>
          <p:spPr>
            <a:xfrm>
              <a:off x="5966859" y="2655642"/>
              <a:ext cx="28434" cy="113258"/>
            </a:xfrm>
            <a:custGeom>
              <a:rect b="b" l="l" r="r" t="t"/>
              <a:pathLst>
                <a:path extrusionOk="0" h="3561" w="894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67"/>
            <p:cNvSpPr/>
            <p:nvPr/>
          </p:nvSpPr>
          <p:spPr>
            <a:xfrm>
              <a:off x="6054704" y="2499988"/>
              <a:ext cx="27670" cy="271169"/>
            </a:xfrm>
            <a:custGeom>
              <a:rect b="b" l="l" r="r" t="t"/>
              <a:pathLst>
                <a:path extrusionOk="0" h="8526" w="87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1" name="Google Shape;12431;p67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32" name="Google Shape;12432;p67"/>
            <p:cNvSpPr/>
            <p:nvPr/>
          </p:nvSpPr>
          <p:spPr>
            <a:xfrm>
              <a:off x="5386735" y="2511056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3" name="Google Shape;12433;p67"/>
            <p:cNvSpPr/>
            <p:nvPr/>
          </p:nvSpPr>
          <p:spPr>
            <a:xfrm>
              <a:off x="5321599" y="2575811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67"/>
            <p:cNvSpPr/>
            <p:nvPr/>
          </p:nvSpPr>
          <p:spPr>
            <a:xfrm>
              <a:off x="5386735" y="2575811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67"/>
            <p:cNvSpPr/>
            <p:nvPr/>
          </p:nvSpPr>
          <p:spPr>
            <a:xfrm>
              <a:off x="5321599" y="2511056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67"/>
            <p:cNvSpPr/>
            <p:nvPr/>
          </p:nvSpPr>
          <p:spPr>
            <a:xfrm>
              <a:off x="5522670" y="2520916"/>
              <a:ext cx="17079" cy="15457"/>
            </a:xfrm>
            <a:custGeom>
              <a:rect b="b" l="l" r="r" t="t"/>
              <a:pathLst>
                <a:path extrusionOk="0" h="486" w="537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67"/>
            <p:cNvSpPr/>
            <p:nvPr/>
          </p:nvSpPr>
          <p:spPr>
            <a:xfrm>
              <a:off x="5473054" y="2570531"/>
              <a:ext cx="16698" cy="15839"/>
            </a:xfrm>
            <a:custGeom>
              <a:rect b="b" l="l" r="r" t="t"/>
              <a:pathLst>
                <a:path extrusionOk="0" h="498" w="525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67"/>
            <p:cNvSpPr/>
            <p:nvPr/>
          </p:nvSpPr>
          <p:spPr>
            <a:xfrm>
              <a:off x="5522670" y="2570531"/>
              <a:ext cx="17079" cy="15839"/>
            </a:xfrm>
            <a:custGeom>
              <a:rect b="b" l="l" r="r" t="t"/>
              <a:pathLst>
                <a:path extrusionOk="0" h="498" w="53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67"/>
            <p:cNvSpPr/>
            <p:nvPr/>
          </p:nvSpPr>
          <p:spPr>
            <a:xfrm>
              <a:off x="5473054" y="2520916"/>
              <a:ext cx="16698" cy="15457"/>
            </a:xfrm>
            <a:custGeom>
              <a:rect b="b" l="l" r="r" t="t"/>
              <a:pathLst>
                <a:path extrusionOk="0" h="486" w="525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67"/>
            <p:cNvSpPr/>
            <p:nvPr/>
          </p:nvSpPr>
          <p:spPr>
            <a:xfrm>
              <a:off x="5343926" y="2638594"/>
              <a:ext cx="95860" cy="10623"/>
            </a:xfrm>
            <a:custGeom>
              <a:rect b="b" l="l" r="r" t="t"/>
              <a:pathLst>
                <a:path extrusionOk="0" h="334" w="301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67"/>
            <p:cNvSpPr/>
            <p:nvPr/>
          </p:nvSpPr>
          <p:spPr>
            <a:xfrm>
              <a:off x="5343926" y="2689323"/>
              <a:ext cx="20482" cy="10655"/>
            </a:xfrm>
            <a:custGeom>
              <a:rect b="b" l="l" r="r" t="t"/>
              <a:pathLst>
                <a:path extrusionOk="0" h="335" w="64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2" name="Google Shape;12442;p67"/>
            <p:cNvSpPr/>
            <p:nvPr/>
          </p:nvSpPr>
          <p:spPr>
            <a:xfrm>
              <a:off x="5378021" y="2689323"/>
              <a:ext cx="61765" cy="10655"/>
            </a:xfrm>
            <a:custGeom>
              <a:rect b="b" l="l" r="r" t="t"/>
              <a:pathLst>
                <a:path extrusionOk="0" h="335" w="1942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3" name="Google Shape;12443;p67"/>
            <p:cNvSpPr/>
            <p:nvPr/>
          </p:nvSpPr>
          <p:spPr>
            <a:xfrm>
              <a:off x="5343926" y="2663975"/>
              <a:ext cx="95860" cy="10241"/>
            </a:xfrm>
            <a:custGeom>
              <a:rect b="b" l="l" r="r" t="t"/>
              <a:pathLst>
                <a:path extrusionOk="0" h="322" w="301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67"/>
            <p:cNvSpPr/>
            <p:nvPr/>
          </p:nvSpPr>
          <p:spPr>
            <a:xfrm>
              <a:off x="5283337" y="2478774"/>
              <a:ext cx="287072" cy="149229"/>
            </a:xfrm>
            <a:custGeom>
              <a:rect b="b" l="l" r="r" t="t"/>
              <a:pathLst>
                <a:path extrusionOk="0" h="4692" w="9026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67"/>
            <p:cNvSpPr/>
            <p:nvPr/>
          </p:nvSpPr>
          <p:spPr>
            <a:xfrm>
              <a:off x="5336356" y="2524987"/>
              <a:ext cx="56836" cy="56836"/>
            </a:xfrm>
            <a:custGeom>
              <a:rect b="b" l="l" r="r" t="t"/>
              <a:pathLst>
                <a:path extrusionOk="0" h="1787" w="1787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67"/>
            <p:cNvSpPr/>
            <p:nvPr/>
          </p:nvSpPr>
          <p:spPr>
            <a:xfrm>
              <a:off x="5486699" y="2534083"/>
              <a:ext cx="38643" cy="39025"/>
            </a:xfrm>
            <a:custGeom>
              <a:rect b="b" l="l" r="r" t="t"/>
              <a:pathLst>
                <a:path extrusionOk="0" h="1227" w="1215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67"/>
            <p:cNvSpPr/>
            <p:nvPr/>
          </p:nvSpPr>
          <p:spPr>
            <a:xfrm>
              <a:off x="5466248" y="2638594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8" name="Google Shape;12448;p67"/>
            <p:cNvSpPr/>
            <p:nvPr/>
          </p:nvSpPr>
          <p:spPr>
            <a:xfrm>
              <a:off x="5316287" y="2582458"/>
              <a:ext cx="325683" cy="140228"/>
            </a:xfrm>
            <a:custGeom>
              <a:rect b="b" l="l" r="r" t="t"/>
              <a:pathLst>
                <a:path extrusionOk="0" h="4409" w="1024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9" name="Google Shape;12449;p67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50" name="Google Shape;12450;p67"/>
            <p:cNvSpPr/>
            <p:nvPr/>
          </p:nvSpPr>
          <p:spPr>
            <a:xfrm>
              <a:off x="8196898" y="2562358"/>
              <a:ext cx="33363" cy="49012"/>
            </a:xfrm>
            <a:custGeom>
              <a:rect b="b" l="l" r="r" t="t"/>
              <a:pathLst>
                <a:path extrusionOk="0" h="1541" w="1049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67"/>
            <p:cNvSpPr/>
            <p:nvPr/>
          </p:nvSpPr>
          <p:spPr>
            <a:xfrm>
              <a:off x="8162421" y="2529471"/>
              <a:ext cx="51174" cy="21309"/>
            </a:xfrm>
            <a:custGeom>
              <a:rect b="b" l="l" r="r" t="t"/>
              <a:pathLst>
                <a:path extrusionOk="0" h="670" w="1609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67"/>
            <p:cNvSpPr/>
            <p:nvPr/>
          </p:nvSpPr>
          <p:spPr>
            <a:xfrm>
              <a:off x="8241966" y="2551258"/>
              <a:ext cx="47739" cy="30565"/>
            </a:xfrm>
            <a:custGeom>
              <a:rect b="b" l="l" r="r" t="t"/>
              <a:pathLst>
                <a:path extrusionOk="0" h="961" w="1501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67"/>
            <p:cNvSpPr/>
            <p:nvPr/>
          </p:nvSpPr>
          <p:spPr>
            <a:xfrm>
              <a:off x="8060582" y="2586720"/>
              <a:ext cx="33713" cy="48884"/>
            </a:xfrm>
            <a:custGeom>
              <a:rect b="b" l="l" r="r" t="t"/>
              <a:pathLst>
                <a:path extrusionOk="0" h="1537" w="106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4" name="Google Shape;12454;p67"/>
            <p:cNvSpPr/>
            <p:nvPr/>
          </p:nvSpPr>
          <p:spPr>
            <a:xfrm>
              <a:off x="7999612" y="2581568"/>
              <a:ext cx="49266" cy="22582"/>
            </a:xfrm>
            <a:custGeom>
              <a:rect b="b" l="l" r="r" t="t"/>
              <a:pathLst>
                <a:path extrusionOk="0" h="710" w="1549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5" name="Google Shape;12455;p67"/>
            <p:cNvSpPr/>
            <p:nvPr/>
          </p:nvSpPr>
          <p:spPr>
            <a:xfrm>
              <a:off x="8080651" y="2557873"/>
              <a:ext cx="48121" cy="28879"/>
            </a:xfrm>
            <a:custGeom>
              <a:rect b="b" l="l" r="r" t="t"/>
              <a:pathLst>
                <a:path extrusionOk="0" h="908" w="1513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67"/>
            <p:cNvSpPr/>
            <p:nvPr/>
          </p:nvSpPr>
          <p:spPr>
            <a:xfrm>
              <a:off x="7964753" y="2497698"/>
              <a:ext cx="269675" cy="231795"/>
            </a:xfrm>
            <a:custGeom>
              <a:rect b="b" l="l" r="r" t="t"/>
              <a:pathLst>
                <a:path extrusionOk="0" h="7288" w="8479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67"/>
            <p:cNvSpPr/>
            <p:nvPr/>
          </p:nvSpPr>
          <p:spPr>
            <a:xfrm>
              <a:off x="8045792" y="2634650"/>
              <a:ext cx="84124" cy="55850"/>
            </a:xfrm>
            <a:custGeom>
              <a:rect b="b" l="l" r="r" t="t"/>
              <a:pathLst>
                <a:path extrusionOk="0" h="1756" w="2645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67"/>
            <p:cNvSpPr/>
            <p:nvPr/>
          </p:nvSpPr>
          <p:spPr>
            <a:xfrm>
              <a:off x="8145787" y="2470823"/>
              <a:ext cx="181034" cy="231795"/>
            </a:xfrm>
            <a:custGeom>
              <a:rect b="b" l="l" r="r" t="t"/>
              <a:pathLst>
                <a:path extrusionOk="0" h="7288" w="5692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9" name="Google Shape;12459;p67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60" name="Google Shape;12460;p67"/>
            <p:cNvSpPr/>
            <p:nvPr/>
          </p:nvSpPr>
          <p:spPr>
            <a:xfrm>
              <a:off x="7693647" y="2566651"/>
              <a:ext cx="10623" cy="67045"/>
            </a:xfrm>
            <a:custGeom>
              <a:rect b="b" l="l" r="r" t="t"/>
              <a:pathLst>
                <a:path extrusionOk="0" h="2108" w="334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67"/>
            <p:cNvSpPr/>
            <p:nvPr/>
          </p:nvSpPr>
          <p:spPr>
            <a:xfrm>
              <a:off x="7524349" y="2545151"/>
              <a:ext cx="350332" cy="200244"/>
            </a:xfrm>
            <a:custGeom>
              <a:rect b="b" l="l" r="r" t="t"/>
              <a:pathLst>
                <a:path extrusionOk="0" h="6296" w="11015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67"/>
            <p:cNvSpPr/>
            <p:nvPr/>
          </p:nvSpPr>
          <p:spPr>
            <a:xfrm>
              <a:off x="7582298" y="2650998"/>
              <a:ext cx="86764" cy="50093"/>
            </a:xfrm>
            <a:custGeom>
              <a:rect b="b" l="l" r="r" t="t"/>
              <a:pathLst>
                <a:path extrusionOk="0" h="1575" w="2728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67"/>
            <p:cNvSpPr/>
            <p:nvPr/>
          </p:nvSpPr>
          <p:spPr>
            <a:xfrm>
              <a:off x="7729237" y="2650553"/>
              <a:ext cx="86732" cy="50156"/>
            </a:xfrm>
            <a:custGeom>
              <a:rect b="b" l="l" r="r" t="t"/>
              <a:pathLst>
                <a:path extrusionOk="0" h="1577" w="2727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67"/>
            <p:cNvSpPr/>
            <p:nvPr/>
          </p:nvSpPr>
          <p:spPr>
            <a:xfrm>
              <a:off x="7667885" y="2456447"/>
              <a:ext cx="62147" cy="121209"/>
            </a:xfrm>
            <a:custGeom>
              <a:rect b="b" l="l" r="r" t="t"/>
              <a:pathLst>
                <a:path extrusionOk="0" h="3811" w="1954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5" name="Google Shape;12465;p67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66" name="Google Shape;12466;p67"/>
            <p:cNvSpPr/>
            <p:nvPr/>
          </p:nvSpPr>
          <p:spPr>
            <a:xfrm>
              <a:off x="3973512" y="3208508"/>
              <a:ext cx="351795" cy="10623"/>
            </a:xfrm>
            <a:custGeom>
              <a:rect b="b" l="l" r="r" t="t"/>
              <a:pathLst>
                <a:path extrusionOk="0" h="334" w="11061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67"/>
            <p:cNvSpPr/>
            <p:nvPr/>
          </p:nvSpPr>
          <p:spPr>
            <a:xfrm>
              <a:off x="4116253" y="3052091"/>
              <a:ext cx="142804" cy="140546"/>
            </a:xfrm>
            <a:custGeom>
              <a:rect b="b" l="l" r="r" t="t"/>
              <a:pathLst>
                <a:path extrusionOk="0" h="4419" w="449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8" name="Google Shape;12468;p67"/>
            <p:cNvSpPr/>
            <p:nvPr/>
          </p:nvSpPr>
          <p:spPr>
            <a:xfrm>
              <a:off x="3995839" y="2992647"/>
              <a:ext cx="54927" cy="37148"/>
            </a:xfrm>
            <a:custGeom>
              <a:rect b="b" l="l" r="r" t="t"/>
              <a:pathLst>
                <a:path extrusionOk="0" h="1168" w="1727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9" name="Google Shape;12469;p67"/>
            <p:cNvSpPr/>
            <p:nvPr/>
          </p:nvSpPr>
          <p:spPr>
            <a:xfrm>
              <a:off x="4249548" y="2992647"/>
              <a:ext cx="54959" cy="37148"/>
            </a:xfrm>
            <a:custGeom>
              <a:rect b="b" l="l" r="r" t="t"/>
              <a:pathLst>
                <a:path extrusionOk="0" h="1168" w="1728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67"/>
            <p:cNvSpPr/>
            <p:nvPr/>
          </p:nvSpPr>
          <p:spPr>
            <a:xfrm>
              <a:off x="3972749" y="2894211"/>
              <a:ext cx="355230" cy="356725"/>
            </a:xfrm>
            <a:custGeom>
              <a:rect b="b" l="l" r="r" t="t"/>
              <a:pathLst>
                <a:path extrusionOk="0" h="11216" w="11169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1" name="Google Shape;12471;p67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72" name="Google Shape;12472;p67"/>
            <p:cNvSpPr/>
            <p:nvPr/>
          </p:nvSpPr>
          <p:spPr>
            <a:xfrm>
              <a:off x="3527797" y="2918796"/>
              <a:ext cx="355993" cy="307904"/>
            </a:xfrm>
            <a:custGeom>
              <a:rect b="b" l="l" r="r" t="t"/>
              <a:pathLst>
                <a:path extrusionOk="0" h="9681" w="11193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67"/>
            <p:cNvSpPr/>
            <p:nvPr/>
          </p:nvSpPr>
          <p:spPr>
            <a:xfrm>
              <a:off x="3552414" y="3088826"/>
              <a:ext cx="52669" cy="52224"/>
            </a:xfrm>
            <a:custGeom>
              <a:rect b="b" l="l" r="r" t="t"/>
              <a:pathLst>
                <a:path extrusionOk="0" h="1642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67"/>
            <p:cNvSpPr/>
            <p:nvPr/>
          </p:nvSpPr>
          <p:spPr>
            <a:xfrm>
              <a:off x="3552414" y="3153199"/>
              <a:ext cx="52669" cy="52256"/>
            </a:xfrm>
            <a:custGeom>
              <a:rect b="b" l="l" r="r" t="t"/>
              <a:pathLst>
                <a:path extrusionOk="0" h="1643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67"/>
            <p:cNvSpPr/>
            <p:nvPr/>
          </p:nvSpPr>
          <p:spPr>
            <a:xfrm>
              <a:off x="3616024" y="3153199"/>
              <a:ext cx="52287" cy="52256"/>
            </a:xfrm>
            <a:custGeom>
              <a:rect b="b" l="l" r="r" t="t"/>
              <a:pathLst>
                <a:path extrusionOk="0" h="1643" w="1644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67"/>
            <p:cNvSpPr/>
            <p:nvPr/>
          </p:nvSpPr>
          <p:spPr>
            <a:xfrm>
              <a:off x="367925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67"/>
            <p:cNvSpPr/>
            <p:nvPr/>
          </p:nvSpPr>
          <p:spPr>
            <a:xfrm>
              <a:off x="3742894" y="3153199"/>
              <a:ext cx="57185" cy="52256"/>
            </a:xfrm>
            <a:custGeom>
              <a:rect b="b" l="l" r="r" t="t"/>
              <a:pathLst>
                <a:path extrusionOk="0" h="1643" w="1798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67"/>
            <p:cNvSpPr/>
            <p:nvPr/>
          </p:nvSpPr>
          <p:spPr>
            <a:xfrm>
              <a:off x="3806122" y="3088826"/>
              <a:ext cx="57217" cy="52224"/>
            </a:xfrm>
            <a:custGeom>
              <a:rect b="b" l="l" r="r" t="t"/>
              <a:pathLst>
                <a:path extrusionOk="0" h="1642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67"/>
            <p:cNvSpPr/>
            <p:nvPr/>
          </p:nvSpPr>
          <p:spPr>
            <a:xfrm>
              <a:off x="380612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67"/>
            <p:cNvSpPr/>
            <p:nvPr/>
          </p:nvSpPr>
          <p:spPr>
            <a:xfrm>
              <a:off x="3549742" y="2940392"/>
              <a:ext cx="107215" cy="72420"/>
            </a:xfrm>
            <a:custGeom>
              <a:rect b="b" l="l" r="r" t="t"/>
              <a:pathLst>
                <a:path extrusionOk="0" h="2277" w="3371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67"/>
            <p:cNvSpPr/>
            <p:nvPr/>
          </p:nvSpPr>
          <p:spPr>
            <a:xfrm>
              <a:off x="3630050" y="2983551"/>
              <a:ext cx="93539" cy="73120"/>
            </a:xfrm>
            <a:custGeom>
              <a:rect b="b" l="l" r="r" t="t"/>
              <a:pathLst>
                <a:path extrusionOk="0" h="2299" w="2941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82" name="Google Shape;12482;p67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83" name="Google Shape;12483;p67"/>
            <p:cNvSpPr/>
            <p:nvPr/>
          </p:nvSpPr>
          <p:spPr>
            <a:xfrm>
              <a:off x="3082845" y="2920959"/>
              <a:ext cx="217769" cy="130432"/>
            </a:xfrm>
            <a:custGeom>
              <a:rect b="b" l="l" r="r" t="t"/>
              <a:pathLst>
                <a:path extrusionOk="0" h="4101" w="6847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67"/>
            <p:cNvSpPr/>
            <p:nvPr/>
          </p:nvSpPr>
          <p:spPr>
            <a:xfrm>
              <a:off x="3260444" y="2997577"/>
              <a:ext cx="178776" cy="225720"/>
            </a:xfrm>
            <a:custGeom>
              <a:rect b="b" l="l" r="r" t="t"/>
              <a:pathLst>
                <a:path extrusionOk="0" h="7097" w="5621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85" name="Google Shape;12485;p67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86" name="Google Shape;12486;p67"/>
            <p:cNvSpPr/>
            <p:nvPr/>
          </p:nvSpPr>
          <p:spPr>
            <a:xfrm>
              <a:off x="2748479" y="2894942"/>
              <a:ext cx="246171" cy="304119"/>
            </a:xfrm>
            <a:custGeom>
              <a:rect b="b" l="l" r="r" t="t"/>
              <a:pathLst>
                <a:path extrusionOk="0" h="9562" w="774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67"/>
            <p:cNvSpPr/>
            <p:nvPr/>
          </p:nvSpPr>
          <p:spPr>
            <a:xfrm>
              <a:off x="2639038" y="2945703"/>
              <a:ext cx="246552" cy="304851"/>
            </a:xfrm>
            <a:custGeom>
              <a:rect b="b" l="l" r="r" t="t"/>
              <a:pathLst>
                <a:path extrusionOk="0" h="9585" w="7752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88" name="Google Shape;12488;p67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89" name="Google Shape;12489;p67"/>
            <p:cNvSpPr/>
            <p:nvPr/>
          </p:nvSpPr>
          <p:spPr>
            <a:xfrm>
              <a:off x="2194468" y="2938865"/>
              <a:ext cx="355993" cy="267766"/>
            </a:xfrm>
            <a:custGeom>
              <a:rect b="b" l="l" r="r" t="t"/>
              <a:pathLst>
                <a:path extrusionOk="0" h="8419" w="11193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67"/>
            <p:cNvSpPr/>
            <p:nvPr/>
          </p:nvSpPr>
          <p:spPr>
            <a:xfrm>
              <a:off x="2217940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67"/>
            <p:cNvSpPr/>
            <p:nvPr/>
          </p:nvSpPr>
          <p:spPr>
            <a:xfrm>
              <a:off x="2270959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2" name="Google Shape;12492;p67"/>
            <p:cNvSpPr/>
            <p:nvPr/>
          </p:nvSpPr>
          <p:spPr>
            <a:xfrm>
              <a:off x="2323978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3" name="Google Shape;12493;p67"/>
            <p:cNvSpPr/>
            <p:nvPr/>
          </p:nvSpPr>
          <p:spPr>
            <a:xfrm>
              <a:off x="2376996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67"/>
            <p:cNvSpPr/>
            <p:nvPr/>
          </p:nvSpPr>
          <p:spPr>
            <a:xfrm>
              <a:off x="2429634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67"/>
            <p:cNvSpPr/>
            <p:nvPr/>
          </p:nvSpPr>
          <p:spPr>
            <a:xfrm>
              <a:off x="2482653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67"/>
            <p:cNvSpPr/>
            <p:nvPr/>
          </p:nvSpPr>
          <p:spPr>
            <a:xfrm>
              <a:off x="2223251" y="2962369"/>
              <a:ext cx="259433" cy="10623"/>
            </a:xfrm>
            <a:custGeom>
              <a:rect b="b" l="l" r="r" t="t"/>
              <a:pathLst>
                <a:path extrusionOk="0" h="334" w="815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67"/>
            <p:cNvSpPr/>
            <p:nvPr/>
          </p:nvSpPr>
          <p:spPr>
            <a:xfrm>
              <a:off x="2502340" y="2954927"/>
              <a:ext cx="30692" cy="25635"/>
            </a:xfrm>
            <a:custGeom>
              <a:rect b="b" l="l" r="r" t="t"/>
              <a:pathLst>
                <a:path extrusionOk="0" h="806" w="965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67"/>
            <p:cNvSpPr/>
            <p:nvPr/>
          </p:nvSpPr>
          <p:spPr>
            <a:xfrm>
              <a:off x="2217940" y="3032404"/>
              <a:ext cx="101140" cy="83361"/>
            </a:xfrm>
            <a:custGeom>
              <a:rect b="b" l="l" r="r" t="t"/>
              <a:pathLst>
                <a:path extrusionOk="0" h="2621" w="318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67"/>
            <p:cNvSpPr/>
            <p:nvPr/>
          </p:nvSpPr>
          <p:spPr>
            <a:xfrm>
              <a:off x="2217558" y="3082401"/>
              <a:ext cx="133708" cy="96592"/>
            </a:xfrm>
            <a:custGeom>
              <a:rect b="b" l="l" r="r" t="t"/>
              <a:pathLst>
                <a:path extrusionOk="0" h="3037" w="4204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67"/>
            <p:cNvSpPr/>
            <p:nvPr/>
          </p:nvSpPr>
          <p:spPr>
            <a:xfrm>
              <a:off x="2329671" y="3032404"/>
              <a:ext cx="82566" cy="145444"/>
            </a:xfrm>
            <a:custGeom>
              <a:rect b="b" l="l" r="r" t="t"/>
              <a:pathLst>
                <a:path extrusionOk="0" h="4573" w="2596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67"/>
            <p:cNvSpPr/>
            <p:nvPr/>
          </p:nvSpPr>
          <p:spPr>
            <a:xfrm>
              <a:off x="2437585" y="3032404"/>
              <a:ext cx="84092" cy="10655"/>
            </a:xfrm>
            <a:custGeom>
              <a:rect b="b" l="l" r="r" t="t"/>
              <a:pathLst>
                <a:path extrusionOk="0" h="335" w="2644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67"/>
            <p:cNvSpPr/>
            <p:nvPr/>
          </p:nvSpPr>
          <p:spPr>
            <a:xfrm>
              <a:off x="2427344" y="3055144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67"/>
            <p:cNvSpPr/>
            <p:nvPr/>
          </p:nvSpPr>
          <p:spPr>
            <a:xfrm>
              <a:off x="2427344" y="3077853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4" name="Google Shape;12504;p67"/>
            <p:cNvSpPr/>
            <p:nvPr/>
          </p:nvSpPr>
          <p:spPr>
            <a:xfrm>
              <a:off x="2427344" y="3100212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5" name="Google Shape;12505;p67"/>
            <p:cNvSpPr/>
            <p:nvPr/>
          </p:nvSpPr>
          <p:spPr>
            <a:xfrm>
              <a:off x="2427344" y="3122921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67"/>
            <p:cNvSpPr/>
            <p:nvPr/>
          </p:nvSpPr>
          <p:spPr>
            <a:xfrm>
              <a:off x="2427344" y="3145629"/>
              <a:ext cx="94334" cy="10655"/>
            </a:xfrm>
            <a:custGeom>
              <a:rect b="b" l="l" r="r" t="t"/>
              <a:pathLst>
                <a:path extrusionOk="0" h="335" w="2966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67"/>
            <p:cNvSpPr/>
            <p:nvPr/>
          </p:nvSpPr>
          <p:spPr>
            <a:xfrm>
              <a:off x="2427344" y="3167988"/>
              <a:ext cx="68953" cy="10241"/>
            </a:xfrm>
            <a:custGeom>
              <a:rect b="b" l="l" r="r" t="t"/>
              <a:pathLst>
                <a:path extrusionOk="0" h="322" w="21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67"/>
            <p:cNvSpPr/>
            <p:nvPr/>
          </p:nvSpPr>
          <p:spPr>
            <a:xfrm>
              <a:off x="2323214" y="3050882"/>
              <a:ext cx="66695" cy="69780"/>
            </a:xfrm>
            <a:custGeom>
              <a:rect b="b" l="l" r="r" t="t"/>
              <a:pathLst>
                <a:path extrusionOk="0" h="2194" w="2097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9" name="Google Shape;12509;p67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510" name="Google Shape;12510;p67"/>
            <p:cNvSpPr/>
            <p:nvPr/>
          </p:nvSpPr>
          <p:spPr>
            <a:xfrm>
              <a:off x="1899858" y="2895324"/>
              <a:ext cx="206033" cy="161728"/>
            </a:xfrm>
            <a:custGeom>
              <a:rect b="b" l="l" r="r" t="t"/>
              <a:pathLst>
                <a:path extrusionOk="0" h="5085" w="6478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1" name="Google Shape;12511;p67"/>
            <p:cNvSpPr/>
            <p:nvPr/>
          </p:nvSpPr>
          <p:spPr>
            <a:xfrm>
              <a:off x="1751424" y="2894561"/>
              <a:ext cx="135585" cy="161379"/>
            </a:xfrm>
            <a:custGeom>
              <a:rect b="b" l="l" r="r" t="t"/>
              <a:pathLst>
                <a:path extrusionOk="0" h="5074" w="4263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67"/>
            <p:cNvSpPr/>
            <p:nvPr/>
          </p:nvSpPr>
          <p:spPr>
            <a:xfrm>
              <a:off x="1931663" y="2921468"/>
              <a:ext cx="64787" cy="10241"/>
            </a:xfrm>
            <a:custGeom>
              <a:rect b="b" l="l" r="r" t="t"/>
              <a:pathLst>
                <a:path extrusionOk="0" h="322" w="2037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67"/>
            <p:cNvSpPr/>
            <p:nvPr/>
          </p:nvSpPr>
          <p:spPr>
            <a:xfrm>
              <a:off x="2009681" y="2921468"/>
              <a:ext cx="65168" cy="10241"/>
            </a:xfrm>
            <a:custGeom>
              <a:rect b="b" l="l" r="r" t="t"/>
              <a:pathLst>
                <a:path extrusionOk="0" h="322" w="204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67"/>
            <p:cNvSpPr/>
            <p:nvPr/>
          </p:nvSpPr>
          <p:spPr>
            <a:xfrm>
              <a:off x="1931663" y="2954418"/>
              <a:ext cx="64787" cy="10623"/>
            </a:xfrm>
            <a:custGeom>
              <a:rect b="b" l="l" r="r" t="t"/>
              <a:pathLst>
                <a:path extrusionOk="0" h="334" w="203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67"/>
            <p:cNvSpPr/>
            <p:nvPr/>
          </p:nvSpPr>
          <p:spPr>
            <a:xfrm>
              <a:off x="2009681" y="2954418"/>
              <a:ext cx="65168" cy="10623"/>
            </a:xfrm>
            <a:custGeom>
              <a:rect b="b" l="l" r="r" t="t"/>
              <a:pathLst>
                <a:path extrusionOk="0" h="334" w="2049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67"/>
            <p:cNvSpPr/>
            <p:nvPr/>
          </p:nvSpPr>
          <p:spPr>
            <a:xfrm>
              <a:off x="1931663" y="2987718"/>
              <a:ext cx="64787" cy="10273"/>
            </a:xfrm>
            <a:custGeom>
              <a:rect b="b" l="l" r="r" t="t"/>
              <a:pathLst>
                <a:path extrusionOk="0" h="323" w="203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67"/>
            <p:cNvSpPr/>
            <p:nvPr/>
          </p:nvSpPr>
          <p:spPr>
            <a:xfrm>
              <a:off x="2009681" y="2987718"/>
              <a:ext cx="65168" cy="10273"/>
            </a:xfrm>
            <a:custGeom>
              <a:rect b="b" l="l" r="r" t="t"/>
              <a:pathLst>
                <a:path extrusionOk="0" h="323" w="204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8" name="Google Shape;12518;p67"/>
            <p:cNvSpPr/>
            <p:nvPr/>
          </p:nvSpPr>
          <p:spPr>
            <a:xfrm>
              <a:off x="1931663" y="3020668"/>
              <a:ext cx="64787" cy="10655"/>
            </a:xfrm>
            <a:custGeom>
              <a:rect b="b" l="l" r="r" t="t"/>
              <a:pathLst>
                <a:path extrusionOk="0" h="335" w="20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9" name="Google Shape;12519;p67"/>
            <p:cNvSpPr/>
            <p:nvPr/>
          </p:nvSpPr>
          <p:spPr>
            <a:xfrm>
              <a:off x="2009681" y="3020668"/>
              <a:ext cx="65168" cy="10655"/>
            </a:xfrm>
            <a:custGeom>
              <a:rect b="b" l="l" r="r" t="t"/>
              <a:pathLst>
                <a:path extrusionOk="0" h="335" w="2049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67"/>
            <p:cNvSpPr/>
            <p:nvPr/>
          </p:nvSpPr>
          <p:spPr>
            <a:xfrm>
              <a:off x="1749897" y="3069138"/>
              <a:ext cx="355993" cy="181034"/>
            </a:xfrm>
            <a:custGeom>
              <a:rect b="b" l="l" r="r" t="t"/>
              <a:pathLst>
                <a:path extrusionOk="0" h="5692" w="11193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21" name="Google Shape;12521;p67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22" name="Google Shape;12522;p67"/>
            <p:cNvSpPr/>
            <p:nvPr/>
          </p:nvSpPr>
          <p:spPr>
            <a:xfrm>
              <a:off x="1305709" y="2975600"/>
              <a:ext cx="281379" cy="275336"/>
            </a:xfrm>
            <a:custGeom>
              <a:rect b="b" l="l" r="r" t="t"/>
              <a:pathLst>
                <a:path extrusionOk="0" h="8657" w="8847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67"/>
            <p:cNvSpPr/>
            <p:nvPr/>
          </p:nvSpPr>
          <p:spPr>
            <a:xfrm>
              <a:off x="1305327" y="2894211"/>
              <a:ext cx="357520" cy="357488"/>
            </a:xfrm>
            <a:custGeom>
              <a:rect b="b" l="l" r="r" t="t"/>
              <a:pathLst>
                <a:path extrusionOk="0" h="11240" w="11241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67"/>
            <p:cNvSpPr/>
            <p:nvPr/>
          </p:nvSpPr>
          <p:spPr>
            <a:xfrm>
              <a:off x="1366679" y="3029191"/>
              <a:ext cx="57981" cy="70289"/>
            </a:xfrm>
            <a:custGeom>
              <a:rect b="b" l="l" r="r" t="t"/>
              <a:pathLst>
                <a:path extrusionOk="0" h="2210" w="1823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5" name="Google Shape;12525;p67"/>
            <p:cNvSpPr/>
            <p:nvPr/>
          </p:nvSpPr>
          <p:spPr>
            <a:xfrm>
              <a:off x="1428031" y="3091211"/>
              <a:ext cx="100377" cy="99518"/>
            </a:xfrm>
            <a:custGeom>
              <a:rect b="b" l="l" r="r" t="t"/>
              <a:pathLst>
                <a:path extrusionOk="0" h="3129" w="3156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6" name="Google Shape;12526;p67"/>
            <p:cNvSpPr/>
            <p:nvPr/>
          </p:nvSpPr>
          <p:spPr>
            <a:xfrm>
              <a:off x="1366297" y="3110040"/>
              <a:ext cx="66663" cy="80689"/>
            </a:xfrm>
            <a:custGeom>
              <a:rect b="b" l="l" r="r" t="t"/>
              <a:pathLst>
                <a:path extrusionOk="0" h="2537" w="209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27" name="Google Shape;12527;p67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28" name="Google Shape;12528;p67"/>
            <p:cNvSpPr/>
            <p:nvPr/>
          </p:nvSpPr>
          <p:spPr>
            <a:xfrm>
              <a:off x="1056167" y="3155298"/>
              <a:ext cx="57472" cy="57662"/>
            </a:xfrm>
            <a:custGeom>
              <a:rect b="b" l="l" r="r" t="t"/>
              <a:pathLst>
                <a:path extrusionOk="0" h="1813" w="1807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67"/>
            <p:cNvSpPr/>
            <p:nvPr/>
          </p:nvSpPr>
          <p:spPr>
            <a:xfrm>
              <a:off x="868326" y="2975027"/>
              <a:ext cx="192802" cy="82025"/>
            </a:xfrm>
            <a:custGeom>
              <a:rect b="b" l="l" r="r" t="t"/>
              <a:pathLst>
                <a:path extrusionOk="0" h="2579" w="6062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0" name="Google Shape;12530;p67"/>
            <p:cNvSpPr/>
            <p:nvPr/>
          </p:nvSpPr>
          <p:spPr>
            <a:xfrm>
              <a:off x="853950" y="3067580"/>
              <a:ext cx="137875" cy="168598"/>
            </a:xfrm>
            <a:custGeom>
              <a:rect b="b" l="l" r="r" t="t"/>
              <a:pathLst>
                <a:path extrusionOk="0" h="5301" w="4335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1" name="Google Shape;12531;p67"/>
            <p:cNvSpPr/>
            <p:nvPr/>
          </p:nvSpPr>
          <p:spPr>
            <a:xfrm>
              <a:off x="937248" y="3014975"/>
              <a:ext cx="87877" cy="57217"/>
            </a:xfrm>
            <a:custGeom>
              <a:rect b="b" l="l" r="r" t="t"/>
              <a:pathLst>
                <a:path extrusionOk="0" h="1799" w="2763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67"/>
            <p:cNvSpPr/>
            <p:nvPr/>
          </p:nvSpPr>
          <p:spPr>
            <a:xfrm>
              <a:off x="978912" y="3095664"/>
              <a:ext cx="78399" cy="79290"/>
            </a:xfrm>
            <a:custGeom>
              <a:rect b="b" l="l" r="r" t="t"/>
              <a:pathLst>
                <a:path extrusionOk="0" h="2493" w="2465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67"/>
            <p:cNvSpPr/>
            <p:nvPr/>
          </p:nvSpPr>
          <p:spPr>
            <a:xfrm>
              <a:off x="891067" y="3070697"/>
              <a:ext cx="74615" cy="77477"/>
            </a:xfrm>
            <a:custGeom>
              <a:rect b="b" l="l" r="r" t="t"/>
              <a:pathLst>
                <a:path extrusionOk="0" h="2436" w="2346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67"/>
            <p:cNvSpPr/>
            <p:nvPr/>
          </p:nvSpPr>
          <p:spPr>
            <a:xfrm>
              <a:off x="999745" y="2894720"/>
              <a:ext cx="218310" cy="353290"/>
            </a:xfrm>
            <a:custGeom>
              <a:rect b="b" l="l" r="r" t="t"/>
              <a:pathLst>
                <a:path extrusionOk="0" h="11108" w="6864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5" name="Google Shape;12535;p67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36" name="Google Shape;12536;p67"/>
            <p:cNvSpPr/>
            <p:nvPr/>
          </p:nvSpPr>
          <p:spPr>
            <a:xfrm>
              <a:off x="7066548" y="2912594"/>
              <a:ext cx="219264" cy="266399"/>
            </a:xfrm>
            <a:custGeom>
              <a:rect b="b" l="l" r="r" t="t"/>
              <a:pathLst>
                <a:path extrusionOk="0" h="8376" w="6894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7" name="Google Shape;12537;p67"/>
            <p:cNvSpPr/>
            <p:nvPr/>
          </p:nvSpPr>
          <p:spPr>
            <a:xfrm>
              <a:off x="7262690" y="2968571"/>
              <a:ext cx="156067" cy="278962"/>
            </a:xfrm>
            <a:custGeom>
              <a:rect b="b" l="l" r="r" t="t"/>
              <a:pathLst>
                <a:path extrusionOk="0" h="8771" w="4907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8" name="Google Shape;12538;p67"/>
            <p:cNvSpPr/>
            <p:nvPr/>
          </p:nvSpPr>
          <p:spPr>
            <a:xfrm>
              <a:off x="7356610" y="3200843"/>
              <a:ext cx="58362" cy="24363"/>
            </a:xfrm>
            <a:custGeom>
              <a:rect b="b" l="l" r="r" t="t"/>
              <a:pathLst>
                <a:path extrusionOk="0" h="766" w="1835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67"/>
            <p:cNvSpPr/>
            <p:nvPr/>
          </p:nvSpPr>
          <p:spPr>
            <a:xfrm>
              <a:off x="7068806" y="3188821"/>
              <a:ext cx="179539" cy="24617"/>
            </a:xfrm>
            <a:custGeom>
              <a:rect b="b" l="l" r="r" t="t"/>
              <a:pathLst>
                <a:path extrusionOk="0" h="774" w="5645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67"/>
            <p:cNvSpPr/>
            <p:nvPr/>
          </p:nvSpPr>
          <p:spPr>
            <a:xfrm>
              <a:off x="7361158" y="3154726"/>
              <a:ext cx="49997" cy="20482"/>
            </a:xfrm>
            <a:custGeom>
              <a:rect b="b" l="l" r="r" t="t"/>
              <a:pathLst>
                <a:path extrusionOk="0" h="644" w="1572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67"/>
            <p:cNvSpPr/>
            <p:nvPr/>
          </p:nvSpPr>
          <p:spPr>
            <a:xfrm>
              <a:off x="7155920" y="3139523"/>
              <a:ext cx="148084" cy="33045"/>
            </a:xfrm>
            <a:custGeom>
              <a:rect b="b" l="l" r="r" t="t"/>
              <a:pathLst>
                <a:path extrusionOk="0" h="1039" w="4656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42" name="Google Shape;12542;p67"/>
          <p:cNvSpPr/>
          <p:nvPr/>
        </p:nvSpPr>
        <p:spPr>
          <a:xfrm>
            <a:off x="6591286" y="2883970"/>
            <a:ext cx="390088" cy="357520"/>
          </a:xfrm>
          <a:custGeom>
            <a:rect b="b" l="l" r="r" t="t"/>
            <a:pathLst>
              <a:path extrusionOk="0" h="11241" w="12265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43" name="Google Shape;12543;p67"/>
          <p:cNvSpPr/>
          <p:nvPr/>
        </p:nvSpPr>
        <p:spPr>
          <a:xfrm>
            <a:off x="6134980" y="2901781"/>
            <a:ext cx="390470" cy="332108"/>
          </a:xfrm>
          <a:custGeom>
            <a:rect b="b" l="l" r="r" t="t"/>
            <a:pathLst>
              <a:path extrusionOk="0" h="10442" w="12277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44" name="Google Shape;12544;p67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45" name="Google Shape;12545;p67"/>
            <p:cNvSpPr/>
            <p:nvPr/>
          </p:nvSpPr>
          <p:spPr>
            <a:xfrm>
              <a:off x="7541397" y="2904802"/>
              <a:ext cx="318495" cy="352209"/>
            </a:xfrm>
            <a:custGeom>
              <a:rect b="b" l="l" r="r" t="t"/>
              <a:pathLst>
                <a:path extrusionOk="0" h="11074" w="10014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67"/>
            <p:cNvSpPr/>
            <p:nvPr/>
          </p:nvSpPr>
          <p:spPr>
            <a:xfrm>
              <a:off x="7642505" y="2952128"/>
              <a:ext cx="112876" cy="106451"/>
            </a:xfrm>
            <a:custGeom>
              <a:rect b="b" l="l" r="r" t="t"/>
              <a:pathLst>
                <a:path extrusionOk="0" h="3347" w="3549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7" name="Google Shape;12547;p67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48" name="Google Shape;12548;p67"/>
            <p:cNvSpPr/>
            <p:nvPr/>
          </p:nvSpPr>
          <p:spPr>
            <a:xfrm>
              <a:off x="8094263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9" name="Google Shape;12549;p67"/>
            <p:cNvSpPr/>
            <p:nvPr/>
          </p:nvSpPr>
          <p:spPr>
            <a:xfrm>
              <a:off x="8187420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67"/>
            <p:cNvSpPr/>
            <p:nvPr/>
          </p:nvSpPr>
          <p:spPr>
            <a:xfrm>
              <a:off x="8094263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67"/>
            <p:cNvSpPr/>
            <p:nvPr/>
          </p:nvSpPr>
          <p:spPr>
            <a:xfrm>
              <a:off x="8187420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67"/>
            <p:cNvSpPr/>
            <p:nvPr/>
          </p:nvSpPr>
          <p:spPr>
            <a:xfrm>
              <a:off x="8003015" y="3050214"/>
              <a:ext cx="306759" cy="205269"/>
            </a:xfrm>
            <a:custGeom>
              <a:rect b="b" l="l" r="r" t="t"/>
              <a:pathLst>
                <a:path extrusionOk="0" h="6454" w="9645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67"/>
            <p:cNvSpPr/>
            <p:nvPr/>
          </p:nvSpPr>
          <p:spPr>
            <a:xfrm>
              <a:off x="8040131" y="2904039"/>
              <a:ext cx="230268" cy="132182"/>
            </a:xfrm>
            <a:custGeom>
              <a:rect b="b" l="l" r="r" t="t"/>
              <a:pathLst>
                <a:path extrusionOk="0" h="4156" w="724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4" name="Google Shape;12554;p67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55" name="Google Shape;12555;p67"/>
            <p:cNvSpPr/>
            <p:nvPr/>
          </p:nvSpPr>
          <p:spPr>
            <a:xfrm>
              <a:off x="5772594" y="3003366"/>
              <a:ext cx="112113" cy="110872"/>
            </a:xfrm>
            <a:custGeom>
              <a:rect b="b" l="l" r="r" t="t"/>
              <a:pathLst>
                <a:path extrusionOk="0" h="3486" w="3525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6" name="Google Shape;12556;p67"/>
            <p:cNvSpPr/>
            <p:nvPr/>
          </p:nvSpPr>
          <p:spPr>
            <a:xfrm>
              <a:off x="5800996" y="3031736"/>
              <a:ext cx="112113" cy="110904"/>
            </a:xfrm>
            <a:custGeom>
              <a:rect b="b" l="l" r="r" t="t"/>
              <a:pathLst>
                <a:path extrusionOk="0" h="3487" w="3525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7" name="Google Shape;12557;p67"/>
            <p:cNvSpPr/>
            <p:nvPr/>
          </p:nvSpPr>
          <p:spPr>
            <a:xfrm>
              <a:off x="5829016" y="3141558"/>
              <a:ext cx="31455" cy="30247"/>
            </a:xfrm>
            <a:custGeom>
              <a:rect b="b" l="l" r="r" t="t"/>
              <a:pathLst>
                <a:path extrusionOk="0" h="951" w="989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67"/>
            <p:cNvSpPr/>
            <p:nvPr/>
          </p:nvSpPr>
          <p:spPr>
            <a:xfrm>
              <a:off x="5866514" y="3060519"/>
              <a:ext cx="75378" cy="73788"/>
            </a:xfrm>
            <a:custGeom>
              <a:rect b="b" l="l" r="r" t="t"/>
              <a:pathLst>
                <a:path extrusionOk="0" h="2320" w="237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67"/>
            <p:cNvSpPr/>
            <p:nvPr/>
          </p:nvSpPr>
          <p:spPr>
            <a:xfrm>
              <a:off x="5687770" y="2885496"/>
              <a:ext cx="369638" cy="369606"/>
            </a:xfrm>
            <a:custGeom>
              <a:rect b="b" l="l" r="r" t="t"/>
              <a:pathLst>
                <a:path extrusionOk="0" h="11621" w="11622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67"/>
            <p:cNvSpPr/>
            <p:nvPr/>
          </p:nvSpPr>
          <p:spPr>
            <a:xfrm>
              <a:off x="5737386" y="2968794"/>
              <a:ext cx="182942" cy="181416"/>
            </a:xfrm>
            <a:custGeom>
              <a:rect b="b" l="l" r="r" t="t"/>
              <a:pathLst>
                <a:path extrusionOk="0" h="5704" w="5752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67"/>
            <p:cNvSpPr/>
            <p:nvPr/>
          </p:nvSpPr>
          <p:spPr>
            <a:xfrm>
              <a:off x="5793808" y="3024548"/>
              <a:ext cx="181797" cy="181320"/>
            </a:xfrm>
            <a:custGeom>
              <a:rect b="b" l="l" r="r" t="t"/>
              <a:pathLst>
                <a:path extrusionOk="0" h="5701" w="5716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67"/>
            <p:cNvSpPr/>
            <p:nvPr/>
          </p:nvSpPr>
          <p:spPr>
            <a:xfrm>
              <a:off x="5964600" y="3015483"/>
              <a:ext cx="23122" cy="21882"/>
            </a:xfrm>
            <a:custGeom>
              <a:rect b="b" l="l" r="r" t="t"/>
              <a:pathLst>
                <a:path extrusionOk="0" h="688" w="727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67"/>
            <p:cNvSpPr/>
            <p:nvPr/>
          </p:nvSpPr>
          <p:spPr>
            <a:xfrm>
              <a:off x="5935817" y="2986700"/>
              <a:ext cx="22741" cy="21119"/>
            </a:xfrm>
            <a:custGeom>
              <a:rect b="b" l="l" r="r" t="t"/>
              <a:pathLst>
                <a:path extrusionOk="0" h="664" w="715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67"/>
            <p:cNvSpPr/>
            <p:nvPr/>
          </p:nvSpPr>
          <p:spPr>
            <a:xfrm>
              <a:off x="5906270" y="2957153"/>
              <a:ext cx="23504" cy="21914"/>
            </a:xfrm>
            <a:custGeom>
              <a:rect b="b" l="l" r="r" t="t"/>
              <a:pathLst>
                <a:path extrusionOk="0" h="689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5" name="Google Shape;12565;p67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66" name="Google Shape;12566;p67"/>
            <p:cNvSpPr/>
            <p:nvPr/>
          </p:nvSpPr>
          <p:spPr>
            <a:xfrm>
              <a:off x="4994802" y="3168370"/>
              <a:ext cx="10241" cy="10623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7" name="Google Shape;12567;p67"/>
            <p:cNvSpPr/>
            <p:nvPr/>
          </p:nvSpPr>
          <p:spPr>
            <a:xfrm>
              <a:off x="4994802" y="3194864"/>
              <a:ext cx="10241" cy="10273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67"/>
            <p:cNvSpPr/>
            <p:nvPr/>
          </p:nvSpPr>
          <p:spPr>
            <a:xfrm>
              <a:off x="4937999" y="2904802"/>
              <a:ext cx="45831" cy="221935"/>
            </a:xfrm>
            <a:custGeom>
              <a:rect b="b" l="l" r="r" t="t"/>
              <a:pathLst>
                <a:path extrusionOk="0" h="6978" w="1441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67"/>
            <p:cNvSpPr/>
            <p:nvPr/>
          </p:nvSpPr>
          <p:spPr>
            <a:xfrm>
              <a:off x="4937617" y="3141463"/>
              <a:ext cx="44718" cy="10273"/>
            </a:xfrm>
            <a:custGeom>
              <a:rect b="b" l="l" r="r" t="t"/>
              <a:pathLst>
                <a:path extrusionOk="0" h="323" w="140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67"/>
            <p:cNvSpPr/>
            <p:nvPr/>
          </p:nvSpPr>
          <p:spPr>
            <a:xfrm>
              <a:off x="4937617" y="3168370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67"/>
            <p:cNvSpPr/>
            <p:nvPr/>
          </p:nvSpPr>
          <p:spPr>
            <a:xfrm>
              <a:off x="4937617" y="3195245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67"/>
            <p:cNvSpPr/>
            <p:nvPr/>
          </p:nvSpPr>
          <p:spPr>
            <a:xfrm>
              <a:off x="4881958" y="3054953"/>
              <a:ext cx="156417" cy="199386"/>
            </a:xfrm>
            <a:custGeom>
              <a:rect b="b" l="l" r="r" t="t"/>
              <a:pathLst>
                <a:path extrusionOk="0" h="6269" w="4918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3" name="Google Shape;12573;p67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74" name="Google Shape;12574;p67"/>
            <p:cNvSpPr/>
            <p:nvPr/>
          </p:nvSpPr>
          <p:spPr>
            <a:xfrm>
              <a:off x="5328023" y="3080397"/>
              <a:ext cx="72356" cy="70257"/>
            </a:xfrm>
            <a:custGeom>
              <a:rect b="b" l="l" r="r" t="t"/>
              <a:pathLst>
                <a:path extrusionOk="0" h="2209" w="2275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67"/>
            <p:cNvSpPr/>
            <p:nvPr/>
          </p:nvSpPr>
          <p:spPr>
            <a:xfrm>
              <a:off x="5372328" y="3064877"/>
              <a:ext cx="56836" cy="55468"/>
            </a:xfrm>
            <a:custGeom>
              <a:rect b="b" l="l" r="r" t="t"/>
              <a:pathLst>
                <a:path extrusionOk="0" h="1744" w="1787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67"/>
            <p:cNvSpPr/>
            <p:nvPr/>
          </p:nvSpPr>
          <p:spPr>
            <a:xfrm>
              <a:off x="5390902" y="3028269"/>
              <a:ext cx="57949" cy="73533"/>
            </a:xfrm>
            <a:custGeom>
              <a:rect b="b" l="l" r="r" t="t"/>
              <a:pathLst>
                <a:path extrusionOk="0" h="2312" w="1822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7" name="Google Shape;12577;p67"/>
            <p:cNvSpPr/>
            <p:nvPr/>
          </p:nvSpPr>
          <p:spPr>
            <a:xfrm>
              <a:off x="5230318" y="2886514"/>
              <a:ext cx="371133" cy="367443"/>
            </a:xfrm>
            <a:custGeom>
              <a:rect b="b" l="l" r="r" t="t"/>
              <a:pathLst>
                <a:path extrusionOk="0" h="11553" w="11669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8" name="Google Shape;12578;p67"/>
            <p:cNvSpPr/>
            <p:nvPr/>
          </p:nvSpPr>
          <p:spPr>
            <a:xfrm>
              <a:off x="5337501" y="3026074"/>
              <a:ext cx="181797" cy="180175"/>
            </a:xfrm>
            <a:custGeom>
              <a:rect b="b" l="l" r="r" t="t"/>
              <a:pathLst>
                <a:path extrusionOk="0" h="5665" w="5716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67"/>
            <p:cNvSpPr/>
            <p:nvPr/>
          </p:nvSpPr>
          <p:spPr>
            <a:xfrm>
              <a:off x="5281461" y="2969462"/>
              <a:ext cx="181416" cy="180366"/>
            </a:xfrm>
            <a:custGeom>
              <a:rect b="b" l="l" r="r" t="t"/>
              <a:pathLst>
                <a:path extrusionOk="0" h="5671" w="5704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67"/>
            <p:cNvSpPr/>
            <p:nvPr/>
          </p:nvSpPr>
          <p:spPr>
            <a:xfrm>
              <a:off x="5508294" y="3016978"/>
              <a:ext cx="23122" cy="21532"/>
            </a:xfrm>
            <a:custGeom>
              <a:rect b="b" l="l" r="r" t="t"/>
              <a:pathLst>
                <a:path extrusionOk="0" h="677" w="727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67"/>
            <p:cNvSpPr/>
            <p:nvPr/>
          </p:nvSpPr>
          <p:spPr>
            <a:xfrm>
              <a:off x="5478366" y="2987082"/>
              <a:ext cx="23504" cy="21882"/>
            </a:xfrm>
            <a:custGeom>
              <a:rect b="b" l="l" r="r" t="t"/>
              <a:pathLst>
                <a:path extrusionOk="0" h="688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67"/>
            <p:cNvSpPr/>
            <p:nvPr/>
          </p:nvSpPr>
          <p:spPr>
            <a:xfrm>
              <a:off x="5449200" y="2957916"/>
              <a:ext cx="23122" cy="21500"/>
            </a:xfrm>
            <a:custGeom>
              <a:rect b="b" l="l" r="r" t="t"/>
              <a:pathLst>
                <a:path extrusionOk="0" h="676" w="727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83" name="Google Shape;12583;p67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84" name="Google Shape;12584;p67"/>
            <p:cNvSpPr/>
            <p:nvPr/>
          </p:nvSpPr>
          <p:spPr>
            <a:xfrm>
              <a:off x="5857799" y="3457668"/>
              <a:ext cx="26525" cy="50761"/>
            </a:xfrm>
            <a:custGeom>
              <a:rect b="b" l="l" r="r" t="t"/>
              <a:pathLst>
                <a:path extrusionOk="0" h="1596" w="834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67"/>
            <p:cNvSpPr/>
            <p:nvPr/>
          </p:nvSpPr>
          <p:spPr>
            <a:xfrm>
              <a:off x="5823704" y="3457668"/>
              <a:ext cx="26557" cy="51142"/>
            </a:xfrm>
            <a:custGeom>
              <a:rect b="b" l="l" r="r" t="t"/>
              <a:pathLst>
                <a:path extrusionOk="0" h="1608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67"/>
            <p:cNvSpPr/>
            <p:nvPr/>
          </p:nvSpPr>
          <p:spPr>
            <a:xfrm>
              <a:off x="5788115" y="3457668"/>
              <a:ext cx="26557" cy="50761"/>
            </a:xfrm>
            <a:custGeom>
              <a:rect b="b" l="l" r="r" t="t"/>
              <a:pathLst>
                <a:path extrusionOk="0" h="1596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67"/>
            <p:cNvSpPr/>
            <p:nvPr/>
          </p:nvSpPr>
          <p:spPr>
            <a:xfrm>
              <a:off x="5913458" y="3457668"/>
              <a:ext cx="142423" cy="50761"/>
            </a:xfrm>
            <a:custGeom>
              <a:rect b="b" l="l" r="r" t="t"/>
              <a:pathLst>
                <a:path extrusionOk="0" h="1596" w="4478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67"/>
            <p:cNvSpPr/>
            <p:nvPr/>
          </p:nvSpPr>
          <p:spPr>
            <a:xfrm>
              <a:off x="5748358" y="3434578"/>
              <a:ext cx="352590" cy="39788"/>
            </a:xfrm>
            <a:custGeom>
              <a:rect b="b" l="l" r="r" t="t"/>
              <a:pathLst>
                <a:path extrusionOk="0" h="1251" w="11086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67"/>
            <p:cNvSpPr/>
            <p:nvPr/>
          </p:nvSpPr>
          <p:spPr>
            <a:xfrm>
              <a:off x="5748358" y="3488328"/>
              <a:ext cx="352590" cy="128810"/>
            </a:xfrm>
            <a:custGeom>
              <a:rect b="b" l="l" r="r" t="t"/>
              <a:pathLst>
                <a:path extrusionOk="0" h="4050" w="11086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0" name="Google Shape;12590;p67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91" name="Google Shape;12591;p67"/>
            <p:cNvSpPr/>
            <p:nvPr/>
          </p:nvSpPr>
          <p:spPr>
            <a:xfrm>
              <a:off x="1100089" y="4490790"/>
              <a:ext cx="24267" cy="17366"/>
            </a:xfrm>
            <a:custGeom>
              <a:rect b="b" l="l" r="r" t="t"/>
              <a:pathLst>
                <a:path extrusionOk="0" h="546" w="763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67"/>
            <p:cNvSpPr/>
            <p:nvPr/>
          </p:nvSpPr>
          <p:spPr>
            <a:xfrm>
              <a:off x="1100089" y="4476001"/>
              <a:ext cx="24267" cy="17397"/>
            </a:xfrm>
            <a:custGeom>
              <a:rect b="b" l="l" r="r" t="t"/>
              <a:pathLst>
                <a:path extrusionOk="0" h="547" w="763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3" name="Google Shape;12593;p67"/>
            <p:cNvSpPr/>
            <p:nvPr/>
          </p:nvSpPr>
          <p:spPr>
            <a:xfrm>
              <a:off x="862283" y="4274771"/>
              <a:ext cx="341204" cy="359301"/>
            </a:xfrm>
            <a:custGeom>
              <a:rect b="b" l="l" r="r" t="t"/>
              <a:pathLst>
                <a:path extrusionOk="0" h="11297" w="10728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4" name="Google Shape;12594;p67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95" name="Google Shape;12595;p67"/>
            <p:cNvSpPr/>
            <p:nvPr/>
          </p:nvSpPr>
          <p:spPr>
            <a:xfrm>
              <a:off x="1396957" y="4287365"/>
              <a:ext cx="301861" cy="332871"/>
            </a:xfrm>
            <a:custGeom>
              <a:rect b="b" l="l" r="r" t="t"/>
              <a:pathLst>
                <a:path extrusionOk="0" h="10466" w="9491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67"/>
            <p:cNvSpPr/>
            <p:nvPr/>
          </p:nvSpPr>
          <p:spPr>
            <a:xfrm>
              <a:off x="1689309" y="4378614"/>
              <a:ext cx="9510" cy="46976"/>
            </a:xfrm>
            <a:custGeom>
              <a:rect b="b" l="l" r="r" t="t"/>
              <a:pathLst>
                <a:path extrusionOk="0" h="1477" w="29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67"/>
            <p:cNvSpPr/>
            <p:nvPr/>
          </p:nvSpPr>
          <p:spPr>
            <a:xfrm>
              <a:off x="1520424" y="4385420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67"/>
            <p:cNvSpPr/>
            <p:nvPr/>
          </p:nvSpPr>
          <p:spPr>
            <a:xfrm>
              <a:off x="1563202" y="4398683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67"/>
            <p:cNvSpPr/>
            <p:nvPr/>
          </p:nvSpPr>
          <p:spPr>
            <a:xfrm>
              <a:off x="1563965" y="4410037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0" name="Google Shape;12600;p67"/>
            <p:cNvSpPr/>
            <p:nvPr/>
          </p:nvSpPr>
          <p:spPr>
            <a:xfrm>
              <a:off x="1563202" y="4385039"/>
              <a:ext cx="10273" cy="9510"/>
            </a:xfrm>
            <a:custGeom>
              <a:rect b="b" l="l" r="r" t="t"/>
              <a:pathLst>
                <a:path extrusionOk="0" h="299" w="323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1" name="Google Shape;12601;p67"/>
            <p:cNvSpPr/>
            <p:nvPr/>
          </p:nvSpPr>
          <p:spPr>
            <a:xfrm>
              <a:off x="1520424" y="4436944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67"/>
            <p:cNvSpPr/>
            <p:nvPr/>
          </p:nvSpPr>
          <p:spPr>
            <a:xfrm>
              <a:off x="1563202" y="4450175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67"/>
            <p:cNvSpPr/>
            <p:nvPr/>
          </p:nvSpPr>
          <p:spPr>
            <a:xfrm>
              <a:off x="1563965" y="4461530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67"/>
            <p:cNvSpPr/>
            <p:nvPr/>
          </p:nvSpPr>
          <p:spPr>
            <a:xfrm>
              <a:off x="1563202" y="4436563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67"/>
            <p:cNvSpPr/>
            <p:nvPr/>
          </p:nvSpPr>
          <p:spPr>
            <a:xfrm>
              <a:off x="1520424" y="4488437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67"/>
            <p:cNvSpPr/>
            <p:nvPr/>
          </p:nvSpPr>
          <p:spPr>
            <a:xfrm>
              <a:off x="1563202" y="4501667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67"/>
            <p:cNvSpPr/>
            <p:nvPr/>
          </p:nvSpPr>
          <p:spPr>
            <a:xfrm>
              <a:off x="1563202" y="4513785"/>
              <a:ext cx="93570" cy="9510"/>
            </a:xfrm>
            <a:custGeom>
              <a:rect b="b" l="l" r="r" t="t"/>
              <a:pathLst>
                <a:path extrusionOk="0" h="299" w="2942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8" name="Google Shape;12608;p67"/>
            <p:cNvSpPr/>
            <p:nvPr/>
          </p:nvSpPr>
          <p:spPr>
            <a:xfrm>
              <a:off x="1563202" y="4488055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9" name="Google Shape;12609;p67"/>
            <p:cNvSpPr/>
            <p:nvPr/>
          </p:nvSpPr>
          <p:spPr>
            <a:xfrm>
              <a:off x="1522682" y="4318025"/>
              <a:ext cx="141659" cy="37912"/>
            </a:xfrm>
            <a:custGeom>
              <a:rect b="b" l="l" r="r" t="t"/>
              <a:pathLst>
                <a:path extrusionOk="0" h="1192" w="4454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10" name="Google Shape;12610;p67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611" name="Google Shape;12611;p67"/>
            <p:cNvSpPr/>
            <p:nvPr/>
          </p:nvSpPr>
          <p:spPr>
            <a:xfrm>
              <a:off x="1865381" y="4277506"/>
              <a:ext cx="396131" cy="355612"/>
            </a:xfrm>
            <a:custGeom>
              <a:rect b="b" l="l" r="r" t="t"/>
              <a:pathLst>
                <a:path extrusionOk="0" h="11181" w="12455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67"/>
            <p:cNvSpPr/>
            <p:nvPr/>
          </p:nvSpPr>
          <p:spPr>
            <a:xfrm>
              <a:off x="2057770" y="4294553"/>
              <a:ext cx="22741" cy="35622"/>
            </a:xfrm>
            <a:custGeom>
              <a:rect b="b" l="l" r="r" t="t"/>
              <a:pathLst>
                <a:path extrusionOk="0" h="1120" w="715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67"/>
            <p:cNvSpPr/>
            <p:nvPr/>
          </p:nvSpPr>
          <p:spPr>
            <a:xfrm>
              <a:off x="2048292" y="4456250"/>
              <a:ext cx="30724" cy="64055"/>
            </a:xfrm>
            <a:custGeom>
              <a:rect b="b" l="l" r="r" t="t"/>
              <a:pathLst>
                <a:path extrusionOk="0" h="2014" w="966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67"/>
            <p:cNvSpPr/>
            <p:nvPr/>
          </p:nvSpPr>
          <p:spPr>
            <a:xfrm>
              <a:off x="1898713" y="4487196"/>
              <a:ext cx="17461" cy="16030"/>
            </a:xfrm>
            <a:custGeom>
              <a:rect b="b" l="l" r="r" t="t"/>
              <a:pathLst>
                <a:path extrusionOk="0" h="504" w="549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67"/>
            <p:cNvSpPr/>
            <p:nvPr/>
          </p:nvSpPr>
          <p:spPr>
            <a:xfrm>
              <a:off x="1887740" y="4502494"/>
              <a:ext cx="19337" cy="13231"/>
            </a:xfrm>
            <a:custGeom>
              <a:rect b="b" l="l" r="r" t="t"/>
              <a:pathLst>
                <a:path extrusionOk="0" h="416" w="608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67"/>
            <p:cNvSpPr/>
            <p:nvPr/>
          </p:nvSpPr>
          <p:spPr>
            <a:xfrm>
              <a:off x="1913852" y="4477019"/>
              <a:ext cx="13676" cy="17874"/>
            </a:xfrm>
            <a:custGeom>
              <a:rect b="b" l="l" r="r" t="t"/>
              <a:pathLst>
                <a:path extrusionOk="0" h="562" w="43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17" name="Google Shape;12617;p67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18" name="Google Shape;12618;p67"/>
            <p:cNvSpPr/>
            <p:nvPr/>
          </p:nvSpPr>
          <p:spPr>
            <a:xfrm>
              <a:off x="2411823" y="4303999"/>
              <a:ext cx="237838" cy="84124"/>
            </a:xfrm>
            <a:custGeom>
              <a:rect b="b" l="l" r="r" t="t"/>
              <a:pathLst>
                <a:path extrusionOk="0" h="2645" w="7478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67"/>
            <p:cNvSpPr/>
            <p:nvPr/>
          </p:nvSpPr>
          <p:spPr>
            <a:xfrm>
              <a:off x="2412205" y="4330525"/>
              <a:ext cx="334016" cy="273428"/>
            </a:xfrm>
            <a:custGeom>
              <a:rect b="b" l="l" r="r" t="t"/>
              <a:pathLst>
                <a:path extrusionOk="0" h="8597" w="10502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67"/>
            <p:cNvSpPr/>
            <p:nvPr/>
          </p:nvSpPr>
          <p:spPr>
            <a:xfrm>
              <a:off x="2543241" y="4476319"/>
              <a:ext cx="20101" cy="9478"/>
            </a:xfrm>
            <a:custGeom>
              <a:rect b="b" l="l" r="r" t="t"/>
              <a:pathLst>
                <a:path extrusionOk="0" h="298" w="632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67"/>
            <p:cNvSpPr/>
            <p:nvPr/>
          </p:nvSpPr>
          <p:spPr>
            <a:xfrm>
              <a:off x="2568590" y="4475937"/>
              <a:ext cx="129160" cy="9478"/>
            </a:xfrm>
            <a:custGeom>
              <a:rect b="b" l="l" r="r" t="t"/>
              <a:pathLst>
                <a:path extrusionOk="0" h="298" w="4061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67"/>
            <p:cNvSpPr/>
            <p:nvPr/>
          </p:nvSpPr>
          <p:spPr>
            <a:xfrm>
              <a:off x="2543241" y="4491840"/>
              <a:ext cx="154890" cy="9510"/>
            </a:xfrm>
            <a:custGeom>
              <a:rect b="b" l="l" r="r" t="t"/>
              <a:pathLst>
                <a:path extrusionOk="0" h="299" w="487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67"/>
            <p:cNvSpPr/>
            <p:nvPr/>
          </p:nvSpPr>
          <p:spPr>
            <a:xfrm>
              <a:off x="2543241" y="4508506"/>
              <a:ext cx="154890" cy="9478"/>
            </a:xfrm>
            <a:custGeom>
              <a:rect b="b" l="l" r="r" t="t"/>
              <a:pathLst>
                <a:path extrusionOk="0" h="298" w="487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4" name="Google Shape;12624;p67"/>
            <p:cNvSpPr/>
            <p:nvPr/>
          </p:nvSpPr>
          <p:spPr>
            <a:xfrm>
              <a:off x="2635635" y="4436563"/>
              <a:ext cx="62497" cy="27289"/>
            </a:xfrm>
            <a:custGeom>
              <a:rect b="b" l="l" r="r" t="t"/>
              <a:pathLst>
                <a:path extrusionOk="0" h="858" w="1965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5" name="Google Shape;12625;p67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26" name="Google Shape;12626;p67"/>
            <p:cNvSpPr/>
            <p:nvPr/>
          </p:nvSpPr>
          <p:spPr>
            <a:xfrm>
              <a:off x="2966979" y="4320570"/>
              <a:ext cx="202248" cy="184183"/>
            </a:xfrm>
            <a:custGeom>
              <a:rect b="b" l="l" r="r" t="t"/>
              <a:pathLst>
                <a:path extrusionOk="0" h="5791" w="6359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67"/>
            <p:cNvSpPr/>
            <p:nvPr/>
          </p:nvSpPr>
          <p:spPr>
            <a:xfrm>
              <a:off x="2903337" y="4279032"/>
              <a:ext cx="382519" cy="350682"/>
            </a:xfrm>
            <a:custGeom>
              <a:rect b="b" l="l" r="r" t="t"/>
              <a:pathLst>
                <a:path extrusionOk="0" h="11026" w="12027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8" name="Google Shape;12628;p67"/>
            <p:cNvSpPr/>
            <p:nvPr/>
          </p:nvSpPr>
          <p:spPr>
            <a:xfrm>
              <a:off x="2937814" y="4300215"/>
              <a:ext cx="11768" cy="11418"/>
            </a:xfrm>
            <a:custGeom>
              <a:rect b="b" l="l" r="r" t="t"/>
              <a:pathLst>
                <a:path extrusionOk="0" h="359" w="37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67"/>
            <p:cNvSpPr/>
            <p:nvPr/>
          </p:nvSpPr>
          <p:spPr>
            <a:xfrm>
              <a:off x="2952572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67"/>
            <p:cNvSpPr/>
            <p:nvPr/>
          </p:nvSpPr>
          <p:spPr>
            <a:xfrm>
              <a:off x="2967361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1" name="Google Shape;12631;p67"/>
            <p:cNvSpPr/>
            <p:nvPr/>
          </p:nvSpPr>
          <p:spPr>
            <a:xfrm>
              <a:off x="3016563" y="4424063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2" name="Google Shape;12632;p67"/>
            <p:cNvSpPr/>
            <p:nvPr/>
          </p:nvSpPr>
          <p:spPr>
            <a:xfrm>
              <a:off x="3016563" y="4442606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67"/>
            <p:cNvSpPr/>
            <p:nvPr/>
          </p:nvSpPr>
          <p:spPr>
            <a:xfrm>
              <a:off x="3032498" y="4424063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67"/>
            <p:cNvSpPr/>
            <p:nvPr/>
          </p:nvSpPr>
          <p:spPr>
            <a:xfrm>
              <a:off x="3032498" y="4442606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67"/>
            <p:cNvSpPr/>
            <p:nvPr/>
          </p:nvSpPr>
          <p:spPr>
            <a:xfrm>
              <a:off x="3016213" y="4357527"/>
              <a:ext cx="112494" cy="111636"/>
            </a:xfrm>
            <a:custGeom>
              <a:rect b="b" l="l" r="r" t="t"/>
              <a:pathLst>
                <a:path extrusionOk="0" h="3510" w="3537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67"/>
            <p:cNvSpPr/>
            <p:nvPr/>
          </p:nvSpPr>
          <p:spPr>
            <a:xfrm>
              <a:off x="2937051" y="4499791"/>
              <a:ext cx="14439" cy="11386"/>
            </a:xfrm>
            <a:custGeom>
              <a:rect b="b" l="l" r="r" t="t"/>
              <a:pathLst>
                <a:path extrusionOk="0" h="358" w="454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67"/>
            <p:cNvSpPr/>
            <p:nvPr/>
          </p:nvSpPr>
          <p:spPr>
            <a:xfrm>
              <a:off x="2953717" y="4499791"/>
              <a:ext cx="30310" cy="11386"/>
            </a:xfrm>
            <a:custGeom>
              <a:rect b="b" l="l" r="r" t="t"/>
              <a:pathLst>
                <a:path extrusionOk="0" h="358" w="953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67"/>
            <p:cNvSpPr/>
            <p:nvPr/>
          </p:nvSpPr>
          <p:spPr>
            <a:xfrm>
              <a:off x="2937051" y="4514930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67"/>
            <p:cNvSpPr/>
            <p:nvPr/>
          </p:nvSpPr>
          <p:spPr>
            <a:xfrm>
              <a:off x="2937051" y="4529719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67"/>
            <p:cNvSpPr/>
            <p:nvPr/>
          </p:nvSpPr>
          <p:spPr>
            <a:xfrm>
              <a:off x="3213881" y="4343787"/>
              <a:ext cx="11386" cy="126488"/>
            </a:xfrm>
            <a:custGeom>
              <a:rect b="b" l="l" r="r" t="t"/>
              <a:pathLst>
                <a:path extrusionOk="0" h="3977" w="358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1" name="Google Shape;12641;p67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42" name="Google Shape;12642;p67"/>
            <p:cNvSpPr/>
            <p:nvPr/>
          </p:nvSpPr>
          <p:spPr>
            <a:xfrm>
              <a:off x="3933342" y="4315767"/>
              <a:ext cx="383632" cy="276449"/>
            </a:xfrm>
            <a:custGeom>
              <a:rect b="b" l="l" r="r" t="t"/>
              <a:pathLst>
                <a:path extrusionOk="0" h="8692" w="12062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67"/>
            <p:cNvSpPr/>
            <p:nvPr/>
          </p:nvSpPr>
          <p:spPr>
            <a:xfrm>
              <a:off x="4035214" y="4410037"/>
              <a:ext cx="11386" cy="140896"/>
            </a:xfrm>
            <a:custGeom>
              <a:rect b="b" l="l" r="r" t="t"/>
              <a:pathLst>
                <a:path extrusionOk="0" h="4430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67"/>
            <p:cNvSpPr/>
            <p:nvPr/>
          </p:nvSpPr>
          <p:spPr>
            <a:xfrm>
              <a:off x="4221146" y="4390827"/>
              <a:ext cx="42460" cy="32886"/>
            </a:xfrm>
            <a:custGeom>
              <a:rect b="b" l="l" r="r" t="t"/>
              <a:pathLst>
                <a:path extrusionOk="0" h="1034" w="1335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5" name="Google Shape;12645;p67"/>
            <p:cNvSpPr/>
            <p:nvPr/>
          </p:nvSpPr>
          <p:spPr>
            <a:xfrm>
              <a:off x="4054519" y="4384561"/>
              <a:ext cx="192961" cy="192516"/>
            </a:xfrm>
            <a:custGeom>
              <a:rect b="b" l="l" r="r" t="t"/>
              <a:pathLst>
                <a:path extrusionOk="0" h="6053" w="6067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6" name="Google Shape;12646;p67"/>
            <p:cNvSpPr/>
            <p:nvPr/>
          </p:nvSpPr>
          <p:spPr>
            <a:xfrm>
              <a:off x="4085593" y="4420278"/>
              <a:ext cx="145826" cy="120923"/>
            </a:xfrm>
            <a:custGeom>
              <a:rect b="b" l="l" r="r" t="t"/>
              <a:pathLst>
                <a:path extrusionOk="0" h="3802" w="4585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67"/>
            <p:cNvSpPr/>
            <p:nvPr/>
          </p:nvSpPr>
          <p:spPr>
            <a:xfrm>
              <a:off x="4131392" y="4449507"/>
              <a:ext cx="54577" cy="45767"/>
            </a:xfrm>
            <a:custGeom>
              <a:rect b="b" l="l" r="r" t="t"/>
              <a:pathLst>
                <a:path extrusionOk="0" h="1439" w="1716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8" name="Google Shape;12648;p67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49" name="Google Shape;12649;p67"/>
            <p:cNvSpPr/>
            <p:nvPr/>
          </p:nvSpPr>
          <p:spPr>
            <a:xfrm>
              <a:off x="3441065" y="4366941"/>
              <a:ext cx="337069" cy="173655"/>
            </a:xfrm>
            <a:custGeom>
              <a:rect b="b" l="l" r="r" t="t"/>
              <a:pathLst>
                <a:path extrusionOk="0" h="5460" w="10598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67"/>
            <p:cNvSpPr/>
            <p:nvPr/>
          </p:nvSpPr>
          <p:spPr>
            <a:xfrm>
              <a:off x="3572864" y="4423300"/>
              <a:ext cx="76141" cy="61479"/>
            </a:xfrm>
            <a:custGeom>
              <a:rect b="b" l="l" r="r" t="t"/>
              <a:pathLst>
                <a:path extrusionOk="0" h="1933" w="2394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1" name="Google Shape;12651;p67"/>
            <p:cNvSpPr/>
            <p:nvPr/>
          </p:nvSpPr>
          <p:spPr>
            <a:xfrm>
              <a:off x="3619045" y="4394485"/>
              <a:ext cx="46626" cy="39088"/>
            </a:xfrm>
            <a:custGeom>
              <a:rect b="b" l="l" r="r" t="t"/>
              <a:pathLst>
                <a:path extrusionOk="0" h="1229" w="1466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2" name="Google Shape;12652;p67"/>
            <p:cNvSpPr/>
            <p:nvPr/>
          </p:nvSpPr>
          <p:spPr>
            <a:xfrm>
              <a:off x="3604669" y="4302505"/>
              <a:ext cx="9860" cy="42046"/>
            </a:xfrm>
            <a:custGeom>
              <a:rect b="b" l="l" r="r" t="t"/>
              <a:pathLst>
                <a:path extrusionOk="0" h="1322" w="31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3" name="Google Shape;12653;p67"/>
            <p:cNvSpPr/>
            <p:nvPr/>
          </p:nvSpPr>
          <p:spPr>
            <a:xfrm>
              <a:off x="3528178" y="4315926"/>
              <a:ext cx="22359" cy="40742"/>
            </a:xfrm>
            <a:custGeom>
              <a:rect b="b" l="l" r="r" t="t"/>
              <a:pathLst>
                <a:path extrusionOk="0" h="1281" w="703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67"/>
            <p:cNvSpPr/>
            <p:nvPr/>
          </p:nvSpPr>
          <p:spPr>
            <a:xfrm>
              <a:off x="3457730" y="4348590"/>
              <a:ext cx="32600" cy="35367"/>
            </a:xfrm>
            <a:custGeom>
              <a:rect b="b" l="l" r="r" t="t"/>
              <a:pathLst>
                <a:path extrusionOk="0" h="1112" w="1025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5" name="Google Shape;12655;p67"/>
            <p:cNvSpPr/>
            <p:nvPr/>
          </p:nvSpPr>
          <p:spPr>
            <a:xfrm>
              <a:off x="3727723" y="4351611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6" name="Google Shape;12656;p67"/>
            <p:cNvSpPr/>
            <p:nvPr/>
          </p:nvSpPr>
          <p:spPr>
            <a:xfrm>
              <a:off x="3668279" y="4315926"/>
              <a:ext cx="22391" cy="40742"/>
            </a:xfrm>
            <a:custGeom>
              <a:rect b="b" l="l" r="r" t="t"/>
              <a:pathLst>
                <a:path extrusionOk="0" h="1281" w="704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7" name="Google Shape;12657;p67"/>
            <p:cNvSpPr/>
            <p:nvPr/>
          </p:nvSpPr>
          <p:spPr>
            <a:xfrm>
              <a:off x="3603143" y="4563019"/>
              <a:ext cx="9891" cy="42078"/>
            </a:xfrm>
            <a:custGeom>
              <a:rect b="b" l="l" r="r" t="t"/>
              <a:pathLst>
                <a:path extrusionOk="0" h="1323" w="311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8" name="Google Shape;12658;p67"/>
            <p:cNvSpPr/>
            <p:nvPr/>
          </p:nvSpPr>
          <p:spPr>
            <a:xfrm>
              <a:off x="3667134" y="4552206"/>
              <a:ext cx="22009" cy="40233"/>
            </a:xfrm>
            <a:custGeom>
              <a:rect b="b" l="l" r="r" t="t"/>
              <a:pathLst>
                <a:path extrusionOk="0" h="1265" w="692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9" name="Google Shape;12659;p67"/>
            <p:cNvSpPr/>
            <p:nvPr/>
          </p:nvSpPr>
          <p:spPr>
            <a:xfrm>
              <a:off x="3727723" y="4524662"/>
              <a:ext cx="32982" cy="35367"/>
            </a:xfrm>
            <a:custGeom>
              <a:rect b="b" l="l" r="r" t="t"/>
              <a:pathLst>
                <a:path extrusionOk="0" h="1112" w="1037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67"/>
            <p:cNvSpPr/>
            <p:nvPr/>
          </p:nvSpPr>
          <p:spPr>
            <a:xfrm>
              <a:off x="3457349" y="4522023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67"/>
            <p:cNvSpPr/>
            <p:nvPr/>
          </p:nvSpPr>
          <p:spPr>
            <a:xfrm>
              <a:off x="3526270" y="4551665"/>
              <a:ext cx="22772" cy="40392"/>
            </a:xfrm>
            <a:custGeom>
              <a:rect b="b" l="l" r="r" t="t"/>
              <a:pathLst>
                <a:path extrusionOk="0" h="1270" w="716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2" name="Google Shape;12662;p67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63" name="Google Shape;12663;p67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67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67"/>
            <p:cNvSpPr/>
            <p:nvPr/>
          </p:nvSpPr>
          <p:spPr>
            <a:xfrm>
              <a:off x="3532345" y="3362635"/>
              <a:ext cx="339328" cy="282142"/>
            </a:xfrm>
            <a:custGeom>
              <a:rect b="b" l="l" r="r" t="t"/>
              <a:pathLst>
                <a:path extrusionOk="0" h="8871" w="10669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6" name="Google Shape;12666;p67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7" name="Google Shape;12667;p67"/>
            <p:cNvSpPr/>
            <p:nvPr/>
          </p:nvSpPr>
          <p:spPr>
            <a:xfrm>
              <a:off x="3644044" y="3592490"/>
              <a:ext cx="112494" cy="106420"/>
            </a:xfrm>
            <a:custGeom>
              <a:rect b="b" l="l" r="r" t="t"/>
              <a:pathLst>
                <a:path extrusionOk="0" h="3346" w="3537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68" name="Google Shape;12668;p67"/>
          <p:cNvSpPr/>
          <p:nvPr/>
        </p:nvSpPr>
        <p:spPr>
          <a:xfrm>
            <a:off x="3968964" y="3349945"/>
            <a:ext cx="359015" cy="358442"/>
          </a:xfrm>
          <a:custGeom>
            <a:rect b="b" l="l" r="r" t="t"/>
            <a:pathLst>
              <a:path extrusionOk="0" h="11270" w="11288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69" name="Google Shape;12669;p67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70" name="Google Shape;12670;p67"/>
            <p:cNvSpPr/>
            <p:nvPr/>
          </p:nvSpPr>
          <p:spPr>
            <a:xfrm>
              <a:off x="1901734" y="3808700"/>
              <a:ext cx="131832" cy="209054"/>
            </a:xfrm>
            <a:custGeom>
              <a:rect b="b" l="l" r="r" t="t"/>
              <a:pathLst>
                <a:path extrusionOk="0" h="6573" w="4145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1" name="Google Shape;12671;p67"/>
            <p:cNvSpPr/>
            <p:nvPr/>
          </p:nvSpPr>
          <p:spPr>
            <a:xfrm>
              <a:off x="1883955" y="3978730"/>
              <a:ext cx="162873" cy="181416"/>
            </a:xfrm>
            <a:custGeom>
              <a:rect b="b" l="l" r="r" t="t"/>
              <a:pathLst>
                <a:path extrusionOk="0" h="5704" w="5121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2" name="Google Shape;12672;p67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73" name="Google Shape;12673;p67"/>
            <p:cNvSpPr/>
            <p:nvPr/>
          </p:nvSpPr>
          <p:spPr>
            <a:xfrm>
              <a:off x="939538" y="3809209"/>
              <a:ext cx="191625" cy="106706"/>
            </a:xfrm>
            <a:custGeom>
              <a:rect b="b" l="l" r="r" t="t"/>
              <a:pathLst>
                <a:path extrusionOk="0" h="3355" w="6025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67"/>
            <p:cNvSpPr/>
            <p:nvPr/>
          </p:nvSpPr>
          <p:spPr>
            <a:xfrm>
              <a:off x="939156" y="3898835"/>
              <a:ext cx="192007" cy="261692"/>
            </a:xfrm>
            <a:custGeom>
              <a:rect b="b" l="l" r="r" t="t"/>
              <a:pathLst>
                <a:path extrusionOk="0" h="8228" w="6037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75" name="Google Shape;12675;p67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76" name="Google Shape;12676;p67"/>
            <p:cNvSpPr/>
            <p:nvPr/>
          </p:nvSpPr>
          <p:spPr>
            <a:xfrm>
              <a:off x="2306167" y="3809845"/>
              <a:ext cx="137875" cy="349155"/>
            </a:xfrm>
            <a:custGeom>
              <a:rect b="b" l="l" r="r" t="t"/>
              <a:pathLst>
                <a:path extrusionOk="0" h="10978" w="4335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67"/>
            <p:cNvSpPr/>
            <p:nvPr/>
          </p:nvSpPr>
          <p:spPr>
            <a:xfrm>
              <a:off x="2474701" y="3860256"/>
              <a:ext cx="22741" cy="17779"/>
            </a:xfrm>
            <a:custGeom>
              <a:rect b="b" l="l" r="r" t="t"/>
              <a:pathLst>
                <a:path extrusionOk="0" h="559" w="715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67"/>
            <p:cNvSpPr/>
            <p:nvPr/>
          </p:nvSpPr>
          <p:spPr>
            <a:xfrm>
              <a:off x="2409565" y="3840092"/>
              <a:ext cx="25031" cy="12945"/>
            </a:xfrm>
            <a:custGeom>
              <a:rect b="b" l="l" r="r" t="t"/>
              <a:pathLst>
                <a:path extrusionOk="0" h="407" w="787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67"/>
            <p:cNvSpPr/>
            <p:nvPr/>
          </p:nvSpPr>
          <p:spPr>
            <a:xfrm>
              <a:off x="2442865" y="3847916"/>
              <a:ext cx="24267" cy="14598"/>
            </a:xfrm>
            <a:custGeom>
              <a:rect b="b" l="l" r="r" t="t"/>
              <a:pathLst>
                <a:path extrusionOk="0" h="459" w="763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67"/>
            <p:cNvSpPr/>
            <p:nvPr/>
          </p:nvSpPr>
          <p:spPr>
            <a:xfrm>
              <a:off x="2409183" y="3824952"/>
              <a:ext cx="24267" cy="11800"/>
            </a:xfrm>
            <a:custGeom>
              <a:rect b="b" l="l" r="r" t="t"/>
              <a:pathLst>
                <a:path extrusionOk="0" h="371" w="763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67"/>
            <p:cNvSpPr/>
            <p:nvPr/>
          </p:nvSpPr>
          <p:spPr>
            <a:xfrm>
              <a:off x="2442865" y="3820023"/>
              <a:ext cx="24267" cy="12181"/>
            </a:xfrm>
            <a:custGeom>
              <a:rect b="b" l="l" r="r" t="t"/>
              <a:pathLst>
                <a:path extrusionOk="0" h="383" w="763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67"/>
            <p:cNvSpPr/>
            <p:nvPr/>
          </p:nvSpPr>
          <p:spPr>
            <a:xfrm>
              <a:off x="2476196" y="3811054"/>
              <a:ext cx="23886" cy="15871"/>
            </a:xfrm>
            <a:custGeom>
              <a:rect b="b" l="l" r="r" t="t"/>
              <a:pathLst>
                <a:path extrusionOk="0" h="499" w="751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83" name="Google Shape;12683;p67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84" name="Google Shape;12684;p67"/>
            <p:cNvSpPr/>
            <p:nvPr/>
          </p:nvSpPr>
          <p:spPr>
            <a:xfrm>
              <a:off x="1478760" y="4058242"/>
              <a:ext cx="413" cy="32"/>
            </a:xfrm>
            <a:custGeom>
              <a:rect b="b" l="l" r="r" t="t"/>
              <a:pathLst>
                <a:path extrusionOk="0" h="1" w="13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67"/>
            <p:cNvSpPr/>
            <p:nvPr/>
          </p:nvSpPr>
          <p:spPr>
            <a:xfrm>
              <a:off x="1323901" y="3807173"/>
              <a:ext cx="356343" cy="356757"/>
            </a:xfrm>
            <a:custGeom>
              <a:rect b="b" l="l" r="r" t="t"/>
              <a:pathLst>
                <a:path extrusionOk="0" h="11217" w="11204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67"/>
            <p:cNvSpPr/>
            <p:nvPr/>
          </p:nvSpPr>
          <p:spPr>
            <a:xfrm>
              <a:off x="1605630" y="4063935"/>
              <a:ext cx="46976" cy="76523"/>
            </a:xfrm>
            <a:custGeom>
              <a:rect b="b" l="l" r="r" t="t"/>
              <a:pathLst>
                <a:path extrusionOk="0" h="2406" w="1477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67"/>
            <p:cNvSpPr/>
            <p:nvPr/>
          </p:nvSpPr>
          <p:spPr>
            <a:xfrm>
              <a:off x="1582158" y="4065462"/>
              <a:ext cx="10623" cy="45449"/>
            </a:xfrm>
            <a:custGeom>
              <a:rect b="b" l="l" r="r" t="t"/>
              <a:pathLst>
                <a:path extrusionOk="0" h="1429" w="334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67"/>
            <p:cNvSpPr/>
            <p:nvPr/>
          </p:nvSpPr>
          <p:spPr>
            <a:xfrm>
              <a:off x="1582158" y="4121884"/>
              <a:ext cx="10623" cy="17429"/>
            </a:xfrm>
            <a:custGeom>
              <a:rect b="b" l="l" r="r" t="t"/>
              <a:pathLst>
                <a:path extrusionOk="0" h="548" w="334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67"/>
            <p:cNvSpPr/>
            <p:nvPr/>
          </p:nvSpPr>
          <p:spPr>
            <a:xfrm>
              <a:off x="1497684" y="4121884"/>
              <a:ext cx="10273" cy="17429"/>
            </a:xfrm>
            <a:custGeom>
              <a:rect b="b" l="l" r="r" t="t"/>
              <a:pathLst>
                <a:path extrusionOk="0" h="548" w="323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67"/>
            <p:cNvSpPr/>
            <p:nvPr/>
          </p:nvSpPr>
          <p:spPr>
            <a:xfrm>
              <a:off x="1360604" y="4091574"/>
              <a:ext cx="43986" cy="43573"/>
            </a:xfrm>
            <a:custGeom>
              <a:rect b="b" l="l" r="r" t="t"/>
              <a:pathLst>
                <a:path extrusionOk="0" h="1370" w="1383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1" name="Google Shape;12691;p67"/>
            <p:cNvSpPr/>
            <p:nvPr/>
          </p:nvSpPr>
          <p:spPr>
            <a:xfrm>
              <a:off x="1344320" y="3832172"/>
              <a:ext cx="76523" cy="46626"/>
            </a:xfrm>
            <a:custGeom>
              <a:rect b="b" l="l" r="r" t="t"/>
              <a:pathLst>
                <a:path extrusionOk="0" h="1466" w="2406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2" name="Google Shape;12692;p67"/>
            <p:cNvSpPr/>
            <p:nvPr/>
          </p:nvSpPr>
          <p:spPr>
            <a:xfrm>
              <a:off x="1401887" y="3891648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3" name="Google Shape;12693;p67"/>
            <p:cNvSpPr/>
            <p:nvPr/>
          </p:nvSpPr>
          <p:spPr>
            <a:xfrm>
              <a:off x="1345465" y="3891648"/>
              <a:ext cx="45863" cy="10623"/>
            </a:xfrm>
            <a:custGeom>
              <a:rect b="b" l="l" r="r" t="t"/>
              <a:pathLst>
                <a:path extrusionOk="0" h="334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67"/>
            <p:cNvSpPr/>
            <p:nvPr/>
          </p:nvSpPr>
          <p:spPr>
            <a:xfrm>
              <a:off x="1343588" y="3917378"/>
              <a:ext cx="77254" cy="46626"/>
            </a:xfrm>
            <a:custGeom>
              <a:rect b="b" l="l" r="r" t="t"/>
              <a:pathLst>
                <a:path extrusionOk="0" h="1466" w="2429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67"/>
            <p:cNvSpPr/>
            <p:nvPr/>
          </p:nvSpPr>
          <p:spPr>
            <a:xfrm>
              <a:off x="1401887" y="3976471"/>
              <a:ext cx="17843" cy="10241"/>
            </a:xfrm>
            <a:custGeom>
              <a:rect b="b" l="l" r="r" t="t"/>
              <a:pathLst>
                <a:path extrusionOk="0" h="322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67"/>
            <p:cNvSpPr/>
            <p:nvPr/>
          </p:nvSpPr>
          <p:spPr>
            <a:xfrm>
              <a:off x="1345465" y="3976471"/>
              <a:ext cx="45863" cy="10241"/>
            </a:xfrm>
            <a:custGeom>
              <a:rect b="b" l="l" r="r" t="t"/>
              <a:pathLst>
                <a:path extrusionOk="0" h="322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67"/>
            <p:cNvSpPr/>
            <p:nvPr/>
          </p:nvSpPr>
          <p:spPr>
            <a:xfrm>
              <a:off x="1343588" y="4001057"/>
              <a:ext cx="77636" cy="46626"/>
            </a:xfrm>
            <a:custGeom>
              <a:rect b="b" l="l" r="r" t="t"/>
              <a:pathLst>
                <a:path extrusionOk="0" h="1466" w="2441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8" name="Google Shape;12698;p67"/>
            <p:cNvSpPr/>
            <p:nvPr/>
          </p:nvSpPr>
          <p:spPr>
            <a:xfrm>
              <a:off x="1344702" y="4060150"/>
              <a:ext cx="46626" cy="10623"/>
            </a:xfrm>
            <a:custGeom>
              <a:rect b="b" l="l" r="r" t="t"/>
              <a:pathLst>
                <a:path extrusionOk="0" h="334" w="1466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9" name="Google Shape;12699;p67"/>
            <p:cNvSpPr/>
            <p:nvPr/>
          </p:nvSpPr>
          <p:spPr>
            <a:xfrm>
              <a:off x="1401887" y="4060150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0" name="Google Shape;12700;p67"/>
            <p:cNvSpPr/>
            <p:nvPr/>
          </p:nvSpPr>
          <p:spPr>
            <a:xfrm>
              <a:off x="1563584" y="3936365"/>
              <a:ext cx="67077" cy="80276"/>
            </a:xfrm>
            <a:custGeom>
              <a:rect b="b" l="l" r="r" t="t"/>
              <a:pathLst>
                <a:path extrusionOk="0" h="2524" w="2109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67"/>
            <p:cNvSpPr/>
            <p:nvPr/>
          </p:nvSpPr>
          <p:spPr>
            <a:xfrm>
              <a:off x="1569658" y="4013174"/>
              <a:ext cx="15553" cy="16698"/>
            </a:xfrm>
            <a:custGeom>
              <a:rect b="b" l="l" r="r" t="t"/>
              <a:pathLst>
                <a:path extrusionOk="0" h="525" w="489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67"/>
            <p:cNvSpPr/>
            <p:nvPr/>
          </p:nvSpPr>
          <p:spPr>
            <a:xfrm>
              <a:off x="1541256" y="3964417"/>
              <a:ext cx="29165" cy="40615"/>
            </a:xfrm>
            <a:custGeom>
              <a:rect b="b" l="l" r="r" t="t"/>
              <a:pathLst>
                <a:path extrusionOk="0" h="1277" w="917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67"/>
            <p:cNvSpPr/>
            <p:nvPr/>
          </p:nvSpPr>
          <p:spPr>
            <a:xfrm>
              <a:off x="1496189" y="4055284"/>
              <a:ext cx="15171" cy="16634"/>
            </a:xfrm>
            <a:custGeom>
              <a:rect b="b" l="l" r="r" t="t"/>
              <a:pathLst>
                <a:path extrusionOk="0" h="523" w="477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67"/>
            <p:cNvSpPr/>
            <p:nvPr/>
          </p:nvSpPr>
          <p:spPr>
            <a:xfrm>
              <a:off x="1468169" y="3851859"/>
              <a:ext cx="78781" cy="69717"/>
            </a:xfrm>
            <a:custGeom>
              <a:rect b="b" l="l" r="r" t="t"/>
              <a:pathLst>
                <a:path extrusionOk="0" h="2192" w="2477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5" name="Google Shape;12705;p67"/>
            <p:cNvSpPr/>
            <p:nvPr/>
          </p:nvSpPr>
          <p:spPr>
            <a:xfrm>
              <a:off x="1503377" y="3929368"/>
              <a:ext cx="17843" cy="13740"/>
            </a:xfrm>
            <a:custGeom>
              <a:rect b="b" l="l" r="r" t="t"/>
              <a:pathLst>
                <a:path extrusionOk="0" h="432" w="561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6" name="Google Shape;12706;p67"/>
            <p:cNvSpPr/>
            <p:nvPr/>
          </p:nvSpPr>
          <p:spPr>
            <a:xfrm>
              <a:off x="1454524" y="3900966"/>
              <a:ext cx="42078" cy="27798"/>
            </a:xfrm>
            <a:custGeom>
              <a:rect b="b" l="l" r="r" t="t"/>
              <a:pathLst>
                <a:path extrusionOk="0" h="874" w="1323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7" name="Google Shape;12707;p67"/>
            <p:cNvSpPr/>
            <p:nvPr/>
          </p:nvSpPr>
          <p:spPr>
            <a:xfrm>
              <a:off x="1460981" y="4002265"/>
              <a:ext cx="19083" cy="13740"/>
            </a:xfrm>
            <a:custGeom>
              <a:rect b="b" l="l" r="r" t="t"/>
              <a:pathLst>
                <a:path extrusionOk="0" h="432" w="60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08" name="Google Shape;12708;p67"/>
          <p:cNvSpPr/>
          <p:nvPr/>
        </p:nvSpPr>
        <p:spPr>
          <a:xfrm>
            <a:off x="2787472" y="3804915"/>
            <a:ext cx="89022" cy="360064"/>
          </a:xfrm>
          <a:custGeom>
            <a:rect b="b" l="l" r="r" t="t"/>
            <a:pathLst>
              <a:path extrusionOk="0" h="11321" w="2799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09" name="Google Shape;12709;p67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710" name="Google Shape;12710;p67"/>
            <p:cNvSpPr/>
            <p:nvPr/>
          </p:nvSpPr>
          <p:spPr>
            <a:xfrm>
              <a:off x="859262" y="3415718"/>
              <a:ext cx="132563" cy="205937"/>
            </a:xfrm>
            <a:custGeom>
              <a:rect b="b" l="l" r="r" t="t"/>
              <a:pathLst>
                <a:path extrusionOk="0" h="6475" w="4168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67"/>
            <p:cNvSpPr/>
            <p:nvPr/>
          </p:nvSpPr>
          <p:spPr>
            <a:xfrm>
              <a:off x="916415" y="3353920"/>
              <a:ext cx="178013" cy="62147"/>
            </a:xfrm>
            <a:custGeom>
              <a:rect b="b" l="l" r="r" t="t"/>
              <a:pathLst>
                <a:path extrusionOk="0" h="1954" w="5597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67"/>
            <p:cNvSpPr/>
            <p:nvPr/>
          </p:nvSpPr>
          <p:spPr>
            <a:xfrm>
              <a:off x="920582" y="3405858"/>
              <a:ext cx="245439" cy="243817"/>
            </a:xfrm>
            <a:custGeom>
              <a:rect b="b" l="l" r="r" t="t"/>
              <a:pathLst>
                <a:path extrusionOk="0" h="7666" w="7717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3" name="Google Shape;12713;p67"/>
            <p:cNvSpPr/>
            <p:nvPr/>
          </p:nvSpPr>
          <p:spPr>
            <a:xfrm>
              <a:off x="986100" y="3642074"/>
              <a:ext cx="129923" cy="63292"/>
            </a:xfrm>
            <a:custGeom>
              <a:rect b="b" l="l" r="r" t="t"/>
              <a:pathLst>
                <a:path extrusionOk="0" h="1990" w="4085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4" name="Google Shape;12714;p67"/>
            <p:cNvSpPr/>
            <p:nvPr/>
          </p:nvSpPr>
          <p:spPr>
            <a:xfrm>
              <a:off x="862283" y="3599678"/>
              <a:ext cx="118696" cy="84156"/>
            </a:xfrm>
            <a:custGeom>
              <a:rect b="b" l="l" r="r" t="t"/>
              <a:pathLst>
                <a:path extrusionOk="0" h="2646" w="3732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15" name="Google Shape;12715;p67"/>
          <p:cNvSpPr/>
          <p:nvPr/>
        </p:nvSpPr>
        <p:spPr>
          <a:xfrm>
            <a:off x="1315918" y="3360631"/>
            <a:ext cx="288599" cy="337515"/>
          </a:xfrm>
          <a:custGeom>
            <a:rect b="b" l="l" r="r" t="t"/>
            <a:pathLst>
              <a:path extrusionOk="0" h="10612" w="9074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16" name="Google Shape;12716;p67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17" name="Google Shape;12717;p67"/>
            <p:cNvSpPr/>
            <p:nvPr/>
          </p:nvSpPr>
          <p:spPr>
            <a:xfrm>
              <a:off x="4178750" y="3868334"/>
              <a:ext cx="153396" cy="264172"/>
            </a:xfrm>
            <a:custGeom>
              <a:rect b="b" l="l" r="r" t="t"/>
              <a:pathLst>
                <a:path extrusionOk="0" h="8306" w="4823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67"/>
            <p:cNvSpPr/>
            <p:nvPr/>
          </p:nvSpPr>
          <p:spPr>
            <a:xfrm>
              <a:off x="3969346" y="3937447"/>
              <a:ext cx="198431" cy="194678"/>
            </a:xfrm>
            <a:custGeom>
              <a:rect b="b" l="l" r="r" t="t"/>
              <a:pathLst>
                <a:path extrusionOk="0" h="6121" w="6239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67"/>
            <p:cNvSpPr/>
            <p:nvPr/>
          </p:nvSpPr>
          <p:spPr>
            <a:xfrm>
              <a:off x="3967437" y="3837102"/>
              <a:ext cx="331376" cy="89786"/>
            </a:xfrm>
            <a:custGeom>
              <a:rect b="b" l="l" r="r" t="t"/>
              <a:pathLst>
                <a:path extrusionOk="0" h="2823" w="10419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67"/>
            <p:cNvSpPr/>
            <p:nvPr/>
          </p:nvSpPr>
          <p:spPr>
            <a:xfrm>
              <a:off x="3994694" y="3917378"/>
              <a:ext cx="158325" cy="156067"/>
            </a:xfrm>
            <a:custGeom>
              <a:rect b="b" l="l" r="r" t="t"/>
              <a:pathLst>
                <a:path extrusionOk="0" h="4907" w="4978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67"/>
            <p:cNvSpPr/>
            <p:nvPr/>
          </p:nvSpPr>
          <p:spPr>
            <a:xfrm>
              <a:off x="4160812" y="3927174"/>
              <a:ext cx="155813" cy="149992"/>
            </a:xfrm>
            <a:custGeom>
              <a:rect b="b" l="l" r="r" t="t"/>
              <a:pathLst>
                <a:path extrusionOk="0" h="4716" w="4899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22" name="Google Shape;12722;p67"/>
          <p:cNvSpPr/>
          <p:nvPr/>
        </p:nvSpPr>
        <p:spPr>
          <a:xfrm>
            <a:off x="3216521" y="3807937"/>
            <a:ext cx="78049" cy="353417"/>
          </a:xfrm>
          <a:custGeom>
            <a:rect b="b" l="l" r="r" t="t"/>
            <a:pathLst>
              <a:path extrusionOk="0" h="11112" w="2454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23" name="Google Shape;12723;p67"/>
          <p:cNvSpPr/>
          <p:nvPr/>
        </p:nvSpPr>
        <p:spPr>
          <a:xfrm>
            <a:off x="3469466" y="3828197"/>
            <a:ext cx="363563" cy="311657"/>
          </a:xfrm>
          <a:custGeom>
            <a:rect b="b" l="l" r="r" t="t"/>
            <a:pathLst>
              <a:path extrusionOk="0" h="9799" w="11431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24" name="Google Shape;12724;p67"/>
          <p:cNvSpPr/>
          <p:nvPr/>
        </p:nvSpPr>
        <p:spPr>
          <a:xfrm>
            <a:off x="5314611" y="3818560"/>
            <a:ext cx="324188" cy="324538"/>
          </a:xfrm>
          <a:custGeom>
            <a:rect b="b" l="l" r="r" t="t"/>
            <a:pathLst>
              <a:path extrusionOk="0" h="10204" w="10193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25" name="Google Shape;12725;p67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26" name="Google Shape;12726;p67"/>
            <p:cNvSpPr/>
            <p:nvPr/>
          </p:nvSpPr>
          <p:spPr>
            <a:xfrm>
              <a:off x="5964227" y="3858701"/>
              <a:ext cx="283743" cy="308444"/>
            </a:xfrm>
            <a:custGeom>
              <a:rect b="b" l="l" r="r" t="t"/>
              <a:pathLst>
                <a:path extrusionOk="0" h="7585" w="6978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67"/>
            <p:cNvSpPr/>
            <p:nvPr/>
          </p:nvSpPr>
          <p:spPr>
            <a:xfrm>
              <a:off x="6202788" y="3976471"/>
              <a:ext cx="19719" cy="7601"/>
            </a:xfrm>
            <a:custGeom>
              <a:rect b="b" l="l" r="r" t="t"/>
              <a:pathLst>
                <a:path extrusionOk="0" h="239" w="62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67"/>
            <p:cNvSpPr/>
            <p:nvPr/>
          </p:nvSpPr>
          <p:spPr>
            <a:xfrm>
              <a:off x="6186122" y="3930259"/>
              <a:ext cx="17429" cy="16316"/>
            </a:xfrm>
            <a:custGeom>
              <a:rect b="b" l="l" r="r" t="t"/>
              <a:pathLst>
                <a:path extrusionOk="0" h="513" w="548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9" name="Google Shape;12729;p67"/>
            <p:cNvSpPr/>
            <p:nvPr/>
          </p:nvSpPr>
          <p:spPr>
            <a:xfrm>
              <a:off x="6187235" y="4013556"/>
              <a:ext cx="16316" cy="15934"/>
            </a:xfrm>
            <a:custGeom>
              <a:rect b="b" l="l" r="r" t="t"/>
              <a:pathLst>
                <a:path extrusionOk="0" h="501" w="513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0" name="Google Shape;12730;p67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31" name="Google Shape;12731;p67"/>
            <p:cNvSpPr/>
            <p:nvPr/>
          </p:nvSpPr>
          <p:spPr>
            <a:xfrm>
              <a:off x="6395908" y="3873073"/>
              <a:ext cx="320372" cy="213602"/>
            </a:xfrm>
            <a:custGeom>
              <a:rect b="b" l="l" r="r" t="t"/>
              <a:pathLst>
                <a:path extrusionOk="0" h="6716" w="10073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2" name="Google Shape;12732;p67"/>
            <p:cNvSpPr/>
            <p:nvPr/>
          </p:nvSpPr>
          <p:spPr>
            <a:xfrm>
              <a:off x="6427713" y="3894669"/>
              <a:ext cx="256762" cy="171175"/>
            </a:xfrm>
            <a:custGeom>
              <a:rect b="b" l="l" r="r" t="t"/>
              <a:pathLst>
                <a:path extrusionOk="0" h="5382" w="8073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3" name="Google Shape;12733;p67"/>
            <p:cNvSpPr/>
            <p:nvPr/>
          </p:nvSpPr>
          <p:spPr>
            <a:xfrm>
              <a:off x="6411429" y="3969633"/>
              <a:ext cx="10623" cy="21627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4" name="Google Shape;12734;p67"/>
            <p:cNvSpPr/>
            <p:nvPr/>
          </p:nvSpPr>
          <p:spPr>
            <a:xfrm>
              <a:off x="6690136" y="3964704"/>
              <a:ext cx="10623" cy="31487"/>
            </a:xfrm>
            <a:custGeom>
              <a:rect b="b" l="l" r="r" t="t"/>
              <a:pathLst>
                <a:path extrusionOk="0" h="990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67"/>
            <p:cNvSpPr/>
            <p:nvPr/>
          </p:nvSpPr>
          <p:spPr>
            <a:xfrm>
              <a:off x="6690136" y="3894669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67"/>
            <p:cNvSpPr/>
            <p:nvPr/>
          </p:nvSpPr>
          <p:spPr>
            <a:xfrm>
              <a:off x="6411429" y="3942758"/>
              <a:ext cx="10623" cy="15553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67"/>
            <p:cNvSpPr/>
            <p:nvPr/>
          </p:nvSpPr>
          <p:spPr>
            <a:xfrm>
              <a:off x="6411429" y="4001820"/>
              <a:ext cx="10623" cy="15934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67"/>
            <p:cNvSpPr/>
            <p:nvPr/>
          </p:nvSpPr>
          <p:spPr>
            <a:xfrm>
              <a:off x="6448927" y="4017723"/>
              <a:ext cx="214366" cy="32218"/>
            </a:xfrm>
            <a:custGeom>
              <a:rect b="b" l="l" r="r" t="t"/>
              <a:pathLst>
                <a:path extrusionOk="0" h="1013" w="674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9" name="Google Shape;12739;p67"/>
            <p:cNvSpPr/>
            <p:nvPr/>
          </p:nvSpPr>
          <p:spPr>
            <a:xfrm>
              <a:off x="6535627" y="3940913"/>
              <a:ext cx="46244" cy="46181"/>
            </a:xfrm>
            <a:custGeom>
              <a:rect b="b" l="l" r="r" t="t"/>
              <a:pathLst>
                <a:path extrusionOk="0" h="1452" w="1454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0" name="Google Shape;12740;p67"/>
            <p:cNvSpPr/>
            <p:nvPr/>
          </p:nvSpPr>
          <p:spPr>
            <a:xfrm>
              <a:off x="6497016" y="3916233"/>
              <a:ext cx="117424" cy="96242"/>
            </a:xfrm>
            <a:custGeom>
              <a:rect b="b" l="l" r="r" t="t"/>
              <a:pathLst>
                <a:path extrusionOk="0" h="3026" w="3692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1" name="Google Shape;12741;p67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42" name="Google Shape;12742;p67"/>
            <p:cNvSpPr/>
            <p:nvPr/>
          </p:nvSpPr>
          <p:spPr>
            <a:xfrm>
              <a:off x="7680385" y="3835289"/>
              <a:ext cx="59475" cy="58267"/>
            </a:xfrm>
            <a:custGeom>
              <a:rect b="b" l="l" r="r" t="t"/>
              <a:pathLst>
                <a:path extrusionOk="0" h="1832" w="187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3" name="Google Shape;12743;p67"/>
            <p:cNvSpPr/>
            <p:nvPr/>
          </p:nvSpPr>
          <p:spPr>
            <a:xfrm>
              <a:off x="7659553" y="3805329"/>
              <a:ext cx="30310" cy="76109"/>
            </a:xfrm>
            <a:custGeom>
              <a:rect b="b" l="l" r="r" t="t"/>
              <a:pathLst>
                <a:path extrusionOk="0" h="2393" w="953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67"/>
            <p:cNvSpPr/>
            <p:nvPr/>
          </p:nvSpPr>
          <p:spPr>
            <a:xfrm>
              <a:off x="7619033" y="3802816"/>
              <a:ext cx="31837" cy="75600"/>
            </a:xfrm>
            <a:custGeom>
              <a:rect b="b" l="l" r="r" t="t"/>
              <a:pathLst>
                <a:path extrusionOk="0" h="2377" w="1001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67"/>
            <p:cNvSpPr/>
            <p:nvPr/>
          </p:nvSpPr>
          <p:spPr>
            <a:xfrm>
              <a:off x="7693266" y="3885509"/>
              <a:ext cx="76904" cy="28879"/>
            </a:xfrm>
            <a:custGeom>
              <a:rect b="b" l="l" r="r" t="t"/>
              <a:pathLst>
                <a:path extrusionOk="0" h="908" w="2418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67"/>
            <p:cNvSpPr/>
            <p:nvPr/>
          </p:nvSpPr>
          <p:spPr>
            <a:xfrm>
              <a:off x="7695524" y="3924566"/>
              <a:ext cx="76904" cy="29960"/>
            </a:xfrm>
            <a:custGeom>
              <a:rect b="b" l="l" r="r" t="t"/>
              <a:pathLst>
                <a:path extrusionOk="0" h="942" w="2418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67"/>
            <p:cNvSpPr/>
            <p:nvPr/>
          </p:nvSpPr>
          <p:spPr>
            <a:xfrm>
              <a:off x="7473620" y="3916519"/>
              <a:ext cx="75378" cy="85333"/>
            </a:xfrm>
            <a:custGeom>
              <a:rect b="b" l="l" r="r" t="t"/>
              <a:pathLst>
                <a:path extrusionOk="0" h="2683" w="237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67"/>
            <p:cNvSpPr/>
            <p:nvPr/>
          </p:nvSpPr>
          <p:spPr>
            <a:xfrm>
              <a:off x="7415290" y="3850078"/>
              <a:ext cx="310576" cy="304756"/>
            </a:xfrm>
            <a:custGeom>
              <a:rect b="b" l="l" r="r" t="t"/>
              <a:pathLst>
                <a:path extrusionOk="0" h="9582" w="9765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67"/>
            <p:cNvSpPr/>
            <p:nvPr/>
          </p:nvSpPr>
          <p:spPr>
            <a:xfrm>
              <a:off x="7557299" y="4000198"/>
              <a:ext cx="75410" cy="85714"/>
            </a:xfrm>
            <a:custGeom>
              <a:rect b="b" l="l" r="r" t="t"/>
              <a:pathLst>
                <a:path extrusionOk="0" h="2695" w="2371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0" name="Google Shape;12750;p67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51" name="Google Shape;12751;p67"/>
            <p:cNvSpPr/>
            <p:nvPr/>
          </p:nvSpPr>
          <p:spPr>
            <a:xfrm>
              <a:off x="6926797" y="3833413"/>
              <a:ext cx="279121" cy="293401"/>
            </a:xfrm>
            <a:custGeom>
              <a:rect b="b" l="l" r="r" t="t"/>
              <a:pathLst>
                <a:path extrusionOk="0" h="9225" w="8776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67"/>
            <p:cNvSpPr/>
            <p:nvPr/>
          </p:nvSpPr>
          <p:spPr>
            <a:xfrm>
              <a:off x="6922281" y="3873646"/>
              <a:ext cx="40170" cy="54387"/>
            </a:xfrm>
            <a:custGeom>
              <a:rect b="b" l="l" r="r" t="t"/>
              <a:pathLst>
                <a:path extrusionOk="0" h="1710" w="1263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67"/>
            <p:cNvSpPr/>
            <p:nvPr/>
          </p:nvSpPr>
          <p:spPr>
            <a:xfrm>
              <a:off x="6889712" y="3913529"/>
              <a:ext cx="56804" cy="29261"/>
            </a:xfrm>
            <a:custGeom>
              <a:rect b="b" l="l" r="r" t="t"/>
              <a:pathLst>
                <a:path extrusionOk="0" h="920" w="1786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67"/>
            <p:cNvSpPr/>
            <p:nvPr/>
          </p:nvSpPr>
          <p:spPr>
            <a:xfrm>
              <a:off x="7171823" y="3873710"/>
              <a:ext cx="39788" cy="54323"/>
            </a:xfrm>
            <a:custGeom>
              <a:rect b="b" l="l" r="r" t="t"/>
              <a:pathLst>
                <a:path extrusionOk="0" h="1708" w="1251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67"/>
            <p:cNvSpPr/>
            <p:nvPr/>
          </p:nvSpPr>
          <p:spPr>
            <a:xfrm>
              <a:off x="7187725" y="3913529"/>
              <a:ext cx="57217" cy="29261"/>
            </a:xfrm>
            <a:custGeom>
              <a:rect b="b" l="l" r="r" t="t"/>
              <a:pathLst>
                <a:path extrusionOk="0" h="920" w="1799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6" name="Google Shape;12756;p67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57" name="Google Shape;12757;p67"/>
            <p:cNvSpPr/>
            <p:nvPr/>
          </p:nvSpPr>
          <p:spPr>
            <a:xfrm>
              <a:off x="3572675" y="2020200"/>
              <a:ext cx="583925" cy="556900"/>
            </a:xfrm>
            <a:custGeom>
              <a:rect b="b" l="l" r="r" t="t"/>
              <a:pathLst>
                <a:path extrusionOk="0" h="22276" w="23357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67"/>
            <p:cNvSpPr/>
            <p:nvPr/>
          </p:nvSpPr>
          <p:spPr>
            <a:xfrm>
              <a:off x="1635875" y="237775"/>
              <a:ext cx="4370250" cy="5219325"/>
            </a:xfrm>
            <a:custGeom>
              <a:rect b="b" l="l" r="r" t="t"/>
              <a:pathLst>
                <a:path extrusionOk="0" h="208773" w="17481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9" name="Google Shape;12759;p67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60" name="Google Shape;12760;p67"/>
            <p:cNvSpPr/>
            <p:nvPr/>
          </p:nvSpPr>
          <p:spPr>
            <a:xfrm>
              <a:off x="3245305" y="3519402"/>
              <a:ext cx="14026" cy="14408"/>
            </a:xfrm>
            <a:custGeom>
              <a:rect b="b" l="l" r="r" t="t"/>
              <a:pathLst>
                <a:path extrusionOk="0" h="453" w="441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67"/>
            <p:cNvSpPr/>
            <p:nvPr/>
          </p:nvSpPr>
          <p:spPr>
            <a:xfrm>
              <a:off x="3284679" y="3597388"/>
              <a:ext cx="74646" cy="74646"/>
            </a:xfrm>
            <a:custGeom>
              <a:rect b="b" l="l" r="r" t="t"/>
              <a:pathLst>
                <a:path extrusionOk="0" h="2347" w="2347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67"/>
            <p:cNvSpPr/>
            <p:nvPr/>
          </p:nvSpPr>
          <p:spPr>
            <a:xfrm>
              <a:off x="3145692" y="3597483"/>
              <a:ext cx="75028" cy="74933"/>
            </a:xfrm>
            <a:custGeom>
              <a:rect b="b" l="l" r="r" t="t"/>
              <a:pathLst>
                <a:path extrusionOk="0" h="2356" w="2359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67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67"/>
            <p:cNvSpPr/>
            <p:nvPr/>
          </p:nvSpPr>
          <p:spPr>
            <a:xfrm>
              <a:off x="3277873" y="349061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67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67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7" name="Google Shape;12767;p67"/>
            <p:cNvSpPr/>
            <p:nvPr/>
          </p:nvSpPr>
          <p:spPr>
            <a:xfrm>
              <a:off x="3103963" y="3361140"/>
              <a:ext cx="297886" cy="337578"/>
            </a:xfrm>
            <a:custGeom>
              <a:rect b="b" l="l" r="r" t="t"/>
              <a:pathLst>
                <a:path extrusionOk="0" h="10614" w="9366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8" name="Google Shape;12768;p67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67"/>
            <p:cNvSpPr/>
            <p:nvPr/>
          </p:nvSpPr>
          <p:spPr>
            <a:xfrm>
              <a:off x="3278986" y="3524681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67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67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67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67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67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67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67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67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67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67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67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67"/>
            <p:cNvSpPr/>
            <p:nvPr/>
          </p:nvSpPr>
          <p:spPr>
            <a:xfrm>
              <a:off x="3259299" y="3361140"/>
              <a:ext cx="51174" cy="118060"/>
            </a:xfrm>
            <a:custGeom>
              <a:rect b="b" l="l" r="r" t="t"/>
              <a:pathLst>
                <a:path extrusionOk="0" h="3712" w="1609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67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67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84" name="Google Shape;12784;p67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85" name="Google Shape;12785;p67"/>
            <p:cNvSpPr/>
            <p:nvPr/>
          </p:nvSpPr>
          <p:spPr>
            <a:xfrm>
              <a:off x="2799971" y="3361108"/>
              <a:ext cx="10273" cy="36385"/>
            </a:xfrm>
            <a:custGeom>
              <a:rect b="b" l="l" r="r" t="t"/>
              <a:pathLst>
                <a:path extrusionOk="0" h="1144" w="323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67"/>
            <p:cNvSpPr/>
            <p:nvPr/>
          </p:nvSpPr>
          <p:spPr>
            <a:xfrm>
              <a:off x="2838964" y="3371063"/>
              <a:ext cx="22009" cy="34381"/>
            </a:xfrm>
            <a:custGeom>
              <a:rect b="b" l="l" r="r" t="t"/>
              <a:pathLst>
                <a:path extrusionOk="0" h="1081" w="692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7" name="Google Shape;12787;p67"/>
            <p:cNvSpPr/>
            <p:nvPr/>
          </p:nvSpPr>
          <p:spPr>
            <a:xfrm>
              <a:off x="2873822" y="3399815"/>
              <a:ext cx="29197" cy="28338"/>
            </a:xfrm>
            <a:custGeom>
              <a:rect b="b" l="l" r="r" t="t"/>
              <a:pathLst>
                <a:path extrusionOk="0" h="891" w="918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8" name="Google Shape;12788;p67"/>
            <p:cNvSpPr/>
            <p:nvPr/>
          </p:nvSpPr>
          <p:spPr>
            <a:xfrm>
              <a:off x="2894655" y="3442656"/>
              <a:ext cx="37116" cy="19592"/>
            </a:xfrm>
            <a:custGeom>
              <a:rect b="b" l="l" r="r" t="t"/>
              <a:pathLst>
                <a:path extrusionOk="0" h="616" w="1167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67"/>
            <p:cNvSpPr/>
            <p:nvPr/>
          </p:nvSpPr>
          <p:spPr>
            <a:xfrm>
              <a:off x="2904482" y="3493258"/>
              <a:ext cx="36385" cy="10273"/>
            </a:xfrm>
            <a:custGeom>
              <a:rect b="b" l="l" r="r" t="t"/>
              <a:pathLst>
                <a:path extrusionOk="0" h="323" w="1144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67"/>
            <p:cNvSpPr/>
            <p:nvPr/>
          </p:nvSpPr>
          <p:spPr>
            <a:xfrm>
              <a:off x="2895386" y="3533364"/>
              <a:ext cx="35653" cy="20196"/>
            </a:xfrm>
            <a:custGeom>
              <a:rect b="b" l="l" r="r" t="t"/>
              <a:pathLst>
                <a:path extrusionOk="0" h="635" w="1121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1" name="Google Shape;12791;p67"/>
            <p:cNvSpPr/>
            <p:nvPr/>
          </p:nvSpPr>
          <p:spPr>
            <a:xfrm>
              <a:off x="2872677" y="3567586"/>
              <a:ext cx="30692" cy="28338"/>
            </a:xfrm>
            <a:custGeom>
              <a:rect b="b" l="l" r="r" t="t"/>
              <a:pathLst>
                <a:path extrusionOk="0" h="891" w="965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2" name="Google Shape;12792;p67"/>
            <p:cNvSpPr/>
            <p:nvPr/>
          </p:nvSpPr>
          <p:spPr>
            <a:xfrm>
              <a:off x="2838233" y="3589818"/>
              <a:ext cx="21214" cy="34318"/>
            </a:xfrm>
            <a:custGeom>
              <a:rect b="b" l="l" r="r" t="t"/>
              <a:pathLst>
                <a:path extrusionOk="0" h="1079" w="667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67"/>
            <p:cNvSpPr/>
            <p:nvPr/>
          </p:nvSpPr>
          <p:spPr>
            <a:xfrm>
              <a:off x="2747334" y="3589754"/>
              <a:ext cx="21627" cy="34572"/>
            </a:xfrm>
            <a:custGeom>
              <a:rect b="b" l="l" r="r" t="t"/>
              <a:pathLst>
                <a:path extrusionOk="0" h="1087" w="68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67"/>
            <p:cNvSpPr/>
            <p:nvPr/>
          </p:nvSpPr>
          <p:spPr>
            <a:xfrm>
              <a:off x="2705319" y="3566441"/>
              <a:ext cx="29547" cy="28625"/>
            </a:xfrm>
            <a:custGeom>
              <a:rect b="b" l="l" r="r" t="t"/>
              <a:pathLst>
                <a:path extrusionOk="0" h="900" w="929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67"/>
            <p:cNvSpPr/>
            <p:nvPr/>
          </p:nvSpPr>
          <p:spPr>
            <a:xfrm>
              <a:off x="2676918" y="3532060"/>
              <a:ext cx="35240" cy="20133"/>
            </a:xfrm>
            <a:custGeom>
              <a:rect b="b" l="l" r="r" t="t"/>
              <a:pathLst>
                <a:path extrusionOk="0" h="633" w="1108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67"/>
            <p:cNvSpPr/>
            <p:nvPr/>
          </p:nvSpPr>
          <p:spPr>
            <a:xfrm>
              <a:off x="2667821" y="3491763"/>
              <a:ext cx="36385" cy="10241"/>
            </a:xfrm>
            <a:custGeom>
              <a:rect b="b" l="l" r="r" t="t"/>
              <a:pathLst>
                <a:path extrusionOk="0" h="322" w="114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67"/>
            <p:cNvSpPr/>
            <p:nvPr/>
          </p:nvSpPr>
          <p:spPr>
            <a:xfrm>
              <a:off x="2677267" y="3441702"/>
              <a:ext cx="35653" cy="20069"/>
            </a:xfrm>
            <a:custGeom>
              <a:rect b="b" l="l" r="r" t="t"/>
              <a:pathLst>
                <a:path extrusionOk="0" h="631" w="1121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67"/>
            <p:cNvSpPr/>
            <p:nvPr/>
          </p:nvSpPr>
          <p:spPr>
            <a:xfrm>
              <a:off x="2706051" y="3399084"/>
              <a:ext cx="30724" cy="28338"/>
            </a:xfrm>
            <a:custGeom>
              <a:rect b="b" l="l" r="r" t="t"/>
              <a:pathLst>
                <a:path extrusionOk="0" h="891" w="966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67"/>
            <p:cNvSpPr/>
            <p:nvPr/>
          </p:nvSpPr>
          <p:spPr>
            <a:xfrm>
              <a:off x="2748861" y="3370713"/>
              <a:ext cx="21596" cy="34190"/>
            </a:xfrm>
            <a:custGeom>
              <a:rect b="b" l="l" r="r" t="t"/>
              <a:pathLst>
                <a:path extrusionOk="0" h="1075" w="679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67"/>
            <p:cNvSpPr/>
            <p:nvPr/>
          </p:nvSpPr>
          <p:spPr>
            <a:xfrm>
              <a:off x="2749242" y="3533364"/>
              <a:ext cx="111731" cy="115198"/>
            </a:xfrm>
            <a:custGeom>
              <a:rect b="b" l="l" r="r" t="t"/>
              <a:pathLst>
                <a:path extrusionOk="0" h="3622" w="3513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67"/>
            <p:cNvSpPr/>
            <p:nvPr/>
          </p:nvSpPr>
          <p:spPr>
            <a:xfrm>
              <a:off x="2795010" y="3417371"/>
              <a:ext cx="94365" cy="106960"/>
            </a:xfrm>
            <a:custGeom>
              <a:rect b="b" l="l" r="r" t="t"/>
              <a:pathLst>
                <a:path extrusionOk="0" h="3363" w="2967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67"/>
            <p:cNvSpPr/>
            <p:nvPr/>
          </p:nvSpPr>
          <p:spPr>
            <a:xfrm>
              <a:off x="2719695" y="3433974"/>
              <a:ext cx="76141" cy="101744"/>
            </a:xfrm>
            <a:custGeom>
              <a:rect b="b" l="l" r="r" t="t"/>
              <a:pathLst>
                <a:path extrusionOk="0" h="3199" w="2394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3" name="Google Shape;12803;p67"/>
            <p:cNvSpPr/>
            <p:nvPr/>
          </p:nvSpPr>
          <p:spPr>
            <a:xfrm>
              <a:off x="2787472" y="3594366"/>
              <a:ext cx="32600" cy="104543"/>
            </a:xfrm>
            <a:custGeom>
              <a:rect b="b" l="l" r="r" t="t"/>
              <a:pathLst>
                <a:path extrusionOk="0" h="3287" w="1025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4" name="Google Shape;12804;p67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805" name="Google Shape;12805;p67"/>
            <p:cNvSpPr/>
            <p:nvPr/>
          </p:nvSpPr>
          <p:spPr>
            <a:xfrm>
              <a:off x="2282313" y="3360313"/>
              <a:ext cx="212871" cy="200403"/>
            </a:xfrm>
            <a:custGeom>
              <a:rect b="b" l="l" r="r" t="t"/>
              <a:pathLst>
                <a:path extrusionOk="0" h="6301" w="6693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6" name="Google Shape;12806;p67"/>
            <p:cNvSpPr/>
            <p:nvPr/>
          </p:nvSpPr>
          <p:spPr>
            <a:xfrm>
              <a:off x="2234987" y="3526304"/>
              <a:ext cx="106070" cy="94143"/>
            </a:xfrm>
            <a:custGeom>
              <a:rect b="b" l="l" r="r" t="t"/>
              <a:pathLst>
                <a:path extrusionOk="0" h="2960" w="3335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7" name="Google Shape;12807;p67"/>
            <p:cNvSpPr/>
            <p:nvPr/>
          </p:nvSpPr>
          <p:spPr>
            <a:xfrm>
              <a:off x="2212469" y="3622386"/>
              <a:ext cx="61924" cy="76586"/>
            </a:xfrm>
            <a:custGeom>
              <a:rect b="b" l="l" r="r" t="t"/>
              <a:pathLst>
                <a:path extrusionOk="0" h="2408" w="1947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8" name="Google Shape;12808;p67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809" name="Google Shape;12809;p67"/>
            <p:cNvSpPr/>
            <p:nvPr/>
          </p:nvSpPr>
          <p:spPr>
            <a:xfrm>
              <a:off x="1784374" y="3549744"/>
              <a:ext cx="32218" cy="21564"/>
            </a:xfrm>
            <a:custGeom>
              <a:rect b="b" l="l" r="r" t="t"/>
              <a:pathLst>
                <a:path extrusionOk="0" h="678" w="1013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0" name="Google Shape;12810;p67"/>
            <p:cNvSpPr/>
            <p:nvPr/>
          </p:nvSpPr>
          <p:spPr>
            <a:xfrm>
              <a:off x="1998326" y="3551652"/>
              <a:ext cx="32218" cy="21532"/>
            </a:xfrm>
            <a:custGeom>
              <a:rect b="b" l="l" r="r" t="t"/>
              <a:pathLst>
                <a:path extrusionOk="0" h="677" w="1013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1" name="Google Shape;12811;p67"/>
            <p:cNvSpPr/>
            <p:nvPr/>
          </p:nvSpPr>
          <p:spPr>
            <a:xfrm>
              <a:off x="1826007" y="3466383"/>
              <a:ext cx="142041" cy="233799"/>
            </a:xfrm>
            <a:custGeom>
              <a:rect b="b" l="l" r="r" t="t"/>
              <a:pathLst>
                <a:path extrusionOk="0" h="7351" w="4466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67"/>
            <p:cNvSpPr/>
            <p:nvPr/>
          </p:nvSpPr>
          <p:spPr>
            <a:xfrm>
              <a:off x="1820345" y="3409706"/>
              <a:ext cx="177631" cy="144236"/>
            </a:xfrm>
            <a:custGeom>
              <a:rect b="b" l="l" r="r" t="t"/>
              <a:pathLst>
                <a:path extrusionOk="0" h="4535" w="5585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67"/>
            <p:cNvSpPr/>
            <p:nvPr/>
          </p:nvSpPr>
          <p:spPr>
            <a:xfrm>
              <a:off x="1904406" y="3361108"/>
              <a:ext cx="10241" cy="32982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67"/>
            <p:cNvSpPr/>
            <p:nvPr/>
          </p:nvSpPr>
          <p:spPr>
            <a:xfrm>
              <a:off x="1836248" y="3378219"/>
              <a:ext cx="23504" cy="29865"/>
            </a:xfrm>
            <a:custGeom>
              <a:rect b="b" l="l" r="r" t="t"/>
              <a:pathLst>
                <a:path extrusionOk="0" h="939" w="739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67"/>
            <p:cNvSpPr/>
            <p:nvPr/>
          </p:nvSpPr>
          <p:spPr>
            <a:xfrm>
              <a:off x="1787014" y="3427072"/>
              <a:ext cx="31073" cy="21691"/>
            </a:xfrm>
            <a:custGeom>
              <a:rect b="b" l="l" r="r" t="t"/>
              <a:pathLst>
                <a:path extrusionOk="0" h="682" w="977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6" name="Google Shape;12816;p67"/>
            <p:cNvSpPr/>
            <p:nvPr/>
          </p:nvSpPr>
          <p:spPr>
            <a:xfrm>
              <a:off x="1768821" y="3494021"/>
              <a:ext cx="33363" cy="10623"/>
            </a:xfrm>
            <a:custGeom>
              <a:rect b="b" l="l" r="r" t="t"/>
              <a:pathLst>
                <a:path extrusionOk="0" h="334" w="1049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7" name="Google Shape;12817;p67"/>
            <p:cNvSpPr/>
            <p:nvPr/>
          </p:nvSpPr>
          <p:spPr>
            <a:xfrm>
              <a:off x="2014610" y="3495930"/>
              <a:ext cx="32950" cy="10623"/>
            </a:xfrm>
            <a:custGeom>
              <a:rect b="b" l="l" r="r" t="t"/>
              <a:pathLst>
                <a:path extrusionOk="0" h="334" w="1036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67"/>
            <p:cNvSpPr/>
            <p:nvPr/>
          </p:nvSpPr>
          <p:spPr>
            <a:xfrm>
              <a:off x="1999439" y="3428948"/>
              <a:ext cx="31105" cy="21882"/>
            </a:xfrm>
            <a:custGeom>
              <a:rect b="b" l="l" r="r" t="t"/>
              <a:pathLst>
                <a:path extrusionOk="0" h="688" w="978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67"/>
            <p:cNvSpPr/>
            <p:nvPr/>
          </p:nvSpPr>
          <p:spPr>
            <a:xfrm>
              <a:off x="1958156" y="3379269"/>
              <a:ext cx="23917" cy="29579"/>
            </a:xfrm>
            <a:custGeom>
              <a:rect b="b" l="l" r="r" t="t"/>
              <a:pathLst>
                <a:path extrusionOk="0" h="930" w="752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0" name="Google Shape;12820;p67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21" name="Google Shape;12821;p67"/>
            <p:cNvSpPr/>
            <p:nvPr/>
          </p:nvSpPr>
          <p:spPr>
            <a:xfrm>
              <a:off x="5405659" y="3336873"/>
              <a:ext cx="223844" cy="125375"/>
            </a:xfrm>
            <a:custGeom>
              <a:rect b="b" l="l" r="r" t="t"/>
              <a:pathLst>
                <a:path extrusionOk="0" h="3942" w="7038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67"/>
            <p:cNvSpPr/>
            <p:nvPr/>
          </p:nvSpPr>
          <p:spPr>
            <a:xfrm>
              <a:off x="5337883" y="3369060"/>
              <a:ext cx="307141" cy="344639"/>
            </a:xfrm>
            <a:custGeom>
              <a:rect b="b" l="l" r="r" t="t"/>
              <a:pathLst>
                <a:path extrusionOk="0" h="10836" w="9657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3" name="Google Shape;12823;p67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24" name="Google Shape;12824;p67"/>
            <p:cNvSpPr/>
            <p:nvPr/>
          </p:nvSpPr>
          <p:spPr>
            <a:xfrm>
              <a:off x="4883835" y="3447682"/>
              <a:ext cx="323425" cy="142932"/>
            </a:xfrm>
            <a:custGeom>
              <a:rect b="b" l="l" r="r" t="t"/>
              <a:pathLst>
                <a:path extrusionOk="0" h="4494" w="10169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67"/>
            <p:cNvSpPr/>
            <p:nvPr/>
          </p:nvSpPr>
          <p:spPr>
            <a:xfrm>
              <a:off x="4931161" y="3600377"/>
              <a:ext cx="228392" cy="114434"/>
            </a:xfrm>
            <a:custGeom>
              <a:rect b="b" l="l" r="r" t="t"/>
              <a:pathLst>
                <a:path extrusionOk="0" h="3598" w="7181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67"/>
            <p:cNvSpPr/>
            <p:nvPr/>
          </p:nvSpPr>
          <p:spPr>
            <a:xfrm>
              <a:off x="4926263" y="3337255"/>
              <a:ext cx="238601" cy="97355"/>
            </a:xfrm>
            <a:custGeom>
              <a:rect b="b" l="l" r="r" t="t"/>
              <a:pathLst>
                <a:path extrusionOk="0" h="3061" w="7502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7" name="Google Shape;12827;p67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28" name="Google Shape;12828;p67"/>
            <p:cNvSpPr/>
            <p:nvPr/>
          </p:nvSpPr>
          <p:spPr>
            <a:xfrm>
              <a:off x="6193310" y="3522042"/>
              <a:ext cx="352590" cy="122735"/>
            </a:xfrm>
            <a:custGeom>
              <a:rect b="b" l="l" r="r" t="t"/>
              <a:pathLst>
                <a:path extrusionOk="0" h="3859" w="11086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67"/>
            <p:cNvSpPr/>
            <p:nvPr/>
          </p:nvSpPr>
          <p:spPr>
            <a:xfrm>
              <a:off x="6217927" y="3546277"/>
              <a:ext cx="132563" cy="73120"/>
            </a:xfrm>
            <a:custGeom>
              <a:rect b="b" l="l" r="r" t="t"/>
              <a:pathLst>
                <a:path extrusionOk="0" h="2299" w="4168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67"/>
            <p:cNvSpPr/>
            <p:nvPr/>
          </p:nvSpPr>
          <p:spPr>
            <a:xfrm>
              <a:off x="6388720" y="3546277"/>
              <a:ext cx="132563" cy="72738"/>
            </a:xfrm>
            <a:custGeom>
              <a:rect b="b" l="l" r="r" t="t"/>
              <a:pathLst>
                <a:path extrusionOk="0" h="2287" w="4168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1" name="Google Shape;12831;p67"/>
            <p:cNvSpPr/>
            <p:nvPr/>
          </p:nvSpPr>
          <p:spPr>
            <a:xfrm>
              <a:off x="6405736" y="3407289"/>
              <a:ext cx="121591" cy="105306"/>
            </a:xfrm>
            <a:custGeom>
              <a:rect b="b" l="l" r="r" t="t"/>
              <a:pathLst>
                <a:path extrusionOk="0" h="3311" w="3823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2" name="Google Shape;12832;p67"/>
            <p:cNvSpPr/>
            <p:nvPr/>
          </p:nvSpPr>
          <p:spPr>
            <a:xfrm>
              <a:off x="6212616" y="3407289"/>
              <a:ext cx="120827" cy="105306"/>
            </a:xfrm>
            <a:custGeom>
              <a:rect b="b" l="l" r="r" t="t"/>
              <a:pathLst>
                <a:path extrusionOk="0" h="3311" w="3799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3" name="Google Shape;12833;p67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34" name="Google Shape;12834;p67"/>
            <p:cNvSpPr/>
            <p:nvPr/>
          </p:nvSpPr>
          <p:spPr>
            <a:xfrm>
              <a:off x="6637117" y="3397843"/>
              <a:ext cx="353735" cy="254504"/>
            </a:xfrm>
            <a:custGeom>
              <a:rect b="b" l="l" r="r" t="t"/>
              <a:pathLst>
                <a:path extrusionOk="0" h="8002" w="11122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5" name="Google Shape;12835;p67"/>
            <p:cNvSpPr/>
            <p:nvPr/>
          </p:nvSpPr>
          <p:spPr>
            <a:xfrm>
              <a:off x="6732532" y="3484925"/>
              <a:ext cx="10273" cy="129923"/>
            </a:xfrm>
            <a:custGeom>
              <a:rect b="b" l="l" r="r" t="t"/>
              <a:pathLst>
                <a:path extrusionOk="0" h="4085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67"/>
            <p:cNvSpPr/>
            <p:nvPr/>
          </p:nvSpPr>
          <p:spPr>
            <a:xfrm>
              <a:off x="6903707" y="3467591"/>
              <a:ext cx="38293" cy="29483"/>
            </a:xfrm>
            <a:custGeom>
              <a:rect b="b" l="l" r="r" t="t"/>
              <a:pathLst>
                <a:path extrusionOk="0" h="927" w="1204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67"/>
            <p:cNvSpPr/>
            <p:nvPr/>
          </p:nvSpPr>
          <p:spPr>
            <a:xfrm>
              <a:off x="6750725" y="3461739"/>
              <a:ext cx="177249" cy="177345"/>
            </a:xfrm>
            <a:custGeom>
              <a:rect b="b" l="l" r="r" t="t"/>
              <a:pathLst>
                <a:path extrusionOk="0" h="5576" w="5573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67"/>
            <p:cNvSpPr/>
            <p:nvPr/>
          </p:nvSpPr>
          <p:spPr>
            <a:xfrm>
              <a:off x="6778363" y="3495166"/>
              <a:ext cx="134090" cy="110681"/>
            </a:xfrm>
            <a:custGeom>
              <a:rect b="b" l="l" r="r" t="t"/>
              <a:pathLst>
                <a:path extrusionOk="0" h="3480" w="4216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67"/>
            <p:cNvSpPr/>
            <p:nvPr/>
          </p:nvSpPr>
          <p:spPr>
            <a:xfrm>
              <a:off x="6820791" y="3521501"/>
              <a:ext cx="49997" cy="41665"/>
            </a:xfrm>
            <a:custGeom>
              <a:rect b="b" l="l" r="r" t="t"/>
              <a:pathLst>
                <a:path extrusionOk="0" h="1310" w="1572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40" name="Google Shape;12840;p67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41" name="Google Shape;12841;p67"/>
            <p:cNvSpPr/>
            <p:nvPr/>
          </p:nvSpPr>
          <p:spPr>
            <a:xfrm>
              <a:off x="7277097" y="3607502"/>
              <a:ext cx="56454" cy="57154"/>
            </a:xfrm>
            <a:custGeom>
              <a:rect b="b" l="l" r="r" t="t"/>
              <a:pathLst>
                <a:path extrusionOk="0" h="1797" w="1775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67"/>
            <p:cNvSpPr/>
            <p:nvPr/>
          </p:nvSpPr>
          <p:spPr>
            <a:xfrm>
              <a:off x="7090784" y="3428917"/>
              <a:ext cx="190894" cy="81421"/>
            </a:xfrm>
            <a:custGeom>
              <a:rect b="b" l="l" r="r" t="t"/>
              <a:pathLst>
                <a:path extrusionOk="0" h="2560" w="6002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67"/>
            <p:cNvSpPr/>
            <p:nvPr/>
          </p:nvSpPr>
          <p:spPr>
            <a:xfrm>
              <a:off x="7075994" y="3520102"/>
              <a:ext cx="136762" cy="167072"/>
            </a:xfrm>
            <a:custGeom>
              <a:rect b="b" l="l" r="r" t="t"/>
              <a:pathLst>
                <a:path extrusionOk="0" h="5253" w="430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67"/>
            <p:cNvSpPr/>
            <p:nvPr/>
          </p:nvSpPr>
          <p:spPr>
            <a:xfrm>
              <a:off x="7158560" y="3468609"/>
              <a:ext cx="87496" cy="57249"/>
            </a:xfrm>
            <a:custGeom>
              <a:rect b="b" l="l" r="r" t="t"/>
              <a:pathLst>
                <a:path extrusionOk="0" h="1800" w="2751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67"/>
            <p:cNvSpPr/>
            <p:nvPr/>
          </p:nvSpPr>
          <p:spPr>
            <a:xfrm>
              <a:off x="7199461" y="3548567"/>
              <a:ext cx="78399" cy="78749"/>
            </a:xfrm>
            <a:custGeom>
              <a:rect b="b" l="l" r="r" t="t"/>
              <a:pathLst>
                <a:path extrusionOk="0" h="2476" w="2465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67"/>
            <p:cNvSpPr/>
            <p:nvPr/>
          </p:nvSpPr>
          <p:spPr>
            <a:xfrm>
              <a:off x="7114256" y="3523855"/>
              <a:ext cx="72738" cy="76141"/>
            </a:xfrm>
            <a:custGeom>
              <a:rect b="b" l="l" r="r" t="t"/>
              <a:pathLst>
                <a:path extrusionOk="0" h="2394" w="2287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7" name="Google Shape;12847;p67"/>
            <p:cNvSpPr/>
            <p:nvPr/>
          </p:nvSpPr>
          <p:spPr>
            <a:xfrm>
              <a:off x="7221057" y="3349531"/>
              <a:ext cx="215574" cy="352336"/>
            </a:xfrm>
            <a:custGeom>
              <a:rect b="b" l="l" r="r" t="t"/>
              <a:pathLst>
                <a:path extrusionOk="0" h="11078" w="6778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48" name="Google Shape;12848;p67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49" name="Google Shape;12849;p67"/>
            <p:cNvSpPr/>
            <p:nvPr/>
          </p:nvSpPr>
          <p:spPr>
            <a:xfrm>
              <a:off x="7651983" y="3349181"/>
              <a:ext cx="84092" cy="247507"/>
            </a:xfrm>
            <a:custGeom>
              <a:rect b="b" l="l" r="r" t="t"/>
              <a:pathLst>
                <a:path extrusionOk="0" h="7782" w="2644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0" name="Google Shape;12850;p67"/>
            <p:cNvSpPr/>
            <p:nvPr/>
          </p:nvSpPr>
          <p:spPr>
            <a:xfrm>
              <a:off x="7667885" y="3387379"/>
              <a:ext cx="91280" cy="314202"/>
            </a:xfrm>
            <a:custGeom>
              <a:rect b="b" l="l" r="r" t="t"/>
              <a:pathLst>
                <a:path extrusionOk="0" h="9879" w="287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1" name="Google Shape;12851;p67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52" name="Google Shape;12852;p67"/>
            <p:cNvSpPr/>
            <p:nvPr/>
          </p:nvSpPr>
          <p:spPr>
            <a:xfrm>
              <a:off x="7973468" y="3382322"/>
              <a:ext cx="352590" cy="287072"/>
            </a:xfrm>
            <a:custGeom>
              <a:rect b="b" l="l" r="r" t="t"/>
              <a:pathLst>
                <a:path extrusionOk="0" h="9026" w="11086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3" name="Google Shape;12853;p67"/>
            <p:cNvSpPr/>
            <p:nvPr/>
          </p:nvSpPr>
          <p:spPr>
            <a:xfrm>
              <a:off x="8051486" y="3417149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4" name="Google Shape;12854;p67"/>
            <p:cNvSpPr/>
            <p:nvPr/>
          </p:nvSpPr>
          <p:spPr>
            <a:xfrm>
              <a:off x="8022702" y="3437981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67"/>
            <p:cNvSpPr/>
            <p:nvPr/>
          </p:nvSpPr>
          <p:spPr>
            <a:xfrm>
              <a:off x="8022702" y="3458432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67"/>
            <p:cNvSpPr/>
            <p:nvPr/>
          </p:nvSpPr>
          <p:spPr>
            <a:xfrm>
              <a:off x="8022702" y="3479264"/>
              <a:ext cx="81071" cy="10623"/>
            </a:xfrm>
            <a:custGeom>
              <a:rect b="b" l="l" r="r" t="t"/>
              <a:pathLst>
                <a:path extrusionOk="0" h="334" w="2549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67"/>
            <p:cNvSpPr/>
            <p:nvPr/>
          </p:nvSpPr>
          <p:spPr>
            <a:xfrm>
              <a:off x="8051486" y="3520515"/>
              <a:ext cx="73883" cy="10655"/>
            </a:xfrm>
            <a:custGeom>
              <a:rect b="b" l="l" r="r" t="t"/>
              <a:pathLst>
                <a:path extrusionOk="0" h="335" w="2323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67"/>
            <p:cNvSpPr/>
            <p:nvPr/>
          </p:nvSpPr>
          <p:spPr>
            <a:xfrm>
              <a:off x="8022702" y="3540966"/>
              <a:ext cx="102667" cy="10273"/>
            </a:xfrm>
            <a:custGeom>
              <a:rect b="b" l="l" r="r" t="t"/>
              <a:pathLst>
                <a:path extrusionOk="0" h="323" w="3228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9" name="Google Shape;12859;p67"/>
            <p:cNvSpPr/>
            <p:nvPr/>
          </p:nvSpPr>
          <p:spPr>
            <a:xfrm>
              <a:off x="8022702" y="3561798"/>
              <a:ext cx="49266" cy="10273"/>
            </a:xfrm>
            <a:custGeom>
              <a:rect b="b" l="l" r="r" t="t"/>
              <a:pathLst>
                <a:path extrusionOk="0" h="323" w="1549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0" name="Google Shape;12860;p67"/>
            <p:cNvSpPr/>
            <p:nvPr/>
          </p:nvSpPr>
          <p:spPr>
            <a:xfrm>
              <a:off x="8200683" y="3486452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67"/>
            <p:cNvSpPr/>
            <p:nvPr/>
          </p:nvSpPr>
          <p:spPr>
            <a:xfrm>
              <a:off x="8171899" y="3506902"/>
              <a:ext cx="102667" cy="10241"/>
            </a:xfrm>
            <a:custGeom>
              <a:rect b="b" l="l" r="r" t="t"/>
              <a:pathLst>
                <a:path extrusionOk="0" h="322" w="322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67"/>
            <p:cNvSpPr/>
            <p:nvPr/>
          </p:nvSpPr>
          <p:spPr>
            <a:xfrm>
              <a:off x="8171899" y="3527735"/>
              <a:ext cx="49266" cy="10241"/>
            </a:xfrm>
            <a:custGeom>
              <a:rect b="b" l="l" r="r" t="t"/>
              <a:pathLst>
                <a:path extrusionOk="0" h="322" w="154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67"/>
            <p:cNvSpPr/>
            <p:nvPr/>
          </p:nvSpPr>
          <p:spPr>
            <a:xfrm>
              <a:off x="8174189" y="3417149"/>
              <a:ext cx="102635" cy="45099"/>
            </a:xfrm>
            <a:custGeom>
              <a:rect b="b" l="l" r="r" t="t"/>
              <a:pathLst>
                <a:path extrusionOk="0" h="1418" w="3227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867" name="Shape 12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8" name="Google Shape;12868;p6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69" name="Google Shape;12869;p68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70" name="Google Shape;12870;p68"/>
            <p:cNvSpPr/>
            <p:nvPr/>
          </p:nvSpPr>
          <p:spPr>
            <a:xfrm>
              <a:off x="84967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68"/>
            <p:cNvSpPr/>
            <p:nvPr/>
          </p:nvSpPr>
          <p:spPr>
            <a:xfrm>
              <a:off x="936557" y="1663346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2" name="Google Shape;12872;p68"/>
            <p:cNvSpPr/>
            <p:nvPr/>
          </p:nvSpPr>
          <p:spPr>
            <a:xfrm>
              <a:off x="106682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3" name="Google Shape;12873;p68"/>
            <p:cNvSpPr/>
            <p:nvPr/>
          </p:nvSpPr>
          <p:spPr>
            <a:xfrm>
              <a:off x="893101" y="1636178"/>
              <a:ext cx="110144" cy="116352"/>
            </a:xfrm>
            <a:custGeom>
              <a:rect b="b" l="l" r="r" t="t"/>
              <a:pathLst>
                <a:path extrusionOk="0" h="3636" w="3442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68"/>
            <p:cNvSpPr/>
            <p:nvPr/>
          </p:nvSpPr>
          <p:spPr>
            <a:xfrm>
              <a:off x="1043597" y="1636882"/>
              <a:ext cx="116608" cy="115264"/>
            </a:xfrm>
            <a:custGeom>
              <a:rect b="b" l="l" r="r" t="t"/>
              <a:pathLst>
                <a:path extrusionOk="0" h="3602" w="3644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68"/>
            <p:cNvSpPr/>
            <p:nvPr/>
          </p:nvSpPr>
          <p:spPr>
            <a:xfrm>
              <a:off x="968173" y="1730002"/>
              <a:ext cx="110144" cy="96064"/>
            </a:xfrm>
            <a:custGeom>
              <a:rect b="b" l="l" r="r" t="t"/>
              <a:pathLst>
                <a:path extrusionOk="0" h="3002" w="3442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6" name="Google Shape;12876;p68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77" name="Google Shape;12877;p68"/>
            <p:cNvSpPr/>
            <p:nvPr/>
          </p:nvSpPr>
          <p:spPr>
            <a:xfrm>
              <a:off x="1415853" y="1500658"/>
              <a:ext cx="315872" cy="347488"/>
            </a:xfrm>
            <a:custGeom>
              <a:rect b="b" l="l" r="r" t="t"/>
              <a:pathLst>
                <a:path extrusionOk="0" h="10859" w="9871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8" name="Google Shape;12878;p68"/>
            <p:cNvSpPr/>
            <p:nvPr/>
          </p:nvSpPr>
          <p:spPr>
            <a:xfrm>
              <a:off x="152404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68"/>
            <p:cNvSpPr/>
            <p:nvPr/>
          </p:nvSpPr>
          <p:spPr>
            <a:xfrm>
              <a:off x="158996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68"/>
            <p:cNvSpPr/>
            <p:nvPr/>
          </p:nvSpPr>
          <p:spPr>
            <a:xfrm>
              <a:off x="1551085" y="1598386"/>
              <a:ext cx="43488" cy="42496"/>
            </a:xfrm>
            <a:custGeom>
              <a:rect b="b" l="l" r="r" t="t"/>
              <a:pathLst>
                <a:path extrusionOk="0" h="1328" w="1359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1" name="Google Shape;12881;p68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82" name="Google Shape;12882;p68"/>
            <p:cNvSpPr/>
            <p:nvPr/>
          </p:nvSpPr>
          <p:spPr>
            <a:xfrm>
              <a:off x="4697389" y="1500658"/>
              <a:ext cx="347520" cy="347104"/>
            </a:xfrm>
            <a:custGeom>
              <a:rect b="b" l="l" r="r" t="t"/>
              <a:pathLst>
                <a:path extrusionOk="0" h="10847" w="1086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3" name="Google Shape;12883;p68"/>
            <p:cNvSpPr/>
            <p:nvPr/>
          </p:nvSpPr>
          <p:spPr>
            <a:xfrm>
              <a:off x="4773581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68"/>
            <p:cNvSpPr/>
            <p:nvPr/>
          </p:nvSpPr>
          <p:spPr>
            <a:xfrm>
              <a:off x="4920653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5" name="Google Shape;12885;p68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86" name="Google Shape;12886;p68"/>
            <p:cNvSpPr/>
            <p:nvPr/>
          </p:nvSpPr>
          <p:spPr>
            <a:xfrm>
              <a:off x="3603533" y="1964946"/>
              <a:ext cx="347520" cy="353760"/>
            </a:xfrm>
            <a:custGeom>
              <a:rect b="b" l="l" r="r" t="t"/>
              <a:pathLst>
                <a:path extrusionOk="0" h="11055" w="1086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7" name="Google Shape;12887;p68"/>
            <p:cNvSpPr/>
            <p:nvPr/>
          </p:nvSpPr>
          <p:spPr>
            <a:xfrm>
              <a:off x="3823757" y="2285522"/>
              <a:ext cx="16416" cy="10304"/>
            </a:xfrm>
            <a:custGeom>
              <a:rect b="b" l="l" r="r" t="t"/>
              <a:pathLst>
                <a:path extrusionOk="0" h="322" w="513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8" name="Google Shape;12888;p68"/>
            <p:cNvSpPr/>
            <p:nvPr/>
          </p:nvSpPr>
          <p:spPr>
            <a:xfrm>
              <a:off x="3664493" y="2075218"/>
              <a:ext cx="26720" cy="26688"/>
            </a:xfrm>
            <a:custGeom>
              <a:rect b="b" l="l" r="r" t="t"/>
              <a:pathLst>
                <a:path extrusionOk="0" h="834" w="835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9" name="Google Shape;12889;p68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90" name="Google Shape;12890;p68"/>
            <p:cNvSpPr/>
            <p:nvPr/>
          </p:nvSpPr>
          <p:spPr>
            <a:xfrm>
              <a:off x="2048301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68"/>
            <p:cNvSpPr/>
            <p:nvPr/>
          </p:nvSpPr>
          <p:spPr>
            <a:xfrm>
              <a:off x="2164109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68"/>
            <p:cNvSpPr/>
            <p:nvPr/>
          </p:nvSpPr>
          <p:spPr>
            <a:xfrm>
              <a:off x="2097453" y="2224562"/>
              <a:ext cx="65952" cy="56416"/>
            </a:xfrm>
            <a:custGeom>
              <a:rect b="b" l="l" r="r" t="t"/>
              <a:pathLst>
                <a:path extrusionOk="0" h="1763" w="2061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3" name="Google Shape;12893;p68"/>
            <p:cNvSpPr/>
            <p:nvPr/>
          </p:nvSpPr>
          <p:spPr>
            <a:xfrm>
              <a:off x="1950765" y="1964338"/>
              <a:ext cx="357792" cy="352448"/>
            </a:xfrm>
            <a:custGeom>
              <a:rect b="b" l="l" r="r" t="t"/>
              <a:pathLst>
                <a:path extrusionOk="0" h="11014" w="11181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4" name="Google Shape;12894;p68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95" name="Google Shape;12895;p68"/>
            <p:cNvSpPr/>
            <p:nvPr/>
          </p:nvSpPr>
          <p:spPr>
            <a:xfrm>
              <a:off x="7586125" y="2054258"/>
              <a:ext cx="65952" cy="62880"/>
            </a:xfrm>
            <a:custGeom>
              <a:rect b="b" l="l" r="r" t="t"/>
              <a:pathLst>
                <a:path extrusionOk="0" h="1965" w="2061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6" name="Google Shape;12896;p68"/>
            <p:cNvSpPr/>
            <p:nvPr/>
          </p:nvSpPr>
          <p:spPr>
            <a:xfrm>
              <a:off x="7553357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68"/>
            <p:cNvSpPr/>
            <p:nvPr/>
          </p:nvSpPr>
          <p:spPr>
            <a:xfrm>
              <a:off x="7652429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68"/>
            <p:cNvSpPr/>
            <p:nvPr/>
          </p:nvSpPr>
          <p:spPr>
            <a:xfrm>
              <a:off x="7435629" y="1964690"/>
              <a:ext cx="367712" cy="353248"/>
            </a:xfrm>
            <a:custGeom>
              <a:rect b="b" l="l" r="r" t="t"/>
              <a:pathLst>
                <a:path extrusionOk="0" h="11039" w="11491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9" name="Google Shape;12899;p68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900" name="Google Shape;12900;p68"/>
            <p:cNvSpPr/>
            <p:nvPr/>
          </p:nvSpPr>
          <p:spPr>
            <a:xfrm>
              <a:off x="2590829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68"/>
            <p:cNvSpPr/>
            <p:nvPr/>
          </p:nvSpPr>
          <p:spPr>
            <a:xfrm>
              <a:off x="2718477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2" name="Google Shape;12902;p68"/>
            <p:cNvSpPr/>
            <p:nvPr/>
          </p:nvSpPr>
          <p:spPr>
            <a:xfrm>
              <a:off x="2624365" y="2242994"/>
              <a:ext cx="110528" cy="52064"/>
            </a:xfrm>
            <a:custGeom>
              <a:rect b="b" l="l" r="r" t="t"/>
              <a:pathLst>
                <a:path extrusionOk="0" h="1627" w="3454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3" name="Google Shape;12903;p68"/>
            <p:cNvSpPr/>
            <p:nvPr/>
          </p:nvSpPr>
          <p:spPr>
            <a:xfrm>
              <a:off x="2654477" y="2194834"/>
              <a:ext cx="49184" cy="38144"/>
            </a:xfrm>
            <a:custGeom>
              <a:rect b="b" l="l" r="r" t="t"/>
              <a:pathLst>
                <a:path extrusionOk="0" h="1192" w="1537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4" name="Google Shape;12904;p68"/>
            <p:cNvSpPr/>
            <p:nvPr/>
          </p:nvSpPr>
          <p:spPr>
            <a:xfrm>
              <a:off x="2512749" y="1965042"/>
              <a:ext cx="333024" cy="352896"/>
            </a:xfrm>
            <a:custGeom>
              <a:rect b="b" l="l" r="r" t="t"/>
              <a:pathLst>
                <a:path extrusionOk="0" h="11028" w="10407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5" name="Google Shape;12905;p68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906" name="Google Shape;12906;p68"/>
            <p:cNvSpPr/>
            <p:nvPr/>
          </p:nvSpPr>
          <p:spPr>
            <a:xfrm>
              <a:off x="1398317" y="1981778"/>
              <a:ext cx="365792" cy="335392"/>
            </a:xfrm>
            <a:custGeom>
              <a:rect b="b" l="l" r="r" t="t"/>
              <a:pathLst>
                <a:path extrusionOk="0" h="10481" w="11431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68"/>
            <p:cNvSpPr/>
            <p:nvPr/>
          </p:nvSpPr>
          <p:spPr>
            <a:xfrm>
              <a:off x="1498893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8" name="Google Shape;12908;p68"/>
            <p:cNvSpPr/>
            <p:nvPr/>
          </p:nvSpPr>
          <p:spPr>
            <a:xfrm>
              <a:off x="1620429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9" name="Google Shape;12909;p68"/>
            <p:cNvSpPr/>
            <p:nvPr/>
          </p:nvSpPr>
          <p:spPr>
            <a:xfrm>
              <a:off x="1548813" y="2263314"/>
              <a:ext cx="15264" cy="21088"/>
            </a:xfrm>
            <a:custGeom>
              <a:rect b="b" l="l" r="r" t="t"/>
              <a:pathLst>
                <a:path extrusionOk="0" h="659" w="477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68"/>
            <p:cNvSpPr/>
            <p:nvPr/>
          </p:nvSpPr>
          <p:spPr>
            <a:xfrm>
              <a:off x="1599469" y="2263186"/>
              <a:ext cx="15296" cy="21216"/>
            </a:xfrm>
            <a:custGeom>
              <a:rect b="b" l="l" r="r" t="t"/>
              <a:pathLst>
                <a:path extrusionOk="0" h="663" w="478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68"/>
            <p:cNvSpPr/>
            <p:nvPr/>
          </p:nvSpPr>
          <p:spPr>
            <a:xfrm>
              <a:off x="1631117" y="2062130"/>
              <a:ext cx="22496" cy="23392"/>
            </a:xfrm>
            <a:custGeom>
              <a:rect b="b" l="l" r="r" t="t"/>
              <a:pathLst>
                <a:path extrusionOk="0" h="731" w="703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12" name="Google Shape;12912;p68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913" name="Google Shape;12913;p68"/>
            <p:cNvSpPr/>
            <p:nvPr/>
          </p:nvSpPr>
          <p:spPr>
            <a:xfrm>
              <a:off x="3261773" y="2108338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4" name="Google Shape;12914;p68"/>
            <p:cNvSpPr/>
            <p:nvPr/>
          </p:nvSpPr>
          <p:spPr>
            <a:xfrm>
              <a:off x="3146349" y="2108338"/>
              <a:ext cx="48416" cy="59488"/>
            </a:xfrm>
            <a:custGeom>
              <a:rect b="b" l="l" r="r" t="t"/>
              <a:pathLst>
                <a:path extrusionOk="0" h="1859" w="1513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68"/>
            <p:cNvSpPr/>
            <p:nvPr/>
          </p:nvSpPr>
          <p:spPr>
            <a:xfrm>
              <a:off x="3052237" y="2003570"/>
              <a:ext cx="353600" cy="314752"/>
            </a:xfrm>
            <a:custGeom>
              <a:rect b="b" l="l" r="r" t="t"/>
              <a:pathLst>
                <a:path extrusionOk="0" h="9836" w="1105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16" name="Google Shape;12916;p68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17" name="Google Shape;12917;p68"/>
            <p:cNvSpPr/>
            <p:nvPr/>
          </p:nvSpPr>
          <p:spPr>
            <a:xfrm>
              <a:off x="1426893" y="3073426"/>
              <a:ext cx="40032" cy="45760"/>
            </a:xfrm>
            <a:custGeom>
              <a:rect b="b" l="l" r="r" t="t"/>
              <a:pathLst>
                <a:path extrusionOk="0" h="1430" w="1251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8" name="Google Shape;12918;p68"/>
            <p:cNvSpPr/>
            <p:nvPr/>
          </p:nvSpPr>
          <p:spPr>
            <a:xfrm>
              <a:off x="1404013" y="2958066"/>
              <a:ext cx="368096" cy="223968"/>
            </a:xfrm>
            <a:custGeom>
              <a:rect b="b" l="l" r="r" t="t"/>
              <a:pathLst>
                <a:path extrusionOk="0" h="6999" w="11503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19" name="Google Shape;12919;p68"/>
          <p:cNvSpPr/>
          <p:nvPr/>
        </p:nvSpPr>
        <p:spPr>
          <a:xfrm>
            <a:off x="4147597" y="2886354"/>
            <a:ext cx="367712" cy="367680"/>
          </a:xfrm>
          <a:custGeom>
            <a:rect b="b" l="l" r="r" t="t"/>
            <a:pathLst>
              <a:path extrusionOk="0" h="11490" w="11491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20" name="Google Shape;12920;p68"/>
          <p:cNvSpPr/>
          <p:nvPr/>
        </p:nvSpPr>
        <p:spPr>
          <a:xfrm>
            <a:off x="880141" y="2886290"/>
            <a:ext cx="323520" cy="367360"/>
          </a:xfrm>
          <a:custGeom>
            <a:rect b="b" l="l" r="r" t="t"/>
            <a:pathLst>
              <a:path extrusionOk="0" h="11480" w="1011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21" name="Google Shape;12921;p68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22" name="Google Shape;12922;p68"/>
            <p:cNvSpPr/>
            <p:nvPr/>
          </p:nvSpPr>
          <p:spPr>
            <a:xfrm>
              <a:off x="1951149" y="2885202"/>
              <a:ext cx="370368" cy="367328"/>
            </a:xfrm>
            <a:custGeom>
              <a:rect b="b" l="l" r="r" t="t"/>
              <a:pathLst>
                <a:path extrusionOk="0" h="11479" w="11574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3" name="Google Shape;12923;p68"/>
            <p:cNvSpPr/>
            <p:nvPr/>
          </p:nvSpPr>
          <p:spPr>
            <a:xfrm>
              <a:off x="206164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68"/>
            <p:cNvSpPr/>
            <p:nvPr/>
          </p:nvSpPr>
          <p:spPr>
            <a:xfrm>
              <a:off x="215956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5" name="Google Shape;12925;p68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26" name="Google Shape;12926;p68"/>
            <p:cNvSpPr/>
            <p:nvPr/>
          </p:nvSpPr>
          <p:spPr>
            <a:xfrm>
              <a:off x="2670093" y="3049810"/>
              <a:ext cx="131488" cy="107456"/>
            </a:xfrm>
            <a:custGeom>
              <a:rect b="b" l="l" r="r" t="t"/>
              <a:pathLst>
                <a:path extrusionOk="0" h="3358" w="4109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7" name="Google Shape;12927;p68"/>
            <p:cNvSpPr/>
            <p:nvPr/>
          </p:nvSpPr>
          <p:spPr>
            <a:xfrm>
              <a:off x="2760397" y="3097522"/>
              <a:ext cx="13344" cy="19360"/>
            </a:xfrm>
            <a:custGeom>
              <a:rect b="b" l="l" r="r" t="t"/>
              <a:pathLst>
                <a:path extrusionOk="0" h="605" w="417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8" name="Google Shape;12928;p68"/>
            <p:cNvSpPr/>
            <p:nvPr/>
          </p:nvSpPr>
          <p:spPr>
            <a:xfrm>
              <a:off x="2501677" y="2906162"/>
              <a:ext cx="367328" cy="327296"/>
            </a:xfrm>
            <a:custGeom>
              <a:rect b="b" l="l" r="r" t="t"/>
              <a:pathLst>
                <a:path extrusionOk="0" h="10228" w="11479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29" name="Google Shape;12929;p68"/>
          <p:cNvSpPr/>
          <p:nvPr/>
        </p:nvSpPr>
        <p:spPr>
          <a:xfrm>
            <a:off x="3597837" y="2929394"/>
            <a:ext cx="368832" cy="281600"/>
          </a:xfrm>
          <a:custGeom>
            <a:rect b="b" l="l" r="r" t="t"/>
            <a:pathLst>
              <a:path extrusionOk="0" h="8800" w="11526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30" name="Google Shape;12930;p68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31" name="Google Shape;12931;p68"/>
            <p:cNvSpPr/>
            <p:nvPr/>
          </p:nvSpPr>
          <p:spPr>
            <a:xfrm>
              <a:off x="3079661" y="2945010"/>
              <a:ext cx="33184" cy="33184"/>
            </a:xfrm>
            <a:custGeom>
              <a:rect b="b" l="l" r="r" t="t"/>
              <a:pathLst>
                <a:path extrusionOk="0" h="1037" w="1037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68"/>
            <p:cNvSpPr/>
            <p:nvPr/>
          </p:nvSpPr>
          <p:spPr>
            <a:xfrm>
              <a:off x="3050317" y="2893714"/>
              <a:ext cx="367712" cy="354240"/>
            </a:xfrm>
            <a:custGeom>
              <a:rect b="b" l="l" r="r" t="t"/>
              <a:pathLst>
                <a:path extrusionOk="0" h="11070" w="11491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33" name="Google Shape;12933;p68"/>
          <p:cNvSpPr/>
          <p:nvPr/>
        </p:nvSpPr>
        <p:spPr>
          <a:xfrm>
            <a:off x="4694733" y="2884434"/>
            <a:ext cx="370368" cy="368096"/>
          </a:xfrm>
          <a:custGeom>
            <a:rect b="b" l="l" r="r" t="t"/>
            <a:pathLst>
              <a:path extrusionOk="0" h="11503" w="11574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34" name="Google Shape;12934;p68"/>
          <p:cNvSpPr/>
          <p:nvPr/>
        </p:nvSpPr>
        <p:spPr>
          <a:xfrm>
            <a:off x="8046381" y="2886290"/>
            <a:ext cx="253408" cy="366240"/>
          </a:xfrm>
          <a:custGeom>
            <a:rect b="b" l="l" r="r" t="t"/>
            <a:pathLst>
              <a:path extrusionOk="0" h="11445" w="7919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35" name="Google Shape;12935;p68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36" name="Google Shape;12936;p68"/>
            <p:cNvSpPr/>
            <p:nvPr/>
          </p:nvSpPr>
          <p:spPr>
            <a:xfrm>
              <a:off x="7531277" y="2886354"/>
              <a:ext cx="185184" cy="367296"/>
            </a:xfrm>
            <a:custGeom>
              <a:rect b="b" l="l" r="r" t="t"/>
              <a:pathLst>
                <a:path extrusionOk="0" h="11478" w="5787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68"/>
            <p:cNvSpPr/>
            <p:nvPr/>
          </p:nvSpPr>
          <p:spPr>
            <a:xfrm>
              <a:off x="7642157" y="3151154"/>
              <a:ext cx="16032" cy="10688"/>
            </a:xfrm>
            <a:custGeom>
              <a:rect b="b" l="l" r="r" t="t"/>
              <a:pathLst>
                <a:path extrusionOk="0" h="334" w="501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8" name="Google Shape;12938;p68"/>
            <p:cNvSpPr/>
            <p:nvPr/>
          </p:nvSpPr>
          <p:spPr>
            <a:xfrm>
              <a:off x="7625005" y="3070738"/>
              <a:ext cx="16032" cy="10336"/>
            </a:xfrm>
            <a:custGeom>
              <a:rect b="b" l="l" r="r" t="t"/>
              <a:pathLst>
                <a:path extrusionOk="0" h="323" w="501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9" name="Google Shape;12939;p68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40" name="Google Shape;12940;p68"/>
            <p:cNvSpPr/>
            <p:nvPr/>
          </p:nvSpPr>
          <p:spPr>
            <a:xfrm>
              <a:off x="7006637" y="2961202"/>
              <a:ext cx="106720" cy="100064"/>
            </a:xfrm>
            <a:custGeom>
              <a:rect b="b" l="l" r="r" t="t"/>
              <a:pathLst>
                <a:path extrusionOk="0" h="3127" w="3335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1" name="Google Shape;12941;p68"/>
            <p:cNvSpPr/>
            <p:nvPr/>
          </p:nvSpPr>
          <p:spPr>
            <a:xfrm>
              <a:off x="7037485" y="2986738"/>
              <a:ext cx="106720" cy="100800"/>
            </a:xfrm>
            <a:custGeom>
              <a:rect b="b" l="l" r="r" t="t"/>
              <a:pathLst>
                <a:path extrusionOk="0" h="3150" w="3335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2" name="Google Shape;12942;p68"/>
            <p:cNvSpPr/>
            <p:nvPr/>
          </p:nvSpPr>
          <p:spPr>
            <a:xfrm>
              <a:off x="6926637" y="2886738"/>
              <a:ext cx="297184" cy="367296"/>
            </a:xfrm>
            <a:custGeom>
              <a:rect b="b" l="l" r="r" t="t"/>
              <a:pathLst>
                <a:path extrusionOk="0" h="11478" w="9287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43" name="Google Shape;12943;p68"/>
          <p:cNvSpPr/>
          <p:nvPr/>
        </p:nvSpPr>
        <p:spPr>
          <a:xfrm>
            <a:off x="5255565" y="2885970"/>
            <a:ext cx="346368" cy="368064"/>
          </a:xfrm>
          <a:custGeom>
            <a:rect b="b" l="l" r="r" t="t"/>
            <a:pathLst>
              <a:path extrusionOk="0" h="11502" w="10824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44" name="Google Shape;12944;p68"/>
          <p:cNvSpPr/>
          <p:nvPr/>
        </p:nvSpPr>
        <p:spPr>
          <a:xfrm>
            <a:off x="5834285" y="2886674"/>
            <a:ext cx="289216" cy="368512"/>
          </a:xfrm>
          <a:custGeom>
            <a:rect b="b" l="l" r="r" t="t"/>
            <a:pathLst>
              <a:path extrusionOk="0" h="11516" w="9038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45" name="Google Shape;12945;p68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46" name="Google Shape;12946;p68"/>
            <p:cNvSpPr/>
            <p:nvPr/>
          </p:nvSpPr>
          <p:spPr>
            <a:xfrm>
              <a:off x="6521229" y="2938162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7" name="Google Shape;12947;p68"/>
            <p:cNvSpPr/>
            <p:nvPr/>
          </p:nvSpPr>
          <p:spPr>
            <a:xfrm>
              <a:off x="6647725" y="3010258"/>
              <a:ext cx="17568" cy="16704"/>
            </a:xfrm>
            <a:custGeom>
              <a:rect b="b" l="l" r="r" t="t"/>
              <a:pathLst>
                <a:path extrusionOk="0" h="522" w="549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8" name="Google Shape;12948;p68"/>
            <p:cNvSpPr/>
            <p:nvPr/>
          </p:nvSpPr>
          <p:spPr>
            <a:xfrm>
              <a:off x="6635533" y="3166354"/>
              <a:ext cx="17952" cy="11872"/>
            </a:xfrm>
            <a:custGeom>
              <a:rect b="b" l="l" r="r" t="t"/>
              <a:pathLst>
                <a:path extrusionOk="0" h="371" w="561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68"/>
            <p:cNvSpPr/>
            <p:nvPr/>
          </p:nvSpPr>
          <p:spPr>
            <a:xfrm>
              <a:off x="6387885" y="3009970"/>
              <a:ext cx="18336" cy="17376"/>
            </a:xfrm>
            <a:custGeom>
              <a:rect b="b" l="l" r="r" t="t"/>
              <a:pathLst>
                <a:path extrusionOk="0" h="543" w="573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0" name="Google Shape;12950;p68"/>
            <p:cNvSpPr/>
            <p:nvPr/>
          </p:nvSpPr>
          <p:spPr>
            <a:xfrm>
              <a:off x="6398925" y="3166354"/>
              <a:ext cx="18336" cy="11872"/>
            </a:xfrm>
            <a:custGeom>
              <a:rect b="b" l="l" r="r" t="t"/>
              <a:pathLst>
                <a:path extrusionOk="0" h="371" w="573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1" name="Google Shape;12951;p68"/>
            <p:cNvSpPr/>
            <p:nvPr/>
          </p:nvSpPr>
          <p:spPr>
            <a:xfrm>
              <a:off x="6340653" y="2886354"/>
              <a:ext cx="370368" cy="368064"/>
            </a:xfrm>
            <a:custGeom>
              <a:rect b="b" l="l" r="r" t="t"/>
              <a:pathLst>
                <a:path extrusionOk="0" h="11502" w="11574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2" name="Google Shape;12952;p68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53" name="Google Shape;12953;p68"/>
            <p:cNvSpPr/>
            <p:nvPr/>
          </p:nvSpPr>
          <p:spPr>
            <a:xfrm>
              <a:off x="5246797" y="1981426"/>
              <a:ext cx="354752" cy="336512"/>
            </a:xfrm>
            <a:custGeom>
              <a:rect b="b" l="l" r="r" t="t"/>
              <a:pathLst>
                <a:path extrusionOk="0" h="10516" w="11086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4" name="Google Shape;12954;p68"/>
            <p:cNvSpPr/>
            <p:nvPr/>
          </p:nvSpPr>
          <p:spPr>
            <a:xfrm>
              <a:off x="5295565" y="2044338"/>
              <a:ext cx="10304" cy="10688"/>
            </a:xfrm>
            <a:custGeom>
              <a:rect b="b" l="l" r="r" t="t"/>
              <a:pathLst>
                <a:path extrusionOk="0" h="334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5" name="Google Shape;12955;p68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56" name="Google Shape;12956;p68"/>
            <p:cNvSpPr/>
            <p:nvPr/>
          </p:nvSpPr>
          <p:spPr>
            <a:xfrm>
              <a:off x="4148749" y="2102066"/>
              <a:ext cx="355136" cy="216256"/>
            </a:xfrm>
            <a:custGeom>
              <a:rect b="b" l="l" r="r" t="t"/>
              <a:pathLst>
                <a:path extrusionOk="0" h="6758" w="11098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7" name="Google Shape;12957;p68"/>
            <p:cNvSpPr/>
            <p:nvPr/>
          </p:nvSpPr>
          <p:spPr>
            <a:xfrm>
              <a:off x="4195981" y="2177682"/>
              <a:ext cx="10336" cy="10720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8" name="Google Shape;12958;p68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59" name="Google Shape;12959;p68"/>
            <p:cNvSpPr/>
            <p:nvPr/>
          </p:nvSpPr>
          <p:spPr>
            <a:xfrm>
              <a:off x="5841165" y="2051186"/>
              <a:ext cx="10688" cy="10336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0" name="Google Shape;12960;p68"/>
            <p:cNvSpPr/>
            <p:nvPr/>
          </p:nvSpPr>
          <p:spPr>
            <a:xfrm>
              <a:off x="5794669" y="2001426"/>
              <a:ext cx="354752" cy="315360"/>
            </a:xfrm>
            <a:custGeom>
              <a:rect b="b" l="l" r="r" t="t"/>
              <a:pathLst>
                <a:path extrusionOk="0" h="9855" w="11086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1" name="Google Shape;12961;p68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62" name="Google Shape;12962;p68"/>
            <p:cNvSpPr/>
            <p:nvPr/>
          </p:nvSpPr>
          <p:spPr>
            <a:xfrm>
              <a:off x="6392845" y="2048146"/>
              <a:ext cx="12992" cy="10720"/>
            </a:xfrm>
            <a:custGeom>
              <a:rect b="b" l="l" r="r" t="t"/>
              <a:pathLst>
                <a:path extrusionOk="0" h="335" w="40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3" name="Google Shape;12963;p68"/>
            <p:cNvSpPr/>
            <p:nvPr/>
          </p:nvSpPr>
          <p:spPr>
            <a:xfrm>
              <a:off x="6345229" y="2029842"/>
              <a:ext cx="352832" cy="289216"/>
            </a:xfrm>
            <a:custGeom>
              <a:rect b="b" l="l" r="r" t="t"/>
              <a:pathLst>
                <a:path extrusionOk="0" h="9038" w="11026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4" name="Google Shape;12964;p68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65" name="Google Shape;12965;p68"/>
            <p:cNvSpPr/>
            <p:nvPr/>
          </p:nvSpPr>
          <p:spPr>
            <a:xfrm>
              <a:off x="4697389" y="2036338"/>
              <a:ext cx="354752" cy="281984"/>
            </a:xfrm>
            <a:custGeom>
              <a:rect b="b" l="l" r="r" t="t"/>
              <a:pathLst>
                <a:path extrusionOk="0" h="8812" w="11086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6" name="Google Shape;12966;p68"/>
            <p:cNvSpPr/>
            <p:nvPr/>
          </p:nvSpPr>
          <p:spPr>
            <a:xfrm>
              <a:off x="4747693" y="2113682"/>
              <a:ext cx="10688" cy="10688"/>
            </a:xfrm>
            <a:custGeom>
              <a:rect b="b" l="l" r="r" t="t"/>
              <a:pathLst>
                <a:path extrusionOk="0" h="33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7" name="Google Shape;12967;p68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68" name="Google Shape;12968;p68"/>
            <p:cNvSpPr/>
            <p:nvPr/>
          </p:nvSpPr>
          <p:spPr>
            <a:xfrm>
              <a:off x="1404013" y="2424754"/>
              <a:ext cx="353600" cy="354944"/>
            </a:xfrm>
            <a:custGeom>
              <a:rect b="b" l="l" r="r" t="t"/>
              <a:pathLst>
                <a:path extrusionOk="0" h="11092" w="1105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68"/>
            <p:cNvSpPr/>
            <p:nvPr/>
          </p:nvSpPr>
          <p:spPr>
            <a:xfrm>
              <a:off x="1481357" y="2507634"/>
              <a:ext cx="54144" cy="65568"/>
            </a:xfrm>
            <a:custGeom>
              <a:rect b="b" l="l" r="r" t="t"/>
              <a:pathLst>
                <a:path extrusionOk="0" h="2049" w="1692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0" name="Google Shape;12970;p68"/>
            <p:cNvSpPr/>
            <p:nvPr/>
          </p:nvSpPr>
          <p:spPr>
            <a:xfrm>
              <a:off x="1625389" y="2507634"/>
              <a:ext cx="54528" cy="65568"/>
            </a:xfrm>
            <a:custGeom>
              <a:rect b="b" l="l" r="r" t="t"/>
              <a:pathLst>
                <a:path extrusionOk="0" h="2049" w="1704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1" name="Google Shape;12971;p68"/>
            <p:cNvSpPr/>
            <p:nvPr/>
          </p:nvSpPr>
          <p:spPr>
            <a:xfrm>
              <a:off x="1503085" y="2529746"/>
              <a:ext cx="10688" cy="21344"/>
            </a:xfrm>
            <a:custGeom>
              <a:rect b="b" l="l" r="r" t="t"/>
              <a:pathLst>
                <a:path extrusionOk="0" h="667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2" name="Google Shape;12972;p68"/>
            <p:cNvSpPr/>
            <p:nvPr/>
          </p:nvSpPr>
          <p:spPr>
            <a:xfrm>
              <a:off x="1647501" y="2529746"/>
              <a:ext cx="10304" cy="21344"/>
            </a:xfrm>
            <a:custGeom>
              <a:rect b="b" l="l" r="r" t="t"/>
              <a:pathLst>
                <a:path extrusionOk="0" h="66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3" name="Google Shape;12973;p68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74" name="Google Shape;12974;p68"/>
            <p:cNvSpPr/>
            <p:nvPr/>
          </p:nvSpPr>
          <p:spPr>
            <a:xfrm>
              <a:off x="854253" y="2428274"/>
              <a:ext cx="355104" cy="351040"/>
            </a:xfrm>
            <a:custGeom>
              <a:rect b="b" l="l" r="r" t="t"/>
              <a:pathLst>
                <a:path extrusionOk="0" h="10970" w="11097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5" name="Google Shape;12975;p68"/>
            <p:cNvSpPr/>
            <p:nvPr/>
          </p:nvSpPr>
          <p:spPr>
            <a:xfrm>
              <a:off x="1003597" y="2557554"/>
              <a:ext cx="49568" cy="60608"/>
            </a:xfrm>
            <a:custGeom>
              <a:rect b="b" l="l" r="r" t="t"/>
              <a:pathLst>
                <a:path extrusionOk="0" h="1894" w="1549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6" name="Google Shape;12976;p68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77" name="Google Shape;12977;p68"/>
            <p:cNvSpPr/>
            <p:nvPr/>
          </p:nvSpPr>
          <p:spPr>
            <a:xfrm>
              <a:off x="7052365" y="2573938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68"/>
            <p:cNvSpPr/>
            <p:nvPr/>
          </p:nvSpPr>
          <p:spPr>
            <a:xfrm>
              <a:off x="6896909" y="2440946"/>
              <a:ext cx="354752" cy="275904"/>
            </a:xfrm>
            <a:custGeom>
              <a:rect b="b" l="l" r="r" t="t"/>
              <a:pathLst>
                <a:path extrusionOk="0" h="8622" w="11086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9" name="Google Shape;12979;p68"/>
          <p:cNvSpPr/>
          <p:nvPr/>
        </p:nvSpPr>
        <p:spPr>
          <a:xfrm>
            <a:off x="6347501" y="2448754"/>
            <a:ext cx="354752" cy="330176"/>
          </a:xfrm>
          <a:custGeom>
            <a:rect b="b" l="l" r="r" t="t"/>
            <a:pathLst>
              <a:path extrusionOk="0" h="10318" w="11086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0" name="Google Shape;12980;p68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81" name="Google Shape;12981;p68"/>
            <p:cNvSpPr/>
            <p:nvPr/>
          </p:nvSpPr>
          <p:spPr>
            <a:xfrm>
              <a:off x="5265069" y="2424754"/>
              <a:ext cx="321984" cy="354560"/>
            </a:xfrm>
            <a:custGeom>
              <a:rect b="b" l="l" r="r" t="t"/>
              <a:pathLst>
                <a:path extrusionOk="0" h="11080" w="10062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68"/>
            <p:cNvSpPr/>
            <p:nvPr/>
          </p:nvSpPr>
          <p:spPr>
            <a:xfrm>
              <a:off x="5360717" y="2479826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3" name="Google Shape;12983;p68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84" name="Google Shape;12984;p68"/>
            <p:cNvSpPr/>
            <p:nvPr/>
          </p:nvSpPr>
          <p:spPr>
            <a:xfrm>
              <a:off x="4150669" y="2466770"/>
              <a:ext cx="355104" cy="259584"/>
            </a:xfrm>
            <a:custGeom>
              <a:rect b="b" l="l" r="r" t="t"/>
              <a:pathLst>
                <a:path extrusionOk="0" h="8112" w="11097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5" name="Google Shape;12985;p68"/>
            <p:cNvSpPr/>
            <p:nvPr/>
          </p:nvSpPr>
          <p:spPr>
            <a:xfrm>
              <a:off x="4270285" y="2538098"/>
              <a:ext cx="17184" cy="19872"/>
            </a:xfrm>
            <a:custGeom>
              <a:rect b="b" l="l" r="r" t="t"/>
              <a:pathLst>
                <a:path extrusionOk="0" h="621" w="537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6" name="Google Shape;12986;p68"/>
            <p:cNvSpPr/>
            <p:nvPr/>
          </p:nvSpPr>
          <p:spPr>
            <a:xfrm>
              <a:off x="4183437" y="2557170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7" name="Google Shape;12987;p68"/>
            <p:cNvSpPr/>
            <p:nvPr/>
          </p:nvSpPr>
          <p:spPr>
            <a:xfrm>
              <a:off x="4309901" y="2589490"/>
              <a:ext cx="82720" cy="60672"/>
            </a:xfrm>
            <a:custGeom>
              <a:rect b="b" l="l" r="r" t="t"/>
              <a:pathLst>
                <a:path extrusionOk="0" h="1896" w="2585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8" name="Google Shape;12988;p68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89" name="Google Shape;12989;p68"/>
            <p:cNvSpPr/>
            <p:nvPr/>
          </p:nvSpPr>
          <p:spPr>
            <a:xfrm>
              <a:off x="4699693" y="2424946"/>
              <a:ext cx="354336" cy="353984"/>
            </a:xfrm>
            <a:custGeom>
              <a:rect b="b" l="l" r="r" t="t"/>
              <a:pathLst>
                <a:path extrusionOk="0" h="11062" w="11073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68"/>
            <p:cNvSpPr/>
            <p:nvPr/>
          </p:nvSpPr>
          <p:spPr>
            <a:xfrm>
              <a:off x="4738157" y="2573938"/>
              <a:ext cx="38144" cy="38112"/>
            </a:xfrm>
            <a:custGeom>
              <a:rect b="b" l="l" r="r" t="t"/>
              <a:pathLst>
                <a:path extrusionOk="0" h="1191" w="1192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91" name="Google Shape;12991;p68"/>
          <p:cNvSpPr/>
          <p:nvPr/>
        </p:nvSpPr>
        <p:spPr>
          <a:xfrm>
            <a:off x="5809901" y="2424594"/>
            <a:ext cx="331520" cy="354720"/>
          </a:xfrm>
          <a:custGeom>
            <a:rect b="b" l="l" r="r" t="t"/>
            <a:pathLst>
              <a:path extrusionOk="0" h="11085" w="1036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92" name="Google Shape;12992;p68"/>
          <p:cNvSpPr/>
          <p:nvPr/>
        </p:nvSpPr>
        <p:spPr>
          <a:xfrm>
            <a:off x="3051853" y="2463538"/>
            <a:ext cx="355520" cy="315776"/>
          </a:xfrm>
          <a:custGeom>
            <a:rect b="b" l="l" r="r" t="t"/>
            <a:pathLst>
              <a:path extrusionOk="0" h="9868" w="1111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93" name="Google Shape;12993;p68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94" name="Google Shape;12994;p68"/>
            <p:cNvSpPr/>
            <p:nvPr/>
          </p:nvSpPr>
          <p:spPr>
            <a:xfrm>
              <a:off x="1953037" y="2552242"/>
              <a:ext cx="355136" cy="227072"/>
            </a:xfrm>
            <a:custGeom>
              <a:rect b="b" l="l" r="r" t="t"/>
              <a:pathLst>
                <a:path extrusionOk="0" h="7096" w="11098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5" name="Google Shape;12995;p68"/>
            <p:cNvSpPr/>
            <p:nvPr/>
          </p:nvSpPr>
          <p:spPr>
            <a:xfrm>
              <a:off x="1985805" y="2573938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96" name="Google Shape;12996;p68"/>
          <p:cNvSpPr/>
          <p:nvPr/>
        </p:nvSpPr>
        <p:spPr>
          <a:xfrm>
            <a:off x="3603917" y="2424146"/>
            <a:ext cx="348256" cy="354016"/>
          </a:xfrm>
          <a:custGeom>
            <a:rect b="b" l="l" r="r" t="t"/>
            <a:pathLst>
              <a:path extrusionOk="0" h="11063" w="10883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97" name="Google Shape;12997;p68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98" name="Google Shape;12998;p68"/>
            <p:cNvSpPr/>
            <p:nvPr/>
          </p:nvSpPr>
          <p:spPr>
            <a:xfrm>
              <a:off x="2500941" y="2527218"/>
              <a:ext cx="355104" cy="250944"/>
            </a:xfrm>
            <a:custGeom>
              <a:rect b="b" l="l" r="r" t="t"/>
              <a:pathLst>
                <a:path extrusionOk="0" h="7842" w="11097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9" name="Google Shape;12999;p68"/>
            <p:cNvSpPr/>
            <p:nvPr/>
          </p:nvSpPr>
          <p:spPr>
            <a:xfrm>
              <a:off x="2651437" y="2623922"/>
              <a:ext cx="16768" cy="15968"/>
            </a:xfrm>
            <a:custGeom>
              <a:rect b="b" l="l" r="r" t="t"/>
              <a:pathLst>
                <a:path extrusionOk="0" h="499" w="524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0" name="Google Shape;13000;p68"/>
            <p:cNvSpPr/>
            <p:nvPr/>
          </p:nvSpPr>
          <p:spPr>
            <a:xfrm>
              <a:off x="2690285" y="2623922"/>
              <a:ext cx="16800" cy="15968"/>
            </a:xfrm>
            <a:custGeom>
              <a:rect b="b" l="l" r="r" t="t"/>
              <a:pathLst>
                <a:path extrusionOk="0" h="499" w="525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68"/>
            <p:cNvSpPr/>
            <p:nvPr/>
          </p:nvSpPr>
          <p:spPr>
            <a:xfrm>
              <a:off x="2535597" y="2557170"/>
              <a:ext cx="32416" cy="49184"/>
            </a:xfrm>
            <a:custGeom>
              <a:rect b="b" l="l" r="r" t="t"/>
              <a:pathLst>
                <a:path extrusionOk="0" h="1537" w="1013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68"/>
            <p:cNvSpPr/>
            <p:nvPr/>
          </p:nvSpPr>
          <p:spPr>
            <a:xfrm>
              <a:off x="2790477" y="2557938"/>
              <a:ext cx="32416" cy="48800"/>
            </a:xfrm>
            <a:custGeom>
              <a:rect b="b" l="l" r="r" t="t"/>
              <a:pathLst>
                <a:path extrusionOk="0" h="1525" w="1013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03" name="Google Shape;13003;p68"/>
          <p:cNvSpPr/>
          <p:nvPr/>
        </p:nvSpPr>
        <p:spPr>
          <a:xfrm>
            <a:off x="7447437" y="2499282"/>
            <a:ext cx="355136" cy="281952"/>
          </a:xfrm>
          <a:custGeom>
            <a:rect b="b" l="l" r="r" t="t"/>
            <a:pathLst>
              <a:path extrusionOk="0" h="8811" w="11098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04" name="Google Shape;13004;p68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3005" name="Google Shape;13005;p68"/>
            <p:cNvSpPr/>
            <p:nvPr/>
          </p:nvSpPr>
          <p:spPr>
            <a:xfrm>
              <a:off x="8154957" y="2427122"/>
              <a:ext cx="195104" cy="194464"/>
            </a:xfrm>
            <a:custGeom>
              <a:rect b="b" l="l" r="r" t="t"/>
              <a:pathLst>
                <a:path extrusionOk="0" h="6077" w="6097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68"/>
            <p:cNvSpPr/>
            <p:nvPr/>
          </p:nvSpPr>
          <p:spPr>
            <a:xfrm>
              <a:off x="7993805" y="2477170"/>
              <a:ext cx="136032" cy="222144"/>
            </a:xfrm>
            <a:custGeom>
              <a:rect b="b" l="l" r="r" t="t"/>
              <a:pathLst>
                <a:path extrusionOk="0" h="6942" w="4251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7" name="Google Shape;13007;p68"/>
            <p:cNvSpPr/>
            <p:nvPr/>
          </p:nvSpPr>
          <p:spPr>
            <a:xfrm>
              <a:off x="8170573" y="2617042"/>
              <a:ext cx="110528" cy="161888"/>
            </a:xfrm>
            <a:custGeom>
              <a:rect b="b" l="l" r="r" t="t"/>
              <a:pathLst>
                <a:path extrusionOk="0" h="5059" w="3454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8" name="Google Shape;13008;p68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3009" name="Google Shape;13009;p68"/>
            <p:cNvSpPr/>
            <p:nvPr/>
          </p:nvSpPr>
          <p:spPr>
            <a:xfrm>
              <a:off x="878637" y="1965010"/>
              <a:ext cx="308640" cy="353312"/>
            </a:xfrm>
            <a:custGeom>
              <a:rect b="b" l="l" r="r" t="t"/>
              <a:pathLst>
                <a:path extrusionOk="0" h="11041" w="9645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68"/>
            <p:cNvSpPr/>
            <p:nvPr/>
          </p:nvSpPr>
          <p:spPr>
            <a:xfrm>
              <a:off x="960557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68"/>
            <p:cNvSpPr/>
            <p:nvPr/>
          </p:nvSpPr>
          <p:spPr>
            <a:xfrm>
              <a:off x="1060365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2" name="Google Shape;13012;p68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3013" name="Google Shape;13013;p68"/>
            <p:cNvSpPr/>
            <p:nvPr/>
          </p:nvSpPr>
          <p:spPr>
            <a:xfrm>
              <a:off x="6896141" y="1964722"/>
              <a:ext cx="348256" cy="352448"/>
            </a:xfrm>
            <a:custGeom>
              <a:rect b="b" l="l" r="r" t="t"/>
              <a:pathLst>
                <a:path extrusionOk="0" h="11014" w="10883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4" name="Google Shape;13014;p68"/>
            <p:cNvSpPr/>
            <p:nvPr/>
          </p:nvSpPr>
          <p:spPr>
            <a:xfrm>
              <a:off x="7155597" y="2179538"/>
              <a:ext cx="18336" cy="11904"/>
            </a:xfrm>
            <a:custGeom>
              <a:rect b="b" l="l" r="r" t="t"/>
              <a:pathLst>
                <a:path extrusionOk="0" h="372" w="573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5" name="Google Shape;13015;p68"/>
            <p:cNvSpPr/>
            <p:nvPr/>
          </p:nvSpPr>
          <p:spPr>
            <a:xfrm>
              <a:off x="6962829" y="1987186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6" name="Google Shape;13016;p68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17" name="Google Shape;13017;p68"/>
            <p:cNvSpPr/>
            <p:nvPr/>
          </p:nvSpPr>
          <p:spPr>
            <a:xfrm>
              <a:off x="8052109" y="2080530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8" name="Google Shape;13018;p68"/>
            <p:cNvSpPr/>
            <p:nvPr/>
          </p:nvSpPr>
          <p:spPr>
            <a:xfrm>
              <a:off x="7989997" y="2015378"/>
              <a:ext cx="355136" cy="303328"/>
            </a:xfrm>
            <a:custGeom>
              <a:rect b="b" l="l" r="r" t="t"/>
              <a:pathLst>
                <a:path extrusionOk="0" h="9479" w="11098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9" name="Google Shape;13019;p68"/>
            <p:cNvSpPr/>
            <p:nvPr/>
          </p:nvSpPr>
          <p:spPr>
            <a:xfrm>
              <a:off x="8229645" y="2166034"/>
              <a:ext cx="19456" cy="15872"/>
            </a:xfrm>
            <a:custGeom>
              <a:rect b="b" l="l" r="r" t="t"/>
              <a:pathLst>
                <a:path extrusionOk="0" h="496" w="608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0" name="Google Shape;13020;p68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21" name="Google Shape;13021;p68"/>
            <p:cNvSpPr/>
            <p:nvPr/>
          </p:nvSpPr>
          <p:spPr>
            <a:xfrm>
              <a:off x="3739181" y="160353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68"/>
            <p:cNvSpPr/>
            <p:nvPr/>
          </p:nvSpPr>
          <p:spPr>
            <a:xfrm>
              <a:off x="3619533" y="1709906"/>
              <a:ext cx="16416" cy="15584"/>
            </a:xfrm>
            <a:custGeom>
              <a:rect b="b" l="l" r="r" t="t"/>
              <a:pathLst>
                <a:path extrusionOk="0" h="487" w="513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3" name="Google Shape;13023;p68"/>
            <p:cNvSpPr/>
            <p:nvPr/>
          </p:nvSpPr>
          <p:spPr>
            <a:xfrm>
              <a:off x="3598221" y="1509362"/>
              <a:ext cx="348640" cy="330784"/>
            </a:xfrm>
            <a:custGeom>
              <a:rect b="b" l="l" r="r" t="t"/>
              <a:pathLst>
                <a:path extrusionOk="0" h="10337" w="10895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4" name="Google Shape;13024;p68"/>
            <p:cNvSpPr/>
            <p:nvPr/>
          </p:nvSpPr>
          <p:spPr>
            <a:xfrm>
              <a:off x="3927757" y="1737234"/>
              <a:ext cx="18720" cy="19104"/>
            </a:xfrm>
            <a:custGeom>
              <a:rect b="b" l="l" r="r" t="t"/>
              <a:pathLst>
                <a:path extrusionOk="0" h="597" w="585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5" name="Google Shape;13025;p68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26" name="Google Shape;13026;p68"/>
            <p:cNvSpPr/>
            <p:nvPr/>
          </p:nvSpPr>
          <p:spPr>
            <a:xfrm>
              <a:off x="524679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68"/>
            <p:cNvSpPr/>
            <p:nvPr/>
          </p:nvSpPr>
          <p:spPr>
            <a:xfrm>
              <a:off x="5333677" y="1663346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68"/>
            <p:cNvSpPr/>
            <p:nvPr/>
          </p:nvSpPr>
          <p:spPr>
            <a:xfrm>
              <a:off x="546394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68"/>
            <p:cNvSpPr/>
            <p:nvPr/>
          </p:nvSpPr>
          <p:spPr>
            <a:xfrm>
              <a:off x="5365677" y="1730002"/>
              <a:ext cx="109760" cy="96064"/>
            </a:xfrm>
            <a:custGeom>
              <a:rect b="b" l="l" r="r" t="t"/>
              <a:pathLst>
                <a:path extrusionOk="0" h="3002" w="343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0" name="Google Shape;13030;p68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31" name="Google Shape;13031;p68"/>
            <p:cNvSpPr/>
            <p:nvPr/>
          </p:nvSpPr>
          <p:spPr>
            <a:xfrm>
              <a:off x="6089933" y="1500658"/>
              <a:ext cx="11104" cy="20992"/>
            </a:xfrm>
            <a:custGeom>
              <a:rect b="b" l="l" r="r" t="t"/>
              <a:pathLst>
                <a:path extrusionOk="0" h="656" w="347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32" name="Google Shape;13032;p68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33" name="Google Shape;13033;p68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rect b="b" l="l" r="r" t="t"/>
                <a:pathLst>
                  <a:path extrusionOk="0" h="479" w="453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4" name="Google Shape;13034;p68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5" name="Google Shape;13035;p68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6" name="Google Shape;13036;p68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rect b="b" l="l" r="r" t="t"/>
                <a:pathLst>
                  <a:path extrusionOk="0" h="10836" w="10907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37" name="Google Shape;13037;p68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38" name="Google Shape;13038;p68"/>
            <p:cNvSpPr/>
            <p:nvPr/>
          </p:nvSpPr>
          <p:spPr>
            <a:xfrm>
              <a:off x="6895373" y="1502578"/>
              <a:ext cx="348640" cy="343296"/>
            </a:xfrm>
            <a:custGeom>
              <a:rect b="b" l="l" r="r" t="t"/>
              <a:pathLst>
                <a:path extrusionOk="0" h="10728" w="10895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9" name="Google Shape;13039;p68"/>
            <p:cNvSpPr/>
            <p:nvPr/>
          </p:nvSpPr>
          <p:spPr>
            <a:xfrm>
              <a:off x="6977677" y="1667154"/>
              <a:ext cx="48416" cy="59456"/>
            </a:xfrm>
            <a:custGeom>
              <a:rect b="b" l="l" r="r" t="t"/>
              <a:pathLst>
                <a:path extrusionOk="0" h="1858" w="1513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68"/>
            <p:cNvSpPr/>
            <p:nvPr/>
          </p:nvSpPr>
          <p:spPr>
            <a:xfrm>
              <a:off x="7113709" y="1667154"/>
              <a:ext cx="48800" cy="59456"/>
            </a:xfrm>
            <a:custGeom>
              <a:rect b="b" l="l" r="r" t="t"/>
              <a:pathLst>
                <a:path extrusionOk="0" h="1858" w="1525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41" name="Google Shape;13041;p68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42" name="Google Shape;13042;p68"/>
            <p:cNvSpPr/>
            <p:nvPr/>
          </p:nvSpPr>
          <p:spPr>
            <a:xfrm>
              <a:off x="4293901" y="1707410"/>
              <a:ext cx="22528" cy="15392"/>
            </a:xfrm>
            <a:custGeom>
              <a:rect b="b" l="l" r="r" t="t"/>
              <a:pathLst>
                <a:path extrusionOk="0" h="481" w="704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3" name="Google Shape;13043;p68"/>
            <p:cNvSpPr/>
            <p:nvPr/>
          </p:nvSpPr>
          <p:spPr>
            <a:xfrm>
              <a:off x="4326669" y="1707250"/>
              <a:ext cx="22528" cy="15168"/>
            </a:xfrm>
            <a:custGeom>
              <a:rect b="b" l="l" r="r" t="t"/>
              <a:pathLst>
                <a:path extrusionOk="0" h="474" w="704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68"/>
            <p:cNvSpPr/>
            <p:nvPr/>
          </p:nvSpPr>
          <p:spPr>
            <a:xfrm>
              <a:off x="4147597" y="1505458"/>
              <a:ext cx="347904" cy="336992"/>
            </a:xfrm>
            <a:custGeom>
              <a:rect b="b" l="l" r="r" t="t"/>
              <a:pathLst>
                <a:path extrusionOk="0" h="10531" w="10872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68"/>
            <p:cNvSpPr/>
            <p:nvPr/>
          </p:nvSpPr>
          <p:spPr>
            <a:xfrm>
              <a:off x="4250477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68"/>
            <p:cNvSpPr/>
            <p:nvPr/>
          </p:nvSpPr>
          <p:spPr>
            <a:xfrm>
              <a:off x="4348781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68"/>
            <p:cNvSpPr/>
            <p:nvPr/>
          </p:nvSpPr>
          <p:spPr>
            <a:xfrm>
              <a:off x="4261517" y="1739922"/>
              <a:ext cx="119680" cy="59840"/>
            </a:xfrm>
            <a:custGeom>
              <a:rect b="b" l="l" r="r" t="t"/>
              <a:pathLst>
                <a:path extrusionOk="0" h="1870" w="374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68"/>
            <p:cNvSpPr/>
            <p:nvPr/>
          </p:nvSpPr>
          <p:spPr>
            <a:xfrm>
              <a:off x="4221517" y="1614482"/>
              <a:ext cx="199296" cy="206624"/>
            </a:xfrm>
            <a:custGeom>
              <a:rect b="b" l="l" r="r" t="t"/>
              <a:pathLst>
                <a:path extrusionOk="0" h="6457" w="6228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49" name="Google Shape;13049;p68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50" name="Google Shape;13050;p68"/>
            <p:cNvSpPr/>
            <p:nvPr/>
          </p:nvSpPr>
          <p:spPr>
            <a:xfrm>
              <a:off x="2634669" y="1725842"/>
              <a:ext cx="75840" cy="38496"/>
            </a:xfrm>
            <a:custGeom>
              <a:rect b="b" l="l" r="r" t="t"/>
              <a:pathLst>
                <a:path extrusionOk="0" h="1203" w="237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1" name="Google Shape;13051;p68"/>
            <p:cNvSpPr/>
            <p:nvPr/>
          </p:nvSpPr>
          <p:spPr>
            <a:xfrm>
              <a:off x="2596173" y="1658002"/>
              <a:ext cx="43456" cy="48416"/>
            </a:xfrm>
            <a:custGeom>
              <a:rect b="b" l="l" r="r" t="t"/>
              <a:pathLst>
                <a:path extrusionOk="0" h="1513" w="1358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2" name="Google Shape;13052;p68"/>
            <p:cNvSpPr/>
            <p:nvPr/>
          </p:nvSpPr>
          <p:spPr>
            <a:xfrm>
              <a:off x="2705133" y="1658002"/>
              <a:ext cx="43488" cy="48416"/>
            </a:xfrm>
            <a:custGeom>
              <a:rect b="b" l="l" r="r" t="t"/>
              <a:pathLst>
                <a:path extrusionOk="0" h="1513" w="1359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68"/>
            <p:cNvSpPr/>
            <p:nvPr/>
          </p:nvSpPr>
          <p:spPr>
            <a:xfrm>
              <a:off x="2499405" y="1499890"/>
              <a:ext cx="347488" cy="348256"/>
            </a:xfrm>
            <a:custGeom>
              <a:rect b="b" l="l" r="r" t="t"/>
              <a:pathLst>
                <a:path extrusionOk="0" h="10883" w="10859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68"/>
            <p:cNvSpPr/>
            <p:nvPr/>
          </p:nvSpPr>
          <p:spPr>
            <a:xfrm>
              <a:off x="2667053" y="1609618"/>
              <a:ext cx="10688" cy="37760"/>
            </a:xfrm>
            <a:custGeom>
              <a:rect b="b" l="l" r="r" t="t"/>
              <a:pathLst>
                <a:path extrusionOk="0" h="118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5" name="Google Shape;13055;p68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56" name="Google Shape;13056;p68"/>
            <p:cNvSpPr/>
            <p:nvPr/>
          </p:nvSpPr>
          <p:spPr>
            <a:xfrm>
              <a:off x="2078413" y="1736882"/>
              <a:ext cx="88800" cy="44608"/>
            </a:xfrm>
            <a:custGeom>
              <a:rect b="b" l="l" r="r" t="t"/>
              <a:pathLst>
                <a:path extrusionOk="0" h="1394" w="2775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68"/>
            <p:cNvSpPr/>
            <p:nvPr/>
          </p:nvSpPr>
          <p:spPr>
            <a:xfrm>
              <a:off x="1956845" y="1500498"/>
              <a:ext cx="331520" cy="348032"/>
            </a:xfrm>
            <a:custGeom>
              <a:rect b="b" l="l" r="r" t="t"/>
              <a:pathLst>
                <a:path extrusionOk="0" h="10876" w="1036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8" name="Google Shape;13058;p68"/>
            <p:cNvSpPr/>
            <p:nvPr/>
          </p:nvSpPr>
          <p:spPr>
            <a:xfrm>
              <a:off x="2030765" y="1652690"/>
              <a:ext cx="48800" cy="59840"/>
            </a:xfrm>
            <a:custGeom>
              <a:rect b="b" l="l" r="r" t="t"/>
              <a:pathLst>
                <a:path extrusionOk="0" h="1870" w="1525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9" name="Google Shape;13059;p68"/>
            <p:cNvSpPr/>
            <p:nvPr/>
          </p:nvSpPr>
          <p:spPr>
            <a:xfrm>
              <a:off x="2167181" y="1652690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68"/>
            <p:cNvSpPr/>
            <p:nvPr/>
          </p:nvSpPr>
          <p:spPr>
            <a:xfrm>
              <a:off x="202087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68"/>
            <p:cNvSpPr/>
            <p:nvPr/>
          </p:nvSpPr>
          <p:spPr>
            <a:xfrm>
              <a:off x="1986189" y="1685426"/>
              <a:ext cx="27840" cy="38144"/>
            </a:xfrm>
            <a:custGeom>
              <a:rect b="b" l="l" r="r" t="t"/>
              <a:pathLst>
                <a:path extrusionOk="0" h="1192" w="87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68"/>
            <p:cNvSpPr/>
            <p:nvPr/>
          </p:nvSpPr>
          <p:spPr>
            <a:xfrm>
              <a:off x="219879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68"/>
            <p:cNvSpPr/>
            <p:nvPr/>
          </p:nvSpPr>
          <p:spPr>
            <a:xfrm>
              <a:off x="2225453" y="1685426"/>
              <a:ext cx="28224" cy="37760"/>
            </a:xfrm>
            <a:custGeom>
              <a:rect b="b" l="l" r="r" t="t"/>
              <a:pathLst>
                <a:path extrusionOk="0" h="1180" w="882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4" name="Google Shape;13064;p68"/>
            <p:cNvSpPr/>
            <p:nvPr/>
          </p:nvSpPr>
          <p:spPr>
            <a:xfrm>
              <a:off x="2046381" y="1573906"/>
              <a:ext cx="22528" cy="16320"/>
            </a:xfrm>
            <a:custGeom>
              <a:rect b="b" l="l" r="r" t="t"/>
              <a:pathLst>
                <a:path extrusionOk="0" h="510" w="704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5" name="Google Shape;13065;p68"/>
            <p:cNvSpPr/>
            <p:nvPr/>
          </p:nvSpPr>
          <p:spPr>
            <a:xfrm>
              <a:off x="2078765" y="1587538"/>
              <a:ext cx="87680" cy="18304"/>
            </a:xfrm>
            <a:custGeom>
              <a:rect b="b" l="l" r="r" t="t"/>
              <a:pathLst>
                <a:path extrusionOk="0" h="572" w="274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68"/>
            <p:cNvSpPr/>
            <p:nvPr/>
          </p:nvSpPr>
          <p:spPr>
            <a:xfrm>
              <a:off x="2177069" y="1574130"/>
              <a:ext cx="22528" cy="16480"/>
            </a:xfrm>
            <a:custGeom>
              <a:rect b="b" l="l" r="r" t="t"/>
              <a:pathLst>
                <a:path extrusionOk="0" h="515" w="704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68"/>
            <p:cNvSpPr/>
            <p:nvPr/>
          </p:nvSpPr>
          <p:spPr>
            <a:xfrm>
              <a:off x="2078413" y="1560466"/>
              <a:ext cx="88800" cy="15648"/>
            </a:xfrm>
            <a:custGeom>
              <a:rect b="b" l="l" r="r" t="t"/>
              <a:pathLst>
                <a:path extrusionOk="0" h="489" w="2775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8" name="Google Shape;13068;p68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69" name="Google Shape;13069;p68"/>
            <p:cNvSpPr/>
            <p:nvPr/>
          </p:nvSpPr>
          <p:spPr>
            <a:xfrm>
              <a:off x="6405805" y="1685810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68"/>
            <p:cNvSpPr/>
            <p:nvPr/>
          </p:nvSpPr>
          <p:spPr>
            <a:xfrm>
              <a:off x="6345613" y="1549874"/>
              <a:ext cx="348640" cy="250656"/>
            </a:xfrm>
            <a:custGeom>
              <a:rect b="b" l="l" r="r" t="t"/>
              <a:pathLst>
                <a:path extrusionOk="0" h="7833" w="10895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1" name="Google Shape;13071;p68"/>
            <p:cNvSpPr/>
            <p:nvPr/>
          </p:nvSpPr>
          <p:spPr>
            <a:xfrm>
              <a:off x="6472845" y="1588626"/>
              <a:ext cx="41952" cy="38944"/>
            </a:xfrm>
            <a:custGeom>
              <a:rect b="b" l="l" r="r" t="t"/>
              <a:pathLst>
                <a:path extrusionOk="0" h="1217" w="1311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2" name="Google Shape;13072;p68"/>
            <p:cNvSpPr/>
            <p:nvPr/>
          </p:nvSpPr>
          <p:spPr>
            <a:xfrm>
              <a:off x="6528109" y="1592402"/>
              <a:ext cx="40800" cy="23360"/>
            </a:xfrm>
            <a:custGeom>
              <a:rect b="b" l="l" r="r" t="t"/>
              <a:pathLst>
                <a:path extrusionOk="0" h="730" w="1275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3" name="Google Shape;13073;p68"/>
            <p:cNvSpPr/>
            <p:nvPr/>
          </p:nvSpPr>
          <p:spPr>
            <a:xfrm>
              <a:off x="6581453" y="1614994"/>
              <a:ext cx="38496" cy="11040"/>
            </a:xfrm>
            <a:custGeom>
              <a:rect b="b" l="l" r="r" t="t"/>
              <a:pathLst>
                <a:path extrusionOk="0" h="345" w="1203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4" name="Google Shape;13074;p68"/>
            <p:cNvSpPr/>
            <p:nvPr/>
          </p:nvSpPr>
          <p:spPr>
            <a:xfrm>
              <a:off x="6634765" y="1648274"/>
              <a:ext cx="25184" cy="16992"/>
            </a:xfrm>
            <a:custGeom>
              <a:rect b="b" l="l" r="r" t="t"/>
              <a:pathLst>
                <a:path extrusionOk="0" h="531" w="787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5" name="Google Shape;13075;p68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76" name="Google Shape;13076;p68"/>
            <p:cNvSpPr/>
            <p:nvPr/>
          </p:nvSpPr>
          <p:spPr>
            <a:xfrm>
              <a:off x="7575469" y="1750066"/>
              <a:ext cx="40032" cy="39424"/>
            </a:xfrm>
            <a:custGeom>
              <a:rect b="b" l="l" r="r" t="t"/>
              <a:pathLst>
                <a:path extrusionOk="0" h="1232" w="1251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7" name="Google Shape;13077;p68"/>
            <p:cNvSpPr/>
            <p:nvPr/>
          </p:nvSpPr>
          <p:spPr>
            <a:xfrm>
              <a:off x="7623469" y="1749714"/>
              <a:ext cx="40032" cy="39776"/>
            </a:xfrm>
            <a:custGeom>
              <a:rect b="b" l="l" r="r" t="t"/>
              <a:pathLst>
                <a:path extrusionOk="0" h="1243" w="1251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68"/>
            <p:cNvSpPr/>
            <p:nvPr/>
          </p:nvSpPr>
          <p:spPr>
            <a:xfrm>
              <a:off x="7537741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68"/>
            <p:cNvSpPr/>
            <p:nvPr/>
          </p:nvSpPr>
          <p:spPr>
            <a:xfrm>
              <a:off x="7657389" y="1640498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68"/>
            <p:cNvSpPr/>
            <p:nvPr/>
          </p:nvSpPr>
          <p:spPr>
            <a:xfrm>
              <a:off x="7444781" y="1507026"/>
              <a:ext cx="348640" cy="334272"/>
            </a:xfrm>
            <a:custGeom>
              <a:rect b="b" l="l" r="r" t="t"/>
              <a:pathLst>
                <a:path extrusionOk="0" h="10446" w="10895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81" name="Google Shape;13081;p68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82" name="Google Shape;13082;p68"/>
            <p:cNvSpPr/>
            <p:nvPr/>
          </p:nvSpPr>
          <p:spPr>
            <a:xfrm>
              <a:off x="8129837" y="1722674"/>
              <a:ext cx="33536" cy="35936"/>
            </a:xfrm>
            <a:custGeom>
              <a:rect b="b" l="l" r="r" t="t"/>
              <a:pathLst>
                <a:path extrusionOk="0" h="1123" w="1048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68"/>
            <p:cNvSpPr/>
            <p:nvPr/>
          </p:nvSpPr>
          <p:spPr>
            <a:xfrm>
              <a:off x="8172877" y="1722610"/>
              <a:ext cx="35840" cy="36000"/>
            </a:xfrm>
            <a:custGeom>
              <a:rect b="b" l="l" r="r" t="t"/>
              <a:pathLst>
                <a:path extrusionOk="0" h="1125" w="112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68"/>
            <p:cNvSpPr/>
            <p:nvPr/>
          </p:nvSpPr>
          <p:spPr>
            <a:xfrm>
              <a:off x="7995341" y="1506738"/>
              <a:ext cx="347872" cy="334944"/>
            </a:xfrm>
            <a:custGeom>
              <a:rect b="b" l="l" r="r" t="t"/>
              <a:pathLst>
                <a:path extrusionOk="0" h="10467" w="10871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68"/>
            <p:cNvSpPr/>
            <p:nvPr/>
          </p:nvSpPr>
          <p:spPr>
            <a:xfrm>
              <a:off x="8103149" y="1685426"/>
              <a:ext cx="132256" cy="123104"/>
            </a:xfrm>
            <a:custGeom>
              <a:rect b="b" l="l" r="r" t="t"/>
              <a:pathLst>
                <a:path extrusionOk="0" h="3847" w="4133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68"/>
            <p:cNvSpPr/>
            <p:nvPr/>
          </p:nvSpPr>
          <p:spPr>
            <a:xfrm>
              <a:off x="8087149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68"/>
            <p:cNvSpPr/>
            <p:nvPr/>
          </p:nvSpPr>
          <p:spPr>
            <a:xfrm>
              <a:off x="8207149" y="1640498"/>
              <a:ext cx="43104" cy="48032"/>
            </a:xfrm>
            <a:custGeom>
              <a:rect b="b" l="l" r="r" t="t"/>
              <a:pathLst>
                <a:path extrusionOk="0" h="1501" w="1347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88" name="Google Shape;13088;p68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89" name="Google Shape;13089;p68"/>
            <p:cNvSpPr/>
            <p:nvPr/>
          </p:nvSpPr>
          <p:spPr>
            <a:xfrm>
              <a:off x="3137965" y="1548658"/>
              <a:ext cx="10688" cy="13760"/>
            </a:xfrm>
            <a:custGeom>
              <a:rect b="b" l="l" r="r" t="t"/>
              <a:pathLst>
                <a:path extrusionOk="0" h="43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90" name="Google Shape;13090;p68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91" name="Google Shape;13091;p68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rect b="b" l="l" r="r" t="t"/>
                <a:pathLst>
                  <a:path extrusionOk="0" h="9497" w="10871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2" name="Google Shape;13092;p68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rect b="b" l="l" r="r" t="t"/>
                <a:pathLst>
                  <a:path extrusionOk="0" h="4300" w="1536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93" name="Google Shape;13093;p68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94" name="Google Shape;13094;p68"/>
            <p:cNvSpPr/>
            <p:nvPr/>
          </p:nvSpPr>
          <p:spPr>
            <a:xfrm>
              <a:off x="1133133" y="3351922"/>
              <a:ext cx="313984" cy="358560"/>
            </a:xfrm>
            <a:custGeom>
              <a:rect b="b" l="l" r="r" t="t"/>
              <a:pathLst>
                <a:path extrusionOk="0" h="11205" w="9812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5" name="Google Shape;13095;p68"/>
            <p:cNvSpPr/>
            <p:nvPr/>
          </p:nvSpPr>
          <p:spPr>
            <a:xfrm>
              <a:off x="1285549" y="3414418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68"/>
            <p:cNvSpPr/>
            <p:nvPr/>
          </p:nvSpPr>
          <p:spPr>
            <a:xfrm>
              <a:off x="1285549" y="3459378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68"/>
            <p:cNvSpPr/>
            <p:nvPr/>
          </p:nvSpPr>
          <p:spPr>
            <a:xfrm>
              <a:off x="1285549" y="3503954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68"/>
            <p:cNvSpPr/>
            <p:nvPr/>
          </p:nvSpPr>
          <p:spPr>
            <a:xfrm>
              <a:off x="1167821" y="3498226"/>
              <a:ext cx="10688" cy="16416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68"/>
            <p:cNvSpPr/>
            <p:nvPr/>
          </p:nvSpPr>
          <p:spPr>
            <a:xfrm>
              <a:off x="1167821" y="353749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68"/>
            <p:cNvSpPr/>
            <p:nvPr/>
          </p:nvSpPr>
          <p:spPr>
            <a:xfrm>
              <a:off x="1167821" y="3577106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68"/>
            <p:cNvSpPr/>
            <p:nvPr/>
          </p:nvSpPr>
          <p:spPr>
            <a:xfrm>
              <a:off x="1402509" y="3493266"/>
              <a:ext cx="10688" cy="16064"/>
            </a:xfrm>
            <a:custGeom>
              <a:rect b="b" l="l" r="r" t="t"/>
              <a:pathLst>
                <a:path extrusionOk="0" h="502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68"/>
            <p:cNvSpPr/>
            <p:nvPr/>
          </p:nvSpPr>
          <p:spPr>
            <a:xfrm>
              <a:off x="1393357" y="3526898"/>
              <a:ext cx="15648" cy="14432"/>
            </a:xfrm>
            <a:custGeom>
              <a:rect b="b" l="l" r="r" t="t"/>
              <a:pathLst>
                <a:path extrusionOk="0" h="451" w="489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68"/>
            <p:cNvSpPr/>
            <p:nvPr/>
          </p:nvSpPr>
          <p:spPr>
            <a:xfrm>
              <a:off x="1402509" y="345365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4" name="Google Shape;13104;p68"/>
            <p:cNvSpPr/>
            <p:nvPr/>
          </p:nvSpPr>
          <p:spPr>
            <a:xfrm>
              <a:off x="1171629" y="3612306"/>
              <a:ext cx="15264" cy="14752"/>
            </a:xfrm>
            <a:custGeom>
              <a:rect b="b" l="l" r="r" t="t"/>
              <a:pathLst>
                <a:path extrusionOk="0" h="461" w="477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5" name="Google Shape;13105;p68"/>
            <p:cNvSpPr/>
            <p:nvPr/>
          </p:nvSpPr>
          <p:spPr>
            <a:xfrm>
              <a:off x="1285549" y="3548914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68"/>
            <p:cNvSpPr/>
            <p:nvPr/>
          </p:nvSpPr>
          <p:spPr>
            <a:xfrm>
              <a:off x="1285549" y="3593490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68"/>
            <p:cNvSpPr/>
            <p:nvPr/>
          </p:nvSpPr>
          <p:spPr>
            <a:xfrm>
              <a:off x="1285549" y="3638450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8" name="Google Shape;13108;p68"/>
            <p:cNvSpPr/>
            <p:nvPr/>
          </p:nvSpPr>
          <p:spPr>
            <a:xfrm>
              <a:off x="1201325" y="3627026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9" name="Google Shape;13109;p68"/>
            <p:cNvSpPr/>
            <p:nvPr/>
          </p:nvSpPr>
          <p:spPr>
            <a:xfrm>
              <a:off x="1363629" y="3537490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10" name="Google Shape;13110;p68"/>
          <p:cNvSpPr/>
          <p:nvPr/>
        </p:nvSpPr>
        <p:spPr>
          <a:xfrm>
            <a:off x="1709197" y="3353842"/>
            <a:ext cx="262944" cy="354720"/>
          </a:xfrm>
          <a:custGeom>
            <a:rect b="b" l="l" r="r" t="t"/>
            <a:pathLst>
              <a:path extrusionOk="0" h="11085" w="8217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11" name="Google Shape;13111;p68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112" name="Google Shape;13112;p68"/>
            <p:cNvSpPr/>
            <p:nvPr/>
          </p:nvSpPr>
          <p:spPr>
            <a:xfrm>
              <a:off x="2839629" y="3550386"/>
              <a:ext cx="19840" cy="16448"/>
            </a:xfrm>
            <a:custGeom>
              <a:rect b="b" l="l" r="r" t="t"/>
              <a:pathLst>
                <a:path extrusionOk="0" h="514" w="62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3" name="Google Shape;13113;p68"/>
            <p:cNvSpPr/>
            <p:nvPr/>
          </p:nvSpPr>
          <p:spPr>
            <a:xfrm>
              <a:off x="2865165" y="3511410"/>
              <a:ext cx="50688" cy="37536"/>
            </a:xfrm>
            <a:custGeom>
              <a:rect b="b" l="l" r="r" t="t"/>
              <a:pathLst>
                <a:path extrusionOk="0" h="1173" w="1584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68"/>
            <p:cNvSpPr/>
            <p:nvPr/>
          </p:nvSpPr>
          <p:spPr>
            <a:xfrm>
              <a:off x="2795053" y="3352594"/>
              <a:ext cx="288448" cy="357120"/>
            </a:xfrm>
            <a:custGeom>
              <a:rect b="b" l="l" r="r" t="t"/>
              <a:pathLst>
                <a:path extrusionOk="0" h="11160" w="9014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68"/>
            <p:cNvSpPr/>
            <p:nvPr/>
          </p:nvSpPr>
          <p:spPr>
            <a:xfrm>
              <a:off x="3019853" y="3423794"/>
              <a:ext cx="20224" cy="16576"/>
            </a:xfrm>
            <a:custGeom>
              <a:rect b="b" l="l" r="r" t="t"/>
              <a:pathLst>
                <a:path extrusionOk="0" h="518" w="632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6" name="Google Shape;13116;p68"/>
            <p:cNvSpPr/>
            <p:nvPr/>
          </p:nvSpPr>
          <p:spPr>
            <a:xfrm>
              <a:off x="2964237" y="3441810"/>
              <a:ext cx="49920" cy="37408"/>
            </a:xfrm>
            <a:custGeom>
              <a:rect b="b" l="l" r="r" t="t"/>
              <a:pathLst>
                <a:path extrusionOk="0" h="1169" w="156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7" name="Google Shape;13117;p68"/>
            <p:cNvSpPr/>
            <p:nvPr/>
          </p:nvSpPr>
          <p:spPr>
            <a:xfrm>
              <a:off x="2867437" y="3395602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68"/>
            <p:cNvSpPr/>
            <p:nvPr/>
          </p:nvSpPr>
          <p:spPr>
            <a:xfrm>
              <a:off x="2885741" y="3421234"/>
              <a:ext cx="38496" cy="49216"/>
            </a:xfrm>
            <a:custGeom>
              <a:rect b="b" l="l" r="r" t="t"/>
              <a:pathLst>
                <a:path extrusionOk="0" h="1538" w="1203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68"/>
            <p:cNvSpPr/>
            <p:nvPr/>
          </p:nvSpPr>
          <p:spPr>
            <a:xfrm>
              <a:off x="2993933" y="3576178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68"/>
            <p:cNvSpPr/>
            <p:nvPr/>
          </p:nvSpPr>
          <p:spPr>
            <a:xfrm>
              <a:off x="2954701" y="3520466"/>
              <a:ext cx="39264" cy="49056"/>
            </a:xfrm>
            <a:custGeom>
              <a:rect b="b" l="l" r="r" t="t"/>
              <a:pathLst>
                <a:path extrusionOk="0" h="1533" w="1227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21" name="Google Shape;13121;p68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22" name="Google Shape;13122;p68"/>
            <p:cNvSpPr/>
            <p:nvPr/>
          </p:nvSpPr>
          <p:spPr>
            <a:xfrm>
              <a:off x="2236525" y="3353202"/>
              <a:ext cx="304832" cy="356512"/>
            </a:xfrm>
            <a:custGeom>
              <a:rect b="b" l="l" r="r" t="t"/>
              <a:pathLst>
                <a:path extrusionOk="0" h="11141" w="9526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68"/>
            <p:cNvSpPr/>
            <p:nvPr/>
          </p:nvSpPr>
          <p:spPr>
            <a:xfrm>
              <a:off x="2283373" y="3553106"/>
              <a:ext cx="16416" cy="11072"/>
            </a:xfrm>
            <a:custGeom>
              <a:rect b="b" l="l" r="r" t="t"/>
              <a:pathLst>
                <a:path extrusionOk="0" h="346" w="513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4" name="Google Shape;13124;p68"/>
            <p:cNvSpPr/>
            <p:nvPr/>
          </p:nvSpPr>
          <p:spPr>
            <a:xfrm>
              <a:off x="2449485" y="3488658"/>
              <a:ext cx="17184" cy="12288"/>
            </a:xfrm>
            <a:custGeom>
              <a:rect b="b" l="l" r="r" t="t"/>
              <a:pathLst>
                <a:path extrusionOk="0" h="384" w="537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25" name="Google Shape;13125;p68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26" name="Google Shape;13126;p68"/>
            <p:cNvSpPr/>
            <p:nvPr/>
          </p:nvSpPr>
          <p:spPr>
            <a:xfrm>
              <a:off x="3910637" y="3352690"/>
              <a:ext cx="256800" cy="357024"/>
            </a:xfrm>
            <a:custGeom>
              <a:rect b="b" l="l" r="r" t="t"/>
              <a:pathLst>
                <a:path extrusionOk="0" h="11157" w="8025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68"/>
            <p:cNvSpPr/>
            <p:nvPr/>
          </p:nvSpPr>
          <p:spPr>
            <a:xfrm>
              <a:off x="3960909" y="3498226"/>
              <a:ext cx="60992" cy="60992"/>
            </a:xfrm>
            <a:custGeom>
              <a:rect b="b" l="l" r="r" t="t"/>
              <a:pathLst>
                <a:path extrusionOk="0" h="1906" w="1906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68"/>
            <p:cNvSpPr/>
            <p:nvPr/>
          </p:nvSpPr>
          <p:spPr>
            <a:xfrm>
              <a:off x="4083981" y="3408690"/>
              <a:ext cx="44224" cy="43872"/>
            </a:xfrm>
            <a:custGeom>
              <a:rect b="b" l="l" r="r" t="t"/>
              <a:pathLst>
                <a:path extrusionOk="0" h="1371" w="1382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29" name="Google Shape;13129;p68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30" name="Google Shape;13130;p68"/>
            <p:cNvSpPr/>
            <p:nvPr/>
          </p:nvSpPr>
          <p:spPr>
            <a:xfrm>
              <a:off x="6056429" y="3351922"/>
              <a:ext cx="360064" cy="360096"/>
            </a:xfrm>
            <a:custGeom>
              <a:rect b="b" l="l" r="r" t="t"/>
              <a:pathLst>
                <a:path extrusionOk="0" h="11253" w="11252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1" name="Google Shape;13131;p68"/>
            <p:cNvSpPr/>
            <p:nvPr/>
          </p:nvSpPr>
          <p:spPr>
            <a:xfrm>
              <a:off x="6311309" y="3392306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68"/>
            <p:cNvSpPr/>
            <p:nvPr/>
          </p:nvSpPr>
          <p:spPr>
            <a:xfrm>
              <a:off x="6153197" y="3649490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3" name="Google Shape;13133;p68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34" name="Google Shape;13134;p68"/>
            <p:cNvSpPr/>
            <p:nvPr/>
          </p:nvSpPr>
          <p:spPr>
            <a:xfrm>
              <a:off x="6608877" y="3353074"/>
              <a:ext cx="357408" cy="357408"/>
            </a:xfrm>
            <a:custGeom>
              <a:rect b="b" l="l" r="r" t="t"/>
              <a:pathLst>
                <a:path extrusionOk="0" h="11169" w="11169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68"/>
            <p:cNvSpPr/>
            <p:nvPr/>
          </p:nvSpPr>
          <p:spPr>
            <a:xfrm>
              <a:off x="6770029" y="3565170"/>
              <a:ext cx="44608" cy="27968"/>
            </a:xfrm>
            <a:custGeom>
              <a:rect b="b" l="l" r="r" t="t"/>
              <a:pathLst>
                <a:path extrusionOk="0" h="874" w="1394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68"/>
            <p:cNvSpPr/>
            <p:nvPr/>
          </p:nvSpPr>
          <p:spPr>
            <a:xfrm>
              <a:off x="6859949" y="3437074"/>
              <a:ext cx="24416" cy="31840"/>
            </a:xfrm>
            <a:custGeom>
              <a:rect b="b" l="l" r="r" t="t"/>
              <a:pathLst>
                <a:path extrusionOk="0" h="995" w="763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68"/>
            <p:cNvSpPr/>
            <p:nvPr/>
          </p:nvSpPr>
          <p:spPr>
            <a:xfrm>
              <a:off x="6824525" y="3509426"/>
              <a:ext cx="17920" cy="28448"/>
            </a:xfrm>
            <a:custGeom>
              <a:rect b="b" l="l" r="r" t="t"/>
              <a:pathLst>
                <a:path extrusionOk="0" h="889" w="56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8" name="Google Shape;13138;p68"/>
            <p:cNvSpPr/>
            <p:nvPr/>
          </p:nvSpPr>
          <p:spPr>
            <a:xfrm>
              <a:off x="6790989" y="3541906"/>
              <a:ext cx="42688" cy="34464"/>
            </a:xfrm>
            <a:custGeom>
              <a:rect b="b" l="l" r="r" t="t"/>
              <a:pathLst>
                <a:path extrusionOk="0" h="1077" w="1334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9" name="Google Shape;13139;p68"/>
            <p:cNvSpPr/>
            <p:nvPr/>
          </p:nvSpPr>
          <p:spPr>
            <a:xfrm>
              <a:off x="6840525" y="3544914"/>
              <a:ext cx="54112" cy="32608"/>
            </a:xfrm>
            <a:custGeom>
              <a:rect b="b" l="l" r="r" t="t"/>
              <a:pathLst>
                <a:path extrusionOk="0" h="1019" w="1691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68"/>
            <p:cNvSpPr/>
            <p:nvPr/>
          </p:nvSpPr>
          <p:spPr>
            <a:xfrm>
              <a:off x="6793645" y="3582770"/>
              <a:ext cx="102144" cy="75520"/>
            </a:xfrm>
            <a:custGeom>
              <a:rect b="b" l="l" r="r" t="t"/>
              <a:pathLst>
                <a:path extrusionOk="0" h="2360" w="3192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41" name="Google Shape;13141;p68"/>
          <p:cNvSpPr/>
          <p:nvPr/>
        </p:nvSpPr>
        <p:spPr>
          <a:xfrm>
            <a:off x="7708045" y="3351538"/>
            <a:ext cx="357408" cy="357408"/>
          </a:xfrm>
          <a:custGeom>
            <a:rect b="b" l="l" r="r" t="t"/>
            <a:pathLst>
              <a:path extrusionOk="0" h="11169" w="11169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42" name="Google Shape;13142;p68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43" name="Google Shape;13143;p68"/>
            <p:cNvSpPr/>
            <p:nvPr/>
          </p:nvSpPr>
          <p:spPr>
            <a:xfrm>
              <a:off x="3546381" y="3557138"/>
              <a:ext cx="19840" cy="16576"/>
            </a:xfrm>
            <a:custGeom>
              <a:rect b="b" l="l" r="r" t="t"/>
              <a:pathLst>
                <a:path extrusionOk="0" h="518" w="62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68"/>
            <p:cNvSpPr/>
            <p:nvPr/>
          </p:nvSpPr>
          <p:spPr>
            <a:xfrm>
              <a:off x="3449997" y="3423730"/>
              <a:ext cx="14496" cy="18144"/>
            </a:xfrm>
            <a:custGeom>
              <a:rect b="b" l="l" r="r" t="t"/>
              <a:pathLst>
                <a:path extrusionOk="0" h="567" w="453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68"/>
            <p:cNvSpPr/>
            <p:nvPr/>
          </p:nvSpPr>
          <p:spPr>
            <a:xfrm>
              <a:off x="3316269" y="3352402"/>
              <a:ext cx="344832" cy="356544"/>
            </a:xfrm>
            <a:custGeom>
              <a:rect b="b" l="l" r="r" t="t"/>
              <a:pathLst>
                <a:path extrusionOk="0" h="11142" w="10776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46" name="Google Shape;13146;p68"/>
          <p:cNvSpPr/>
          <p:nvPr/>
        </p:nvSpPr>
        <p:spPr>
          <a:xfrm>
            <a:off x="4423085" y="3353074"/>
            <a:ext cx="331872" cy="357792"/>
          </a:xfrm>
          <a:custGeom>
            <a:rect b="b" l="l" r="r" t="t"/>
            <a:pathLst>
              <a:path extrusionOk="0" h="11181" w="10371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47" name="Google Shape;13147;p68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48" name="Google Shape;13148;p68"/>
            <p:cNvSpPr/>
            <p:nvPr/>
          </p:nvSpPr>
          <p:spPr>
            <a:xfrm>
              <a:off x="4959533" y="3370226"/>
              <a:ext cx="357408" cy="323488"/>
            </a:xfrm>
            <a:custGeom>
              <a:rect b="b" l="l" r="r" t="t"/>
              <a:pathLst>
                <a:path extrusionOk="0" h="10109" w="11169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9" name="Google Shape;13149;p68"/>
            <p:cNvSpPr/>
            <p:nvPr/>
          </p:nvSpPr>
          <p:spPr>
            <a:xfrm>
              <a:off x="5055149" y="3409458"/>
              <a:ext cx="99840" cy="88416"/>
            </a:xfrm>
            <a:custGeom>
              <a:rect b="b" l="l" r="r" t="t"/>
              <a:pathLst>
                <a:path extrusionOk="0" h="2763" w="312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50" name="Google Shape;13150;p68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51" name="Google Shape;13151;p68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2" name="Google Shape;13152;p68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3" name="Google Shape;13153;p68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4" name="Google Shape;13154;p68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55" name="Google Shape;13155;p68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56" name="Google Shape;13156;p68"/>
            <p:cNvSpPr/>
            <p:nvPr/>
          </p:nvSpPr>
          <p:spPr>
            <a:xfrm>
              <a:off x="5545485" y="3384178"/>
              <a:ext cx="57184" cy="60736"/>
            </a:xfrm>
            <a:custGeom>
              <a:rect b="b" l="l" r="r" t="t"/>
              <a:pathLst>
                <a:path extrusionOk="0" h="1898" w="1787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68"/>
            <p:cNvSpPr/>
            <p:nvPr/>
          </p:nvSpPr>
          <p:spPr>
            <a:xfrm>
              <a:off x="5508909" y="3429362"/>
              <a:ext cx="53760" cy="50624"/>
            </a:xfrm>
            <a:custGeom>
              <a:rect b="b" l="l" r="r" t="t"/>
              <a:pathLst>
                <a:path extrusionOk="0" h="1582" w="168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8" name="Google Shape;13158;p68"/>
            <p:cNvSpPr/>
            <p:nvPr/>
          </p:nvSpPr>
          <p:spPr>
            <a:xfrm>
              <a:off x="5606829" y="3371506"/>
              <a:ext cx="51104" cy="63520"/>
            </a:xfrm>
            <a:custGeom>
              <a:rect b="b" l="l" r="r" t="t"/>
              <a:pathLst>
                <a:path extrusionOk="0" h="1985" w="1597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9" name="Google Shape;13159;p68"/>
            <p:cNvSpPr/>
            <p:nvPr/>
          </p:nvSpPr>
          <p:spPr>
            <a:xfrm>
              <a:off x="5659789" y="3396786"/>
              <a:ext cx="48032" cy="55392"/>
            </a:xfrm>
            <a:custGeom>
              <a:rect b="b" l="l" r="r" t="t"/>
              <a:pathLst>
                <a:path extrusionOk="0" h="1731" w="1501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0" name="Google Shape;13160;p68"/>
            <p:cNvSpPr/>
            <p:nvPr/>
          </p:nvSpPr>
          <p:spPr>
            <a:xfrm>
              <a:off x="5556941" y="3444402"/>
              <a:ext cx="131840" cy="93856"/>
            </a:xfrm>
            <a:custGeom>
              <a:rect b="b" l="l" r="r" t="t"/>
              <a:pathLst>
                <a:path extrusionOk="0" h="2933" w="412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1" name="Google Shape;13161;p68"/>
            <p:cNvSpPr/>
            <p:nvPr/>
          </p:nvSpPr>
          <p:spPr>
            <a:xfrm>
              <a:off x="5730285" y="3518386"/>
              <a:ext cx="50336" cy="64832"/>
            </a:xfrm>
            <a:custGeom>
              <a:rect b="b" l="l" r="r" t="t"/>
              <a:pathLst>
                <a:path extrusionOk="0" h="2026" w="1573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68"/>
            <p:cNvSpPr/>
            <p:nvPr/>
          </p:nvSpPr>
          <p:spPr>
            <a:xfrm>
              <a:off x="5674669" y="3533234"/>
              <a:ext cx="49920" cy="56480"/>
            </a:xfrm>
            <a:custGeom>
              <a:rect b="b" l="l" r="r" t="t"/>
              <a:pathLst>
                <a:path extrusionOk="0" h="1765" w="156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68"/>
            <p:cNvSpPr/>
            <p:nvPr/>
          </p:nvSpPr>
          <p:spPr>
            <a:xfrm>
              <a:off x="5777133" y="3542162"/>
              <a:ext cx="60608" cy="57440"/>
            </a:xfrm>
            <a:custGeom>
              <a:rect b="b" l="l" r="r" t="t"/>
              <a:pathLst>
                <a:path extrusionOk="0" h="1795" w="1894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4" name="Google Shape;13164;p68"/>
            <p:cNvSpPr/>
            <p:nvPr/>
          </p:nvSpPr>
          <p:spPr>
            <a:xfrm>
              <a:off x="5811437" y="3593426"/>
              <a:ext cx="56032" cy="47328"/>
            </a:xfrm>
            <a:custGeom>
              <a:rect b="b" l="l" r="r" t="t"/>
              <a:pathLst>
                <a:path extrusionOk="0" h="1479" w="1751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5" name="Google Shape;13165;p68"/>
            <p:cNvSpPr/>
            <p:nvPr/>
          </p:nvSpPr>
          <p:spPr>
            <a:xfrm>
              <a:off x="5679981" y="3591218"/>
              <a:ext cx="130720" cy="99840"/>
            </a:xfrm>
            <a:custGeom>
              <a:rect b="b" l="l" r="r" t="t"/>
              <a:pathLst>
                <a:path extrusionOk="0" h="3120" w="4085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169" name="Shape 1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0" name="Google Shape;13170;p69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71" name="Google Shape;13171;p69"/>
          <p:cNvSpPr/>
          <p:nvPr/>
        </p:nvSpPr>
        <p:spPr>
          <a:xfrm>
            <a:off x="2853797" y="3817349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72" name="Google Shape;13172;p69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3173" name="Google Shape;13173;p69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4" name="Google Shape;13174;p69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69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6" name="Google Shape;13176;p69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7" name="Google Shape;13177;p69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3178" name="Google Shape;13178;p69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69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0" name="Google Shape;13180;p69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1" name="Google Shape;13181;p69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2" name="Google Shape;13182;p69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3183" name="Google Shape;13183;p69"/>
            <p:cNvSpPr/>
            <p:nvPr/>
          </p:nvSpPr>
          <p:spPr>
            <a:xfrm>
              <a:off x="5100008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4" name="Google Shape;13184;p69"/>
            <p:cNvSpPr/>
            <p:nvPr/>
          </p:nvSpPr>
          <p:spPr>
            <a:xfrm>
              <a:off x="5150777" y="3867767"/>
              <a:ext cx="244486" cy="243690"/>
            </a:xfrm>
            <a:custGeom>
              <a:rect b="b" l="l" r="r" t="t"/>
              <a:pathLst>
                <a:path extrusionOk="0" h="7656" w="7681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5" name="Google Shape;13185;p69"/>
            <p:cNvSpPr/>
            <p:nvPr/>
          </p:nvSpPr>
          <p:spPr>
            <a:xfrm>
              <a:off x="5201960" y="3941167"/>
              <a:ext cx="135691" cy="91097"/>
            </a:xfrm>
            <a:custGeom>
              <a:rect b="b" l="l" r="r" t="t"/>
              <a:pathLst>
                <a:path extrusionOk="0" h="2862" w="4263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6" name="Google Shape;13186;p69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3187" name="Google Shape;13187;p69"/>
            <p:cNvSpPr/>
            <p:nvPr/>
          </p:nvSpPr>
          <p:spPr>
            <a:xfrm>
              <a:off x="5998919" y="3817349"/>
              <a:ext cx="345674" cy="345674"/>
            </a:xfrm>
            <a:custGeom>
              <a:rect b="b" l="l" r="r" t="t"/>
              <a:pathLst>
                <a:path extrusionOk="0" h="10860" w="1086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69"/>
            <p:cNvSpPr/>
            <p:nvPr/>
          </p:nvSpPr>
          <p:spPr>
            <a:xfrm>
              <a:off x="6051980" y="3874579"/>
              <a:ext cx="240698" cy="231595"/>
            </a:xfrm>
            <a:custGeom>
              <a:rect b="b" l="l" r="r" t="t"/>
              <a:pathLst>
                <a:path extrusionOk="0" h="7276" w="7562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69"/>
            <p:cNvSpPr/>
            <p:nvPr/>
          </p:nvSpPr>
          <p:spPr>
            <a:xfrm>
              <a:off x="6116786" y="3928404"/>
              <a:ext cx="109941" cy="123946"/>
            </a:xfrm>
            <a:custGeom>
              <a:rect b="b" l="l" r="r" t="t"/>
              <a:pathLst>
                <a:path extrusionOk="0" h="3894" w="3454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0" name="Google Shape;13190;p69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3191" name="Google Shape;13191;p69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2" name="Google Shape;13192;p69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3" name="Google Shape;13193;p69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3194" name="Google Shape;13194;p69"/>
            <p:cNvSpPr/>
            <p:nvPr/>
          </p:nvSpPr>
          <p:spPr>
            <a:xfrm>
              <a:off x="4650919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69"/>
            <p:cNvSpPr/>
            <p:nvPr/>
          </p:nvSpPr>
          <p:spPr>
            <a:xfrm>
              <a:off x="4701305" y="3867386"/>
              <a:ext cx="244486" cy="242958"/>
            </a:xfrm>
            <a:custGeom>
              <a:rect b="b" l="l" r="r" t="t"/>
              <a:pathLst>
                <a:path extrusionOk="0" h="7633" w="7681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69"/>
            <p:cNvSpPr/>
            <p:nvPr/>
          </p:nvSpPr>
          <p:spPr>
            <a:xfrm>
              <a:off x="4749464" y="3911534"/>
              <a:ext cx="153134" cy="151065"/>
            </a:xfrm>
            <a:custGeom>
              <a:rect b="b" l="l" r="r" t="t"/>
              <a:pathLst>
                <a:path extrusionOk="0" h="4746" w="4811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7" name="Google Shape;13197;p69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3198" name="Google Shape;13198;p69"/>
            <p:cNvSpPr/>
            <p:nvPr/>
          </p:nvSpPr>
          <p:spPr>
            <a:xfrm>
              <a:off x="5549861" y="3817349"/>
              <a:ext cx="345642" cy="345674"/>
            </a:xfrm>
            <a:custGeom>
              <a:rect b="b" l="l" r="r" t="t"/>
              <a:pathLst>
                <a:path extrusionOk="0" h="10860" w="10859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9" name="Google Shape;13199;p69"/>
            <p:cNvSpPr/>
            <p:nvPr/>
          </p:nvSpPr>
          <p:spPr>
            <a:xfrm>
              <a:off x="5590763" y="3890208"/>
              <a:ext cx="262661" cy="200052"/>
            </a:xfrm>
            <a:custGeom>
              <a:rect b="b" l="l" r="r" t="t"/>
              <a:pathLst>
                <a:path extrusionOk="0" h="6285" w="8252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69"/>
            <p:cNvSpPr/>
            <p:nvPr/>
          </p:nvSpPr>
          <p:spPr>
            <a:xfrm>
              <a:off x="5680587" y="3935024"/>
              <a:ext cx="105389" cy="110514"/>
            </a:xfrm>
            <a:custGeom>
              <a:rect b="b" l="l" r="r" t="t"/>
              <a:pathLst>
                <a:path extrusionOk="0" h="3472" w="3311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01" name="Google Shape;13201;p69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202" name="Google Shape;13202;p69"/>
            <p:cNvSpPr/>
            <p:nvPr/>
          </p:nvSpPr>
          <p:spPr>
            <a:xfrm>
              <a:off x="1588395" y="3513054"/>
              <a:ext cx="45517" cy="16297"/>
            </a:xfrm>
            <a:custGeom>
              <a:rect b="b" l="l" r="r" t="t"/>
              <a:pathLst>
                <a:path extrusionOk="0" h="512" w="143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69"/>
            <p:cNvSpPr/>
            <p:nvPr/>
          </p:nvSpPr>
          <p:spPr>
            <a:xfrm>
              <a:off x="1306445" y="3397829"/>
              <a:ext cx="367255" cy="269091"/>
            </a:xfrm>
            <a:custGeom>
              <a:rect b="b" l="l" r="r" t="t"/>
              <a:pathLst>
                <a:path extrusionOk="0" h="8454" w="11538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69"/>
            <p:cNvSpPr/>
            <p:nvPr/>
          </p:nvSpPr>
          <p:spPr>
            <a:xfrm>
              <a:off x="1639960" y="3622549"/>
              <a:ext cx="10631" cy="45135"/>
            </a:xfrm>
            <a:custGeom>
              <a:rect b="b" l="l" r="r" t="t"/>
              <a:pathLst>
                <a:path extrusionOk="0" h="1418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69"/>
            <p:cNvSpPr/>
            <p:nvPr/>
          </p:nvSpPr>
          <p:spPr>
            <a:xfrm>
              <a:off x="1444014" y="3446466"/>
              <a:ext cx="91734" cy="30589"/>
            </a:xfrm>
            <a:custGeom>
              <a:rect b="b" l="l" r="r" t="t"/>
              <a:pathLst>
                <a:path extrusionOk="0" h="961" w="2882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69"/>
            <p:cNvSpPr/>
            <p:nvPr/>
          </p:nvSpPr>
          <p:spPr>
            <a:xfrm>
              <a:off x="142052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69"/>
            <p:cNvSpPr/>
            <p:nvPr/>
          </p:nvSpPr>
          <p:spPr>
            <a:xfrm>
              <a:off x="154749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08" name="Google Shape;13208;p69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209" name="Google Shape;13209;p69"/>
            <p:cNvSpPr/>
            <p:nvPr/>
          </p:nvSpPr>
          <p:spPr>
            <a:xfrm>
              <a:off x="1901061" y="3639610"/>
              <a:ext cx="11013" cy="33772"/>
            </a:xfrm>
            <a:custGeom>
              <a:rect b="b" l="l" r="r" t="t"/>
              <a:pathLst>
                <a:path extrusionOk="0" h="1061" w="346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0" name="Google Shape;13210;p69"/>
            <p:cNvSpPr/>
            <p:nvPr/>
          </p:nvSpPr>
          <p:spPr>
            <a:xfrm>
              <a:off x="2016668" y="3639610"/>
              <a:ext cx="10631" cy="33772"/>
            </a:xfrm>
            <a:custGeom>
              <a:rect b="b" l="l" r="r" t="t"/>
              <a:pathLst>
                <a:path extrusionOk="0" h="1061" w="334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1" name="Google Shape;13211;p69"/>
            <p:cNvSpPr/>
            <p:nvPr/>
          </p:nvSpPr>
          <p:spPr>
            <a:xfrm>
              <a:off x="1820340" y="3518720"/>
              <a:ext cx="46281" cy="16329"/>
            </a:xfrm>
            <a:custGeom>
              <a:rect b="b" l="l" r="r" t="t"/>
              <a:pathLst>
                <a:path extrusionOk="0" h="513" w="145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69"/>
            <p:cNvSpPr/>
            <p:nvPr/>
          </p:nvSpPr>
          <p:spPr>
            <a:xfrm>
              <a:off x="1802898" y="3628247"/>
              <a:ext cx="11045" cy="45135"/>
            </a:xfrm>
            <a:custGeom>
              <a:rect b="b" l="l" r="r" t="t"/>
              <a:pathLst>
                <a:path extrusionOk="0" h="1418" w="347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69"/>
            <p:cNvSpPr/>
            <p:nvPr/>
          </p:nvSpPr>
          <p:spPr>
            <a:xfrm>
              <a:off x="1781317" y="3391400"/>
              <a:ext cx="367255" cy="282364"/>
            </a:xfrm>
            <a:custGeom>
              <a:rect b="b" l="l" r="r" t="t"/>
              <a:pathLst>
                <a:path extrusionOk="0" h="8871" w="11538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4" name="Google Shape;13214;p69"/>
            <p:cNvSpPr/>
            <p:nvPr/>
          </p:nvSpPr>
          <p:spPr>
            <a:xfrm>
              <a:off x="2114800" y="3635440"/>
              <a:ext cx="11045" cy="37941"/>
            </a:xfrm>
            <a:custGeom>
              <a:rect b="b" l="l" r="r" t="t"/>
              <a:pathLst>
                <a:path extrusionOk="0" h="1192" w="34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5" name="Google Shape;13215;p69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216" name="Google Shape;13216;p69"/>
            <p:cNvSpPr/>
            <p:nvPr/>
          </p:nvSpPr>
          <p:spPr>
            <a:xfrm>
              <a:off x="3678830" y="3370933"/>
              <a:ext cx="369164" cy="323297"/>
            </a:xfrm>
            <a:custGeom>
              <a:rect b="b" l="l" r="r" t="t"/>
              <a:pathLst>
                <a:path extrusionOk="0" h="10157" w="11598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7" name="Google Shape;13217;p69"/>
            <p:cNvSpPr/>
            <p:nvPr/>
          </p:nvSpPr>
          <p:spPr>
            <a:xfrm>
              <a:off x="3713716" y="3498253"/>
              <a:ext cx="126206" cy="161092"/>
            </a:xfrm>
            <a:custGeom>
              <a:rect b="b" l="l" r="r" t="t"/>
              <a:pathLst>
                <a:path extrusionOk="0" h="5061" w="3965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8" name="Google Shape;13218;p69"/>
            <p:cNvSpPr/>
            <p:nvPr/>
          </p:nvSpPr>
          <p:spPr>
            <a:xfrm>
              <a:off x="3863795" y="3498253"/>
              <a:ext cx="149728" cy="34154"/>
            </a:xfrm>
            <a:custGeom>
              <a:rect b="b" l="l" r="r" t="t"/>
              <a:pathLst>
                <a:path extrusionOk="0" h="1073" w="4704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69"/>
            <p:cNvSpPr/>
            <p:nvPr/>
          </p:nvSpPr>
          <p:spPr>
            <a:xfrm>
              <a:off x="3863413" y="3544502"/>
              <a:ext cx="114843" cy="33740"/>
            </a:xfrm>
            <a:custGeom>
              <a:rect b="b" l="l" r="r" t="t"/>
              <a:pathLst>
                <a:path extrusionOk="0" h="1060" w="3608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0" name="Google Shape;13220;p69"/>
            <p:cNvSpPr/>
            <p:nvPr/>
          </p:nvSpPr>
          <p:spPr>
            <a:xfrm>
              <a:off x="3863795" y="3590719"/>
              <a:ext cx="68625" cy="10663"/>
            </a:xfrm>
            <a:custGeom>
              <a:rect b="b" l="l" r="r" t="t"/>
              <a:pathLst>
                <a:path extrusionOk="0" h="335" w="2156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1" name="Google Shape;13221;p69"/>
            <p:cNvSpPr/>
            <p:nvPr/>
          </p:nvSpPr>
          <p:spPr>
            <a:xfrm>
              <a:off x="3944897" y="3590719"/>
              <a:ext cx="33358" cy="10663"/>
            </a:xfrm>
            <a:custGeom>
              <a:rect b="b" l="l" r="r" t="t"/>
              <a:pathLst>
                <a:path extrusionOk="0" h="335" w="1048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2" name="Google Shape;13222;p69"/>
            <p:cNvSpPr/>
            <p:nvPr/>
          </p:nvSpPr>
          <p:spPr>
            <a:xfrm>
              <a:off x="3864176" y="3625223"/>
              <a:ext cx="21995" cy="1063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3" name="Google Shape;13223;p69"/>
            <p:cNvSpPr/>
            <p:nvPr/>
          </p:nvSpPr>
          <p:spPr>
            <a:xfrm>
              <a:off x="3898648" y="3625223"/>
              <a:ext cx="56498" cy="10631"/>
            </a:xfrm>
            <a:custGeom>
              <a:rect b="b" l="l" r="r" t="t"/>
              <a:pathLst>
                <a:path extrusionOk="0" h="334" w="1775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69"/>
            <p:cNvSpPr/>
            <p:nvPr/>
          </p:nvSpPr>
          <p:spPr>
            <a:xfrm>
              <a:off x="3864176" y="3648713"/>
              <a:ext cx="21995" cy="10249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69"/>
            <p:cNvSpPr/>
            <p:nvPr/>
          </p:nvSpPr>
          <p:spPr>
            <a:xfrm>
              <a:off x="3898648" y="3648713"/>
              <a:ext cx="56498" cy="10249"/>
            </a:xfrm>
            <a:custGeom>
              <a:rect b="b" l="l" r="r" t="t"/>
              <a:pathLst>
                <a:path extrusionOk="0" h="322" w="1775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69"/>
            <p:cNvSpPr/>
            <p:nvPr/>
          </p:nvSpPr>
          <p:spPr>
            <a:xfrm>
              <a:off x="3858097" y="3452036"/>
              <a:ext cx="11013" cy="10249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7" name="Google Shape;13227;p69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28" name="Google Shape;13228;p69"/>
            <p:cNvSpPr/>
            <p:nvPr/>
          </p:nvSpPr>
          <p:spPr>
            <a:xfrm>
              <a:off x="968792" y="3507102"/>
              <a:ext cx="92498" cy="30589"/>
            </a:xfrm>
            <a:custGeom>
              <a:rect b="b" l="l" r="r" t="t"/>
              <a:pathLst>
                <a:path extrusionOk="0" h="961" w="2906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69"/>
            <p:cNvSpPr/>
            <p:nvPr/>
          </p:nvSpPr>
          <p:spPr>
            <a:xfrm>
              <a:off x="911562" y="3458466"/>
              <a:ext cx="206577" cy="258109"/>
            </a:xfrm>
            <a:custGeom>
              <a:rect b="b" l="l" r="r" t="t"/>
              <a:pathLst>
                <a:path extrusionOk="0" h="8109" w="649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69"/>
            <p:cNvSpPr/>
            <p:nvPr/>
          </p:nvSpPr>
          <p:spPr>
            <a:xfrm>
              <a:off x="946034" y="3694580"/>
              <a:ext cx="10663" cy="21613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69"/>
            <p:cNvSpPr/>
            <p:nvPr/>
          </p:nvSpPr>
          <p:spPr>
            <a:xfrm>
              <a:off x="1073004" y="3694580"/>
              <a:ext cx="10631" cy="21613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69"/>
            <p:cNvSpPr/>
            <p:nvPr/>
          </p:nvSpPr>
          <p:spPr>
            <a:xfrm>
              <a:off x="859265" y="3348175"/>
              <a:ext cx="312316" cy="293759"/>
            </a:xfrm>
            <a:custGeom>
              <a:rect b="b" l="l" r="r" t="t"/>
              <a:pathLst>
                <a:path extrusionOk="0" h="9229" w="9812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33" name="Google Shape;13233;p69"/>
          <p:cNvSpPr/>
          <p:nvPr/>
        </p:nvSpPr>
        <p:spPr>
          <a:xfrm>
            <a:off x="2256921" y="3378127"/>
            <a:ext cx="372188" cy="309260"/>
          </a:xfrm>
          <a:custGeom>
            <a:rect b="b" l="l" r="r" t="t"/>
            <a:pathLst>
              <a:path extrusionOk="0" h="9716" w="11693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34" name="Google Shape;13234;p69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35" name="Google Shape;13235;p69"/>
            <p:cNvSpPr/>
            <p:nvPr/>
          </p:nvSpPr>
          <p:spPr>
            <a:xfrm>
              <a:off x="2766264" y="3394042"/>
              <a:ext cx="253176" cy="275934"/>
            </a:xfrm>
            <a:custGeom>
              <a:rect b="b" l="l" r="r" t="t"/>
              <a:pathLst>
                <a:path extrusionOk="0" h="8669" w="7954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69"/>
            <p:cNvSpPr/>
            <p:nvPr/>
          </p:nvSpPr>
          <p:spPr>
            <a:xfrm>
              <a:off x="3039143" y="3528205"/>
              <a:ext cx="21995" cy="8753"/>
            </a:xfrm>
            <a:custGeom>
              <a:rect b="b" l="l" r="r" t="t"/>
              <a:pathLst>
                <a:path extrusionOk="0" h="275" w="691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7" name="Google Shape;13237;p69"/>
            <p:cNvSpPr/>
            <p:nvPr/>
          </p:nvSpPr>
          <p:spPr>
            <a:xfrm>
              <a:off x="3019408" y="3475622"/>
              <a:ext cx="20499" cy="18875"/>
            </a:xfrm>
            <a:custGeom>
              <a:rect b="b" l="l" r="r" t="t"/>
              <a:pathLst>
                <a:path extrusionOk="0" h="593" w="644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8" name="Google Shape;13238;p69"/>
            <p:cNvSpPr/>
            <p:nvPr/>
          </p:nvSpPr>
          <p:spPr>
            <a:xfrm>
              <a:off x="3020554" y="3570348"/>
              <a:ext cx="19353" cy="18621"/>
            </a:xfrm>
            <a:custGeom>
              <a:rect b="b" l="l" r="r" t="t"/>
              <a:pathLst>
                <a:path extrusionOk="0" h="585" w="608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9" name="Google Shape;13239;p69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40" name="Google Shape;13240;p69"/>
            <p:cNvSpPr/>
            <p:nvPr/>
          </p:nvSpPr>
          <p:spPr>
            <a:xfrm>
              <a:off x="3301772" y="3386084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1" name="Google Shape;13241;p69"/>
            <p:cNvSpPr/>
            <p:nvPr/>
          </p:nvSpPr>
          <p:spPr>
            <a:xfrm>
              <a:off x="3301772" y="3410339"/>
              <a:ext cx="131904" cy="11395"/>
            </a:xfrm>
            <a:custGeom>
              <a:rect b="b" l="l" r="r" t="t"/>
              <a:pathLst>
                <a:path extrusionOk="0" h="358" w="414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2" name="Google Shape;13242;p69"/>
            <p:cNvSpPr/>
            <p:nvPr/>
          </p:nvSpPr>
          <p:spPr>
            <a:xfrm>
              <a:off x="3301772" y="3484980"/>
              <a:ext cx="71649" cy="11427"/>
            </a:xfrm>
            <a:custGeom>
              <a:rect b="b" l="l" r="r" t="t"/>
              <a:pathLst>
                <a:path extrusionOk="0" h="359" w="2251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69"/>
            <p:cNvSpPr/>
            <p:nvPr/>
          </p:nvSpPr>
          <p:spPr>
            <a:xfrm>
              <a:off x="3301772" y="3509234"/>
              <a:ext cx="130758" cy="11427"/>
            </a:xfrm>
            <a:custGeom>
              <a:rect b="b" l="l" r="r" t="t"/>
              <a:pathLst>
                <a:path extrusionOk="0" h="359" w="410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69"/>
            <p:cNvSpPr/>
            <p:nvPr/>
          </p:nvSpPr>
          <p:spPr>
            <a:xfrm>
              <a:off x="3301772" y="3584671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69"/>
            <p:cNvSpPr/>
            <p:nvPr/>
          </p:nvSpPr>
          <p:spPr>
            <a:xfrm>
              <a:off x="3301772" y="3609308"/>
              <a:ext cx="129994" cy="11395"/>
            </a:xfrm>
            <a:custGeom>
              <a:rect b="b" l="l" r="r" t="t"/>
              <a:pathLst>
                <a:path extrusionOk="0" h="358" w="408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69"/>
            <p:cNvSpPr/>
            <p:nvPr/>
          </p:nvSpPr>
          <p:spPr>
            <a:xfrm>
              <a:off x="3214972" y="3458466"/>
              <a:ext cx="346406" cy="248274"/>
            </a:xfrm>
            <a:custGeom>
              <a:rect b="b" l="l" r="r" t="t"/>
              <a:pathLst>
                <a:path extrusionOk="0" h="7800" w="10883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69"/>
            <p:cNvSpPr/>
            <p:nvPr/>
          </p:nvSpPr>
          <p:spPr>
            <a:xfrm>
              <a:off x="3238462" y="3380005"/>
              <a:ext cx="49305" cy="47427"/>
            </a:xfrm>
            <a:custGeom>
              <a:rect b="b" l="l" r="r" t="t"/>
              <a:pathLst>
                <a:path extrusionOk="0" h="1490" w="154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8" name="Google Shape;13248;p69"/>
            <p:cNvSpPr/>
            <p:nvPr/>
          </p:nvSpPr>
          <p:spPr>
            <a:xfrm>
              <a:off x="3251353" y="3380482"/>
              <a:ext cx="43607" cy="34058"/>
            </a:xfrm>
            <a:custGeom>
              <a:rect b="b" l="l" r="r" t="t"/>
              <a:pathLst>
                <a:path extrusionOk="0" h="1070" w="137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9" name="Google Shape;13249;p69"/>
            <p:cNvSpPr/>
            <p:nvPr/>
          </p:nvSpPr>
          <p:spPr>
            <a:xfrm>
              <a:off x="3238462" y="3479314"/>
              <a:ext cx="49305" cy="47395"/>
            </a:xfrm>
            <a:custGeom>
              <a:rect b="b" l="l" r="r" t="t"/>
              <a:pathLst>
                <a:path extrusionOk="0" h="1489" w="1549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69"/>
            <p:cNvSpPr/>
            <p:nvPr/>
          </p:nvSpPr>
          <p:spPr>
            <a:xfrm>
              <a:off x="3251353" y="3479792"/>
              <a:ext cx="43607" cy="34408"/>
            </a:xfrm>
            <a:custGeom>
              <a:rect b="b" l="l" r="r" t="t"/>
              <a:pathLst>
                <a:path extrusionOk="0" h="1081" w="137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69"/>
            <p:cNvSpPr/>
            <p:nvPr/>
          </p:nvSpPr>
          <p:spPr>
            <a:xfrm>
              <a:off x="3238462" y="3578210"/>
              <a:ext cx="49305" cy="47809"/>
            </a:xfrm>
            <a:custGeom>
              <a:rect b="b" l="l" r="r" t="t"/>
              <a:pathLst>
                <a:path extrusionOk="0" h="1502" w="154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69"/>
            <p:cNvSpPr/>
            <p:nvPr/>
          </p:nvSpPr>
          <p:spPr>
            <a:xfrm>
              <a:off x="3251353" y="3579133"/>
              <a:ext cx="42843" cy="34376"/>
            </a:xfrm>
            <a:custGeom>
              <a:rect b="b" l="l" r="r" t="t"/>
              <a:pathLst>
                <a:path extrusionOk="0" h="1080" w="1346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69"/>
            <p:cNvSpPr/>
            <p:nvPr/>
          </p:nvSpPr>
          <p:spPr>
            <a:xfrm>
              <a:off x="3215736" y="3359188"/>
              <a:ext cx="253558" cy="89442"/>
            </a:xfrm>
            <a:custGeom>
              <a:rect b="b" l="l" r="r" t="t"/>
              <a:pathLst>
                <a:path extrusionOk="0" h="2810" w="7966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4" name="Google Shape;13254;p69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55" name="Google Shape;13255;p69"/>
            <p:cNvSpPr/>
            <p:nvPr/>
          </p:nvSpPr>
          <p:spPr>
            <a:xfrm>
              <a:off x="4629306" y="3409193"/>
              <a:ext cx="367255" cy="244486"/>
            </a:xfrm>
            <a:custGeom>
              <a:rect b="b" l="l" r="r" t="t"/>
              <a:pathLst>
                <a:path extrusionOk="0" h="7681" w="11538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69"/>
            <p:cNvSpPr/>
            <p:nvPr/>
          </p:nvSpPr>
          <p:spPr>
            <a:xfrm>
              <a:off x="4665688" y="3433447"/>
              <a:ext cx="294109" cy="195595"/>
            </a:xfrm>
            <a:custGeom>
              <a:rect b="b" l="l" r="r" t="t"/>
              <a:pathLst>
                <a:path extrusionOk="0" h="6145" w="924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69"/>
            <p:cNvSpPr/>
            <p:nvPr/>
          </p:nvSpPr>
          <p:spPr>
            <a:xfrm>
              <a:off x="4647895" y="3519866"/>
              <a:ext cx="11395" cy="23522"/>
            </a:xfrm>
            <a:custGeom>
              <a:rect b="b" l="l" r="r" t="t"/>
              <a:pathLst>
                <a:path extrusionOk="0" h="73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69"/>
            <p:cNvSpPr/>
            <p:nvPr/>
          </p:nvSpPr>
          <p:spPr>
            <a:xfrm>
              <a:off x="4966609" y="3513404"/>
              <a:ext cx="11395" cy="36063"/>
            </a:xfrm>
            <a:custGeom>
              <a:rect b="b" l="l" r="r" t="t"/>
              <a:pathLst>
                <a:path extrusionOk="0" h="1133" w="358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9" name="Google Shape;13259;p69"/>
            <p:cNvSpPr/>
            <p:nvPr/>
          </p:nvSpPr>
          <p:spPr>
            <a:xfrm>
              <a:off x="4966609" y="3433447"/>
              <a:ext cx="11777" cy="11395"/>
            </a:xfrm>
            <a:custGeom>
              <a:rect b="b" l="l" r="r" t="t"/>
              <a:pathLst>
                <a:path extrusionOk="0" h="358" w="37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0" name="Google Shape;13260;p69"/>
            <p:cNvSpPr/>
            <p:nvPr/>
          </p:nvSpPr>
          <p:spPr>
            <a:xfrm>
              <a:off x="4647895" y="3488799"/>
              <a:ext cx="11395" cy="17825"/>
            </a:xfrm>
            <a:custGeom>
              <a:rect b="b" l="l" r="r" t="t"/>
              <a:pathLst>
                <a:path extrusionOk="0" h="560" w="358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69"/>
            <p:cNvSpPr/>
            <p:nvPr/>
          </p:nvSpPr>
          <p:spPr>
            <a:xfrm>
              <a:off x="4647895" y="3556247"/>
              <a:ext cx="11395" cy="17475"/>
            </a:xfrm>
            <a:custGeom>
              <a:rect b="b" l="l" r="r" t="t"/>
              <a:pathLst>
                <a:path extrusionOk="0" h="54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69"/>
            <p:cNvSpPr/>
            <p:nvPr/>
          </p:nvSpPr>
          <p:spPr>
            <a:xfrm>
              <a:off x="4690324" y="3574804"/>
              <a:ext cx="244486" cy="36032"/>
            </a:xfrm>
            <a:custGeom>
              <a:rect b="b" l="l" r="r" t="t"/>
              <a:pathLst>
                <a:path extrusionOk="0" h="1132" w="7681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3" name="Google Shape;13263;p69"/>
            <p:cNvSpPr/>
            <p:nvPr/>
          </p:nvSpPr>
          <p:spPr>
            <a:xfrm>
              <a:off x="4788870" y="3486635"/>
              <a:ext cx="53092" cy="52965"/>
            </a:xfrm>
            <a:custGeom>
              <a:rect b="b" l="l" r="r" t="t"/>
              <a:pathLst>
                <a:path extrusionOk="0" h="1664" w="1668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4" name="Google Shape;13264;p69"/>
            <p:cNvSpPr/>
            <p:nvPr/>
          </p:nvSpPr>
          <p:spPr>
            <a:xfrm>
              <a:off x="4745645" y="3458084"/>
              <a:ext cx="134195" cy="109941"/>
            </a:xfrm>
            <a:custGeom>
              <a:rect b="b" l="l" r="r" t="t"/>
              <a:pathLst>
                <a:path extrusionOk="0" h="3454" w="4216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5" name="Google Shape;13265;p69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66" name="Google Shape;13266;p69"/>
            <p:cNvSpPr/>
            <p:nvPr/>
          </p:nvSpPr>
          <p:spPr>
            <a:xfrm>
              <a:off x="4193490" y="3350084"/>
              <a:ext cx="246364" cy="150110"/>
            </a:xfrm>
            <a:custGeom>
              <a:rect b="b" l="l" r="r" t="t"/>
              <a:pathLst>
                <a:path extrusionOk="0" h="4716" w="774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7" name="Google Shape;13267;p69"/>
            <p:cNvSpPr/>
            <p:nvPr/>
          </p:nvSpPr>
          <p:spPr>
            <a:xfrm>
              <a:off x="4193872" y="3405023"/>
              <a:ext cx="9517" cy="44753"/>
            </a:xfrm>
            <a:custGeom>
              <a:rect b="b" l="l" r="r" t="t"/>
              <a:pathLst>
                <a:path extrusionOk="0" h="1406" w="299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8" name="Google Shape;13268;p69"/>
            <p:cNvSpPr/>
            <p:nvPr/>
          </p:nvSpPr>
          <p:spPr>
            <a:xfrm>
              <a:off x="4275356" y="3444460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69"/>
            <p:cNvSpPr/>
            <p:nvPr/>
          </p:nvSpPr>
          <p:spPr>
            <a:xfrm>
              <a:off x="4275356" y="3463781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0" name="Google Shape;13270;p69"/>
            <p:cNvSpPr/>
            <p:nvPr/>
          </p:nvSpPr>
          <p:spPr>
            <a:xfrm>
              <a:off x="4223442" y="3439527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1" name="Google Shape;13271;p69"/>
            <p:cNvSpPr/>
            <p:nvPr/>
          </p:nvSpPr>
          <p:spPr>
            <a:xfrm>
              <a:off x="4275356" y="3525913"/>
              <a:ext cx="128116" cy="9517"/>
            </a:xfrm>
            <a:custGeom>
              <a:rect b="b" l="l" r="r" t="t"/>
              <a:pathLst>
                <a:path extrusionOk="0" h="299" w="4025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69"/>
            <p:cNvSpPr/>
            <p:nvPr/>
          </p:nvSpPr>
          <p:spPr>
            <a:xfrm>
              <a:off x="4275356" y="3544884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3" name="Google Shape;13273;p69"/>
            <p:cNvSpPr/>
            <p:nvPr/>
          </p:nvSpPr>
          <p:spPr>
            <a:xfrm>
              <a:off x="4223442" y="3521011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4" name="Google Shape;13274;p69"/>
            <p:cNvSpPr/>
            <p:nvPr/>
          </p:nvSpPr>
          <p:spPr>
            <a:xfrm>
              <a:off x="4223442" y="3602464"/>
              <a:ext cx="38673" cy="38705"/>
            </a:xfrm>
            <a:custGeom>
              <a:rect b="b" l="l" r="r" t="t"/>
              <a:pathLst>
                <a:path extrusionOk="0" h="1216" w="1215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69"/>
            <p:cNvSpPr/>
            <p:nvPr/>
          </p:nvSpPr>
          <p:spPr>
            <a:xfrm>
              <a:off x="4193872" y="3460375"/>
              <a:ext cx="289558" cy="224370"/>
            </a:xfrm>
            <a:custGeom>
              <a:rect b="b" l="l" r="r" t="t"/>
              <a:pathLst>
                <a:path extrusionOk="0" h="7049" w="9097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6" name="Google Shape;13276;p69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77" name="Google Shape;13277;p69"/>
            <p:cNvSpPr/>
            <p:nvPr/>
          </p:nvSpPr>
          <p:spPr>
            <a:xfrm>
              <a:off x="6533281" y="3351230"/>
              <a:ext cx="357037" cy="357005"/>
            </a:xfrm>
            <a:custGeom>
              <a:rect b="b" l="l" r="r" t="t"/>
              <a:pathLst>
                <a:path extrusionOk="0" h="11216" w="11217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69"/>
            <p:cNvSpPr/>
            <p:nvPr/>
          </p:nvSpPr>
          <p:spPr>
            <a:xfrm>
              <a:off x="6570427" y="3388344"/>
              <a:ext cx="282364" cy="282396"/>
            </a:xfrm>
            <a:custGeom>
              <a:rect b="b" l="l" r="r" t="t"/>
              <a:pathLst>
                <a:path extrusionOk="0" h="8872" w="8871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9" name="Google Shape;13279;p69"/>
            <p:cNvSpPr/>
            <p:nvPr/>
          </p:nvSpPr>
          <p:spPr>
            <a:xfrm>
              <a:off x="6676166" y="3494083"/>
              <a:ext cx="71267" cy="71299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0" name="Google Shape;13280;p69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81" name="Google Shape;13281;p69"/>
            <p:cNvSpPr/>
            <p:nvPr/>
          </p:nvSpPr>
          <p:spPr>
            <a:xfrm>
              <a:off x="605844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2" name="Google Shape;13282;p69"/>
            <p:cNvSpPr/>
            <p:nvPr/>
          </p:nvSpPr>
          <p:spPr>
            <a:xfrm>
              <a:off x="6111120" y="3403527"/>
              <a:ext cx="252030" cy="252030"/>
            </a:xfrm>
            <a:custGeom>
              <a:rect b="b" l="l" r="r" t="t"/>
              <a:pathLst>
                <a:path extrusionOk="0" h="7918" w="7918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3" name="Google Shape;13283;p69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84" name="Google Shape;13284;p69"/>
            <p:cNvSpPr/>
            <p:nvPr/>
          </p:nvSpPr>
          <p:spPr>
            <a:xfrm>
              <a:off x="8025312" y="3410721"/>
              <a:ext cx="71649" cy="71267"/>
            </a:xfrm>
            <a:custGeom>
              <a:rect b="b" l="l" r="r" t="t"/>
              <a:pathLst>
                <a:path extrusionOk="0" h="2239" w="2251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69"/>
            <p:cNvSpPr/>
            <p:nvPr/>
          </p:nvSpPr>
          <p:spPr>
            <a:xfrm>
              <a:off x="8191306" y="3380768"/>
              <a:ext cx="70917" cy="71299"/>
            </a:xfrm>
            <a:custGeom>
              <a:rect b="b" l="l" r="r" t="t"/>
              <a:pathLst>
                <a:path extrusionOk="0" h="2240" w="2228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69"/>
            <p:cNvSpPr/>
            <p:nvPr/>
          </p:nvSpPr>
          <p:spPr>
            <a:xfrm>
              <a:off x="7957483" y="3350848"/>
              <a:ext cx="357387" cy="357387"/>
            </a:xfrm>
            <a:custGeom>
              <a:rect b="b" l="l" r="r" t="t"/>
              <a:pathLst>
                <a:path extrusionOk="0" h="11228" w="11228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7" name="Google Shape;13287;p69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88" name="Google Shape;13288;p69"/>
            <p:cNvSpPr/>
            <p:nvPr/>
          </p:nvSpPr>
          <p:spPr>
            <a:xfrm>
              <a:off x="700777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9" name="Google Shape;13289;p69"/>
            <p:cNvSpPr/>
            <p:nvPr/>
          </p:nvSpPr>
          <p:spPr>
            <a:xfrm>
              <a:off x="7060450" y="3456206"/>
              <a:ext cx="80371" cy="124710"/>
            </a:xfrm>
            <a:custGeom>
              <a:rect b="b" l="l" r="r" t="t"/>
              <a:pathLst>
                <a:path extrusionOk="0" h="3918" w="2525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69"/>
            <p:cNvSpPr/>
            <p:nvPr/>
          </p:nvSpPr>
          <p:spPr>
            <a:xfrm>
              <a:off x="7203303" y="3456206"/>
              <a:ext cx="80753" cy="124710"/>
            </a:xfrm>
            <a:custGeom>
              <a:rect b="b" l="l" r="r" t="t"/>
              <a:pathLst>
                <a:path extrusionOk="0" h="3918" w="2537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69"/>
            <p:cNvSpPr/>
            <p:nvPr/>
          </p:nvSpPr>
          <p:spPr>
            <a:xfrm>
              <a:off x="7151388" y="3478518"/>
              <a:ext cx="33772" cy="102015"/>
            </a:xfrm>
            <a:custGeom>
              <a:rect b="b" l="l" r="r" t="t"/>
              <a:pathLst>
                <a:path extrusionOk="0" h="3205" w="1061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2" name="Google Shape;13292;p69"/>
            <p:cNvSpPr/>
            <p:nvPr/>
          </p:nvSpPr>
          <p:spPr>
            <a:xfrm>
              <a:off x="7293891" y="3508884"/>
              <a:ext cx="41729" cy="41697"/>
            </a:xfrm>
            <a:custGeom>
              <a:rect b="b" l="l" r="r" t="t"/>
              <a:pathLst>
                <a:path extrusionOk="0" h="1310" w="1311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3" name="Google Shape;13293;p69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94" name="Google Shape;13294;p69"/>
            <p:cNvSpPr/>
            <p:nvPr/>
          </p:nvSpPr>
          <p:spPr>
            <a:xfrm>
              <a:off x="5108729" y="3351230"/>
              <a:ext cx="357005" cy="357005"/>
            </a:xfrm>
            <a:custGeom>
              <a:rect b="b" l="l" r="r" t="t"/>
              <a:pathLst>
                <a:path extrusionOk="0" h="11216" w="11216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5" name="Google Shape;13295;p69"/>
            <p:cNvSpPr/>
            <p:nvPr/>
          </p:nvSpPr>
          <p:spPr>
            <a:xfrm>
              <a:off x="5163668" y="3402381"/>
              <a:ext cx="244104" cy="233473"/>
            </a:xfrm>
            <a:custGeom>
              <a:rect b="b" l="l" r="r" t="t"/>
              <a:pathLst>
                <a:path extrusionOk="0" h="7335" w="7669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6" name="Google Shape;13296;p69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97" name="Google Shape;13297;p69"/>
            <p:cNvSpPr/>
            <p:nvPr/>
          </p:nvSpPr>
          <p:spPr>
            <a:xfrm>
              <a:off x="558356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69"/>
            <p:cNvSpPr/>
            <p:nvPr/>
          </p:nvSpPr>
          <p:spPr>
            <a:xfrm>
              <a:off x="5658625" y="3403527"/>
              <a:ext cx="172073" cy="243690"/>
            </a:xfrm>
            <a:custGeom>
              <a:rect b="b" l="l" r="r" t="t"/>
              <a:pathLst>
                <a:path extrusionOk="0" h="7656" w="5406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9" name="Google Shape;13299;p69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300" name="Google Shape;13300;p69"/>
            <p:cNvSpPr/>
            <p:nvPr/>
          </p:nvSpPr>
          <p:spPr>
            <a:xfrm>
              <a:off x="748222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1" name="Google Shape;13301;p69"/>
            <p:cNvSpPr/>
            <p:nvPr/>
          </p:nvSpPr>
          <p:spPr>
            <a:xfrm>
              <a:off x="7592138" y="3605616"/>
              <a:ext cx="137983" cy="32530"/>
            </a:xfrm>
            <a:custGeom>
              <a:rect b="b" l="l" r="r" t="t"/>
              <a:pathLst>
                <a:path extrusionOk="0" h="1022" w="4335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69"/>
            <p:cNvSpPr/>
            <p:nvPr/>
          </p:nvSpPr>
          <p:spPr>
            <a:xfrm>
              <a:off x="7513709" y="3387962"/>
              <a:ext cx="295987" cy="282014"/>
            </a:xfrm>
            <a:custGeom>
              <a:rect b="b" l="l" r="r" t="t"/>
              <a:pathLst>
                <a:path extrusionOk="0" h="8860" w="9299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3" name="Google Shape;13303;p69"/>
            <p:cNvSpPr/>
            <p:nvPr/>
          </p:nvSpPr>
          <p:spPr>
            <a:xfrm>
              <a:off x="7580393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4" name="Google Shape;13304;p69"/>
            <p:cNvSpPr/>
            <p:nvPr/>
          </p:nvSpPr>
          <p:spPr>
            <a:xfrm>
              <a:off x="7685750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5" name="Google Shape;13305;p69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306" name="Google Shape;13306;p69"/>
            <p:cNvSpPr/>
            <p:nvPr/>
          </p:nvSpPr>
          <p:spPr>
            <a:xfrm>
              <a:off x="3764485" y="2890682"/>
              <a:ext cx="222874" cy="345737"/>
            </a:xfrm>
            <a:custGeom>
              <a:rect b="b" l="l" r="r" t="t"/>
              <a:pathLst>
                <a:path extrusionOk="0" h="10862" w="7002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69"/>
            <p:cNvSpPr/>
            <p:nvPr/>
          </p:nvSpPr>
          <p:spPr>
            <a:xfrm>
              <a:off x="3913799" y="2948231"/>
              <a:ext cx="20499" cy="14960"/>
            </a:xfrm>
            <a:custGeom>
              <a:rect b="b" l="l" r="r" t="t"/>
              <a:pathLst>
                <a:path extrusionOk="0" h="470" w="644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69"/>
            <p:cNvSpPr/>
            <p:nvPr/>
          </p:nvSpPr>
          <p:spPr>
            <a:xfrm>
              <a:off x="3841418" y="2956315"/>
              <a:ext cx="10631" cy="15947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9" name="Google Shape;13309;p69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310" name="Google Shape;13310;p69"/>
            <p:cNvSpPr/>
            <p:nvPr/>
          </p:nvSpPr>
          <p:spPr>
            <a:xfrm>
              <a:off x="2317557" y="2958607"/>
              <a:ext cx="270619" cy="184200"/>
            </a:xfrm>
            <a:custGeom>
              <a:rect b="b" l="l" r="r" t="t"/>
              <a:pathLst>
                <a:path extrusionOk="0" h="5787" w="8502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1" name="Google Shape;13311;p69"/>
            <p:cNvSpPr/>
            <p:nvPr/>
          </p:nvSpPr>
          <p:spPr>
            <a:xfrm>
              <a:off x="2278533" y="2937377"/>
              <a:ext cx="346788" cy="254704"/>
            </a:xfrm>
            <a:custGeom>
              <a:rect b="b" l="l" r="r" t="t"/>
              <a:pathLst>
                <a:path extrusionOk="0" h="8002" w="10895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12" name="Google Shape;13312;p69"/>
          <p:cNvSpPr/>
          <p:nvPr/>
        </p:nvSpPr>
        <p:spPr>
          <a:xfrm>
            <a:off x="3227863" y="2891128"/>
            <a:ext cx="347552" cy="346438"/>
          </a:xfrm>
          <a:custGeom>
            <a:rect b="b" l="l" r="r" t="t"/>
            <a:pathLst>
              <a:path extrusionOk="0" h="10884" w="10919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13" name="Google Shape;13313;p69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314" name="Google Shape;13314;p69"/>
            <p:cNvSpPr/>
            <p:nvPr/>
          </p:nvSpPr>
          <p:spPr>
            <a:xfrm>
              <a:off x="1836637" y="3059413"/>
              <a:ext cx="286152" cy="178534"/>
            </a:xfrm>
            <a:custGeom>
              <a:rect b="b" l="l" r="r" t="t"/>
              <a:pathLst>
                <a:path extrusionOk="0" h="5609" w="899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69"/>
            <p:cNvSpPr/>
            <p:nvPr/>
          </p:nvSpPr>
          <p:spPr>
            <a:xfrm>
              <a:off x="1917740" y="2891510"/>
              <a:ext cx="119394" cy="161474"/>
            </a:xfrm>
            <a:custGeom>
              <a:rect b="b" l="l" r="r" t="t"/>
              <a:pathLst>
                <a:path extrusionOk="0" h="5073" w="3751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69"/>
            <p:cNvSpPr/>
            <p:nvPr/>
          </p:nvSpPr>
          <p:spPr>
            <a:xfrm>
              <a:off x="1960933" y="3027201"/>
              <a:ext cx="32244" cy="10249"/>
            </a:xfrm>
            <a:custGeom>
              <a:rect b="b" l="l" r="r" t="t"/>
              <a:pathLst>
                <a:path extrusionOk="0" h="322" w="101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17" name="Google Shape;13317;p69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18" name="Google Shape;13318;p69"/>
            <p:cNvSpPr/>
            <p:nvPr/>
          </p:nvSpPr>
          <p:spPr>
            <a:xfrm>
              <a:off x="5609734" y="3198096"/>
              <a:ext cx="11395" cy="45517"/>
            </a:xfrm>
            <a:custGeom>
              <a:rect b="b" l="l" r="r" t="t"/>
              <a:pathLst>
                <a:path extrusionOk="0" h="1430" w="35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9" name="Google Shape;13319;p69"/>
            <p:cNvSpPr/>
            <p:nvPr/>
          </p:nvSpPr>
          <p:spPr>
            <a:xfrm>
              <a:off x="5585861" y="3048431"/>
              <a:ext cx="205431" cy="195182"/>
            </a:xfrm>
            <a:custGeom>
              <a:rect b="b" l="l" r="r" t="t"/>
              <a:pathLst>
                <a:path extrusionOk="0" h="6132" w="6454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0" name="Google Shape;13320;p69"/>
            <p:cNvSpPr/>
            <p:nvPr/>
          </p:nvSpPr>
          <p:spPr>
            <a:xfrm>
              <a:off x="5740078" y="2905929"/>
              <a:ext cx="225547" cy="189516"/>
            </a:xfrm>
            <a:custGeom>
              <a:rect b="b" l="l" r="r" t="t"/>
              <a:pathLst>
                <a:path extrusionOk="0" h="5954" w="7086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69"/>
            <p:cNvSpPr/>
            <p:nvPr/>
          </p:nvSpPr>
          <p:spPr>
            <a:xfrm>
              <a:off x="5793902" y="2928464"/>
              <a:ext cx="131553" cy="130598"/>
            </a:xfrm>
            <a:custGeom>
              <a:rect b="b" l="l" r="r" t="t"/>
              <a:pathLst>
                <a:path extrusionOk="0" h="4103" w="4133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22" name="Google Shape;13322;p69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23" name="Google Shape;13323;p69"/>
            <p:cNvSpPr/>
            <p:nvPr/>
          </p:nvSpPr>
          <p:spPr>
            <a:xfrm>
              <a:off x="1367081" y="3067370"/>
              <a:ext cx="43257" cy="15565"/>
            </a:xfrm>
            <a:custGeom>
              <a:rect b="b" l="l" r="r" t="t"/>
              <a:pathLst>
                <a:path extrusionOk="0" h="489" w="135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69"/>
            <p:cNvSpPr/>
            <p:nvPr/>
          </p:nvSpPr>
          <p:spPr>
            <a:xfrm>
              <a:off x="1350402" y="3170436"/>
              <a:ext cx="10663" cy="48541"/>
            </a:xfrm>
            <a:custGeom>
              <a:rect b="b" l="l" r="r" t="t"/>
              <a:pathLst>
                <a:path extrusionOk="0" h="1525" w="335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69"/>
            <p:cNvSpPr/>
            <p:nvPr/>
          </p:nvSpPr>
          <p:spPr>
            <a:xfrm>
              <a:off x="1327676" y="3040187"/>
              <a:ext cx="201643" cy="180317"/>
            </a:xfrm>
            <a:custGeom>
              <a:rect b="b" l="l" r="r" t="t"/>
              <a:pathLst>
                <a:path extrusionOk="0" h="5665" w="6335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6" name="Google Shape;13326;p69"/>
            <p:cNvSpPr/>
            <p:nvPr/>
          </p:nvSpPr>
          <p:spPr>
            <a:xfrm>
              <a:off x="1470179" y="2910480"/>
              <a:ext cx="205431" cy="173601"/>
            </a:xfrm>
            <a:custGeom>
              <a:rect b="b" l="l" r="r" t="t"/>
              <a:pathLst>
                <a:path extrusionOk="0" h="5454" w="6454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7" name="Google Shape;13327;p69"/>
            <p:cNvSpPr/>
            <p:nvPr/>
          </p:nvSpPr>
          <p:spPr>
            <a:xfrm>
              <a:off x="1497075" y="2942692"/>
              <a:ext cx="152370" cy="96668"/>
            </a:xfrm>
            <a:custGeom>
              <a:rect b="b" l="l" r="r" t="t"/>
              <a:pathLst>
                <a:path extrusionOk="0" h="3037" w="4787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28" name="Google Shape;13328;p69"/>
          <p:cNvSpPr/>
          <p:nvPr/>
        </p:nvSpPr>
        <p:spPr>
          <a:xfrm>
            <a:off x="2785967" y="3195072"/>
            <a:ext cx="10663" cy="32244"/>
          </a:xfrm>
          <a:custGeom>
            <a:rect b="b" l="l" r="r" t="t"/>
            <a:pathLst>
              <a:path extrusionOk="0" h="1013" w="335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29" name="Google Shape;13329;p69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30" name="Google Shape;13330;p69"/>
            <p:cNvSpPr/>
            <p:nvPr/>
          </p:nvSpPr>
          <p:spPr>
            <a:xfrm>
              <a:off x="2807962" y="3018575"/>
              <a:ext cx="86418" cy="29506"/>
            </a:xfrm>
            <a:custGeom>
              <a:rect b="b" l="l" r="r" t="t"/>
              <a:pathLst>
                <a:path extrusionOk="0" h="927" w="2715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1" name="Google Shape;13331;p69"/>
            <p:cNvSpPr/>
            <p:nvPr/>
          </p:nvSpPr>
          <p:spPr>
            <a:xfrm>
              <a:off x="2753373" y="2973376"/>
              <a:ext cx="195213" cy="254704"/>
            </a:xfrm>
            <a:custGeom>
              <a:rect b="b" l="l" r="r" t="t"/>
              <a:pathLst>
                <a:path extrusionOk="0" h="8002" w="6133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2" name="Google Shape;13332;p69"/>
            <p:cNvSpPr/>
            <p:nvPr/>
          </p:nvSpPr>
          <p:spPr>
            <a:xfrm>
              <a:off x="2905361" y="3195072"/>
              <a:ext cx="10631" cy="32244"/>
            </a:xfrm>
            <a:custGeom>
              <a:rect b="b" l="l" r="r" t="t"/>
              <a:pathLst>
                <a:path extrusionOk="0" h="10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69"/>
            <p:cNvSpPr/>
            <p:nvPr/>
          </p:nvSpPr>
          <p:spPr>
            <a:xfrm>
              <a:off x="2939069" y="2934735"/>
              <a:ext cx="161856" cy="169049"/>
            </a:xfrm>
            <a:custGeom>
              <a:rect b="b" l="l" r="r" t="t"/>
              <a:pathLst>
                <a:path extrusionOk="0" h="5311" w="5085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69"/>
            <p:cNvSpPr/>
            <p:nvPr/>
          </p:nvSpPr>
          <p:spPr>
            <a:xfrm>
              <a:off x="3002379" y="2902523"/>
              <a:ext cx="32244" cy="96668"/>
            </a:xfrm>
            <a:custGeom>
              <a:rect b="b" l="l" r="r" t="t"/>
              <a:pathLst>
                <a:path extrusionOk="0" h="3037" w="1013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5" name="Google Shape;13335;p69"/>
            <p:cNvSpPr/>
            <p:nvPr/>
          </p:nvSpPr>
          <p:spPr>
            <a:xfrm>
              <a:off x="3003143" y="3005206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36" name="Google Shape;13336;p69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37" name="Google Shape;13337;p69"/>
            <p:cNvSpPr/>
            <p:nvPr/>
          </p:nvSpPr>
          <p:spPr>
            <a:xfrm>
              <a:off x="849016" y="2903255"/>
              <a:ext cx="356655" cy="335425"/>
            </a:xfrm>
            <a:custGeom>
              <a:rect b="b" l="l" r="r" t="t"/>
              <a:pathLst>
                <a:path extrusionOk="0" h="10538" w="11205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69"/>
            <p:cNvSpPr/>
            <p:nvPr/>
          </p:nvSpPr>
          <p:spPr>
            <a:xfrm>
              <a:off x="1137046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69"/>
            <p:cNvSpPr/>
            <p:nvPr/>
          </p:nvSpPr>
          <p:spPr>
            <a:xfrm>
              <a:off x="1080579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69"/>
            <p:cNvSpPr/>
            <p:nvPr/>
          </p:nvSpPr>
          <p:spPr>
            <a:xfrm>
              <a:off x="879350" y="2949122"/>
              <a:ext cx="187988" cy="10631"/>
            </a:xfrm>
            <a:custGeom>
              <a:rect b="b" l="l" r="r" t="t"/>
              <a:pathLst>
                <a:path extrusionOk="0" h="334" w="5906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69"/>
            <p:cNvSpPr/>
            <p:nvPr/>
          </p:nvSpPr>
          <p:spPr>
            <a:xfrm>
              <a:off x="1137046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69"/>
            <p:cNvSpPr/>
            <p:nvPr/>
          </p:nvSpPr>
          <p:spPr>
            <a:xfrm>
              <a:off x="1080579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69"/>
            <p:cNvSpPr/>
            <p:nvPr/>
          </p:nvSpPr>
          <p:spPr>
            <a:xfrm>
              <a:off x="879350" y="3066988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69"/>
            <p:cNvSpPr/>
            <p:nvPr/>
          </p:nvSpPr>
          <p:spPr>
            <a:xfrm>
              <a:off x="1137046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5" name="Google Shape;13345;p69"/>
            <p:cNvSpPr/>
            <p:nvPr/>
          </p:nvSpPr>
          <p:spPr>
            <a:xfrm>
              <a:off x="1080579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6" name="Google Shape;13346;p69"/>
            <p:cNvSpPr/>
            <p:nvPr/>
          </p:nvSpPr>
          <p:spPr>
            <a:xfrm>
              <a:off x="879350" y="3184473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69"/>
            <p:cNvSpPr/>
            <p:nvPr/>
          </p:nvSpPr>
          <p:spPr>
            <a:xfrm>
              <a:off x="879350" y="3083285"/>
              <a:ext cx="25432" cy="10631"/>
            </a:xfrm>
            <a:custGeom>
              <a:rect b="b" l="l" r="r" t="t"/>
              <a:pathLst>
                <a:path extrusionOk="0" h="334" w="799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48" name="Google Shape;13348;p69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49" name="Google Shape;13349;p69"/>
            <p:cNvSpPr/>
            <p:nvPr/>
          </p:nvSpPr>
          <p:spPr>
            <a:xfrm>
              <a:off x="4490623" y="2970352"/>
              <a:ext cx="32" cy="414"/>
            </a:xfrm>
            <a:custGeom>
              <a:rect b="b" l="l" r="r" t="t"/>
              <a:pathLst>
                <a:path extrusionOk="0" h="13" w="1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0" name="Google Shape;13350;p69"/>
            <p:cNvSpPr/>
            <p:nvPr/>
          </p:nvSpPr>
          <p:spPr>
            <a:xfrm>
              <a:off x="4489859" y="2969589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1" name="Google Shape;13351;p69"/>
            <p:cNvSpPr/>
            <p:nvPr/>
          </p:nvSpPr>
          <p:spPr>
            <a:xfrm>
              <a:off x="4210933" y="2944952"/>
              <a:ext cx="280072" cy="257346"/>
            </a:xfrm>
            <a:custGeom>
              <a:rect b="b" l="l" r="r" t="t"/>
              <a:pathLst>
                <a:path extrusionOk="0" h="8085" w="8799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69"/>
            <p:cNvSpPr/>
            <p:nvPr/>
          </p:nvSpPr>
          <p:spPr>
            <a:xfrm>
              <a:off x="4212047" y="2926777"/>
              <a:ext cx="144826" cy="234619"/>
            </a:xfrm>
            <a:custGeom>
              <a:rect b="b" l="l" r="r" t="t"/>
              <a:pathLst>
                <a:path extrusionOk="0" h="7371" w="455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69"/>
            <p:cNvSpPr/>
            <p:nvPr/>
          </p:nvSpPr>
          <p:spPr>
            <a:xfrm>
              <a:off x="4246550" y="2996103"/>
              <a:ext cx="28074" cy="28106"/>
            </a:xfrm>
            <a:custGeom>
              <a:rect b="b" l="l" r="r" t="t"/>
              <a:pathLst>
                <a:path extrusionOk="0" h="883" w="882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4" name="Google Shape;13354;p69"/>
            <p:cNvSpPr/>
            <p:nvPr/>
          </p:nvSpPr>
          <p:spPr>
            <a:xfrm>
              <a:off x="4285956" y="3015456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5" name="Google Shape;13355;p69"/>
            <p:cNvSpPr/>
            <p:nvPr/>
          </p:nvSpPr>
          <p:spPr>
            <a:xfrm>
              <a:off x="4285956" y="3001800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69"/>
            <p:cNvSpPr/>
            <p:nvPr/>
          </p:nvSpPr>
          <p:spPr>
            <a:xfrm>
              <a:off x="4246550" y="3060177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69"/>
            <p:cNvSpPr/>
            <p:nvPr/>
          </p:nvSpPr>
          <p:spPr>
            <a:xfrm>
              <a:off x="4285956" y="3080261"/>
              <a:ext cx="97814" cy="8371"/>
            </a:xfrm>
            <a:custGeom>
              <a:rect b="b" l="l" r="r" t="t"/>
              <a:pathLst>
                <a:path extrusionOk="0" h="263" w="3073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8" name="Google Shape;13358;p69"/>
            <p:cNvSpPr/>
            <p:nvPr/>
          </p:nvSpPr>
          <p:spPr>
            <a:xfrm>
              <a:off x="4285956" y="3066224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9" name="Google Shape;13359;p69"/>
            <p:cNvSpPr/>
            <p:nvPr/>
          </p:nvSpPr>
          <p:spPr>
            <a:xfrm>
              <a:off x="4246550" y="3124601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69"/>
            <p:cNvSpPr/>
            <p:nvPr/>
          </p:nvSpPr>
          <p:spPr>
            <a:xfrm>
              <a:off x="4285956" y="3143921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69"/>
            <p:cNvSpPr/>
            <p:nvPr/>
          </p:nvSpPr>
          <p:spPr>
            <a:xfrm>
              <a:off x="4285956" y="3130266"/>
              <a:ext cx="30366" cy="8371"/>
            </a:xfrm>
            <a:custGeom>
              <a:rect b="b" l="l" r="r" t="t"/>
              <a:pathLst>
                <a:path extrusionOk="0" h="263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2" name="Google Shape;13362;p69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63" name="Google Shape;13363;p69"/>
            <p:cNvSpPr/>
            <p:nvPr/>
          </p:nvSpPr>
          <p:spPr>
            <a:xfrm>
              <a:off x="4686154" y="2938140"/>
              <a:ext cx="166789" cy="163734"/>
            </a:xfrm>
            <a:custGeom>
              <a:rect b="b" l="l" r="r" t="t"/>
              <a:pathLst>
                <a:path extrusionOk="0" h="5144" w="524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69"/>
            <p:cNvSpPr/>
            <p:nvPr/>
          </p:nvSpPr>
          <p:spPr>
            <a:xfrm>
              <a:off x="4667216" y="2915382"/>
              <a:ext cx="320273" cy="318395"/>
            </a:xfrm>
            <a:custGeom>
              <a:rect b="b" l="l" r="r" t="t"/>
              <a:pathLst>
                <a:path extrusionOk="0" h="10003" w="10062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5" name="Google Shape;13365;p69"/>
            <p:cNvSpPr/>
            <p:nvPr/>
          </p:nvSpPr>
          <p:spPr>
            <a:xfrm>
              <a:off x="4733899" y="2960772"/>
              <a:ext cx="75469" cy="86546"/>
            </a:xfrm>
            <a:custGeom>
              <a:rect b="b" l="l" r="r" t="t"/>
              <a:pathLst>
                <a:path extrusionOk="0" h="2719" w="2371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6" name="Google Shape;13366;p69"/>
            <p:cNvSpPr/>
            <p:nvPr/>
          </p:nvSpPr>
          <p:spPr>
            <a:xfrm>
              <a:off x="4755894" y="3048431"/>
              <a:ext cx="31098" cy="32244"/>
            </a:xfrm>
            <a:custGeom>
              <a:rect b="b" l="l" r="r" t="t"/>
              <a:pathLst>
                <a:path extrusionOk="0" h="1013" w="977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7" name="Google Shape;13367;p69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68" name="Google Shape;13368;p69"/>
            <p:cNvSpPr/>
            <p:nvPr/>
          </p:nvSpPr>
          <p:spPr>
            <a:xfrm>
              <a:off x="5170480" y="2934639"/>
              <a:ext cx="243340" cy="280550"/>
            </a:xfrm>
            <a:custGeom>
              <a:rect b="b" l="l" r="r" t="t"/>
              <a:pathLst>
                <a:path extrusionOk="0" h="8814" w="7645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9" name="Google Shape;13369;p69"/>
            <p:cNvSpPr/>
            <p:nvPr/>
          </p:nvSpPr>
          <p:spPr>
            <a:xfrm>
              <a:off x="5217493" y="3007116"/>
              <a:ext cx="34122" cy="34122"/>
            </a:xfrm>
            <a:custGeom>
              <a:rect b="b" l="l" r="r" t="t"/>
              <a:pathLst>
                <a:path extrusionOk="0" h="1072" w="1072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0" name="Google Shape;13370;p69"/>
            <p:cNvSpPr/>
            <p:nvPr/>
          </p:nvSpPr>
          <p:spPr>
            <a:xfrm>
              <a:off x="5264474" y="3007116"/>
              <a:ext cx="26196" cy="8371"/>
            </a:xfrm>
            <a:custGeom>
              <a:rect b="b" l="l" r="r" t="t"/>
              <a:pathLst>
                <a:path extrusionOk="0" h="263" w="82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69"/>
            <p:cNvSpPr/>
            <p:nvPr/>
          </p:nvSpPr>
          <p:spPr>
            <a:xfrm>
              <a:off x="5264856" y="3029079"/>
              <a:ext cx="86068" cy="8371"/>
            </a:xfrm>
            <a:custGeom>
              <a:rect b="b" l="l" r="r" t="t"/>
              <a:pathLst>
                <a:path extrusionOk="0" h="263" w="2704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69"/>
            <p:cNvSpPr/>
            <p:nvPr/>
          </p:nvSpPr>
          <p:spPr>
            <a:xfrm>
              <a:off x="5227710" y="3062819"/>
              <a:ext cx="51565" cy="8753"/>
            </a:xfrm>
            <a:custGeom>
              <a:rect b="b" l="l" r="r" t="t"/>
              <a:pathLst>
                <a:path extrusionOk="0" h="275" w="162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69"/>
            <p:cNvSpPr/>
            <p:nvPr/>
          </p:nvSpPr>
          <p:spPr>
            <a:xfrm>
              <a:off x="5196644" y="3182945"/>
              <a:ext cx="42461" cy="8371"/>
            </a:xfrm>
            <a:custGeom>
              <a:rect b="b" l="l" r="r" t="t"/>
              <a:pathLst>
                <a:path extrusionOk="0" h="263" w="1334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69"/>
            <p:cNvSpPr/>
            <p:nvPr/>
          </p:nvSpPr>
          <p:spPr>
            <a:xfrm>
              <a:off x="5210299" y="3013928"/>
              <a:ext cx="222110" cy="201261"/>
            </a:xfrm>
            <a:custGeom>
              <a:rect b="b" l="l" r="r" t="t"/>
              <a:pathLst>
                <a:path extrusionOk="0" h="6323" w="6978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5" name="Google Shape;13375;p69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76" name="Google Shape;13376;p69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7" name="Google Shape;13377;p69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69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69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69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69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2" name="Google Shape;13382;p69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83" name="Google Shape;13383;p69"/>
            <p:cNvSpPr/>
            <p:nvPr/>
          </p:nvSpPr>
          <p:spPr>
            <a:xfrm>
              <a:off x="6571955" y="2919170"/>
              <a:ext cx="245982" cy="237675"/>
            </a:xfrm>
            <a:custGeom>
              <a:rect b="b" l="l" r="r" t="t"/>
              <a:pathLst>
                <a:path extrusionOk="0" h="7467" w="7728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69"/>
            <p:cNvSpPr/>
            <p:nvPr/>
          </p:nvSpPr>
          <p:spPr>
            <a:xfrm>
              <a:off x="6708760" y="3206436"/>
              <a:ext cx="33740" cy="9517"/>
            </a:xfrm>
            <a:custGeom>
              <a:rect b="b" l="l" r="r" t="t"/>
              <a:pathLst>
                <a:path extrusionOk="0" h="299" w="106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5" name="Google Shape;13385;p69"/>
            <p:cNvSpPr/>
            <p:nvPr/>
          </p:nvSpPr>
          <p:spPr>
            <a:xfrm>
              <a:off x="6604549" y="2993079"/>
              <a:ext cx="59904" cy="51565"/>
            </a:xfrm>
            <a:custGeom>
              <a:rect b="b" l="l" r="r" t="t"/>
              <a:pathLst>
                <a:path extrusionOk="0" h="1620" w="1882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6" name="Google Shape;13386;p69"/>
            <p:cNvSpPr/>
            <p:nvPr/>
          </p:nvSpPr>
          <p:spPr>
            <a:xfrm>
              <a:off x="6634469" y="2991933"/>
              <a:ext cx="246364" cy="238407"/>
            </a:xfrm>
            <a:custGeom>
              <a:rect b="b" l="l" r="r" t="t"/>
              <a:pathLst>
                <a:path extrusionOk="0" h="7490" w="774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69"/>
            <p:cNvSpPr/>
            <p:nvPr/>
          </p:nvSpPr>
          <p:spPr>
            <a:xfrm>
              <a:off x="6790627" y="3057885"/>
              <a:ext cx="52329" cy="60668"/>
            </a:xfrm>
            <a:custGeom>
              <a:rect b="b" l="l" r="r" t="t"/>
              <a:pathLst>
                <a:path extrusionOk="0" h="1906" w="1644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69"/>
            <p:cNvSpPr/>
            <p:nvPr/>
          </p:nvSpPr>
          <p:spPr>
            <a:xfrm>
              <a:off x="6712166" y="2975286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9" name="Google Shape;13389;p69"/>
            <p:cNvSpPr/>
            <p:nvPr/>
          </p:nvSpPr>
          <p:spPr>
            <a:xfrm>
              <a:off x="6712166" y="2993461"/>
              <a:ext cx="73941" cy="9517"/>
            </a:xfrm>
            <a:custGeom>
              <a:rect b="b" l="l" r="r" t="t"/>
              <a:pathLst>
                <a:path extrusionOk="0" h="299" w="2323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0" name="Google Shape;13390;p69"/>
            <p:cNvSpPr/>
            <p:nvPr/>
          </p:nvSpPr>
          <p:spPr>
            <a:xfrm>
              <a:off x="6712166" y="3012050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69"/>
            <p:cNvSpPr/>
            <p:nvPr/>
          </p:nvSpPr>
          <p:spPr>
            <a:xfrm>
              <a:off x="6662511" y="3103752"/>
              <a:ext cx="73941" cy="27310"/>
            </a:xfrm>
            <a:custGeom>
              <a:rect b="b" l="l" r="r" t="t"/>
              <a:pathLst>
                <a:path extrusionOk="0" h="858" w="2323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69"/>
            <p:cNvSpPr/>
            <p:nvPr/>
          </p:nvSpPr>
          <p:spPr>
            <a:xfrm>
              <a:off x="6662893" y="3140134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93" name="Google Shape;13393;p69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94" name="Google Shape;13394;p69"/>
            <p:cNvSpPr/>
            <p:nvPr/>
          </p:nvSpPr>
          <p:spPr>
            <a:xfrm>
              <a:off x="7571671" y="2959371"/>
              <a:ext cx="191426" cy="10249"/>
            </a:xfrm>
            <a:custGeom>
              <a:rect b="b" l="l" r="r" t="t"/>
              <a:pathLst>
                <a:path extrusionOk="0" h="322" w="6014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69"/>
            <p:cNvSpPr/>
            <p:nvPr/>
          </p:nvSpPr>
          <p:spPr>
            <a:xfrm>
              <a:off x="7500054" y="2934735"/>
              <a:ext cx="350576" cy="280454"/>
            </a:xfrm>
            <a:custGeom>
              <a:rect b="b" l="l" r="r" t="t"/>
              <a:pathLst>
                <a:path extrusionOk="0" h="8811" w="11014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69"/>
            <p:cNvSpPr/>
            <p:nvPr/>
          </p:nvSpPr>
          <p:spPr>
            <a:xfrm>
              <a:off x="7539459" y="307456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69"/>
            <p:cNvSpPr/>
            <p:nvPr/>
          </p:nvSpPr>
          <p:spPr>
            <a:xfrm>
              <a:off x="7539459" y="3099582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69"/>
            <p:cNvSpPr/>
            <p:nvPr/>
          </p:nvSpPr>
          <p:spPr>
            <a:xfrm>
              <a:off x="7539459" y="3124601"/>
              <a:ext cx="82663" cy="10631"/>
            </a:xfrm>
            <a:custGeom>
              <a:rect b="b" l="l" r="r" t="t"/>
              <a:pathLst>
                <a:path extrusionOk="0" h="334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69"/>
            <p:cNvSpPr/>
            <p:nvPr/>
          </p:nvSpPr>
          <p:spPr>
            <a:xfrm>
              <a:off x="7539459" y="3149587"/>
              <a:ext cx="82663" cy="10663"/>
            </a:xfrm>
            <a:custGeom>
              <a:rect b="b" l="l" r="r" t="t"/>
              <a:pathLst>
                <a:path extrusionOk="0" h="335" w="2597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0" name="Google Shape;13400;p69"/>
            <p:cNvSpPr/>
            <p:nvPr/>
          </p:nvSpPr>
          <p:spPr>
            <a:xfrm>
              <a:off x="7539459" y="3174988"/>
              <a:ext cx="82663" cy="10281"/>
            </a:xfrm>
            <a:custGeom>
              <a:rect b="b" l="l" r="r" t="t"/>
              <a:pathLst>
                <a:path extrusionOk="0" h="323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1" name="Google Shape;13401;p69"/>
            <p:cNvSpPr/>
            <p:nvPr/>
          </p:nvSpPr>
          <p:spPr>
            <a:xfrm>
              <a:off x="7539459" y="3011286"/>
              <a:ext cx="220614" cy="47395"/>
            </a:xfrm>
            <a:custGeom>
              <a:rect b="b" l="l" r="r" t="t"/>
              <a:pathLst>
                <a:path extrusionOk="0" h="1489" w="6931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2" name="Google Shape;13402;p69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403" name="Google Shape;13403;p69"/>
            <p:cNvSpPr/>
            <p:nvPr/>
          </p:nvSpPr>
          <p:spPr>
            <a:xfrm>
              <a:off x="7102497" y="2970989"/>
              <a:ext cx="191044" cy="259001"/>
            </a:xfrm>
            <a:custGeom>
              <a:rect b="b" l="l" r="r" t="t"/>
              <a:pathLst>
                <a:path extrusionOk="0" h="8137" w="6002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4" name="Google Shape;13404;p69"/>
            <p:cNvSpPr/>
            <p:nvPr/>
          </p:nvSpPr>
          <p:spPr>
            <a:xfrm>
              <a:off x="7304872" y="3059413"/>
              <a:ext cx="40583" cy="9485"/>
            </a:xfrm>
            <a:custGeom>
              <a:rect b="b" l="l" r="r" t="t"/>
              <a:pathLst>
                <a:path extrusionOk="0" h="298" w="1275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69"/>
            <p:cNvSpPr/>
            <p:nvPr/>
          </p:nvSpPr>
          <p:spPr>
            <a:xfrm>
              <a:off x="7055134" y="3059413"/>
              <a:ext cx="41347" cy="9485"/>
            </a:xfrm>
            <a:custGeom>
              <a:rect b="b" l="l" r="r" t="t"/>
              <a:pathLst>
                <a:path extrusionOk="0" h="298" w="1299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69"/>
            <p:cNvSpPr/>
            <p:nvPr/>
          </p:nvSpPr>
          <p:spPr>
            <a:xfrm>
              <a:off x="7195727" y="2919170"/>
              <a:ext cx="9517" cy="40583"/>
            </a:xfrm>
            <a:custGeom>
              <a:rect b="b" l="l" r="r" t="t"/>
              <a:pathLst>
                <a:path extrusionOk="0" h="127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69"/>
            <p:cNvSpPr/>
            <p:nvPr/>
          </p:nvSpPr>
          <p:spPr>
            <a:xfrm>
              <a:off x="7185128" y="3007116"/>
              <a:ext cx="30334" cy="92880"/>
            </a:xfrm>
            <a:custGeom>
              <a:rect b="b" l="l" r="r" t="t"/>
              <a:pathLst>
                <a:path extrusionOk="0" h="2918" w="953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69"/>
            <p:cNvSpPr/>
            <p:nvPr/>
          </p:nvSpPr>
          <p:spPr>
            <a:xfrm>
              <a:off x="7187770" y="3111328"/>
              <a:ext cx="25814" cy="25814"/>
            </a:xfrm>
            <a:custGeom>
              <a:rect b="b" l="l" r="r" t="t"/>
              <a:pathLst>
                <a:path extrusionOk="0" h="811" w="811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9" name="Google Shape;13409;p69"/>
            <p:cNvSpPr/>
            <p:nvPr/>
          </p:nvSpPr>
          <p:spPr>
            <a:xfrm>
              <a:off x="7249552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0" name="Google Shape;13410;p69"/>
            <p:cNvSpPr/>
            <p:nvPr/>
          </p:nvSpPr>
          <p:spPr>
            <a:xfrm>
              <a:off x="7132831" y="3153852"/>
              <a:ext cx="18589" cy="22695"/>
            </a:xfrm>
            <a:custGeom>
              <a:rect b="b" l="l" r="r" t="t"/>
              <a:pathLst>
                <a:path extrusionOk="0" h="713" w="584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69"/>
            <p:cNvSpPr/>
            <p:nvPr/>
          </p:nvSpPr>
          <p:spPr>
            <a:xfrm>
              <a:off x="7132449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69"/>
            <p:cNvSpPr/>
            <p:nvPr/>
          </p:nvSpPr>
          <p:spPr>
            <a:xfrm>
              <a:off x="7249552" y="3153852"/>
              <a:ext cx="18971" cy="22695"/>
            </a:xfrm>
            <a:custGeom>
              <a:rect b="b" l="l" r="r" t="t"/>
              <a:pathLst>
                <a:path extrusionOk="0" h="713" w="596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3" name="Google Shape;13413;p69"/>
            <p:cNvSpPr/>
            <p:nvPr/>
          </p:nvSpPr>
          <p:spPr>
            <a:xfrm>
              <a:off x="7289721" y="3113969"/>
              <a:ext cx="24286" cy="17093"/>
            </a:xfrm>
            <a:custGeom>
              <a:rect b="b" l="l" r="r" t="t"/>
              <a:pathLst>
                <a:path extrusionOk="0" h="537" w="763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4" name="Google Shape;13414;p69"/>
            <p:cNvSpPr/>
            <p:nvPr/>
          </p:nvSpPr>
          <p:spPr>
            <a:xfrm>
              <a:off x="7086964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69"/>
            <p:cNvSpPr/>
            <p:nvPr/>
          </p:nvSpPr>
          <p:spPr>
            <a:xfrm>
              <a:off x="7289339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69"/>
            <p:cNvSpPr/>
            <p:nvPr/>
          </p:nvSpPr>
          <p:spPr>
            <a:xfrm>
              <a:off x="7086964" y="3113587"/>
              <a:ext cx="24668" cy="17093"/>
            </a:xfrm>
            <a:custGeom>
              <a:rect b="b" l="l" r="r" t="t"/>
              <a:pathLst>
                <a:path extrusionOk="0" h="537" w="775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7" name="Google Shape;13417;p69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18" name="Google Shape;13418;p69"/>
            <p:cNvSpPr/>
            <p:nvPr/>
          </p:nvSpPr>
          <p:spPr>
            <a:xfrm>
              <a:off x="8143943" y="3145449"/>
              <a:ext cx="13273" cy="10631"/>
            </a:xfrm>
            <a:custGeom>
              <a:rect b="b" l="l" r="r" t="t"/>
              <a:pathLst>
                <a:path extrusionOk="0" h="334" w="417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9" name="Google Shape;13419;p69"/>
            <p:cNvSpPr/>
            <p:nvPr/>
          </p:nvSpPr>
          <p:spPr>
            <a:xfrm>
              <a:off x="8163264" y="3005970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0" name="Google Shape;13420;p69"/>
            <p:cNvSpPr/>
            <p:nvPr/>
          </p:nvSpPr>
          <p:spPr>
            <a:xfrm>
              <a:off x="8163264" y="3005970"/>
              <a:ext cx="5347" cy="11013"/>
            </a:xfrm>
            <a:custGeom>
              <a:rect b="b" l="l" r="r" t="t"/>
              <a:pathLst>
                <a:path extrusionOk="0" h="346" w="168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69"/>
            <p:cNvSpPr/>
            <p:nvPr/>
          </p:nvSpPr>
          <p:spPr>
            <a:xfrm>
              <a:off x="8163264" y="3005588"/>
              <a:ext cx="32" cy="414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69"/>
            <p:cNvSpPr/>
            <p:nvPr/>
          </p:nvSpPr>
          <p:spPr>
            <a:xfrm>
              <a:off x="8168579" y="3016952"/>
              <a:ext cx="32" cy="796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3" name="Google Shape;13423;p69"/>
            <p:cNvSpPr/>
            <p:nvPr/>
          </p:nvSpPr>
          <p:spPr>
            <a:xfrm>
              <a:off x="7985143" y="2900613"/>
              <a:ext cx="330109" cy="347552"/>
            </a:xfrm>
            <a:custGeom>
              <a:rect b="b" l="l" r="r" t="t"/>
              <a:pathLst>
                <a:path extrusionOk="0" h="10919" w="10371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4" name="Google Shape;13424;p69"/>
            <p:cNvSpPr/>
            <p:nvPr/>
          </p:nvSpPr>
          <p:spPr>
            <a:xfrm>
              <a:off x="8168579" y="301695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69"/>
            <p:cNvSpPr/>
            <p:nvPr/>
          </p:nvSpPr>
          <p:spPr>
            <a:xfrm>
              <a:off x="8168579" y="3017715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6" name="Google Shape;13426;p69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27" name="Google Shape;13427;p69"/>
            <p:cNvSpPr/>
            <p:nvPr/>
          </p:nvSpPr>
          <p:spPr>
            <a:xfrm>
              <a:off x="7990840" y="2435226"/>
              <a:ext cx="354363" cy="353631"/>
            </a:xfrm>
            <a:custGeom>
              <a:rect b="b" l="l" r="r" t="t"/>
              <a:pathLst>
                <a:path extrusionOk="0" h="11110" w="11133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69"/>
            <p:cNvSpPr/>
            <p:nvPr/>
          </p:nvSpPr>
          <p:spPr>
            <a:xfrm>
              <a:off x="8190160" y="2704158"/>
              <a:ext cx="61814" cy="45644"/>
            </a:xfrm>
            <a:custGeom>
              <a:rect b="b" l="l" r="r" t="t"/>
              <a:pathLst>
                <a:path extrusionOk="0" h="1434" w="1942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69"/>
            <p:cNvSpPr/>
            <p:nvPr/>
          </p:nvSpPr>
          <p:spPr>
            <a:xfrm>
              <a:off x="8162882" y="2684201"/>
              <a:ext cx="22026" cy="18239"/>
            </a:xfrm>
            <a:custGeom>
              <a:rect b="b" l="l" r="r" t="t"/>
              <a:pathLst>
                <a:path extrusionOk="0" h="573" w="692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0" name="Google Shape;13430;p69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31" name="Google Shape;13431;p69"/>
            <p:cNvSpPr/>
            <p:nvPr/>
          </p:nvSpPr>
          <p:spPr>
            <a:xfrm>
              <a:off x="1817317" y="2480330"/>
              <a:ext cx="350958" cy="191426"/>
            </a:xfrm>
            <a:custGeom>
              <a:rect b="b" l="l" r="r" t="t"/>
              <a:pathLst>
                <a:path extrusionOk="0" h="6014" w="11026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2" name="Google Shape;13432;p69"/>
            <p:cNvSpPr/>
            <p:nvPr/>
          </p:nvSpPr>
          <p:spPr>
            <a:xfrm>
              <a:off x="1926844" y="2568626"/>
              <a:ext cx="131140" cy="174747"/>
            </a:xfrm>
            <a:custGeom>
              <a:rect b="b" l="l" r="r" t="t"/>
              <a:pathLst>
                <a:path extrusionOk="0" h="5490" w="412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3" name="Google Shape;13433;p69"/>
            <p:cNvSpPr/>
            <p:nvPr/>
          </p:nvSpPr>
          <p:spPr>
            <a:xfrm>
              <a:off x="1965485" y="2639893"/>
              <a:ext cx="55002" cy="70885"/>
            </a:xfrm>
            <a:custGeom>
              <a:rect b="b" l="l" r="r" t="t"/>
              <a:pathLst>
                <a:path extrusionOk="0" h="2227" w="1728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69"/>
            <p:cNvSpPr/>
            <p:nvPr/>
          </p:nvSpPr>
          <p:spPr>
            <a:xfrm>
              <a:off x="1965103" y="2503406"/>
              <a:ext cx="43989" cy="31162"/>
            </a:xfrm>
            <a:custGeom>
              <a:rect b="b" l="l" r="r" t="t"/>
              <a:pathLst>
                <a:path extrusionOk="0" h="979" w="1382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5" name="Google Shape;13435;p69"/>
            <p:cNvSpPr/>
            <p:nvPr/>
          </p:nvSpPr>
          <p:spPr>
            <a:xfrm>
              <a:off x="2052668" y="2537369"/>
              <a:ext cx="34504" cy="30175"/>
            </a:xfrm>
            <a:custGeom>
              <a:rect b="b" l="l" r="r" t="t"/>
              <a:pathLst>
                <a:path extrusionOk="0" h="948" w="1084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6" name="Google Shape;13436;p69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37" name="Google Shape;13437;p69"/>
            <p:cNvSpPr/>
            <p:nvPr/>
          </p:nvSpPr>
          <p:spPr>
            <a:xfrm>
              <a:off x="1623896" y="2522310"/>
              <a:ext cx="53488" cy="18605"/>
            </a:xfrm>
            <a:custGeom>
              <a:rect b="b" l="l" r="r" t="t"/>
              <a:pathLst>
                <a:path extrusionOk="0" h="489" w="140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69"/>
            <p:cNvSpPr/>
            <p:nvPr/>
          </p:nvSpPr>
          <p:spPr>
            <a:xfrm>
              <a:off x="1341727" y="2483349"/>
              <a:ext cx="419913" cy="308109"/>
            </a:xfrm>
            <a:custGeom>
              <a:rect b="b" l="l" r="r" t="t"/>
              <a:pathLst>
                <a:path extrusionOk="0" h="8098" w="11038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9" name="Google Shape;13439;p69"/>
            <p:cNvSpPr/>
            <p:nvPr/>
          </p:nvSpPr>
          <p:spPr>
            <a:xfrm>
              <a:off x="1611228" y="2679979"/>
              <a:ext cx="12250" cy="12708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0" name="Google Shape;13440;p69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41" name="Google Shape;13441;p69"/>
            <p:cNvSpPr/>
            <p:nvPr/>
          </p:nvSpPr>
          <p:spPr>
            <a:xfrm>
              <a:off x="854332" y="2483353"/>
              <a:ext cx="376358" cy="294491"/>
            </a:xfrm>
            <a:custGeom>
              <a:rect b="b" l="l" r="r" t="t"/>
              <a:pathLst>
                <a:path extrusionOk="0" h="9252" w="11824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2" name="Google Shape;13442;p69"/>
            <p:cNvSpPr/>
            <p:nvPr/>
          </p:nvSpPr>
          <p:spPr>
            <a:xfrm>
              <a:off x="983561" y="2677389"/>
              <a:ext cx="23140" cy="11395"/>
            </a:xfrm>
            <a:custGeom>
              <a:rect b="b" l="l" r="r" t="t"/>
              <a:pathLst>
                <a:path extrusionOk="0" h="358" w="727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69"/>
            <p:cNvSpPr/>
            <p:nvPr/>
          </p:nvSpPr>
          <p:spPr>
            <a:xfrm>
              <a:off x="1030925" y="2447736"/>
              <a:ext cx="187638" cy="183086"/>
            </a:xfrm>
            <a:custGeom>
              <a:rect b="b" l="l" r="r" t="t"/>
              <a:pathLst>
                <a:path extrusionOk="0" h="5752" w="5895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69"/>
            <p:cNvSpPr/>
            <p:nvPr/>
          </p:nvSpPr>
          <p:spPr>
            <a:xfrm>
              <a:off x="1066574" y="2483353"/>
              <a:ext cx="28806" cy="11045"/>
            </a:xfrm>
            <a:custGeom>
              <a:rect b="b" l="l" r="r" t="t"/>
              <a:pathLst>
                <a:path extrusionOk="0" h="347" w="905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69"/>
            <p:cNvSpPr/>
            <p:nvPr/>
          </p:nvSpPr>
          <p:spPr>
            <a:xfrm>
              <a:off x="1107126" y="2483353"/>
              <a:ext cx="76201" cy="11045"/>
            </a:xfrm>
            <a:custGeom>
              <a:rect b="b" l="l" r="r" t="t"/>
              <a:pathLst>
                <a:path extrusionOk="0" h="347" w="239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69"/>
            <p:cNvSpPr/>
            <p:nvPr/>
          </p:nvSpPr>
          <p:spPr>
            <a:xfrm>
              <a:off x="1065810" y="2512542"/>
              <a:ext cx="117516" cy="11395"/>
            </a:xfrm>
            <a:custGeom>
              <a:rect b="b" l="l" r="r" t="t"/>
              <a:pathLst>
                <a:path extrusionOk="0" h="358" w="3692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69"/>
            <p:cNvSpPr/>
            <p:nvPr/>
          </p:nvSpPr>
          <p:spPr>
            <a:xfrm>
              <a:off x="1065810" y="2542112"/>
              <a:ext cx="76583" cy="11395"/>
            </a:xfrm>
            <a:custGeom>
              <a:rect b="b" l="l" r="r" t="t"/>
              <a:pathLst>
                <a:path extrusionOk="0" h="358" w="24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8" name="Google Shape;13448;p69"/>
            <p:cNvSpPr/>
            <p:nvPr/>
          </p:nvSpPr>
          <p:spPr>
            <a:xfrm>
              <a:off x="1154489" y="2542112"/>
              <a:ext cx="28838" cy="11395"/>
            </a:xfrm>
            <a:custGeom>
              <a:rect b="b" l="l" r="r" t="t"/>
              <a:pathLst>
                <a:path extrusionOk="0" h="358" w="9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9" name="Google Shape;13449;p69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50" name="Google Shape;13450;p69"/>
            <p:cNvSpPr/>
            <p:nvPr/>
          </p:nvSpPr>
          <p:spPr>
            <a:xfrm>
              <a:off x="4206763" y="2571650"/>
              <a:ext cx="322151" cy="201675"/>
            </a:xfrm>
            <a:custGeom>
              <a:rect b="b" l="l" r="r" t="t"/>
              <a:pathLst>
                <a:path extrusionOk="0" h="6336" w="10121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69"/>
            <p:cNvSpPr/>
            <p:nvPr/>
          </p:nvSpPr>
          <p:spPr>
            <a:xfrm>
              <a:off x="4210933" y="2450951"/>
              <a:ext cx="308878" cy="185537"/>
            </a:xfrm>
            <a:custGeom>
              <a:rect b="b" l="l" r="r" t="t"/>
              <a:pathLst>
                <a:path extrusionOk="0" h="5829" w="9704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2" name="Google Shape;13452;p69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53" name="Google Shape;13453;p69"/>
            <p:cNvSpPr/>
            <p:nvPr/>
          </p:nvSpPr>
          <p:spPr>
            <a:xfrm>
              <a:off x="7569411" y="2697187"/>
              <a:ext cx="26928" cy="25623"/>
            </a:xfrm>
            <a:custGeom>
              <a:rect b="b" l="l" r="r" t="t"/>
              <a:pathLst>
                <a:path extrusionOk="0" h="805" w="846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69"/>
            <p:cNvSpPr/>
            <p:nvPr/>
          </p:nvSpPr>
          <p:spPr>
            <a:xfrm>
              <a:off x="7600859" y="2728667"/>
              <a:ext cx="26578" cy="25591"/>
            </a:xfrm>
            <a:custGeom>
              <a:rect b="b" l="l" r="r" t="t"/>
              <a:pathLst>
                <a:path extrusionOk="0" h="804" w="835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69"/>
            <p:cNvSpPr/>
            <p:nvPr/>
          </p:nvSpPr>
          <p:spPr>
            <a:xfrm>
              <a:off x="7585326" y="2713102"/>
              <a:ext cx="26546" cy="25241"/>
            </a:xfrm>
            <a:custGeom>
              <a:rect b="b" l="l" r="r" t="t"/>
              <a:pathLst>
                <a:path extrusionOk="0" h="793" w="834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6" name="Google Shape;13456;p69"/>
            <p:cNvSpPr/>
            <p:nvPr/>
          </p:nvSpPr>
          <p:spPr>
            <a:xfrm>
              <a:off x="7528096" y="2450059"/>
              <a:ext cx="327976" cy="324316"/>
            </a:xfrm>
            <a:custGeom>
              <a:rect b="b" l="l" r="r" t="t"/>
              <a:pathLst>
                <a:path extrusionOk="0" h="10189" w="10304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7" name="Google Shape;13457;p69"/>
            <p:cNvSpPr/>
            <p:nvPr/>
          </p:nvSpPr>
          <p:spPr>
            <a:xfrm>
              <a:off x="7712296" y="2525528"/>
              <a:ext cx="79989" cy="60954"/>
            </a:xfrm>
            <a:custGeom>
              <a:rect b="b" l="l" r="r" t="t"/>
              <a:pathLst>
                <a:path extrusionOk="0" h="1915" w="2513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8" name="Google Shape;13458;p69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59" name="Google Shape;13459;p69"/>
            <p:cNvSpPr/>
            <p:nvPr/>
          </p:nvSpPr>
          <p:spPr>
            <a:xfrm>
              <a:off x="7304872" y="2551533"/>
              <a:ext cx="25050" cy="19416"/>
            </a:xfrm>
            <a:custGeom>
              <a:rect b="b" l="l" r="r" t="t"/>
              <a:pathLst>
                <a:path extrusionOk="0" h="610" w="787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0" name="Google Shape;13460;p69"/>
            <p:cNvSpPr/>
            <p:nvPr/>
          </p:nvSpPr>
          <p:spPr>
            <a:xfrm>
              <a:off x="7129043" y="2512542"/>
              <a:ext cx="164879" cy="42875"/>
            </a:xfrm>
            <a:custGeom>
              <a:rect b="b" l="l" r="r" t="t"/>
              <a:pathLst>
                <a:path extrusionOk="0" h="1347" w="518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1" name="Google Shape;13461;p69"/>
            <p:cNvSpPr/>
            <p:nvPr/>
          </p:nvSpPr>
          <p:spPr>
            <a:xfrm>
              <a:off x="7077129" y="2536796"/>
              <a:ext cx="282364" cy="174365"/>
            </a:xfrm>
            <a:custGeom>
              <a:rect b="b" l="l" r="r" t="t"/>
              <a:pathLst>
                <a:path extrusionOk="0" h="5478" w="8871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69"/>
            <p:cNvSpPr/>
            <p:nvPr/>
          </p:nvSpPr>
          <p:spPr>
            <a:xfrm>
              <a:off x="7153680" y="2560255"/>
              <a:ext cx="129230" cy="127129"/>
            </a:xfrm>
            <a:custGeom>
              <a:rect b="b" l="l" r="r" t="t"/>
              <a:pathLst>
                <a:path extrusionOk="0" h="3994" w="406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3" name="Google Shape;13463;p69"/>
            <p:cNvSpPr/>
            <p:nvPr/>
          </p:nvSpPr>
          <p:spPr>
            <a:xfrm>
              <a:off x="7183982" y="2590239"/>
              <a:ext cx="68244" cy="68244"/>
            </a:xfrm>
            <a:custGeom>
              <a:rect b="b" l="l" r="r" t="t"/>
              <a:pathLst>
                <a:path extrusionOk="0" h="2144" w="2144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4" name="Google Shape;13464;p69"/>
            <p:cNvSpPr/>
            <p:nvPr/>
          </p:nvSpPr>
          <p:spPr>
            <a:xfrm>
              <a:off x="7225297" y="2595904"/>
              <a:ext cx="20880" cy="20880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5" name="Google Shape;13465;p69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66" name="Google Shape;13466;p69"/>
            <p:cNvSpPr/>
            <p:nvPr/>
          </p:nvSpPr>
          <p:spPr>
            <a:xfrm>
              <a:off x="3939200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69"/>
            <p:cNvSpPr/>
            <p:nvPr/>
          </p:nvSpPr>
          <p:spPr>
            <a:xfrm>
              <a:off x="3941078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8" name="Google Shape;13468;p69"/>
            <p:cNvSpPr/>
            <p:nvPr/>
          </p:nvSpPr>
          <p:spPr>
            <a:xfrm>
              <a:off x="3775116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69"/>
            <p:cNvSpPr/>
            <p:nvPr/>
          </p:nvSpPr>
          <p:spPr>
            <a:xfrm>
              <a:off x="3793291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69"/>
            <p:cNvSpPr/>
            <p:nvPr/>
          </p:nvSpPr>
          <p:spPr>
            <a:xfrm>
              <a:off x="3858097" y="2540584"/>
              <a:ext cx="69007" cy="69007"/>
            </a:xfrm>
            <a:custGeom>
              <a:rect b="b" l="l" r="r" t="t"/>
              <a:pathLst>
                <a:path extrusionOk="0" h="2168" w="2168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69"/>
            <p:cNvSpPr/>
            <p:nvPr/>
          </p:nvSpPr>
          <p:spPr>
            <a:xfrm>
              <a:off x="3834224" y="2620159"/>
              <a:ext cx="116752" cy="63342"/>
            </a:xfrm>
            <a:custGeom>
              <a:rect b="b" l="l" r="r" t="t"/>
              <a:pathLst>
                <a:path extrusionOk="0" h="1990" w="3668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69"/>
            <p:cNvSpPr/>
            <p:nvPr/>
          </p:nvSpPr>
          <p:spPr>
            <a:xfrm>
              <a:off x="3725461" y="2444712"/>
              <a:ext cx="334279" cy="334661"/>
            </a:xfrm>
            <a:custGeom>
              <a:rect b="b" l="l" r="r" t="t"/>
              <a:pathLst>
                <a:path extrusionOk="0" h="10514" w="10502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73" name="Google Shape;13473;p69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74" name="Google Shape;13474;p69"/>
            <p:cNvSpPr/>
            <p:nvPr/>
          </p:nvSpPr>
          <p:spPr>
            <a:xfrm>
              <a:off x="6577238" y="2457221"/>
              <a:ext cx="332019" cy="310788"/>
            </a:xfrm>
            <a:custGeom>
              <a:rect b="b" l="l" r="r" t="t"/>
              <a:pathLst>
                <a:path extrusionOk="0" h="9764" w="10431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69"/>
            <p:cNvSpPr/>
            <p:nvPr/>
          </p:nvSpPr>
          <p:spPr>
            <a:xfrm>
              <a:off x="6723529" y="2512542"/>
              <a:ext cx="38705" cy="39055"/>
            </a:xfrm>
            <a:custGeom>
              <a:rect b="b" l="l" r="r" t="t"/>
              <a:pathLst>
                <a:path extrusionOk="0" h="1227" w="1216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6" name="Google Shape;13476;p69"/>
            <p:cNvSpPr/>
            <p:nvPr/>
          </p:nvSpPr>
          <p:spPr>
            <a:xfrm>
              <a:off x="6662893" y="2597050"/>
              <a:ext cx="169813" cy="108031"/>
            </a:xfrm>
            <a:custGeom>
              <a:rect b="b" l="l" r="r" t="t"/>
              <a:pathLst>
                <a:path extrusionOk="0" h="3394" w="5335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7" name="Google Shape;13477;p69"/>
            <p:cNvSpPr/>
            <p:nvPr/>
          </p:nvSpPr>
          <p:spPr>
            <a:xfrm>
              <a:off x="6639402" y="2589188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69"/>
            <p:cNvSpPr/>
            <p:nvPr/>
          </p:nvSpPr>
          <p:spPr>
            <a:xfrm>
              <a:off x="6820547" y="2673315"/>
              <a:ext cx="32244" cy="31034"/>
            </a:xfrm>
            <a:custGeom>
              <a:rect b="b" l="l" r="r" t="t"/>
              <a:pathLst>
                <a:path extrusionOk="0" h="975" w="1013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69"/>
            <p:cNvSpPr/>
            <p:nvPr/>
          </p:nvSpPr>
          <p:spPr>
            <a:xfrm>
              <a:off x="6730341" y="2603607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80" name="Google Shape;13480;p69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81" name="Google Shape;13481;p69"/>
            <p:cNvSpPr/>
            <p:nvPr/>
          </p:nvSpPr>
          <p:spPr>
            <a:xfrm>
              <a:off x="2818561" y="2439778"/>
              <a:ext cx="247892" cy="346024"/>
            </a:xfrm>
            <a:custGeom>
              <a:rect b="b" l="l" r="r" t="t"/>
              <a:pathLst>
                <a:path extrusionOk="0" h="10871" w="7788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2" name="Google Shape;13482;p69"/>
            <p:cNvSpPr/>
            <p:nvPr/>
          </p:nvSpPr>
          <p:spPr>
            <a:xfrm>
              <a:off x="2939833" y="2603066"/>
              <a:ext cx="11395" cy="18652"/>
            </a:xfrm>
            <a:custGeom>
              <a:rect b="b" l="l" r="r" t="t"/>
              <a:pathLst>
                <a:path extrusionOk="0" h="586" w="358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69"/>
            <p:cNvSpPr/>
            <p:nvPr/>
          </p:nvSpPr>
          <p:spPr>
            <a:xfrm>
              <a:off x="2963706" y="2653103"/>
              <a:ext cx="19735" cy="14101"/>
            </a:xfrm>
            <a:custGeom>
              <a:rect b="b" l="l" r="r" t="t"/>
              <a:pathLst>
                <a:path extrusionOk="0" h="443" w="62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69"/>
            <p:cNvSpPr/>
            <p:nvPr/>
          </p:nvSpPr>
          <p:spPr>
            <a:xfrm>
              <a:off x="2948555" y="2577443"/>
              <a:ext cx="17093" cy="16615"/>
            </a:xfrm>
            <a:custGeom>
              <a:rect b="b" l="l" r="r" t="t"/>
              <a:pathLst>
                <a:path extrusionOk="0" h="522" w="537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69"/>
            <p:cNvSpPr/>
            <p:nvPr/>
          </p:nvSpPr>
          <p:spPr>
            <a:xfrm>
              <a:off x="2943621" y="2631299"/>
              <a:ext cx="16329" cy="17697"/>
            </a:xfrm>
            <a:custGeom>
              <a:rect b="b" l="l" r="r" t="t"/>
              <a:pathLst>
                <a:path extrusionOk="0" h="556" w="513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69"/>
            <p:cNvSpPr/>
            <p:nvPr/>
          </p:nvSpPr>
          <p:spPr>
            <a:xfrm>
              <a:off x="3019408" y="2638907"/>
              <a:ext cx="16711" cy="16170"/>
            </a:xfrm>
            <a:custGeom>
              <a:rect b="b" l="l" r="r" t="t"/>
              <a:pathLst>
                <a:path extrusionOk="0" h="508" w="525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69"/>
            <p:cNvSpPr/>
            <p:nvPr/>
          </p:nvSpPr>
          <p:spPr>
            <a:xfrm>
              <a:off x="3033063" y="2611087"/>
              <a:ext cx="12159" cy="18971"/>
            </a:xfrm>
            <a:custGeom>
              <a:rect b="b" l="l" r="r" t="t"/>
              <a:pathLst>
                <a:path extrusionOk="0" h="596" w="382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69"/>
            <p:cNvSpPr/>
            <p:nvPr/>
          </p:nvSpPr>
          <p:spPr>
            <a:xfrm>
              <a:off x="3024342" y="2583363"/>
              <a:ext cx="15947" cy="17888"/>
            </a:xfrm>
            <a:custGeom>
              <a:rect b="b" l="l" r="r" t="t"/>
              <a:pathLst>
                <a:path extrusionOk="0" h="562" w="501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69"/>
            <p:cNvSpPr/>
            <p:nvPr/>
          </p:nvSpPr>
          <p:spPr>
            <a:xfrm>
              <a:off x="2992894" y="2655808"/>
              <a:ext cx="19735" cy="12159"/>
            </a:xfrm>
            <a:custGeom>
              <a:rect b="b" l="l" r="r" t="t"/>
              <a:pathLst>
                <a:path extrusionOk="0" h="382" w="62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69"/>
            <p:cNvSpPr/>
            <p:nvPr/>
          </p:nvSpPr>
          <p:spPr>
            <a:xfrm>
              <a:off x="3000469" y="2566366"/>
              <a:ext cx="20117" cy="13655"/>
            </a:xfrm>
            <a:custGeom>
              <a:rect b="b" l="l" r="r" t="t"/>
              <a:pathLst>
                <a:path extrusionOk="0" h="429" w="632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1" name="Google Shape;13491;p69"/>
            <p:cNvSpPr/>
            <p:nvPr/>
          </p:nvSpPr>
          <p:spPr>
            <a:xfrm>
              <a:off x="2972045" y="2565188"/>
              <a:ext cx="18971" cy="12191"/>
            </a:xfrm>
            <a:custGeom>
              <a:rect b="b" l="l" r="r" t="t"/>
              <a:pathLst>
                <a:path extrusionOk="0" h="383" w="596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2" name="Google Shape;13492;p69"/>
            <p:cNvSpPr/>
            <p:nvPr/>
          </p:nvSpPr>
          <p:spPr>
            <a:xfrm>
              <a:off x="2976597" y="2586451"/>
              <a:ext cx="32244" cy="61814"/>
            </a:xfrm>
            <a:custGeom>
              <a:rect b="b" l="l" r="r" t="t"/>
              <a:pathLst>
                <a:path extrusionOk="0" h="1942" w="1013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3" name="Google Shape;13493;p69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94" name="Google Shape;13494;p69"/>
            <p:cNvSpPr/>
            <p:nvPr/>
          </p:nvSpPr>
          <p:spPr>
            <a:xfrm>
              <a:off x="3207778" y="2474632"/>
              <a:ext cx="419933" cy="275170"/>
            </a:xfrm>
            <a:custGeom>
              <a:rect b="b" l="l" r="r" t="t"/>
              <a:pathLst>
                <a:path extrusionOk="0" h="8645" w="13193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5" name="Google Shape;13495;p69"/>
            <p:cNvSpPr/>
            <p:nvPr/>
          </p:nvSpPr>
          <p:spPr>
            <a:xfrm>
              <a:off x="3449559" y="2493985"/>
              <a:ext cx="46663" cy="98546"/>
            </a:xfrm>
            <a:custGeom>
              <a:rect b="b" l="l" r="r" t="t"/>
              <a:pathLst>
                <a:path extrusionOk="0" h="3096" w="1466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6" name="Google Shape;13496;p69"/>
            <p:cNvSpPr/>
            <p:nvPr/>
          </p:nvSpPr>
          <p:spPr>
            <a:xfrm>
              <a:off x="3247566" y="2507226"/>
              <a:ext cx="51565" cy="71681"/>
            </a:xfrm>
            <a:custGeom>
              <a:rect b="b" l="l" r="r" t="t"/>
              <a:pathLst>
                <a:path extrusionOk="0" h="2252" w="162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69"/>
            <p:cNvSpPr/>
            <p:nvPr/>
          </p:nvSpPr>
          <p:spPr>
            <a:xfrm>
              <a:off x="3312754" y="2507990"/>
              <a:ext cx="45135" cy="71299"/>
            </a:xfrm>
            <a:custGeom>
              <a:rect b="b" l="l" r="r" t="t"/>
              <a:pathLst>
                <a:path extrusionOk="0" h="2240" w="1418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8" name="Google Shape;13498;p69"/>
            <p:cNvSpPr/>
            <p:nvPr/>
          </p:nvSpPr>
          <p:spPr>
            <a:xfrm>
              <a:off x="3372626" y="2507194"/>
              <a:ext cx="65602" cy="71395"/>
            </a:xfrm>
            <a:custGeom>
              <a:rect b="b" l="l" r="r" t="t"/>
              <a:pathLst>
                <a:path extrusionOk="0" h="2243" w="2061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9" name="Google Shape;13499;p69"/>
            <p:cNvSpPr/>
            <p:nvPr/>
          </p:nvSpPr>
          <p:spPr>
            <a:xfrm>
              <a:off x="3247566" y="2632286"/>
              <a:ext cx="97432" cy="12541"/>
            </a:xfrm>
            <a:custGeom>
              <a:rect b="b" l="l" r="r" t="t"/>
              <a:pathLst>
                <a:path extrusionOk="0" h="394" w="3061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69"/>
            <p:cNvSpPr/>
            <p:nvPr/>
          </p:nvSpPr>
          <p:spPr>
            <a:xfrm>
              <a:off x="3371862" y="2632286"/>
              <a:ext cx="124360" cy="12541"/>
            </a:xfrm>
            <a:custGeom>
              <a:rect b="b" l="l" r="r" t="t"/>
              <a:pathLst>
                <a:path extrusionOk="0" h="394" w="3907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69"/>
            <p:cNvSpPr/>
            <p:nvPr/>
          </p:nvSpPr>
          <p:spPr>
            <a:xfrm>
              <a:off x="3247566" y="2665262"/>
              <a:ext cx="51565" cy="12159"/>
            </a:xfrm>
            <a:custGeom>
              <a:rect b="b" l="l" r="r" t="t"/>
              <a:pathLst>
                <a:path extrusionOk="0" h="382" w="162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2" name="Google Shape;13502;p69"/>
            <p:cNvSpPr/>
            <p:nvPr/>
          </p:nvSpPr>
          <p:spPr>
            <a:xfrm>
              <a:off x="3247566" y="2697856"/>
              <a:ext cx="97432" cy="12159"/>
            </a:xfrm>
            <a:custGeom>
              <a:rect b="b" l="l" r="r" t="t"/>
              <a:pathLst>
                <a:path extrusionOk="0" h="382" w="306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3" name="Google Shape;13503;p69"/>
            <p:cNvSpPr/>
            <p:nvPr/>
          </p:nvSpPr>
          <p:spPr>
            <a:xfrm>
              <a:off x="3312754" y="2665262"/>
              <a:ext cx="32244" cy="12159"/>
            </a:xfrm>
            <a:custGeom>
              <a:rect b="b" l="l" r="r" t="t"/>
              <a:pathLst>
                <a:path extrusionOk="0" h="382" w="1013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4" name="Google Shape;13504;p69"/>
            <p:cNvSpPr/>
            <p:nvPr/>
          </p:nvSpPr>
          <p:spPr>
            <a:xfrm>
              <a:off x="3371862" y="2665262"/>
              <a:ext cx="58408" cy="12159"/>
            </a:xfrm>
            <a:custGeom>
              <a:rect b="b" l="l" r="r" t="t"/>
              <a:pathLst>
                <a:path extrusionOk="0" h="382" w="1835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5" name="Google Shape;13505;p69"/>
            <p:cNvSpPr/>
            <p:nvPr/>
          </p:nvSpPr>
          <p:spPr>
            <a:xfrm>
              <a:off x="3444625" y="2665262"/>
              <a:ext cx="51596" cy="12159"/>
            </a:xfrm>
            <a:custGeom>
              <a:rect b="b" l="l" r="r" t="t"/>
              <a:pathLst>
                <a:path extrusionOk="0" h="382" w="162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69"/>
            <p:cNvSpPr/>
            <p:nvPr/>
          </p:nvSpPr>
          <p:spPr>
            <a:xfrm>
              <a:off x="3371862" y="2697856"/>
              <a:ext cx="84922" cy="12159"/>
            </a:xfrm>
            <a:custGeom>
              <a:rect b="b" l="l" r="r" t="t"/>
              <a:pathLst>
                <a:path extrusionOk="0" h="382" w="2668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69"/>
            <p:cNvSpPr/>
            <p:nvPr/>
          </p:nvSpPr>
          <p:spPr>
            <a:xfrm>
              <a:off x="3470408" y="2697856"/>
              <a:ext cx="25814" cy="12159"/>
            </a:xfrm>
            <a:custGeom>
              <a:rect b="b" l="l" r="r" t="t"/>
              <a:pathLst>
                <a:path extrusionOk="0" h="382" w="811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8" name="Google Shape;13508;p69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509" name="Google Shape;13509;p69"/>
            <p:cNvSpPr/>
            <p:nvPr/>
          </p:nvSpPr>
          <p:spPr>
            <a:xfrm>
              <a:off x="6099375" y="2456075"/>
              <a:ext cx="337684" cy="314194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0" name="Google Shape;13510;p69"/>
            <p:cNvSpPr/>
            <p:nvPr/>
          </p:nvSpPr>
          <p:spPr>
            <a:xfrm>
              <a:off x="6306652" y="2638748"/>
              <a:ext cx="59904" cy="59522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11" name="Google Shape;13511;p69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512" name="Google Shape;13512;p69"/>
            <p:cNvSpPr/>
            <p:nvPr/>
          </p:nvSpPr>
          <p:spPr>
            <a:xfrm>
              <a:off x="2416866" y="2706195"/>
              <a:ext cx="34122" cy="34154"/>
            </a:xfrm>
            <a:custGeom>
              <a:rect b="b" l="l" r="r" t="t"/>
              <a:pathLst>
                <a:path extrusionOk="0" h="1073" w="1072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3" name="Google Shape;13513;p69"/>
            <p:cNvSpPr/>
            <p:nvPr/>
          </p:nvSpPr>
          <p:spPr>
            <a:xfrm>
              <a:off x="2527126" y="2706195"/>
              <a:ext cx="34536" cy="34154"/>
            </a:xfrm>
            <a:custGeom>
              <a:rect b="b" l="l" r="r" t="t"/>
              <a:pathLst>
                <a:path extrusionOk="0" h="1073" w="1085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4" name="Google Shape;13514;p69"/>
            <p:cNvSpPr/>
            <p:nvPr/>
          </p:nvSpPr>
          <p:spPr>
            <a:xfrm>
              <a:off x="2312623" y="2468584"/>
              <a:ext cx="312698" cy="286534"/>
            </a:xfrm>
            <a:custGeom>
              <a:rect b="b" l="l" r="r" t="t"/>
              <a:pathLst>
                <a:path extrusionOk="0" h="9002" w="9824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15" name="Google Shape;13515;p69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516" name="Google Shape;13516;p69"/>
            <p:cNvSpPr/>
            <p:nvPr/>
          </p:nvSpPr>
          <p:spPr>
            <a:xfrm>
              <a:off x="5742751" y="2440924"/>
              <a:ext cx="221346" cy="222110"/>
            </a:xfrm>
            <a:custGeom>
              <a:rect b="b" l="l" r="r" t="t"/>
              <a:pathLst>
                <a:path extrusionOk="0" h="6978" w="6954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7" name="Google Shape;13517;p69"/>
            <p:cNvSpPr/>
            <p:nvPr/>
          </p:nvSpPr>
          <p:spPr>
            <a:xfrm>
              <a:off x="5810581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8" name="Google Shape;13518;p69"/>
            <p:cNvSpPr/>
            <p:nvPr/>
          </p:nvSpPr>
          <p:spPr>
            <a:xfrm>
              <a:off x="5884490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69"/>
            <p:cNvSpPr/>
            <p:nvPr/>
          </p:nvSpPr>
          <p:spPr>
            <a:xfrm>
              <a:off x="5847727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0" name="Google Shape;13520;p69"/>
            <p:cNvSpPr/>
            <p:nvPr/>
          </p:nvSpPr>
          <p:spPr>
            <a:xfrm>
              <a:off x="5618805" y="2516616"/>
              <a:ext cx="270269" cy="266926"/>
            </a:xfrm>
            <a:custGeom>
              <a:rect b="b" l="l" r="r" t="t"/>
              <a:pathLst>
                <a:path extrusionOk="0" h="8386" w="8491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1" name="Google Shape;13521;p69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22" name="Google Shape;13522;p69"/>
            <p:cNvSpPr/>
            <p:nvPr/>
          </p:nvSpPr>
          <p:spPr>
            <a:xfrm>
              <a:off x="4767639" y="2584541"/>
              <a:ext cx="145941" cy="109177"/>
            </a:xfrm>
            <a:custGeom>
              <a:rect b="b" l="l" r="r" t="t"/>
              <a:pathLst>
                <a:path extrusionOk="0" h="3430" w="4585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69"/>
            <p:cNvSpPr/>
            <p:nvPr/>
          </p:nvSpPr>
          <p:spPr>
            <a:xfrm>
              <a:off x="4794918" y="2446590"/>
              <a:ext cx="96286" cy="53856"/>
            </a:xfrm>
            <a:custGeom>
              <a:rect b="b" l="l" r="r" t="t"/>
              <a:pathLst>
                <a:path extrusionOk="0" h="1692" w="3025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69"/>
            <p:cNvSpPr/>
            <p:nvPr/>
          </p:nvSpPr>
          <p:spPr>
            <a:xfrm>
              <a:off x="4816530" y="2465179"/>
              <a:ext cx="53856" cy="32244"/>
            </a:xfrm>
            <a:custGeom>
              <a:rect b="b" l="l" r="r" t="t"/>
              <a:pathLst>
                <a:path extrusionOk="0" h="1013" w="1692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69"/>
            <p:cNvSpPr/>
            <p:nvPr/>
          </p:nvSpPr>
          <p:spPr>
            <a:xfrm>
              <a:off x="4653179" y="2522409"/>
              <a:ext cx="377886" cy="255436"/>
            </a:xfrm>
            <a:custGeom>
              <a:rect b="b" l="l" r="r" t="t"/>
              <a:pathLst>
                <a:path extrusionOk="0" h="8025" w="11872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6" name="Google Shape;13526;p69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27" name="Google Shape;13527;p69"/>
            <p:cNvSpPr/>
            <p:nvPr/>
          </p:nvSpPr>
          <p:spPr>
            <a:xfrm>
              <a:off x="5383486" y="2674747"/>
              <a:ext cx="13273" cy="13305"/>
            </a:xfrm>
            <a:custGeom>
              <a:rect b="b" l="l" r="r" t="t"/>
              <a:pathLst>
                <a:path extrusionOk="0" h="418" w="417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8" name="Google Shape;13528;p69"/>
            <p:cNvSpPr/>
            <p:nvPr/>
          </p:nvSpPr>
          <p:spPr>
            <a:xfrm>
              <a:off x="5350128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69"/>
            <p:cNvSpPr/>
            <p:nvPr/>
          </p:nvSpPr>
          <p:spPr>
            <a:xfrm>
              <a:off x="5254638" y="2666376"/>
              <a:ext cx="11395" cy="11427"/>
            </a:xfrm>
            <a:custGeom>
              <a:rect b="b" l="l" r="r" t="t"/>
              <a:pathLst>
                <a:path extrusionOk="0" h="359" w="358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69"/>
            <p:cNvSpPr/>
            <p:nvPr/>
          </p:nvSpPr>
          <p:spPr>
            <a:xfrm>
              <a:off x="5273959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1" name="Google Shape;13531;p69"/>
            <p:cNvSpPr/>
            <p:nvPr/>
          </p:nvSpPr>
          <p:spPr>
            <a:xfrm>
              <a:off x="5308049" y="2678917"/>
              <a:ext cx="14451" cy="14037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2" name="Google Shape;13532;p69"/>
            <p:cNvSpPr/>
            <p:nvPr/>
          </p:nvSpPr>
          <p:spPr>
            <a:xfrm>
              <a:off x="5184517" y="2459481"/>
              <a:ext cx="252062" cy="305122"/>
            </a:xfrm>
            <a:custGeom>
              <a:rect b="b" l="l" r="r" t="t"/>
              <a:pathLst>
                <a:path extrusionOk="0" h="9586" w="7919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33" name="Google Shape;13533;p69"/>
          <p:cNvSpPr/>
          <p:nvPr/>
        </p:nvSpPr>
        <p:spPr>
          <a:xfrm>
            <a:off x="1801020" y="1970604"/>
            <a:ext cx="354363" cy="354395"/>
          </a:xfrm>
          <a:custGeom>
            <a:rect b="b" l="l" r="r" t="t"/>
            <a:pathLst>
              <a:path extrusionOk="0" h="11134" w="11133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34" name="Google Shape;13534;p69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35" name="Google Shape;13535;p69"/>
            <p:cNvSpPr/>
            <p:nvPr/>
          </p:nvSpPr>
          <p:spPr>
            <a:xfrm>
              <a:off x="6195628" y="1969108"/>
              <a:ext cx="169813" cy="227012"/>
            </a:xfrm>
            <a:custGeom>
              <a:rect b="b" l="l" r="r" t="t"/>
              <a:pathLst>
                <a:path extrusionOk="0" h="7132" w="5335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6" name="Google Shape;13536;p69"/>
            <p:cNvSpPr/>
            <p:nvPr/>
          </p:nvSpPr>
          <p:spPr>
            <a:xfrm>
              <a:off x="6275585" y="2146083"/>
              <a:ext cx="10249" cy="50037"/>
            </a:xfrm>
            <a:custGeom>
              <a:rect b="b" l="l" r="r" t="t"/>
              <a:pathLst>
                <a:path extrusionOk="0" h="1572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7" name="Google Shape;13537;p69"/>
            <p:cNvSpPr/>
            <p:nvPr/>
          </p:nvSpPr>
          <p:spPr>
            <a:xfrm>
              <a:off x="6223671" y="2157446"/>
              <a:ext cx="10631" cy="38673"/>
            </a:xfrm>
            <a:custGeom>
              <a:rect b="b" l="l" r="r" t="t"/>
              <a:pathLst>
                <a:path extrusionOk="0" h="1215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8" name="Google Shape;13538;p69"/>
            <p:cNvSpPr/>
            <p:nvPr/>
          </p:nvSpPr>
          <p:spPr>
            <a:xfrm>
              <a:off x="6326736" y="2157446"/>
              <a:ext cx="10281" cy="38673"/>
            </a:xfrm>
            <a:custGeom>
              <a:rect b="b" l="l" r="r" t="t"/>
              <a:pathLst>
                <a:path extrusionOk="0" h="1215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69"/>
            <p:cNvSpPr/>
            <p:nvPr/>
          </p:nvSpPr>
          <p:spPr>
            <a:xfrm>
              <a:off x="6264222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69"/>
            <p:cNvSpPr/>
            <p:nvPr/>
          </p:nvSpPr>
          <p:spPr>
            <a:xfrm>
              <a:off x="6155459" y="2299949"/>
              <a:ext cx="33358" cy="33008"/>
            </a:xfrm>
            <a:custGeom>
              <a:rect b="b" l="l" r="r" t="t"/>
              <a:pathLst>
                <a:path extrusionOk="0" h="1037" w="1048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1" name="Google Shape;13541;p69"/>
            <p:cNvSpPr/>
            <p:nvPr/>
          </p:nvSpPr>
          <p:spPr>
            <a:xfrm>
              <a:off x="6372221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2" name="Google Shape;13542;p69"/>
            <p:cNvSpPr/>
            <p:nvPr/>
          </p:nvSpPr>
          <p:spPr>
            <a:xfrm>
              <a:off x="6185379" y="2208597"/>
              <a:ext cx="189134" cy="84763"/>
            </a:xfrm>
            <a:custGeom>
              <a:rect b="b" l="l" r="r" t="t"/>
              <a:pathLst>
                <a:path extrusionOk="0" h="2663" w="5942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69"/>
            <p:cNvSpPr/>
            <p:nvPr/>
          </p:nvSpPr>
          <p:spPr>
            <a:xfrm>
              <a:off x="6246397" y="2010773"/>
              <a:ext cx="69007" cy="25814"/>
            </a:xfrm>
            <a:custGeom>
              <a:rect b="b" l="l" r="r" t="t"/>
              <a:pathLst>
                <a:path extrusionOk="0" h="811" w="2168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4" name="Google Shape;13544;p69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45" name="Google Shape;13545;p69"/>
            <p:cNvSpPr/>
            <p:nvPr/>
          </p:nvSpPr>
          <p:spPr>
            <a:xfrm>
              <a:off x="2309981" y="2069086"/>
              <a:ext cx="323679" cy="255913"/>
            </a:xfrm>
            <a:custGeom>
              <a:rect b="b" l="l" r="r" t="t"/>
              <a:pathLst>
                <a:path extrusionOk="0" h="8040" w="10169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6" name="Google Shape;13546;p69"/>
            <p:cNvSpPr/>
            <p:nvPr/>
          </p:nvSpPr>
          <p:spPr>
            <a:xfrm>
              <a:off x="2280029" y="1970604"/>
              <a:ext cx="322565" cy="255468"/>
            </a:xfrm>
            <a:custGeom>
              <a:rect b="b" l="l" r="r" t="t"/>
              <a:pathLst>
                <a:path extrusionOk="0" h="8026" w="10134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7" name="Google Shape;13547;p69"/>
            <p:cNvSpPr/>
            <p:nvPr/>
          </p:nvSpPr>
          <p:spPr>
            <a:xfrm>
              <a:off x="2411169" y="2064598"/>
              <a:ext cx="17093" cy="26928"/>
            </a:xfrm>
            <a:custGeom>
              <a:rect b="b" l="l" r="r" t="t"/>
              <a:pathLst>
                <a:path extrusionOk="0" h="846" w="537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69"/>
            <p:cNvSpPr/>
            <p:nvPr/>
          </p:nvSpPr>
          <p:spPr>
            <a:xfrm>
              <a:off x="2323254" y="2017458"/>
              <a:ext cx="267213" cy="264316"/>
            </a:xfrm>
            <a:custGeom>
              <a:rect b="b" l="l" r="r" t="t"/>
              <a:pathLst>
                <a:path extrusionOk="0" h="8304" w="8395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9" name="Google Shape;13549;p69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50" name="Google Shape;13550;p69"/>
            <p:cNvSpPr/>
            <p:nvPr/>
          </p:nvSpPr>
          <p:spPr>
            <a:xfrm>
              <a:off x="8085185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1" name="Google Shape;13551;p69"/>
            <p:cNvSpPr/>
            <p:nvPr/>
          </p:nvSpPr>
          <p:spPr>
            <a:xfrm>
              <a:off x="8161004" y="2151016"/>
              <a:ext cx="65188" cy="150842"/>
            </a:xfrm>
            <a:custGeom>
              <a:rect b="b" l="l" r="r" t="t"/>
              <a:pathLst>
                <a:path extrusionOk="0" h="4739" w="2048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69"/>
            <p:cNvSpPr/>
            <p:nvPr/>
          </p:nvSpPr>
          <p:spPr>
            <a:xfrm>
              <a:off x="8236791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3" name="Google Shape;13553;p69"/>
            <p:cNvSpPr/>
            <p:nvPr/>
          </p:nvSpPr>
          <p:spPr>
            <a:xfrm>
              <a:off x="8065100" y="2000174"/>
              <a:ext cx="255086" cy="178916"/>
            </a:xfrm>
            <a:custGeom>
              <a:rect b="b" l="l" r="r" t="t"/>
              <a:pathLst>
                <a:path extrusionOk="0" h="5621" w="8014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4" name="Google Shape;13554;p69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55" name="Google Shape;13555;p69"/>
            <p:cNvSpPr/>
            <p:nvPr/>
          </p:nvSpPr>
          <p:spPr>
            <a:xfrm>
              <a:off x="6678426" y="1969108"/>
              <a:ext cx="159214" cy="238407"/>
            </a:xfrm>
            <a:custGeom>
              <a:rect b="b" l="l" r="r" t="t"/>
              <a:pathLst>
                <a:path extrusionOk="0" h="7490" w="5002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69"/>
            <p:cNvSpPr/>
            <p:nvPr/>
          </p:nvSpPr>
          <p:spPr>
            <a:xfrm>
              <a:off x="6753481" y="2168809"/>
              <a:ext cx="10249" cy="38705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7" name="Google Shape;13557;p69"/>
            <p:cNvSpPr/>
            <p:nvPr/>
          </p:nvSpPr>
          <p:spPr>
            <a:xfrm>
              <a:off x="6707614" y="2180173"/>
              <a:ext cx="10631" cy="27342"/>
            </a:xfrm>
            <a:custGeom>
              <a:rect b="b" l="l" r="r" t="t"/>
              <a:pathLst>
                <a:path extrusionOk="0" h="859" w="334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8" name="Google Shape;13558;p69"/>
            <p:cNvSpPr/>
            <p:nvPr/>
          </p:nvSpPr>
          <p:spPr>
            <a:xfrm>
              <a:off x="6798966" y="2180173"/>
              <a:ext cx="10249" cy="27342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9" name="Google Shape;13559;p69"/>
            <p:cNvSpPr/>
            <p:nvPr/>
          </p:nvSpPr>
          <p:spPr>
            <a:xfrm>
              <a:off x="6742118" y="2299949"/>
              <a:ext cx="32976" cy="33008"/>
            </a:xfrm>
            <a:custGeom>
              <a:rect b="b" l="l" r="r" t="t"/>
              <a:pathLst>
                <a:path extrusionOk="0" h="1037" w="1036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0" name="Google Shape;13560;p69"/>
            <p:cNvSpPr/>
            <p:nvPr/>
          </p:nvSpPr>
          <p:spPr>
            <a:xfrm>
              <a:off x="6633705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69"/>
            <p:cNvSpPr/>
            <p:nvPr/>
          </p:nvSpPr>
          <p:spPr>
            <a:xfrm>
              <a:off x="6850117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69"/>
            <p:cNvSpPr/>
            <p:nvPr/>
          </p:nvSpPr>
          <p:spPr>
            <a:xfrm>
              <a:off x="6664039" y="2219610"/>
              <a:ext cx="188370" cy="73750"/>
            </a:xfrm>
            <a:custGeom>
              <a:rect b="b" l="l" r="r" t="t"/>
              <a:pathLst>
                <a:path extrusionOk="0" h="2317" w="5918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63" name="Google Shape;13563;p69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64" name="Google Shape;13564;p69"/>
            <p:cNvSpPr/>
            <p:nvPr/>
          </p:nvSpPr>
          <p:spPr>
            <a:xfrm>
              <a:off x="5211031" y="1969108"/>
              <a:ext cx="226661" cy="363467"/>
            </a:xfrm>
            <a:custGeom>
              <a:rect b="b" l="l" r="r" t="t"/>
              <a:pathLst>
                <a:path extrusionOk="0" h="11419" w="7121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69"/>
            <p:cNvSpPr/>
            <p:nvPr/>
          </p:nvSpPr>
          <p:spPr>
            <a:xfrm>
              <a:off x="5250468" y="2060046"/>
              <a:ext cx="147819" cy="107649"/>
            </a:xfrm>
            <a:custGeom>
              <a:rect b="b" l="l" r="r" t="t"/>
              <a:pathLst>
                <a:path extrusionOk="0" h="3382" w="4644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66" name="Google Shape;13566;p69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67" name="Google Shape;13567;p69"/>
            <p:cNvSpPr/>
            <p:nvPr/>
          </p:nvSpPr>
          <p:spPr>
            <a:xfrm>
              <a:off x="3868314" y="2281360"/>
              <a:ext cx="43639" cy="43639"/>
            </a:xfrm>
            <a:custGeom>
              <a:rect b="b" l="l" r="r" t="t"/>
              <a:pathLst>
                <a:path extrusionOk="0" h="1371" w="1371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8" name="Google Shape;13568;p69"/>
            <p:cNvSpPr/>
            <p:nvPr/>
          </p:nvSpPr>
          <p:spPr>
            <a:xfrm>
              <a:off x="3940346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9" name="Google Shape;13569;p69"/>
            <p:cNvSpPr/>
            <p:nvPr/>
          </p:nvSpPr>
          <p:spPr>
            <a:xfrm>
              <a:off x="3784952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69"/>
            <p:cNvSpPr/>
            <p:nvPr/>
          </p:nvSpPr>
          <p:spPr>
            <a:xfrm>
              <a:off x="3712952" y="2281360"/>
              <a:ext cx="44371" cy="43639"/>
            </a:xfrm>
            <a:custGeom>
              <a:rect b="b" l="l" r="r" t="t"/>
              <a:pathLst>
                <a:path extrusionOk="0" h="1371" w="1394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1" name="Google Shape;13571;p69"/>
            <p:cNvSpPr/>
            <p:nvPr/>
          </p:nvSpPr>
          <p:spPr>
            <a:xfrm>
              <a:off x="4023708" y="2281360"/>
              <a:ext cx="43607" cy="43639"/>
            </a:xfrm>
            <a:custGeom>
              <a:rect b="b" l="l" r="r" t="t"/>
              <a:pathLst>
                <a:path extrusionOk="0" h="1371" w="137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2" name="Google Shape;13572;p69"/>
            <p:cNvSpPr/>
            <p:nvPr/>
          </p:nvSpPr>
          <p:spPr>
            <a:xfrm>
              <a:off x="3852049" y="1970604"/>
              <a:ext cx="76583" cy="76965"/>
            </a:xfrm>
            <a:custGeom>
              <a:rect b="b" l="l" r="r" t="t"/>
              <a:pathLst>
                <a:path extrusionOk="0" h="2418" w="2406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3" name="Google Shape;13573;p69"/>
            <p:cNvSpPr/>
            <p:nvPr/>
          </p:nvSpPr>
          <p:spPr>
            <a:xfrm>
              <a:off x="3746310" y="2187016"/>
              <a:ext cx="132667" cy="88710"/>
            </a:xfrm>
            <a:custGeom>
              <a:rect b="b" l="l" r="r" t="t"/>
              <a:pathLst>
                <a:path extrusionOk="0" h="2787" w="4168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4" name="Google Shape;13574;p69"/>
            <p:cNvSpPr/>
            <p:nvPr/>
          </p:nvSpPr>
          <p:spPr>
            <a:xfrm>
              <a:off x="3831583" y="2059664"/>
              <a:ext cx="117485" cy="54748"/>
            </a:xfrm>
            <a:custGeom>
              <a:rect b="b" l="l" r="r" t="t"/>
              <a:pathLst>
                <a:path extrusionOk="0" h="1720" w="3691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69"/>
            <p:cNvSpPr/>
            <p:nvPr/>
          </p:nvSpPr>
          <p:spPr>
            <a:xfrm>
              <a:off x="3901672" y="2187016"/>
              <a:ext cx="132285" cy="88997"/>
            </a:xfrm>
            <a:custGeom>
              <a:rect b="b" l="l" r="r" t="t"/>
              <a:pathLst>
                <a:path extrusionOk="0" h="2796" w="4156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6" name="Google Shape;13576;p69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77" name="Google Shape;13577;p69"/>
            <p:cNvSpPr/>
            <p:nvPr/>
          </p:nvSpPr>
          <p:spPr>
            <a:xfrm>
              <a:off x="3235438" y="2125712"/>
              <a:ext cx="132667" cy="199288"/>
            </a:xfrm>
            <a:custGeom>
              <a:rect b="b" l="l" r="r" t="t"/>
              <a:pathLst>
                <a:path extrusionOk="0" h="6261" w="4168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8" name="Google Shape;13578;p69"/>
            <p:cNvSpPr/>
            <p:nvPr/>
          </p:nvSpPr>
          <p:spPr>
            <a:xfrm>
              <a:off x="3257433" y="2292373"/>
              <a:ext cx="10249" cy="32626"/>
            </a:xfrm>
            <a:custGeom>
              <a:rect b="b" l="l" r="r" t="t"/>
              <a:pathLst>
                <a:path extrusionOk="0" h="1025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69"/>
            <p:cNvSpPr/>
            <p:nvPr/>
          </p:nvSpPr>
          <p:spPr>
            <a:xfrm>
              <a:off x="3335098" y="2292373"/>
              <a:ext cx="10281" cy="32626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69"/>
            <p:cNvSpPr/>
            <p:nvPr/>
          </p:nvSpPr>
          <p:spPr>
            <a:xfrm>
              <a:off x="3490110" y="2163685"/>
              <a:ext cx="55734" cy="18430"/>
            </a:xfrm>
            <a:custGeom>
              <a:rect b="b" l="l" r="r" t="t"/>
              <a:pathLst>
                <a:path extrusionOk="0" h="579" w="1751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1" name="Google Shape;13581;p69"/>
            <p:cNvSpPr/>
            <p:nvPr/>
          </p:nvSpPr>
          <p:spPr>
            <a:xfrm>
              <a:off x="3445771" y="2131664"/>
              <a:ext cx="144031" cy="192953"/>
            </a:xfrm>
            <a:custGeom>
              <a:rect b="b" l="l" r="r" t="t"/>
              <a:pathLst>
                <a:path extrusionOk="0" h="6062" w="4525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2" name="Google Shape;13582;p69"/>
            <p:cNvSpPr/>
            <p:nvPr/>
          </p:nvSpPr>
          <p:spPr>
            <a:xfrm>
              <a:off x="3473813" y="2287058"/>
              <a:ext cx="10631" cy="38291"/>
            </a:xfrm>
            <a:custGeom>
              <a:rect b="b" l="l" r="r" t="t"/>
              <a:pathLst>
                <a:path extrusionOk="0" h="120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69"/>
            <p:cNvSpPr/>
            <p:nvPr/>
          </p:nvSpPr>
          <p:spPr>
            <a:xfrm>
              <a:off x="3551128" y="2287058"/>
              <a:ext cx="10249" cy="38291"/>
            </a:xfrm>
            <a:custGeom>
              <a:rect b="b" l="l" r="r" t="t"/>
              <a:pathLst>
                <a:path extrusionOk="0" h="120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4" name="Google Shape;13584;p69"/>
            <p:cNvSpPr/>
            <p:nvPr/>
          </p:nvSpPr>
          <p:spPr>
            <a:xfrm>
              <a:off x="3290377" y="1970604"/>
              <a:ext cx="221378" cy="185346"/>
            </a:xfrm>
            <a:custGeom>
              <a:rect b="b" l="l" r="r" t="t"/>
              <a:pathLst>
                <a:path extrusionOk="0" h="5823" w="6955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69"/>
            <p:cNvSpPr/>
            <p:nvPr/>
          </p:nvSpPr>
          <p:spPr>
            <a:xfrm>
              <a:off x="3329432" y="2004344"/>
              <a:ext cx="26928" cy="10249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69"/>
            <p:cNvSpPr/>
            <p:nvPr/>
          </p:nvSpPr>
          <p:spPr>
            <a:xfrm>
              <a:off x="3368074" y="200434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69"/>
            <p:cNvSpPr/>
            <p:nvPr/>
          </p:nvSpPr>
          <p:spPr>
            <a:xfrm>
              <a:off x="3329432" y="2031622"/>
              <a:ext cx="121304" cy="10631"/>
            </a:xfrm>
            <a:custGeom>
              <a:rect b="b" l="l" r="r" t="t"/>
              <a:pathLst>
                <a:path extrusionOk="0" h="334" w="381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8" name="Google Shape;13588;p69"/>
            <p:cNvSpPr/>
            <p:nvPr/>
          </p:nvSpPr>
          <p:spPr>
            <a:xfrm>
              <a:off x="3329432" y="2059664"/>
              <a:ext cx="82249" cy="10663"/>
            </a:xfrm>
            <a:custGeom>
              <a:rect b="b" l="l" r="r" t="t"/>
              <a:pathLst>
                <a:path extrusionOk="0" h="335" w="2584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9" name="Google Shape;13589;p69"/>
            <p:cNvSpPr/>
            <p:nvPr/>
          </p:nvSpPr>
          <p:spPr>
            <a:xfrm>
              <a:off x="3423777" y="2059664"/>
              <a:ext cx="26960" cy="10663"/>
            </a:xfrm>
            <a:custGeom>
              <a:rect b="b" l="l" r="r" t="t"/>
              <a:pathLst>
                <a:path extrusionOk="0" h="335" w="847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0" name="Google Shape;13590;p69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91" name="Google Shape;13591;p69"/>
            <p:cNvSpPr/>
            <p:nvPr/>
          </p:nvSpPr>
          <p:spPr>
            <a:xfrm>
              <a:off x="1562263" y="2097956"/>
              <a:ext cx="108795" cy="226661"/>
            </a:xfrm>
            <a:custGeom>
              <a:rect b="b" l="l" r="r" t="t"/>
              <a:pathLst>
                <a:path extrusionOk="0" h="7121" w="3418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2" name="Google Shape;13592;p69"/>
            <p:cNvSpPr/>
            <p:nvPr/>
          </p:nvSpPr>
          <p:spPr>
            <a:xfrm>
              <a:off x="1406137" y="1989925"/>
              <a:ext cx="198587" cy="335074"/>
            </a:xfrm>
            <a:custGeom>
              <a:rect b="b" l="l" r="r" t="t"/>
              <a:pathLst>
                <a:path extrusionOk="0" h="10527" w="6239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69"/>
            <p:cNvSpPr/>
            <p:nvPr/>
          </p:nvSpPr>
          <p:spPr>
            <a:xfrm>
              <a:off x="1329585" y="2127494"/>
              <a:ext cx="108795" cy="197123"/>
            </a:xfrm>
            <a:custGeom>
              <a:rect b="b" l="l" r="r" t="t"/>
              <a:pathLst>
                <a:path extrusionOk="0" h="6193" w="3418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4" name="Google Shape;13594;p69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95" name="Google Shape;13595;p69"/>
            <p:cNvSpPr/>
            <p:nvPr/>
          </p:nvSpPr>
          <p:spPr>
            <a:xfrm>
              <a:off x="5626763" y="2013829"/>
              <a:ext cx="351722" cy="274788"/>
            </a:xfrm>
            <a:custGeom>
              <a:rect b="b" l="l" r="r" t="t"/>
              <a:pathLst>
                <a:path extrusionOk="0" h="8633" w="1105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6" name="Google Shape;13596;p69"/>
            <p:cNvSpPr/>
            <p:nvPr/>
          </p:nvSpPr>
          <p:spPr>
            <a:xfrm>
              <a:off x="5784799" y="2125234"/>
              <a:ext cx="33390" cy="70503"/>
            </a:xfrm>
            <a:custGeom>
              <a:rect b="b" l="l" r="r" t="t"/>
              <a:pathLst>
                <a:path extrusionOk="0" h="2215" w="1049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7" name="Google Shape;13597;p69"/>
            <p:cNvSpPr/>
            <p:nvPr/>
          </p:nvSpPr>
          <p:spPr>
            <a:xfrm>
              <a:off x="5824236" y="2097956"/>
              <a:ext cx="33740" cy="97782"/>
            </a:xfrm>
            <a:custGeom>
              <a:rect b="b" l="l" r="r" t="t"/>
              <a:pathLst>
                <a:path extrusionOk="0" h="3072" w="106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69"/>
            <p:cNvSpPr/>
            <p:nvPr/>
          </p:nvSpPr>
          <p:spPr>
            <a:xfrm>
              <a:off x="5864024" y="2111961"/>
              <a:ext cx="33740" cy="83426"/>
            </a:xfrm>
            <a:custGeom>
              <a:rect b="b" l="l" r="r" t="t"/>
              <a:pathLst>
                <a:path extrusionOk="0" h="2621" w="106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9" name="Google Shape;13599;p69"/>
            <p:cNvSpPr/>
            <p:nvPr/>
          </p:nvSpPr>
          <p:spPr>
            <a:xfrm>
              <a:off x="5904193" y="2065744"/>
              <a:ext cx="33390" cy="129644"/>
            </a:xfrm>
            <a:custGeom>
              <a:rect b="b" l="l" r="r" t="t"/>
              <a:pathLst>
                <a:path extrusionOk="0" h="4073" w="1049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0" name="Google Shape;13600;p69"/>
            <p:cNvSpPr/>
            <p:nvPr/>
          </p:nvSpPr>
          <p:spPr>
            <a:xfrm>
              <a:off x="5713563" y="2080131"/>
              <a:ext cx="40965" cy="11395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1" name="Google Shape;13601;p69"/>
            <p:cNvSpPr/>
            <p:nvPr/>
          </p:nvSpPr>
          <p:spPr>
            <a:xfrm>
              <a:off x="5713945" y="2097574"/>
              <a:ext cx="56880" cy="11395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69"/>
            <p:cNvSpPr/>
            <p:nvPr/>
          </p:nvSpPr>
          <p:spPr>
            <a:xfrm>
              <a:off x="5713945" y="2114985"/>
              <a:ext cx="56880" cy="11427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3" name="Google Shape;13603;p69"/>
            <p:cNvSpPr/>
            <p:nvPr/>
          </p:nvSpPr>
          <p:spPr>
            <a:xfrm>
              <a:off x="5713945" y="2132810"/>
              <a:ext cx="56880" cy="11013"/>
            </a:xfrm>
            <a:custGeom>
              <a:rect b="b" l="l" r="r" t="t"/>
              <a:pathLst>
                <a:path extrusionOk="0" h="346" w="1787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69"/>
            <p:cNvSpPr/>
            <p:nvPr/>
          </p:nvSpPr>
          <p:spPr>
            <a:xfrm>
              <a:off x="5663526" y="2182464"/>
              <a:ext cx="69389" cy="68625"/>
            </a:xfrm>
            <a:custGeom>
              <a:rect b="b" l="l" r="r" t="t"/>
              <a:pathLst>
                <a:path extrusionOk="0" h="2156" w="218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5" name="Google Shape;13605;p69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606" name="Google Shape;13606;p69"/>
            <p:cNvSpPr/>
            <p:nvPr/>
          </p:nvSpPr>
          <p:spPr>
            <a:xfrm>
              <a:off x="7576605" y="1983877"/>
              <a:ext cx="276698" cy="333133"/>
            </a:xfrm>
            <a:custGeom>
              <a:rect b="b" l="l" r="r" t="t"/>
              <a:pathLst>
                <a:path extrusionOk="0" h="10466" w="8693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69"/>
            <p:cNvSpPr/>
            <p:nvPr/>
          </p:nvSpPr>
          <p:spPr>
            <a:xfrm>
              <a:off x="7670981" y="2041871"/>
              <a:ext cx="87182" cy="83076"/>
            </a:xfrm>
            <a:custGeom>
              <a:rect b="b" l="l" r="r" t="t"/>
              <a:pathLst>
                <a:path extrusionOk="0" h="2610" w="2739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8" name="Google Shape;13608;p69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609" name="Google Shape;13609;p69"/>
            <p:cNvSpPr/>
            <p:nvPr/>
          </p:nvSpPr>
          <p:spPr>
            <a:xfrm>
              <a:off x="853568" y="1975538"/>
              <a:ext cx="337334" cy="353599"/>
            </a:xfrm>
            <a:custGeom>
              <a:rect b="b" l="l" r="r" t="t"/>
              <a:pathLst>
                <a:path extrusionOk="0" h="11109" w="10598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0" name="Google Shape;13610;p69"/>
            <p:cNvSpPr/>
            <p:nvPr/>
          </p:nvSpPr>
          <p:spPr>
            <a:xfrm>
              <a:off x="938458" y="2136979"/>
              <a:ext cx="166789" cy="76742"/>
            </a:xfrm>
            <a:custGeom>
              <a:rect b="b" l="l" r="r" t="t"/>
              <a:pathLst>
                <a:path extrusionOk="0" h="2411" w="524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69"/>
            <p:cNvSpPr/>
            <p:nvPr/>
          </p:nvSpPr>
          <p:spPr>
            <a:xfrm>
              <a:off x="938840" y="2227377"/>
              <a:ext cx="166407" cy="76774"/>
            </a:xfrm>
            <a:custGeom>
              <a:rect b="b" l="l" r="r" t="t"/>
              <a:pathLst>
                <a:path extrusionOk="0" h="2412" w="5228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69"/>
            <p:cNvSpPr/>
            <p:nvPr/>
          </p:nvSpPr>
          <p:spPr>
            <a:xfrm>
              <a:off x="1007052" y="2185106"/>
              <a:ext cx="19003" cy="70153"/>
            </a:xfrm>
            <a:custGeom>
              <a:rect b="b" l="l" r="r" t="t"/>
              <a:pathLst>
                <a:path extrusionOk="0" h="2204" w="597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13" name="Google Shape;13613;p69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614" name="Google Shape;13614;p69"/>
            <p:cNvSpPr/>
            <p:nvPr/>
          </p:nvSpPr>
          <p:spPr>
            <a:xfrm>
              <a:off x="2770052" y="2023537"/>
              <a:ext cx="327085" cy="263170"/>
            </a:xfrm>
            <a:custGeom>
              <a:rect b="b" l="l" r="r" t="t"/>
              <a:pathLst>
                <a:path extrusionOk="0" h="8268" w="10276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69"/>
            <p:cNvSpPr/>
            <p:nvPr/>
          </p:nvSpPr>
          <p:spPr>
            <a:xfrm>
              <a:off x="3059960" y="2009628"/>
              <a:ext cx="37177" cy="26960"/>
            </a:xfrm>
            <a:custGeom>
              <a:rect b="b" l="l" r="r" t="t"/>
              <a:pathLst>
                <a:path extrusionOk="0" h="847" w="1168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16" name="Google Shape;13616;p69"/>
          <p:cNvSpPr/>
          <p:nvPr/>
        </p:nvSpPr>
        <p:spPr>
          <a:xfrm>
            <a:off x="7060068" y="1989129"/>
            <a:ext cx="354363" cy="324093"/>
          </a:xfrm>
          <a:custGeom>
            <a:rect b="b" l="l" r="r" t="t"/>
            <a:pathLst>
              <a:path extrusionOk="0" h="10182" w="11133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17" name="Google Shape;13617;p69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18" name="Google Shape;13618;p69"/>
            <p:cNvSpPr/>
            <p:nvPr/>
          </p:nvSpPr>
          <p:spPr>
            <a:xfrm>
              <a:off x="4195399" y="1970604"/>
              <a:ext cx="344878" cy="343573"/>
            </a:xfrm>
            <a:custGeom>
              <a:rect b="b" l="l" r="r" t="t"/>
              <a:pathLst>
                <a:path extrusionOk="0" h="10794" w="10835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69"/>
            <p:cNvSpPr/>
            <p:nvPr/>
          </p:nvSpPr>
          <p:spPr>
            <a:xfrm>
              <a:off x="4311356" y="1993458"/>
              <a:ext cx="206959" cy="197378"/>
            </a:xfrm>
            <a:custGeom>
              <a:rect b="b" l="l" r="r" t="t"/>
              <a:pathLst>
                <a:path extrusionOk="0" h="6201" w="6502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69"/>
            <p:cNvSpPr/>
            <p:nvPr/>
          </p:nvSpPr>
          <p:spPr>
            <a:xfrm>
              <a:off x="4372374" y="2030476"/>
              <a:ext cx="94026" cy="114493"/>
            </a:xfrm>
            <a:custGeom>
              <a:rect b="b" l="l" r="r" t="t"/>
              <a:pathLst>
                <a:path extrusionOk="0" h="3597" w="2954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69"/>
            <p:cNvSpPr/>
            <p:nvPr/>
          </p:nvSpPr>
          <p:spPr>
            <a:xfrm>
              <a:off x="4426167" y="2098561"/>
              <a:ext cx="114111" cy="113474"/>
            </a:xfrm>
            <a:custGeom>
              <a:rect b="b" l="l" r="r" t="t"/>
              <a:pathLst>
                <a:path extrusionOk="0" h="3565" w="3585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22" name="Google Shape;13622;p69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23" name="Google Shape;13623;p69"/>
            <p:cNvSpPr/>
            <p:nvPr/>
          </p:nvSpPr>
          <p:spPr>
            <a:xfrm>
              <a:off x="4696022" y="1996768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69"/>
            <p:cNvSpPr/>
            <p:nvPr/>
          </p:nvSpPr>
          <p:spPr>
            <a:xfrm>
              <a:off x="473389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5" name="Google Shape;13625;p69"/>
            <p:cNvSpPr/>
            <p:nvPr/>
          </p:nvSpPr>
          <p:spPr>
            <a:xfrm>
              <a:off x="477180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6" name="Google Shape;13626;p69"/>
            <p:cNvSpPr/>
            <p:nvPr/>
          </p:nvSpPr>
          <p:spPr>
            <a:xfrm>
              <a:off x="4674791" y="1977447"/>
              <a:ext cx="344528" cy="344114"/>
            </a:xfrm>
            <a:custGeom>
              <a:rect b="b" l="l" r="r" t="t"/>
              <a:pathLst>
                <a:path extrusionOk="0" h="10811" w="10824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7" name="Google Shape;13627;p69"/>
            <p:cNvSpPr/>
            <p:nvPr/>
          </p:nvSpPr>
          <p:spPr>
            <a:xfrm>
              <a:off x="4696022" y="2073160"/>
              <a:ext cx="13655" cy="27469"/>
            </a:xfrm>
            <a:custGeom>
              <a:rect b="b" l="l" r="r" t="t"/>
              <a:pathLst>
                <a:path extrusionOk="0" h="863" w="429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8" name="Google Shape;13628;p69"/>
            <p:cNvSpPr/>
            <p:nvPr/>
          </p:nvSpPr>
          <p:spPr>
            <a:xfrm>
              <a:off x="4711173" y="2279419"/>
              <a:ext cx="28456" cy="10695"/>
            </a:xfrm>
            <a:custGeom>
              <a:rect b="b" l="l" r="r" t="t"/>
              <a:pathLst>
                <a:path extrusionOk="0" h="336" w="894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69"/>
            <p:cNvSpPr/>
            <p:nvPr/>
          </p:nvSpPr>
          <p:spPr>
            <a:xfrm>
              <a:off x="4714197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69"/>
            <p:cNvSpPr/>
            <p:nvPr/>
          </p:nvSpPr>
          <p:spPr>
            <a:xfrm>
              <a:off x="4747173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69"/>
            <p:cNvSpPr/>
            <p:nvPr/>
          </p:nvSpPr>
          <p:spPr>
            <a:xfrm>
              <a:off x="4750196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2" name="Google Shape;13632;p69"/>
            <p:cNvSpPr/>
            <p:nvPr/>
          </p:nvSpPr>
          <p:spPr>
            <a:xfrm>
              <a:off x="4696022" y="2107791"/>
              <a:ext cx="10631" cy="28838"/>
            </a:xfrm>
            <a:custGeom>
              <a:rect b="b" l="l" r="r" t="t"/>
              <a:pathLst>
                <a:path extrusionOk="0" h="906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3" name="Google Shape;13633;p69"/>
            <p:cNvSpPr/>
            <p:nvPr/>
          </p:nvSpPr>
          <p:spPr>
            <a:xfrm>
              <a:off x="4695640" y="2251058"/>
              <a:ext cx="12541" cy="28074"/>
            </a:xfrm>
            <a:custGeom>
              <a:rect b="b" l="l" r="r" t="t"/>
              <a:pathLst>
                <a:path extrusionOk="0" h="882" w="39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69"/>
            <p:cNvSpPr/>
            <p:nvPr/>
          </p:nvSpPr>
          <p:spPr>
            <a:xfrm>
              <a:off x="4782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69"/>
            <p:cNvSpPr/>
            <p:nvPr/>
          </p:nvSpPr>
          <p:spPr>
            <a:xfrm>
              <a:off x="4696022" y="2143409"/>
              <a:ext cx="10631" cy="28456"/>
            </a:xfrm>
            <a:custGeom>
              <a:rect b="b" l="l" r="r" t="t"/>
              <a:pathLst>
                <a:path extrusionOk="0" h="894" w="33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6" name="Google Shape;13636;p69"/>
            <p:cNvSpPr/>
            <p:nvPr/>
          </p:nvSpPr>
          <p:spPr>
            <a:xfrm>
              <a:off x="4696022" y="2215440"/>
              <a:ext cx="10631" cy="28074"/>
            </a:xfrm>
            <a:custGeom>
              <a:rect b="b" l="l" r="r" t="t"/>
              <a:pathLst>
                <a:path extrusionOk="0" h="882" w="334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69"/>
            <p:cNvSpPr/>
            <p:nvPr/>
          </p:nvSpPr>
          <p:spPr>
            <a:xfrm>
              <a:off x="4696022" y="2179441"/>
              <a:ext cx="10631" cy="28424"/>
            </a:xfrm>
            <a:custGeom>
              <a:rect b="b" l="l" r="r" t="t"/>
              <a:pathLst>
                <a:path extrusionOk="0" h="89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69"/>
            <p:cNvSpPr/>
            <p:nvPr/>
          </p:nvSpPr>
          <p:spPr>
            <a:xfrm>
              <a:off x="4854790" y="2146847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9" name="Google Shape;13639;p69"/>
            <p:cNvSpPr/>
            <p:nvPr/>
          </p:nvSpPr>
          <p:spPr>
            <a:xfrm>
              <a:off x="4854790" y="2110847"/>
              <a:ext cx="10281" cy="28424"/>
            </a:xfrm>
            <a:custGeom>
              <a:rect b="b" l="l" r="r" t="t"/>
              <a:pathLst>
                <a:path extrusionOk="0" h="893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0" name="Google Shape;13640;p69"/>
            <p:cNvSpPr/>
            <p:nvPr/>
          </p:nvSpPr>
          <p:spPr>
            <a:xfrm>
              <a:off x="4854790" y="2182846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69"/>
            <p:cNvSpPr/>
            <p:nvPr/>
          </p:nvSpPr>
          <p:spPr>
            <a:xfrm>
              <a:off x="4852912" y="2075738"/>
              <a:ext cx="12159" cy="27915"/>
            </a:xfrm>
            <a:custGeom>
              <a:rect b="b" l="l" r="r" t="t"/>
              <a:pathLst>
                <a:path extrusionOk="0" h="877" w="382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69"/>
            <p:cNvSpPr/>
            <p:nvPr/>
          </p:nvSpPr>
          <p:spPr>
            <a:xfrm>
              <a:off x="4854790" y="2218464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69"/>
            <p:cNvSpPr/>
            <p:nvPr/>
          </p:nvSpPr>
          <p:spPr>
            <a:xfrm>
              <a:off x="4821464" y="2064598"/>
              <a:ext cx="29188" cy="10249"/>
            </a:xfrm>
            <a:custGeom>
              <a:rect b="b" l="l" r="r" t="t"/>
              <a:pathLst>
                <a:path extrusionOk="0" h="322" w="917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4" name="Google Shape;13644;p69"/>
            <p:cNvSpPr/>
            <p:nvPr/>
          </p:nvSpPr>
          <p:spPr>
            <a:xfrm>
              <a:off x="4785464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69"/>
            <p:cNvSpPr/>
            <p:nvPr/>
          </p:nvSpPr>
          <p:spPr>
            <a:xfrm>
              <a:off x="4818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69"/>
            <p:cNvSpPr/>
            <p:nvPr/>
          </p:nvSpPr>
          <p:spPr>
            <a:xfrm>
              <a:off x="4851002" y="2253700"/>
              <a:ext cx="14069" cy="28074"/>
            </a:xfrm>
            <a:custGeom>
              <a:rect b="b" l="l" r="r" t="t"/>
              <a:pathLst>
                <a:path extrusionOk="0" h="882" w="442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69"/>
            <p:cNvSpPr/>
            <p:nvPr/>
          </p:nvSpPr>
          <p:spPr>
            <a:xfrm>
              <a:off x="4883596" y="2064980"/>
              <a:ext cx="107299" cy="99310"/>
            </a:xfrm>
            <a:custGeom>
              <a:rect b="b" l="l" r="r" t="t"/>
              <a:pathLst>
                <a:path extrusionOk="0" h="3120" w="3371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69"/>
            <p:cNvSpPr/>
            <p:nvPr/>
          </p:nvSpPr>
          <p:spPr>
            <a:xfrm>
              <a:off x="4882864" y="2190422"/>
              <a:ext cx="107267" cy="99692"/>
            </a:xfrm>
            <a:custGeom>
              <a:rect b="b" l="l" r="r" t="t"/>
              <a:pathLst>
                <a:path extrusionOk="0" h="3132" w="337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49" name="Google Shape;13649;p69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50" name="Google Shape;13650;p69"/>
            <p:cNvSpPr/>
            <p:nvPr/>
          </p:nvSpPr>
          <p:spPr>
            <a:xfrm>
              <a:off x="6083810" y="1547297"/>
              <a:ext cx="382819" cy="310788"/>
            </a:xfrm>
            <a:custGeom>
              <a:rect b="b" l="l" r="r" t="t"/>
              <a:pathLst>
                <a:path extrusionOk="0" h="9764" w="12027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1" name="Google Shape;13651;p69"/>
            <p:cNvSpPr/>
            <p:nvPr/>
          </p:nvSpPr>
          <p:spPr>
            <a:xfrm>
              <a:off x="6106950" y="1606787"/>
              <a:ext cx="334661" cy="11395"/>
            </a:xfrm>
            <a:custGeom>
              <a:rect b="b" l="l" r="r" t="t"/>
              <a:pathLst>
                <a:path extrusionOk="0" h="358" w="10514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2" name="Google Shape;13652;p69"/>
            <p:cNvSpPr/>
            <p:nvPr/>
          </p:nvSpPr>
          <p:spPr>
            <a:xfrm>
              <a:off x="6124743" y="1655296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69"/>
            <p:cNvSpPr/>
            <p:nvPr/>
          </p:nvSpPr>
          <p:spPr>
            <a:xfrm>
              <a:off x="6208520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4" name="Google Shape;13654;p69"/>
            <p:cNvSpPr/>
            <p:nvPr/>
          </p:nvSpPr>
          <p:spPr>
            <a:xfrm>
              <a:off x="6376391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5" name="Google Shape;13655;p69"/>
            <p:cNvSpPr/>
            <p:nvPr/>
          </p:nvSpPr>
          <p:spPr>
            <a:xfrm>
              <a:off x="6124743" y="1703041"/>
              <a:ext cx="47427" cy="11427"/>
            </a:xfrm>
            <a:custGeom>
              <a:rect b="b" l="l" r="r" t="t"/>
              <a:pathLst>
                <a:path extrusionOk="0" h="359" w="149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6" name="Google Shape;13656;p69"/>
            <p:cNvSpPr/>
            <p:nvPr/>
          </p:nvSpPr>
          <p:spPr>
            <a:xfrm>
              <a:off x="6292646" y="1703041"/>
              <a:ext cx="47395" cy="11427"/>
            </a:xfrm>
            <a:custGeom>
              <a:rect b="b" l="l" r="r" t="t"/>
              <a:pathLst>
                <a:path extrusionOk="0" h="359" w="1489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69"/>
            <p:cNvSpPr/>
            <p:nvPr/>
          </p:nvSpPr>
          <p:spPr>
            <a:xfrm>
              <a:off x="6124743" y="1750818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8" name="Google Shape;13658;p69"/>
            <p:cNvSpPr/>
            <p:nvPr/>
          </p:nvSpPr>
          <p:spPr>
            <a:xfrm>
              <a:off x="6208520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9" name="Google Shape;13659;p69"/>
            <p:cNvSpPr/>
            <p:nvPr/>
          </p:nvSpPr>
          <p:spPr>
            <a:xfrm>
              <a:off x="6376391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0" name="Google Shape;13660;p69"/>
            <p:cNvSpPr/>
            <p:nvPr/>
          </p:nvSpPr>
          <p:spPr>
            <a:xfrm>
              <a:off x="6208520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69"/>
            <p:cNvSpPr/>
            <p:nvPr/>
          </p:nvSpPr>
          <p:spPr>
            <a:xfrm>
              <a:off x="6292646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69"/>
            <p:cNvSpPr/>
            <p:nvPr/>
          </p:nvSpPr>
          <p:spPr>
            <a:xfrm>
              <a:off x="6376391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69"/>
            <p:cNvSpPr/>
            <p:nvPr/>
          </p:nvSpPr>
          <p:spPr>
            <a:xfrm>
              <a:off x="6207756" y="1690723"/>
              <a:ext cx="48923" cy="35108"/>
            </a:xfrm>
            <a:custGeom>
              <a:rect b="b" l="l" r="r" t="t"/>
              <a:pathLst>
                <a:path extrusionOk="0" h="1103" w="1537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69"/>
            <p:cNvSpPr/>
            <p:nvPr/>
          </p:nvSpPr>
          <p:spPr>
            <a:xfrm>
              <a:off x="6376009" y="1690723"/>
              <a:ext cx="48159" cy="35108"/>
            </a:xfrm>
            <a:custGeom>
              <a:rect b="b" l="l" r="r" t="t"/>
              <a:pathLst>
                <a:path extrusionOk="0" h="1103" w="1513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69"/>
            <p:cNvSpPr/>
            <p:nvPr/>
          </p:nvSpPr>
          <p:spPr>
            <a:xfrm>
              <a:off x="6291500" y="1738595"/>
              <a:ext cx="48923" cy="34981"/>
            </a:xfrm>
            <a:custGeom>
              <a:rect b="b" l="l" r="r" t="t"/>
              <a:pathLst>
                <a:path extrusionOk="0" h="1099" w="1537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69"/>
            <p:cNvSpPr/>
            <p:nvPr/>
          </p:nvSpPr>
          <p:spPr>
            <a:xfrm>
              <a:off x="6123629" y="1786627"/>
              <a:ext cx="48891" cy="34695"/>
            </a:xfrm>
            <a:custGeom>
              <a:rect b="b" l="l" r="r" t="t"/>
              <a:pathLst>
                <a:path extrusionOk="0" h="1090" w="1536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69"/>
            <p:cNvSpPr/>
            <p:nvPr/>
          </p:nvSpPr>
          <p:spPr>
            <a:xfrm>
              <a:off x="6291500" y="1642978"/>
              <a:ext cx="48923" cy="34727"/>
            </a:xfrm>
            <a:custGeom>
              <a:rect b="b" l="l" r="r" t="t"/>
              <a:pathLst>
                <a:path extrusionOk="0" h="1091" w="1537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68" name="Google Shape;13668;p69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69" name="Google Shape;13669;p69"/>
            <p:cNvSpPr/>
            <p:nvPr/>
          </p:nvSpPr>
          <p:spPr>
            <a:xfrm>
              <a:off x="6558300" y="1538193"/>
              <a:ext cx="382788" cy="328613"/>
            </a:xfrm>
            <a:custGeom>
              <a:rect b="b" l="l" r="r" t="t"/>
              <a:pathLst>
                <a:path extrusionOk="0" h="10324" w="12026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69"/>
            <p:cNvSpPr/>
            <p:nvPr/>
          </p:nvSpPr>
          <p:spPr>
            <a:xfrm>
              <a:off x="6714426" y="1699635"/>
              <a:ext cx="70917" cy="34536"/>
            </a:xfrm>
            <a:custGeom>
              <a:rect b="b" l="l" r="r" t="t"/>
              <a:pathLst>
                <a:path extrusionOk="0" h="1085" w="2228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1" name="Google Shape;13671;p69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72" name="Google Shape;13672;p69"/>
            <p:cNvSpPr/>
            <p:nvPr/>
          </p:nvSpPr>
          <p:spPr>
            <a:xfrm>
              <a:off x="5216729" y="1543636"/>
              <a:ext cx="169431" cy="159436"/>
            </a:xfrm>
            <a:custGeom>
              <a:rect b="b" l="l" r="r" t="t"/>
              <a:pathLst>
                <a:path extrusionOk="0" h="5009" w="5323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69"/>
            <p:cNvSpPr/>
            <p:nvPr/>
          </p:nvSpPr>
          <p:spPr>
            <a:xfrm>
              <a:off x="5194002" y="1511297"/>
              <a:ext cx="259605" cy="346024"/>
            </a:xfrm>
            <a:custGeom>
              <a:rect b="b" l="l" r="r" t="t"/>
              <a:pathLst>
                <a:path extrusionOk="0" h="10871" w="8156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69"/>
            <p:cNvSpPr/>
            <p:nvPr/>
          </p:nvSpPr>
          <p:spPr>
            <a:xfrm>
              <a:off x="5296304" y="1607105"/>
              <a:ext cx="55002" cy="17156"/>
            </a:xfrm>
            <a:custGeom>
              <a:rect b="b" l="l" r="r" t="t"/>
              <a:pathLst>
                <a:path extrusionOk="0" h="539" w="1728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69"/>
            <p:cNvSpPr/>
            <p:nvPr/>
          </p:nvSpPr>
          <p:spPr>
            <a:xfrm>
              <a:off x="5260686" y="1576103"/>
              <a:ext cx="169813" cy="162970"/>
            </a:xfrm>
            <a:custGeom>
              <a:rect b="b" l="l" r="r" t="t"/>
              <a:pathLst>
                <a:path extrusionOk="0" h="5120" w="5335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6" name="Google Shape;13676;p69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77" name="Google Shape;13677;p69"/>
            <p:cNvSpPr/>
            <p:nvPr/>
          </p:nvSpPr>
          <p:spPr>
            <a:xfrm>
              <a:off x="1394741" y="1512061"/>
              <a:ext cx="252444" cy="351722"/>
            </a:xfrm>
            <a:custGeom>
              <a:rect b="b" l="l" r="r" t="t"/>
              <a:pathLst>
                <a:path extrusionOk="0" h="11050" w="7931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8" name="Google Shape;13678;p69"/>
            <p:cNvSpPr/>
            <p:nvPr/>
          </p:nvSpPr>
          <p:spPr>
            <a:xfrm>
              <a:off x="1515282" y="1534024"/>
              <a:ext cx="10631" cy="10281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69"/>
            <p:cNvSpPr/>
            <p:nvPr/>
          </p:nvSpPr>
          <p:spPr>
            <a:xfrm>
              <a:off x="1415972" y="1556018"/>
              <a:ext cx="208486" cy="274406"/>
            </a:xfrm>
            <a:custGeom>
              <a:rect b="b" l="l" r="r" t="t"/>
              <a:pathLst>
                <a:path extrusionOk="0" h="8621" w="655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69"/>
            <p:cNvSpPr/>
            <p:nvPr/>
          </p:nvSpPr>
          <p:spPr>
            <a:xfrm>
              <a:off x="1449330" y="1665927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1" name="Google Shape;13681;p69"/>
            <p:cNvSpPr/>
            <p:nvPr/>
          </p:nvSpPr>
          <p:spPr>
            <a:xfrm>
              <a:off x="1449330" y="1715168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69"/>
            <p:cNvSpPr/>
            <p:nvPr/>
          </p:nvSpPr>
          <p:spPr>
            <a:xfrm>
              <a:off x="1449330" y="1765205"/>
              <a:ext cx="31862" cy="31862"/>
            </a:xfrm>
            <a:custGeom>
              <a:rect b="b" l="l" r="r" t="t"/>
              <a:pathLst>
                <a:path extrusionOk="0" h="1001" w="1001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3" name="Google Shape;13683;p69"/>
            <p:cNvSpPr/>
            <p:nvPr/>
          </p:nvSpPr>
          <p:spPr>
            <a:xfrm>
              <a:off x="1493287" y="1665927"/>
              <a:ext cx="59522" cy="10631"/>
            </a:xfrm>
            <a:custGeom>
              <a:rect b="b" l="l" r="r" t="t"/>
              <a:pathLst>
                <a:path extrusionOk="0" h="334" w="187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4" name="Google Shape;13684;p69"/>
            <p:cNvSpPr/>
            <p:nvPr/>
          </p:nvSpPr>
          <p:spPr>
            <a:xfrm>
              <a:off x="1493287" y="1687890"/>
              <a:ext cx="98578" cy="10281"/>
            </a:xfrm>
            <a:custGeom>
              <a:rect b="b" l="l" r="r" t="t"/>
              <a:pathLst>
                <a:path extrusionOk="0" h="323" w="309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69"/>
            <p:cNvSpPr/>
            <p:nvPr/>
          </p:nvSpPr>
          <p:spPr>
            <a:xfrm>
              <a:off x="1493287" y="1715168"/>
              <a:ext cx="59522" cy="10663"/>
            </a:xfrm>
            <a:custGeom>
              <a:rect b="b" l="l" r="r" t="t"/>
              <a:pathLst>
                <a:path extrusionOk="0" h="335" w="187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69"/>
            <p:cNvSpPr/>
            <p:nvPr/>
          </p:nvSpPr>
          <p:spPr>
            <a:xfrm>
              <a:off x="1493287" y="1737545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7" name="Google Shape;13687;p69"/>
            <p:cNvSpPr/>
            <p:nvPr/>
          </p:nvSpPr>
          <p:spPr>
            <a:xfrm>
              <a:off x="1493287" y="1765205"/>
              <a:ext cx="59522" cy="10249"/>
            </a:xfrm>
            <a:custGeom>
              <a:rect b="b" l="l" r="r" t="t"/>
              <a:pathLst>
                <a:path extrusionOk="0" h="322" w="187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8" name="Google Shape;13688;p69"/>
            <p:cNvSpPr/>
            <p:nvPr/>
          </p:nvSpPr>
          <p:spPr>
            <a:xfrm>
              <a:off x="1493287" y="1786818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9" name="Google Shape;13689;p69"/>
            <p:cNvSpPr/>
            <p:nvPr/>
          </p:nvSpPr>
          <p:spPr>
            <a:xfrm>
              <a:off x="1493287" y="1583679"/>
              <a:ext cx="98578" cy="10249"/>
            </a:xfrm>
            <a:custGeom>
              <a:rect b="b" l="l" r="r" t="t"/>
              <a:pathLst>
                <a:path extrusionOk="0" h="322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69"/>
            <p:cNvSpPr/>
            <p:nvPr/>
          </p:nvSpPr>
          <p:spPr>
            <a:xfrm>
              <a:off x="1449330" y="1632951"/>
              <a:ext cx="142535" cy="10249"/>
            </a:xfrm>
            <a:custGeom>
              <a:rect b="b" l="l" r="r" t="t"/>
              <a:pathLst>
                <a:path extrusionOk="0" h="322" w="4478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1" name="Google Shape;13691;p69"/>
            <p:cNvSpPr/>
            <p:nvPr/>
          </p:nvSpPr>
          <p:spPr>
            <a:xfrm>
              <a:off x="1493287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2" name="Google Shape;13692;p69"/>
            <p:cNvSpPr/>
            <p:nvPr/>
          </p:nvSpPr>
          <p:spPr>
            <a:xfrm>
              <a:off x="1531579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69"/>
            <p:cNvSpPr/>
            <p:nvPr/>
          </p:nvSpPr>
          <p:spPr>
            <a:xfrm>
              <a:off x="1449712" y="1583679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4" name="Google Shape;13694;p69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95" name="Google Shape;13695;p69"/>
            <p:cNvSpPr/>
            <p:nvPr/>
          </p:nvSpPr>
          <p:spPr>
            <a:xfrm>
              <a:off x="1092707" y="1504485"/>
              <a:ext cx="107299" cy="136837"/>
            </a:xfrm>
            <a:custGeom>
              <a:rect b="b" l="l" r="r" t="t"/>
              <a:pathLst>
                <a:path extrusionOk="0" h="4299" w="3371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6" name="Google Shape;13696;p69"/>
            <p:cNvSpPr/>
            <p:nvPr/>
          </p:nvSpPr>
          <p:spPr>
            <a:xfrm>
              <a:off x="855096" y="1521896"/>
              <a:ext cx="214152" cy="322183"/>
            </a:xfrm>
            <a:custGeom>
              <a:rect b="b" l="l" r="r" t="t"/>
              <a:pathLst>
                <a:path extrusionOk="0" h="10122" w="6728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7" name="Google Shape;13697;p69"/>
            <p:cNvSpPr/>
            <p:nvPr/>
          </p:nvSpPr>
          <p:spPr>
            <a:xfrm>
              <a:off x="89641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8" name="Google Shape;13698;p69"/>
            <p:cNvSpPr/>
            <p:nvPr/>
          </p:nvSpPr>
          <p:spPr>
            <a:xfrm>
              <a:off x="101539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69"/>
            <p:cNvSpPr/>
            <p:nvPr/>
          </p:nvSpPr>
          <p:spPr>
            <a:xfrm>
              <a:off x="1057471" y="1522660"/>
              <a:ext cx="178534" cy="186110"/>
            </a:xfrm>
            <a:custGeom>
              <a:rect b="b" l="l" r="r" t="t"/>
              <a:pathLst>
                <a:path extrusionOk="0" h="5847" w="5609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0" name="Google Shape;13700;p69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701" name="Google Shape;13701;p69"/>
            <p:cNvSpPr/>
            <p:nvPr/>
          </p:nvSpPr>
          <p:spPr>
            <a:xfrm>
              <a:off x="1819576" y="1511679"/>
              <a:ext cx="352103" cy="352103"/>
            </a:xfrm>
            <a:custGeom>
              <a:rect b="b" l="l" r="r" t="t"/>
              <a:pathLst>
                <a:path extrusionOk="0" h="11062" w="11062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2" name="Google Shape;13702;p69"/>
            <p:cNvSpPr/>
            <p:nvPr/>
          </p:nvSpPr>
          <p:spPr>
            <a:xfrm>
              <a:off x="1885146" y="1578204"/>
              <a:ext cx="182322" cy="180603"/>
            </a:xfrm>
            <a:custGeom>
              <a:rect b="b" l="l" r="r" t="t"/>
              <a:pathLst>
                <a:path extrusionOk="0" h="5674" w="5728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3" name="Google Shape;13703;p69"/>
            <p:cNvSpPr/>
            <p:nvPr/>
          </p:nvSpPr>
          <p:spPr>
            <a:xfrm>
              <a:off x="1923820" y="1610193"/>
              <a:ext cx="183054" cy="186874"/>
            </a:xfrm>
            <a:custGeom>
              <a:rect b="b" l="l" r="r" t="t"/>
              <a:pathLst>
                <a:path extrusionOk="0" h="5871" w="5751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69"/>
            <p:cNvSpPr/>
            <p:nvPr/>
          </p:nvSpPr>
          <p:spPr>
            <a:xfrm>
              <a:off x="1974207" y="1638617"/>
              <a:ext cx="43989" cy="15597"/>
            </a:xfrm>
            <a:custGeom>
              <a:rect b="b" l="l" r="r" t="t"/>
              <a:pathLst>
                <a:path extrusionOk="0" h="490" w="1382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5" name="Google Shape;13705;p69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706" name="Google Shape;13706;p69"/>
            <p:cNvSpPr/>
            <p:nvPr/>
          </p:nvSpPr>
          <p:spPr>
            <a:xfrm>
              <a:off x="5621097" y="1539721"/>
              <a:ext cx="324061" cy="316486"/>
            </a:xfrm>
            <a:custGeom>
              <a:rect b="b" l="l" r="r" t="t"/>
              <a:pathLst>
                <a:path extrusionOk="0" h="9943" w="10181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7" name="Google Shape;13707;p69"/>
            <p:cNvSpPr/>
            <p:nvPr/>
          </p:nvSpPr>
          <p:spPr>
            <a:xfrm>
              <a:off x="5669606" y="1500761"/>
              <a:ext cx="322915" cy="316390"/>
            </a:xfrm>
            <a:custGeom>
              <a:rect b="b" l="l" r="r" t="t"/>
              <a:pathLst>
                <a:path extrusionOk="0" h="9940" w="10145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8" name="Google Shape;13708;p69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709" name="Google Shape;13709;p69"/>
            <p:cNvSpPr/>
            <p:nvPr/>
          </p:nvSpPr>
          <p:spPr>
            <a:xfrm>
              <a:off x="4818790" y="1606787"/>
              <a:ext cx="28838" cy="49687"/>
            </a:xfrm>
            <a:custGeom>
              <a:rect b="b" l="l" r="r" t="t"/>
              <a:pathLst>
                <a:path extrusionOk="0" h="1561" w="906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69"/>
            <p:cNvSpPr/>
            <p:nvPr/>
          </p:nvSpPr>
          <p:spPr>
            <a:xfrm>
              <a:off x="4875256" y="1557896"/>
              <a:ext cx="82281" cy="82663"/>
            </a:xfrm>
            <a:custGeom>
              <a:rect b="b" l="l" r="r" t="t"/>
              <a:pathLst>
                <a:path extrusionOk="0" h="2597" w="2585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69"/>
            <p:cNvSpPr/>
            <p:nvPr/>
          </p:nvSpPr>
          <p:spPr>
            <a:xfrm>
              <a:off x="4775215" y="1541599"/>
              <a:ext cx="199001" cy="147850"/>
            </a:xfrm>
            <a:custGeom>
              <a:rect b="b" l="l" r="r" t="t"/>
              <a:pathLst>
                <a:path extrusionOk="0" h="4645" w="6252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2" name="Google Shape;13712;p69"/>
            <p:cNvSpPr/>
            <p:nvPr/>
          </p:nvSpPr>
          <p:spPr>
            <a:xfrm>
              <a:off x="4901803" y="1574957"/>
              <a:ext cx="28838" cy="50069"/>
            </a:xfrm>
            <a:custGeom>
              <a:rect b="b" l="l" r="r" t="t"/>
              <a:pathLst>
                <a:path extrusionOk="0" h="1573" w="906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69"/>
            <p:cNvSpPr/>
            <p:nvPr/>
          </p:nvSpPr>
          <p:spPr>
            <a:xfrm>
              <a:off x="4670239" y="1657269"/>
              <a:ext cx="359679" cy="206163"/>
            </a:xfrm>
            <a:custGeom>
              <a:rect b="b" l="l" r="r" t="t"/>
              <a:pathLst>
                <a:path extrusionOk="0" h="6477" w="1130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14" name="Google Shape;13714;p69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715" name="Google Shape;13715;p69"/>
            <p:cNvSpPr/>
            <p:nvPr/>
          </p:nvSpPr>
          <p:spPr>
            <a:xfrm>
              <a:off x="4310592" y="1585938"/>
              <a:ext cx="125092" cy="163001"/>
            </a:xfrm>
            <a:custGeom>
              <a:rect b="b" l="l" r="r" t="t"/>
              <a:pathLst>
                <a:path extrusionOk="0" h="5121" w="393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69"/>
            <p:cNvSpPr/>
            <p:nvPr/>
          </p:nvSpPr>
          <p:spPr>
            <a:xfrm>
              <a:off x="4248428" y="1536124"/>
              <a:ext cx="253972" cy="152179"/>
            </a:xfrm>
            <a:custGeom>
              <a:rect b="b" l="l" r="r" t="t"/>
              <a:pathLst>
                <a:path extrusionOk="0" h="4781" w="7979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69"/>
            <p:cNvSpPr/>
            <p:nvPr/>
          </p:nvSpPr>
          <p:spPr>
            <a:xfrm>
              <a:off x="4248428" y="1633270"/>
              <a:ext cx="238407" cy="187288"/>
            </a:xfrm>
            <a:custGeom>
              <a:rect b="b" l="l" r="r" t="t"/>
              <a:pathLst>
                <a:path extrusionOk="0" h="5884" w="749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69"/>
            <p:cNvSpPr/>
            <p:nvPr/>
          </p:nvSpPr>
          <p:spPr>
            <a:xfrm>
              <a:off x="4212429" y="1502385"/>
              <a:ext cx="321037" cy="353822"/>
            </a:xfrm>
            <a:custGeom>
              <a:rect b="b" l="l" r="r" t="t"/>
              <a:pathLst>
                <a:path extrusionOk="0" h="11116" w="10086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19" name="Google Shape;13719;p69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20" name="Google Shape;13720;p69"/>
            <p:cNvSpPr/>
            <p:nvPr/>
          </p:nvSpPr>
          <p:spPr>
            <a:xfrm>
              <a:off x="2302788" y="1505981"/>
              <a:ext cx="336188" cy="335425"/>
            </a:xfrm>
            <a:custGeom>
              <a:rect b="b" l="l" r="r" t="t"/>
              <a:pathLst>
                <a:path extrusionOk="0" h="10538" w="10562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1" name="Google Shape;13721;p69"/>
            <p:cNvSpPr/>
            <p:nvPr/>
          </p:nvSpPr>
          <p:spPr>
            <a:xfrm>
              <a:off x="2327806" y="1530618"/>
              <a:ext cx="287266" cy="286916"/>
            </a:xfrm>
            <a:custGeom>
              <a:rect b="b" l="l" r="r" t="t"/>
              <a:pathLst>
                <a:path extrusionOk="0" h="9014" w="9025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69"/>
            <p:cNvSpPr/>
            <p:nvPr/>
          </p:nvSpPr>
          <p:spPr>
            <a:xfrm>
              <a:off x="2352061" y="1669333"/>
              <a:ext cx="16679" cy="9485"/>
            </a:xfrm>
            <a:custGeom>
              <a:rect b="b" l="l" r="r" t="t"/>
              <a:pathLst>
                <a:path extrusionOk="0" h="298" w="524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69"/>
            <p:cNvSpPr/>
            <p:nvPr/>
          </p:nvSpPr>
          <p:spPr>
            <a:xfrm>
              <a:off x="2466871" y="1554490"/>
              <a:ext cx="123946" cy="124328"/>
            </a:xfrm>
            <a:custGeom>
              <a:rect b="b" l="l" r="r" t="t"/>
              <a:pathLst>
                <a:path extrusionOk="0" h="3906" w="3894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69"/>
            <p:cNvSpPr/>
            <p:nvPr/>
          </p:nvSpPr>
          <p:spPr>
            <a:xfrm>
              <a:off x="2466107" y="1776950"/>
              <a:ext cx="9517" cy="16711"/>
            </a:xfrm>
            <a:custGeom>
              <a:rect b="b" l="l" r="r" t="t"/>
              <a:pathLst>
                <a:path extrusionOk="0" h="52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69"/>
            <p:cNvSpPr/>
            <p:nvPr/>
          </p:nvSpPr>
          <p:spPr>
            <a:xfrm>
              <a:off x="2384272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69"/>
            <p:cNvSpPr/>
            <p:nvPr/>
          </p:nvSpPr>
          <p:spPr>
            <a:xfrm>
              <a:off x="2541544" y="1745216"/>
              <a:ext cx="15565" cy="15087"/>
            </a:xfrm>
            <a:custGeom>
              <a:rect b="b" l="l" r="r" t="t"/>
              <a:pathLst>
                <a:path extrusionOk="0" h="474" w="489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69"/>
            <p:cNvSpPr/>
            <p:nvPr/>
          </p:nvSpPr>
          <p:spPr>
            <a:xfrm>
              <a:off x="2541544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8" name="Google Shape;13728;p69"/>
            <p:cNvSpPr/>
            <p:nvPr/>
          </p:nvSpPr>
          <p:spPr>
            <a:xfrm>
              <a:off x="2384654" y="1744452"/>
              <a:ext cx="15947" cy="15469"/>
            </a:xfrm>
            <a:custGeom>
              <a:rect b="b" l="l" r="r" t="t"/>
              <a:pathLst>
                <a:path extrusionOk="0" h="486" w="501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69"/>
            <p:cNvSpPr/>
            <p:nvPr/>
          </p:nvSpPr>
          <p:spPr>
            <a:xfrm>
              <a:off x="2360018" y="1624548"/>
              <a:ext cx="18207" cy="12605"/>
            </a:xfrm>
            <a:custGeom>
              <a:rect b="b" l="l" r="r" t="t"/>
              <a:pathLst>
                <a:path extrusionOk="0" h="396" w="572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69"/>
            <p:cNvSpPr/>
            <p:nvPr/>
          </p:nvSpPr>
          <p:spPr>
            <a:xfrm>
              <a:off x="2564271" y="1711126"/>
              <a:ext cx="17475" cy="12796"/>
            </a:xfrm>
            <a:custGeom>
              <a:rect b="b" l="l" r="r" t="t"/>
              <a:pathLst>
                <a:path extrusionOk="0" h="402" w="549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1" name="Google Shape;13731;p69"/>
            <p:cNvSpPr/>
            <p:nvPr/>
          </p:nvSpPr>
          <p:spPr>
            <a:xfrm>
              <a:off x="2507805" y="1563912"/>
              <a:ext cx="14069" cy="16392"/>
            </a:xfrm>
            <a:custGeom>
              <a:rect b="b" l="l" r="r" t="t"/>
              <a:pathLst>
                <a:path extrusionOk="0" h="515" w="442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2" name="Google Shape;13732;p69"/>
            <p:cNvSpPr/>
            <p:nvPr/>
          </p:nvSpPr>
          <p:spPr>
            <a:xfrm>
              <a:off x="2420654" y="1767974"/>
              <a:ext cx="14419" cy="16583"/>
            </a:xfrm>
            <a:custGeom>
              <a:rect b="b" l="l" r="r" t="t"/>
              <a:pathLst>
                <a:path extrusionOk="0" h="521" w="453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69"/>
            <p:cNvSpPr/>
            <p:nvPr/>
          </p:nvSpPr>
          <p:spPr>
            <a:xfrm>
              <a:off x="2422532" y="1562448"/>
              <a:ext cx="14451" cy="17093"/>
            </a:xfrm>
            <a:custGeom>
              <a:rect b="b" l="l" r="r" t="t"/>
              <a:pathLst>
                <a:path extrusionOk="0" h="537" w="454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69"/>
            <p:cNvSpPr/>
            <p:nvPr/>
          </p:nvSpPr>
          <p:spPr>
            <a:xfrm>
              <a:off x="2505545" y="1768770"/>
              <a:ext cx="14037" cy="16552"/>
            </a:xfrm>
            <a:custGeom>
              <a:rect b="b" l="l" r="r" t="t"/>
              <a:pathLst>
                <a:path extrusionOk="0" h="520" w="441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5" name="Google Shape;13735;p69"/>
            <p:cNvSpPr/>
            <p:nvPr/>
          </p:nvSpPr>
          <p:spPr>
            <a:xfrm>
              <a:off x="2565417" y="1625885"/>
              <a:ext cx="17825" cy="13146"/>
            </a:xfrm>
            <a:custGeom>
              <a:rect b="b" l="l" r="r" t="t"/>
              <a:pathLst>
                <a:path extrusionOk="0" h="413" w="56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69"/>
            <p:cNvSpPr/>
            <p:nvPr/>
          </p:nvSpPr>
          <p:spPr>
            <a:xfrm>
              <a:off x="2359254" y="1709312"/>
              <a:ext cx="17825" cy="12732"/>
            </a:xfrm>
            <a:custGeom>
              <a:rect b="b" l="l" r="r" t="t"/>
              <a:pathLst>
                <a:path extrusionOk="0" h="400" w="56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37" name="Google Shape;13737;p69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38" name="Google Shape;13738;p69"/>
            <p:cNvSpPr/>
            <p:nvPr/>
          </p:nvSpPr>
          <p:spPr>
            <a:xfrm>
              <a:off x="3009573" y="1542745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69"/>
            <p:cNvSpPr/>
            <p:nvPr/>
          </p:nvSpPr>
          <p:spPr>
            <a:xfrm>
              <a:off x="2967876" y="154274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69"/>
            <p:cNvSpPr/>
            <p:nvPr/>
          </p:nvSpPr>
          <p:spPr>
            <a:xfrm>
              <a:off x="3061870" y="1563594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1" name="Google Shape;13741;p69"/>
            <p:cNvSpPr/>
            <p:nvPr/>
          </p:nvSpPr>
          <p:spPr>
            <a:xfrm>
              <a:off x="2967876" y="1563594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2" name="Google Shape;13742;p69"/>
            <p:cNvSpPr/>
            <p:nvPr/>
          </p:nvSpPr>
          <p:spPr>
            <a:xfrm>
              <a:off x="2936809" y="1521896"/>
              <a:ext cx="176625" cy="96286"/>
            </a:xfrm>
            <a:custGeom>
              <a:rect b="b" l="l" r="r" t="t"/>
              <a:pathLst>
                <a:path extrusionOk="0" h="3025" w="5549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3" name="Google Shape;13743;p69"/>
            <p:cNvSpPr/>
            <p:nvPr/>
          </p:nvSpPr>
          <p:spPr>
            <a:xfrm>
              <a:off x="2811367" y="1767115"/>
              <a:ext cx="72413" cy="9485"/>
            </a:xfrm>
            <a:custGeom>
              <a:rect b="b" l="l" r="r" t="t"/>
              <a:pathLst>
                <a:path extrusionOk="0" h="298" w="227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4" name="Google Shape;13744;p69"/>
            <p:cNvSpPr/>
            <p:nvPr/>
          </p:nvSpPr>
          <p:spPr>
            <a:xfrm>
              <a:off x="2894730" y="1767115"/>
              <a:ext cx="20117" cy="9485"/>
            </a:xfrm>
            <a:custGeom>
              <a:rect b="b" l="l" r="r" t="t"/>
              <a:pathLst>
                <a:path extrusionOk="0" h="298" w="632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5" name="Google Shape;13745;p69"/>
            <p:cNvSpPr/>
            <p:nvPr/>
          </p:nvSpPr>
          <p:spPr>
            <a:xfrm>
              <a:off x="2811367" y="1787932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6" name="Google Shape;13746;p69"/>
            <p:cNvSpPr/>
            <p:nvPr/>
          </p:nvSpPr>
          <p:spPr>
            <a:xfrm>
              <a:off x="2842815" y="1787932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7" name="Google Shape;13747;p69"/>
            <p:cNvSpPr/>
            <p:nvPr/>
          </p:nvSpPr>
          <p:spPr>
            <a:xfrm>
              <a:off x="2780301" y="1746266"/>
              <a:ext cx="166375" cy="96668"/>
            </a:xfrm>
            <a:custGeom>
              <a:rect b="b" l="l" r="r" t="t"/>
              <a:pathLst>
                <a:path extrusionOk="0" h="3037" w="5227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8" name="Google Shape;13748;p69"/>
            <p:cNvSpPr/>
            <p:nvPr/>
          </p:nvSpPr>
          <p:spPr>
            <a:xfrm>
              <a:off x="3020172" y="1720102"/>
              <a:ext cx="61432" cy="9517"/>
            </a:xfrm>
            <a:custGeom>
              <a:rect b="b" l="l" r="r" t="t"/>
              <a:pathLst>
                <a:path extrusionOk="0" h="299" w="193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9" name="Google Shape;13749;p69"/>
            <p:cNvSpPr/>
            <p:nvPr/>
          </p:nvSpPr>
          <p:spPr>
            <a:xfrm>
              <a:off x="2988724" y="1720102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0" name="Google Shape;13750;p69"/>
            <p:cNvSpPr/>
            <p:nvPr/>
          </p:nvSpPr>
          <p:spPr>
            <a:xfrm>
              <a:off x="2957658" y="1699253"/>
              <a:ext cx="155776" cy="75087"/>
            </a:xfrm>
            <a:custGeom>
              <a:rect b="b" l="l" r="r" t="t"/>
              <a:pathLst>
                <a:path extrusionOk="0" h="2359" w="4894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1" name="Google Shape;13751;p69"/>
            <p:cNvSpPr/>
            <p:nvPr/>
          </p:nvSpPr>
          <p:spPr>
            <a:xfrm>
              <a:off x="2811367" y="1626108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2" name="Google Shape;13752;p69"/>
            <p:cNvSpPr/>
            <p:nvPr/>
          </p:nvSpPr>
          <p:spPr>
            <a:xfrm>
              <a:off x="2895112" y="1626108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3" name="Google Shape;13753;p69"/>
            <p:cNvSpPr/>
            <p:nvPr/>
          </p:nvSpPr>
          <p:spPr>
            <a:xfrm>
              <a:off x="2811367" y="1667805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4" name="Google Shape;13754;p69"/>
            <p:cNvSpPr/>
            <p:nvPr/>
          </p:nvSpPr>
          <p:spPr>
            <a:xfrm>
              <a:off x="2895112" y="166780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5" name="Google Shape;13755;p69"/>
            <p:cNvSpPr/>
            <p:nvPr/>
          </p:nvSpPr>
          <p:spPr>
            <a:xfrm>
              <a:off x="2811367" y="1646957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6" name="Google Shape;13756;p69"/>
            <p:cNvSpPr/>
            <p:nvPr/>
          </p:nvSpPr>
          <p:spPr>
            <a:xfrm>
              <a:off x="2842815" y="1646957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7" name="Google Shape;13757;p69"/>
            <p:cNvSpPr/>
            <p:nvPr/>
          </p:nvSpPr>
          <p:spPr>
            <a:xfrm>
              <a:off x="2780301" y="1605291"/>
              <a:ext cx="176625" cy="117516"/>
            </a:xfrm>
            <a:custGeom>
              <a:rect b="b" l="l" r="r" t="t"/>
              <a:pathLst>
                <a:path extrusionOk="0" h="3692" w="5549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58" name="Google Shape;13758;p69"/>
          <p:cNvSpPr/>
          <p:nvPr/>
        </p:nvSpPr>
        <p:spPr>
          <a:xfrm>
            <a:off x="3358621" y="1823199"/>
            <a:ext cx="15183" cy="9485"/>
          </a:xfrm>
          <a:custGeom>
            <a:rect b="b" l="l" r="r" t="t"/>
            <a:pathLst>
              <a:path extrusionOk="0" h="298" w="477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59" name="Google Shape;13759;p69"/>
          <p:cNvSpPr/>
          <p:nvPr/>
        </p:nvSpPr>
        <p:spPr>
          <a:xfrm>
            <a:off x="3427946" y="1823199"/>
            <a:ext cx="15215" cy="9485"/>
          </a:xfrm>
          <a:custGeom>
            <a:rect b="b" l="l" r="r" t="t"/>
            <a:pathLst>
              <a:path extrusionOk="0" h="298" w="478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60" name="Google Shape;13760;p69"/>
          <p:cNvSpPr/>
          <p:nvPr/>
        </p:nvSpPr>
        <p:spPr>
          <a:xfrm>
            <a:off x="3385135" y="1823199"/>
            <a:ext cx="31480" cy="9485"/>
          </a:xfrm>
          <a:custGeom>
            <a:rect b="b" l="l" r="r" t="t"/>
            <a:pathLst>
              <a:path extrusionOk="0" h="298" w="989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61" name="Google Shape;13761;p69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62" name="Google Shape;13762;p69"/>
            <p:cNvSpPr/>
            <p:nvPr/>
          </p:nvSpPr>
          <p:spPr>
            <a:xfrm>
              <a:off x="3316159" y="1557514"/>
              <a:ext cx="169049" cy="297165"/>
            </a:xfrm>
            <a:custGeom>
              <a:rect b="b" l="l" r="r" t="t"/>
              <a:pathLst>
                <a:path extrusionOk="0" h="9336" w="5311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3" name="Google Shape;13763;p69"/>
            <p:cNvSpPr/>
            <p:nvPr/>
          </p:nvSpPr>
          <p:spPr>
            <a:xfrm>
              <a:off x="3337772" y="1610161"/>
              <a:ext cx="132667" cy="127415"/>
            </a:xfrm>
            <a:custGeom>
              <a:rect b="b" l="l" r="r" t="t"/>
              <a:pathLst>
                <a:path extrusionOk="0" h="4003" w="4168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4" name="Google Shape;13764;p69"/>
            <p:cNvSpPr/>
            <p:nvPr/>
          </p:nvSpPr>
          <p:spPr>
            <a:xfrm>
              <a:off x="3343056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5" name="Google Shape;13765;p69"/>
            <p:cNvSpPr/>
            <p:nvPr/>
          </p:nvSpPr>
          <p:spPr>
            <a:xfrm>
              <a:off x="3417347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6" name="Google Shape;13766;p69"/>
            <p:cNvSpPr/>
            <p:nvPr/>
          </p:nvSpPr>
          <p:spPr>
            <a:xfrm>
              <a:off x="3464710" y="1536315"/>
              <a:ext cx="41729" cy="41315"/>
            </a:xfrm>
            <a:custGeom>
              <a:rect b="b" l="l" r="r" t="t"/>
              <a:pathLst>
                <a:path extrusionOk="0" h="1298" w="1311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7" name="Google Shape;13767;p69"/>
            <p:cNvSpPr/>
            <p:nvPr/>
          </p:nvSpPr>
          <p:spPr>
            <a:xfrm>
              <a:off x="3464710" y="1515085"/>
              <a:ext cx="63342" cy="62546"/>
            </a:xfrm>
            <a:custGeom>
              <a:rect b="b" l="l" r="r" t="t"/>
              <a:pathLst>
                <a:path extrusionOk="0" h="1965" w="199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68" name="Google Shape;13768;p69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69" name="Google Shape;13769;p69"/>
            <p:cNvSpPr/>
            <p:nvPr/>
          </p:nvSpPr>
          <p:spPr>
            <a:xfrm>
              <a:off x="3767509" y="1646957"/>
              <a:ext cx="231213" cy="10663"/>
            </a:xfrm>
            <a:custGeom>
              <a:rect b="b" l="l" r="r" t="t"/>
              <a:pathLst>
                <a:path extrusionOk="0" h="335" w="7264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0" name="Google Shape;13770;p69"/>
            <p:cNvSpPr/>
            <p:nvPr/>
          </p:nvSpPr>
          <p:spPr>
            <a:xfrm>
              <a:off x="3767509" y="1618532"/>
              <a:ext cx="152020" cy="10663"/>
            </a:xfrm>
            <a:custGeom>
              <a:rect b="b" l="l" r="r" t="t"/>
              <a:pathLst>
                <a:path extrusionOk="0" h="335" w="4776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69"/>
            <p:cNvSpPr/>
            <p:nvPr/>
          </p:nvSpPr>
          <p:spPr>
            <a:xfrm>
              <a:off x="3931624" y="1618532"/>
              <a:ext cx="67098" cy="10663"/>
            </a:xfrm>
            <a:custGeom>
              <a:rect b="b" l="l" r="r" t="t"/>
              <a:pathLst>
                <a:path extrusionOk="0" h="335" w="2108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2" name="Google Shape;13772;p69"/>
            <p:cNvSpPr/>
            <p:nvPr/>
          </p:nvSpPr>
          <p:spPr>
            <a:xfrm>
              <a:off x="3767509" y="1590108"/>
              <a:ext cx="39087" cy="10663"/>
            </a:xfrm>
            <a:custGeom>
              <a:rect b="b" l="l" r="r" t="t"/>
              <a:pathLst>
                <a:path extrusionOk="0" h="335" w="122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3" name="Google Shape;13773;p69"/>
            <p:cNvSpPr/>
            <p:nvPr/>
          </p:nvSpPr>
          <p:spPr>
            <a:xfrm>
              <a:off x="3818309" y="1590108"/>
              <a:ext cx="180412" cy="10663"/>
            </a:xfrm>
            <a:custGeom>
              <a:rect b="b" l="l" r="r" t="t"/>
              <a:pathLst>
                <a:path extrusionOk="0" h="335" w="5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74" name="Google Shape;13774;p69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75" name="Google Shape;13775;p69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rect b="b" l="l" r="r" t="t"/>
                <a:pathLst>
                  <a:path extrusionOk="0" h="335" w="2656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6" name="Google Shape;13776;p69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rect b="b" l="l" r="r" t="t"/>
                <a:pathLst>
                  <a:path extrusionOk="0" h="335" w="3882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7" name="Google Shape;13777;p69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rect b="b" l="l" r="r" t="t"/>
                <a:pathLst>
                  <a:path extrusionOk="0" h="335" w="549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8" name="Google Shape;13778;p69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rect b="b" l="l" r="r" t="t"/>
                <a:pathLst>
                  <a:path extrusionOk="0" h="335" w="1394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9" name="Google Shape;13779;p69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rect b="b" l="l" r="r" t="t"/>
                <a:pathLst>
                  <a:path extrusionOk="0" h="9895" w="11372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80" name="Google Shape;13780;p69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81" name="Google Shape;13781;p69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2" name="Google Shape;13782;p69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3" name="Google Shape;13783;p69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4" name="Google Shape;13784;p69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5" name="Google Shape;13785;p69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6" name="Google Shape;13786;p69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7" name="Google Shape;13787;p69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8" name="Google Shape;13788;p69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89" name="Google Shape;13789;p69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90" name="Google Shape;13790;p69"/>
            <p:cNvSpPr/>
            <p:nvPr/>
          </p:nvSpPr>
          <p:spPr>
            <a:xfrm>
              <a:off x="8034034" y="1518109"/>
              <a:ext cx="282746" cy="340358"/>
            </a:xfrm>
            <a:custGeom>
              <a:rect b="b" l="l" r="r" t="t"/>
              <a:pathLst>
                <a:path extrusionOk="0" h="10693" w="8883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1" name="Google Shape;13791;p69"/>
            <p:cNvSpPr/>
            <p:nvPr/>
          </p:nvSpPr>
          <p:spPr>
            <a:xfrm>
              <a:off x="8161736" y="1632569"/>
              <a:ext cx="28456" cy="173601"/>
            </a:xfrm>
            <a:custGeom>
              <a:rect b="b" l="l" r="r" t="t"/>
              <a:pathLst>
                <a:path extrusionOk="0" h="5454" w="894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2" name="Google Shape;13792;p69"/>
            <p:cNvSpPr/>
            <p:nvPr/>
          </p:nvSpPr>
          <p:spPr>
            <a:xfrm>
              <a:off x="8214796" y="1632951"/>
              <a:ext cx="33008" cy="173601"/>
            </a:xfrm>
            <a:custGeom>
              <a:rect b="b" l="l" r="r" t="t"/>
              <a:pathLst>
                <a:path extrusionOk="0" h="5454" w="1037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3" name="Google Shape;13793;p69"/>
            <p:cNvSpPr/>
            <p:nvPr/>
          </p:nvSpPr>
          <p:spPr>
            <a:xfrm>
              <a:off x="8103391" y="1632569"/>
              <a:ext cx="33390" cy="173601"/>
            </a:xfrm>
            <a:custGeom>
              <a:rect b="b" l="l" r="r" t="t"/>
              <a:pathLst>
                <a:path extrusionOk="0" h="5454" w="1049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94" name="Google Shape;13794;p69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95" name="Google Shape;13795;p69"/>
            <p:cNvSpPr/>
            <p:nvPr/>
          </p:nvSpPr>
          <p:spPr>
            <a:xfrm>
              <a:off x="7582302" y="1499934"/>
              <a:ext cx="369133" cy="360411"/>
            </a:xfrm>
            <a:custGeom>
              <a:rect b="b" l="l" r="r" t="t"/>
              <a:pathLst>
                <a:path extrusionOk="0" h="11323" w="11597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6" name="Google Shape;13796;p69"/>
            <p:cNvSpPr/>
            <p:nvPr/>
          </p:nvSpPr>
          <p:spPr>
            <a:xfrm>
              <a:off x="7850598" y="1634829"/>
              <a:ext cx="77729" cy="51214"/>
            </a:xfrm>
            <a:custGeom>
              <a:rect b="b" l="l" r="r" t="t"/>
              <a:pathLst>
                <a:path extrusionOk="0" h="1609" w="2442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7" name="Google Shape;13797;p69"/>
            <p:cNvSpPr/>
            <p:nvPr/>
          </p:nvSpPr>
          <p:spPr>
            <a:xfrm>
              <a:off x="7753962" y="1635593"/>
              <a:ext cx="70917" cy="48541"/>
            </a:xfrm>
            <a:custGeom>
              <a:rect b="b" l="l" r="r" t="t"/>
              <a:pathLst>
                <a:path extrusionOk="0" h="1525" w="2228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8" name="Google Shape;13798;p69"/>
            <p:cNvSpPr/>
            <p:nvPr/>
          </p:nvSpPr>
          <p:spPr>
            <a:xfrm>
              <a:off x="7750174" y="1695465"/>
              <a:ext cx="180794" cy="31862"/>
            </a:xfrm>
            <a:custGeom>
              <a:rect b="b" l="l" r="r" t="t"/>
              <a:pathLst>
                <a:path extrusionOk="0" h="1001" w="568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9" name="Google Shape;13799;p69"/>
            <p:cNvSpPr/>
            <p:nvPr/>
          </p:nvSpPr>
          <p:spPr>
            <a:xfrm>
              <a:off x="7613750" y="1535424"/>
              <a:ext cx="43225" cy="32371"/>
            </a:xfrm>
            <a:custGeom>
              <a:rect b="b" l="l" r="r" t="t"/>
              <a:pathLst>
                <a:path extrusionOk="0" h="1017" w="1358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803" name="Shape 13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04" name="Google Shape;13804;p7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9"/>
          <p:cNvPicPr preferRelativeResize="0"/>
          <p:nvPr/>
        </p:nvPicPr>
        <p:blipFill rotWithShape="1">
          <a:blip r:embed="rId3">
            <a:alphaModFix/>
          </a:blip>
          <a:srcRect b="5593" l="48719" r="8528" t="18400"/>
          <a:stretch/>
        </p:blipFill>
        <p:spPr>
          <a:xfrm>
            <a:off x="1043675" y="971725"/>
            <a:ext cx="3200100" cy="3200100"/>
          </a:xfrm>
          <a:prstGeom prst="roundRect">
            <a:avLst>
              <a:gd fmla="val 6926" name="adj"/>
            </a:avLst>
          </a:prstGeom>
          <a:noFill/>
          <a:ln>
            <a:noFill/>
          </a:ln>
        </p:spPr>
      </p:pic>
      <p:sp>
        <p:nvSpPr>
          <p:cNvPr id="220" name="Google Shape;220;p29"/>
          <p:cNvSpPr/>
          <p:nvPr/>
        </p:nvSpPr>
        <p:spPr>
          <a:xfrm>
            <a:off x="4572000" y="2338412"/>
            <a:ext cx="1319014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9"/>
          <p:cNvSpPr txBox="1"/>
          <p:nvPr>
            <p:ph idx="2" type="title"/>
          </p:nvPr>
        </p:nvSpPr>
        <p:spPr>
          <a:xfrm>
            <a:off x="4572000" y="1446210"/>
            <a:ext cx="3055800" cy="11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22" name="Google Shape;222;p29"/>
          <p:cNvSpPr txBox="1"/>
          <p:nvPr>
            <p:ph idx="1" type="subTitle"/>
          </p:nvPr>
        </p:nvSpPr>
        <p:spPr>
          <a:xfrm>
            <a:off x="4572000" y="3657275"/>
            <a:ext cx="2595600" cy="6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sp>
        <p:nvSpPr>
          <p:cNvPr id="223" name="Google Shape;223;p29"/>
          <p:cNvSpPr txBox="1"/>
          <p:nvPr>
            <p:ph type="title"/>
          </p:nvPr>
        </p:nvSpPr>
        <p:spPr>
          <a:xfrm>
            <a:off x="4572000" y="2830187"/>
            <a:ext cx="3856500" cy="46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Project</a:t>
            </a:r>
            <a:endParaRPr/>
          </a:p>
        </p:txBody>
      </p:sp>
      <p:sp>
        <p:nvSpPr>
          <p:cNvPr id="224" name="Google Shape;224;p29"/>
          <p:cNvSpPr/>
          <p:nvPr/>
        </p:nvSpPr>
        <p:spPr>
          <a:xfrm>
            <a:off x="1043675" y="971725"/>
            <a:ext cx="3200100" cy="3200100"/>
          </a:xfrm>
          <a:prstGeom prst="roundRect">
            <a:avLst>
              <a:gd fmla="val 7821" name="adj"/>
            </a:avLst>
          </a:prstGeom>
          <a:solidFill>
            <a:srgbClr val="FBA83E">
              <a:alpha val="5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9"/>
          <p:cNvSpPr/>
          <p:nvPr/>
        </p:nvSpPr>
        <p:spPr>
          <a:xfrm>
            <a:off x="4519851" y="1004238"/>
            <a:ext cx="1222164" cy="735805"/>
          </a:xfrm>
          <a:custGeom>
            <a:rect b="b" l="l" r="r" t="t"/>
            <a:pathLst>
              <a:path extrusionOk="0" h="17964" w="29838">
                <a:moveTo>
                  <a:pt x="14247" y="261"/>
                </a:moveTo>
                <a:cubicBezTo>
                  <a:pt x="14292" y="261"/>
                  <a:pt x="14337" y="264"/>
                  <a:pt x="14384" y="270"/>
                </a:cubicBezTo>
                <a:cubicBezTo>
                  <a:pt x="15253" y="425"/>
                  <a:pt x="16134" y="425"/>
                  <a:pt x="17015" y="520"/>
                </a:cubicBezTo>
                <a:cubicBezTo>
                  <a:pt x="18098" y="627"/>
                  <a:pt x="19182" y="746"/>
                  <a:pt x="20265" y="865"/>
                </a:cubicBezTo>
                <a:cubicBezTo>
                  <a:pt x="20623" y="901"/>
                  <a:pt x="20968" y="949"/>
                  <a:pt x="21325" y="985"/>
                </a:cubicBezTo>
                <a:cubicBezTo>
                  <a:pt x="22409" y="1080"/>
                  <a:pt x="23504" y="1163"/>
                  <a:pt x="24587" y="1282"/>
                </a:cubicBezTo>
                <a:cubicBezTo>
                  <a:pt x="25516" y="1377"/>
                  <a:pt x="26445" y="1520"/>
                  <a:pt x="27373" y="1627"/>
                </a:cubicBezTo>
                <a:cubicBezTo>
                  <a:pt x="27826" y="1687"/>
                  <a:pt x="28278" y="1735"/>
                  <a:pt x="28719" y="1794"/>
                </a:cubicBezTo>
                <a:cubicBezTo>
                  <a:pt x="28862" y="1806"/>
                  <a:pt x="29028" y="1794"/>
                  <a:pt x="29159" y="1937"/>
                </a:cubicBezTo>
                <a:cubicBezTo>
                  <a:pt x="29100" y="2056"/>
                  <a:pt x="28981" y="2104"/>
                  <a:pt x="28874" y="2151"/>
                </a:cubicBezTo>
                <a:cubicBezTo>
                  <a:pt x="28124" y="2485"/>
                  <a:pt x="27362" y="2818"/>
                  <a:pt x="26611" y="3140"/>
                </a:cubicBezTo>
                <a:cubicBezTo>
                  <a:pt x="26004" y="3401"/>
                  <a:pt x="25397" y="3663"/>
                  <a:pt x="24790" y="3913"/>
                </a:cubicBezTo>
                <a:cubicBezTo>
                  <a:pt x="23766" y="4342"/>
                  <a:pt x="22742" y="4759"/>
                  <a:pt x="21718" y="5187"/>
                </a:cubicBezTo>
                <a:cubicBezTo>
                  <a:pt x="20861" y="5556"/>
                  <a:pt x="20003" y="5937"/>
                  <a:pt x="19146" y="6318"/>
                </a:cubicBezTo>
                <a:cubicBezTo>
                  <a:pt x="18372" y="6652"/>
                  <a:pt x="17598" y="7009"/>
                  <a:pt x="16836" y="7354"/>
                </a:cubicBezTo>
                <a:cubicBezTo>
                  <a:pt x="16574" y="7461"/>
                  <a:pt x="16313" y="7581"/>
                  <a:pt x="16062" y="7712"/>
                </a:cubicBezTo>
                <a:cubicBezTo>
                  <a:pt x="15907" y="7794"/>
                  <a:pt x="15744" y="7827"/>
                  <a:pt x="15568" y="7827"/>
                </a:cubicBezTo>
                <a:cubicBezTo>
                  <a:pt x="15516" y="7827"/>
                  <a:pt x="15462" y="7824"/>
                  <a:pt x="15408" y="7819"/>
                </a:cubicBezTo>
                <a:cubicBezTo>
                  <a:pt x="13765" y="7664"/>
                  <a:pt x="12122" y="7521"/>
                  <a:pt x="10478" y="7354"/>
                </a:cubicBezTo>
                <a:cubicBezTo>
                  <a:pt x="9407" y="7247"/>
                  <a:pt x="8347" y="7116"/>
                  <a:pt x="7288" y="6997"/>
                </a:cubicBezTo>
                <a:cubicBezTo>
                  <a:pt x="6871" y="6950"/>
                  <a:pt x="6466" y="6926"/>
                  <a:pt x="6049" y="6878"/>
                </a:cubicBezTo>
                <a:cubicBezTo>
                  <a:pt x="5966" y="6866"/>
                  <a:pt x="5859" y="6890"/>
                  <a:pt x="5799" y="6795"/>
                </a:cubicBezTo>
                <a:cubicBezTo>
                  <a:pt x="5966" y="6676"/>
                  <a:pt x="6156" y="6664"/>
                  <a:pt x="6335" y="6616"/>
                </a:cubicBezTo>
                <a:cubicBezTo>
                  <a:pt x="7395" y="6354"/>
                  <a:pt x="8442" y="6033"/>
                  <a:pt x="9466" y="5687"/>
                </a:cubicBezTo>
                <a:cubicBezTo>
                  <a:pt x="10074" y="5485"/>
                  <a:pt x="10657" y="5235"/>
                  <a:pt x="11264" y="5033"/>
                </a:cubicBezTo>
                <a:cubicBezTo>
                  <a:pt x="12086" y="4759"/>
                  <a:pt x="12919" y="4509"/>
                  <a:pt x="13741" y="4247"/>
                </a:cubicBezTo>
                <a:cubicBezTo>
                  <a:pt x="14074" y="4140"/>
                  <a:pt x="14408" y="4021"/>
                  <a:pt x="14741" y="3890"/>
                </a:cubicBezTo>
                <a:cubicBezTo>
                  <a:pt x="14884" y="3830"/>
                  <a:pt x="15003" y="3747"/>
                  <a:pt x="15122" y="3663"/>
                </a:cubicBezTo>
                <a:cubicBezTo>
                  <a:pt x="15265" y="3556"/>
                  <a:pt x="15289" y="3401"/>
                  <a:pt x="15217" y="3259"/>
                </a:cubicBezTo>
                <a:cubicBezTo>
                  <a:pt x="15146" y="3128"/>
                  <a:pt x="15039" y="3068"/>
                  <a:pt x="14896" y="3068"/>
                </a:cubicBezTo>
                <a:cubicBezTo>
                  <a:pt x="14836" y="3068"/>
                  <a:pt x="14789" y="3080"/>
                  <a:pt x="14729" y="3104"/>
                </a:cubicBezTo>
                <a:cubicBezTo>
                  <a:pt x="13693" y="3425"/>
                  <a:pt x="12657" y="3759"/>
                  <a:pt x="11610" y="4080"/>
                </a:cubicBezTo>
                <a:cubicBezTo>
                  <a:pt x="11002" y="4271"/>
                  <a:pt x="10395" y="4485"/>
                  <a:pt x="9788" y="4652"/>
                </a:cubicBezTo>
                <a:cubicBezTo>
                  <a:pt x="9074" y="4842"/>
                  <a:pt x="8383" y="5092"/>
                  <a:pt x="7692" y="5318"/>
                </a:cubicBezTo>
                <a:cubicBezTo>
                  <a:pt x="6835" y="5580"/>
                  <a:pt x="5966" y="5854"/>
                  <a:pt x="5109" y="6116"/>
                </a:cubicBezTo>
                <a:cubicBezTo>
                  <a:pt x="4680" y="6259"/>
                  <a:pt x="4251" y="6378"/>
                  <a:pt x="3823" y="6533"/>
                </a:cubicBezTo>
                <a:cubicBezTo>
                  <a:pt x="3699" y="6577"/>
                  <a:pt x="3582" y="6601"/>
                  <a:pt x="3457" y="6601"/>
                </a:cubicBezTo>
                <a:cubicBezTo>
                  <a:pt x="3413" y="6601"/>
                  <a:pt x="3369" y="6598"/>
                  <a:pt x="3323" y="6592"/>
                </a:cubicBezTo>
                <a:cubicBezTo>
                  <a:pt x="2525" y="6485"/>
                  <a:pt x="1727" y="6378"/>
                  <a:pt x="930" y="6271"/>
                </a:cubicBezTo>
                <a:cubicBezTo>
                  <a:pt x="822" y="6259"/>
                  <a:pt x="703" y="6259"/>
                  <a:pt x="620" y="6128"/>
                </a:cubicBezTo>
                <a:cubicBezTo>
                  <a:pt x="1025" y="5937"/>
                  <a:pt x="1442" y="5747"/>
                  <a:pt x="1846" y="5556"/>
                </a:cubicBezTo>
                <a:cubicBezTo>
                  <a:pt x="2918" y="5092"/>
                  <a:pt x="3978" y="4616"/>
                  <a:pt x="5049" y="4163"/>
                </a:cubicBezTo>
                <a:cubicBezTo>
                  <a:pt x="5954" y="3782"/>
                  <a:pt x="6859" y="3449"/>
                  <a:pt x="7764" y="3068"/>
                </a:cubicBezTo>
                <a:cubicBezTo>
                  <a:pt x="8847" y="2604"/>
                  <a:pt x="9931" y="2128"/>
                  <a:pt x="11014" y="1639"/>
                </a:cubicBezTo>
                <a:cubicBezTo>
                  <a:pt x="11955" y="1223"/>
                  <a:pt x="12895" y="782"/>
                  <a:pt x="13836" y="353"/>
                </a:cubicBezTo>
                <a:cubicBezTo>
                  <a:pt x="13971" y="290"/>
                  <a:pt x="14107" y="261"/>
                  <a:pt x="14247" y="261"/>
                </a:cubicBezTo>
                <a:close/>
                <a:moveTo>
                  <a:pt x="23685" y="4699"/>
                </a:moveTo>
                <a:cubicBezTo>
                  <a:pt x="23771" y="4699"/>
                  <a:pt x="23820" y="4759"/>
                  <a:pt x="23837" y="4890"/>
                </a:cubicBezTo>
                <a:cubicBezTo>
                  <a:pt x="23921" y="5461"/>
                  <a:pt x="24004" y="6045"/>
                  <a:pt x="24075" y="6628"/>
                </a:cubicBezTo>
                <a:cubicBezTo>
                  <a:pt x="24123" y="6938"/>
                  <a:pt x="24159" y="7259"/>
                  <a:pt x="24206" y="7569"/>
                </a:cubicBezTo>
                <a:lnTo>
                  <a:pt x="24218" y="7569"/>
                </a:lnTo>
                <a:cubicBezTo>
                  <a:pt x="24337" y="8426"/>
                  <a:pt x="24433" y="9295"/>
                  <a:pt x="24575" y="10140"/>
                </a:cubicBezTo>
                <a:cubicBezTo>
                  <a:pt x="24611" y="10414"/>
                  <a:pt x="24528" y="10569"/>
                  <a:pt x="24325" y="10712"/>
                </a:cubicBezTo>
                <a:cubicBezTo>
                  <a:pt x="23397" y="11367"/>
                  <a:pt x="22397" y="11879"/>
                  <a:pt x="21349" y="12284"/>
                </a:cubicBezTo>
                <a:cubicBezTo>
                  <a:pt x="20765" y="12510"/>
                  <a:pt x="20194" y="12760"/>
                  <a:pt x="19599" y="12926"/>
                </a:cubicBezTo>
                <a:cubicBezTo>
                  <a:pt x="18051" y="13343"/>
                  <a:pt x="16467" y="13617"/>
                  <a:pt x="14872" y="13700"/>
                </a:cubicBezTo>
                <a:cubicBezTo>
                  <a:pt x="14574" y="13720"/>
                  <a:pt x="14276" y="13729"/>
                  <a:pt x="13979" y="13729"/>
                </a:cubicBezTo>
                <a:cubicBezTo>
                  <a:pt x="13019" y="13729"/>
                  <a:pt x="12064" y="13634"/>
                  <a:pt x="11109" y="13498"/>
                </a:cubicBezTo>
                <a:cubicBezTo>
                  <a:pt x="10395" y="13391"/>
                  <a:pt x="9693" y="13260"/>
                  <a:pt x="9002" y="13069"/>
                </a:cubicBezTo>
                <a:cubicBezTo>
                  <a:pt x="8931" y="13046"/>
                  <a:pt x="8859" y="13034"/>
                  <a:pt x="8788" y="13010"/>
                </a:cubicBezTo>
                <a:cubicBezTo>
                  <a:pt x="8514" y="12950"/>
                  <a:pt x="8395" y="12795"/>
                  <a:pt x="8359" y="12510"/>
                </a:cubicBezTo>
                <a:cubicBezTo>
                  <a:pt x="8157" y="10926"/>
                  <a:pt x="7942" y="9343"/>
                  <a:pt x="7728" y="7747"/>
                </a:cubicBezTo>
                <a:cubicBezTo>
                  <a:pt x="7716" y="7676"/>
                  <a:pt x="7704" y="7604"/>
                  <a:pt x="7704" y="7533"/>
                </a:cubicBezTo>
                <a:cubicBezTo>
                  <a:pt x="7704" y="7424"/>
                  <a:pt x="7754" y="7365"/>
                  <a:pt x="7845" y="7365"/>
                </a:cubicBezTo>
                <a:cubicBezTo>
                  <a:pt x="7853" y="7365"/>
                  <a:pt x="7862" y="7365"/>
                  <a:pt x="7871" y="7366"/>
                </a:cubicBezTo>
                <a:cubicBezTo>
                  <a:pt x="8157" y="7378"/>
                  <a:pt x="8431" y="7402"/>
                  <a:pt x="8716" y="7426"/>
                </a:cubicBezTo>
                <a:cubicBezTo>
                  <a:pt x="9966" y="7569"/>
                  <a:pt x="11217" y="7723"/>
                  <a:pt x="12467" y="7819"/>
                </a:cubicBezTo>
                <a:cubicBezTo>
                  <a:pt x="13395" y="7878"/>
                  <a:pt x="14300" y="7962"/>
                  <a:pt x="15229" y="8033"/>
                </a:cubicBezTo>
                <a:cubicBezTo>
                  <a:pt x="15397" y="8052"/>
                  <a:pt x="15580" y="8107"/>
                  <a:pt x="15749" y="8107"/>
                </a:cubicBezTo>
                <a:cubicBezTo>
                  <a:pt x="15795" y="8107"/>
                  <a:pt x="15840" y="8103"/>
                  <a:pt x="15884" y="8093"/>
                </a:cubicBezTo>
                <a:cubicBezTo>
                  <a:pt x="16122" y="8057"/>
                  <a:pt x="16336" y="7914"/>
                  <a:pt x="16563" y="7807"/>
                </a:cubicBezTo>
                <a:cubicBezTo>
                  <a:pt x="18587" y="6866"/>
                  <a:pt x="20611" y="5926"/>
                  <a:pt x="22682" y="5092"/>
                </a:cubicBezTo>
                <a:cubicBezTo>
                  <a:pt x="22980" y="4973"/>
                  <a:pt x="23278" y="4842"/>
                  <a:pt x="23575" y="4723"/>
                </a:cubicBezTo>
                <a:cubicBezTo>
                  <a:pt x="23617" y="4707"/>
                  <a:pt x="23654" y="4699"/>
                  <a:pt x="23685" y="4699"/>
                </a:cubicBezTo>
                <a:close/>
                <a:moveTo>
                  <a:pt x="14765" y="3408"/>
                </a:moveTo>
                <a:cubicBezTo>
                  <a:pt x="14790" y="3408"/>
                  <a:pt x="14816" y="3413"/>
                  <a:pt x="14848" y="3413"/>
                </a:cubicBezTo>
                <a:cubicBezTo>
                  <a:pt x="14872" y="3532"/>
                  <a:pt x="14777" y="3568"/>
                  <a:pt x="14705" y="3592"/>
                </a:cubicBezTo>
                <a:cubicBezTo>
                  <a:pt x="14110" y="3818"/>
                  <a:pt x="13515" y="4044"/>
                  <a:pt x="12895" y="4211"/>
                </a:cubicBezTo>
                <a:cubicBezTo>
                  <a:pt x="12372" y="4354"/>
                  <a:pt x="11848" y="4533"/>
                  <a:pt x="11336" y="4711"/>
                </a:cubicBezTo>
                <a:cubicBezTo>
                  <a:pt x="10490" y="5009"/>
                  <a:pt x="9645" y="5330"/>
                  <a:pt x="8800" y="5628"/>
                </a:cubicBezTo>
                <a:cubicBezTo>
                  <a:pt x="8300" y="5795"/>
                  <a:pt x="7788" y="5926"/>
                  <a:pt x="7288" y="6068"/>
                </a:cubicBezTo>
                <a:cubicBezTo>
                  <a:pt x="6573" y="6271"/>
                  <a:pt x="5871" y="6473"/>
                  <a:pt x="5168" y="6664"/>
                </a:cubicBezTo>
                <a:cubicBezTo>
                  <a:pt x="5002" y="6711"/>
                  <a:pt x="4835" y="6735"/>
                  <a:pt x="4668" y="6771"/>
                </a:cubicBezTo>
                <a:cubicBezTo>
                  <a:pt x="4418" y="6830"/>
                  <a:pt x="4323" y="6938"/>
                  <a:pt x="4359" y="7211"/>
                </a:cubicBezTo>
                <a:cubicBezTo>
                  <a:pt x="4418" y="7866"/>
                  <a:pt x="4502" y="8521"/>
                  <a:pt x="4585" y="9176"/>
                </a:cubicBezTo>
                <a:cubicBezTo>
                  <a:pt x="4740" y="10236"/>
                  <a:pt x="4894" y="11295"/>
                  <a:pt x="5061" y="12355"/>
                </a:cubicBezTo>
                <a:cubicBezTo>
                  <a:pt x="5168" y="13022"/>
                  <a:pt x="5299" y="13688"/>
                  <a:pt x="5323" y="14367"/>
                </a:cubicBezTo>
                <a:cubicBezTo>
                  <a:pt x="5335" y="14450"/>
                  <a:pt x="5371" y="14558"/>
                  <a:pt x="5228" y="14665"/>
                </a:cubicBezTo>
                <a:cubicBezTo>
                  <a:pt x="5192" y="14558"/>
                  <a:pt x="5168" y="14486"/>
                  <a:pt x="5156" y="14415"/>
                </a:cubicBezTo>
                <a:cubicBezTo>
                  <a:pt x="5037" y="13593"/>
                  <a:pt x="4906" y="12784"/>
                  <a:pt x="4787" y="11962"/>
                </a:cubicBezTo>
                <a:cubicBezTo>
                  <a:pt x="4561" y="10414"/>
                  <a:pt x="4347" y="8866"/>
                  <a:pt x="4121" y="7331"/>
                </a:cubicBezTo>
                <a:cubicBezTo>
                  <a:pt x="4097" y="7211"/>
                  <a:pt x="4085" y="7104"/>
                  <a:pt x="4073" y="6985"/>
                </a:cubicBezTo>
                <a:cubicBezTo>
                  <a:pt x="4049" y="6807"/>
                  <a:pt x="4073" y="6759"/>
                  <a:pt x="4251" y="6688"/>
                </a:cubicBezTo>
                <a:cubicBezTo>
                  <a:pt x="4525" y="6580"/>
                  <a:pt x="4823" y="6509"/>
                  <a:pt x="5097" y="6414"/>
                </a:cubicBezTo>
                <a:cubicBezTo>
                  <a:pt x="6240" y="6045"/>
                  <a:pt x="7407" y="5711"/>
                  <a:pt x="8550" y="5354"/>
                </a:cubicBezTo>
                <a:cubicBezTo>
                  <a:pt x="9788" y="4973"/>
                  <a:pt x="11026" y="4580"/>
                  <a:pt x="12252" y="4187"/>
                </a:cubicBezTo>
                <a:cubicBezTo>
                  <a:pt x="13086" y="3925"/>
                  <a:pt x="13907" y="3663"/>
                  <a:pt x="14729" y="3413"/>
                </a:cubicBezTo>
                <a:cubicBezTo>
                  <a:pt x="14741" y="3409"/>
                  <a:pt x="14753" y="3408"/>
                  <a:pt x="14765" y="3408"/>
                </a:cubicBezTo>
                <a:close/>
                <a:moveTo>
                  <a:pt x="24587" y="10843"/>
                </a:moveTo>
                <a:cubicBezTo>
                  <a:pt x="24718" y="11033"/>
                  <a:pt x="24730" y="11212"/>
                  <a:pt x="24718" y="11391"/>
                </a:cubicBezTo>
                <a:cubicBezTo>
                  <a:pt x="24695" y="11557"/>
                  <a:pt x="24564" y="11652"/>
                  <a:pt x="24444" y="11736"/>
                </a:cubicBezTo>
                <a:cubicBezTo>
                  <a:pt x="23825" y="12200"/>
                  <a:pt x="23182" y="12629"/>
                  <a:pt x="22468" y="12926"/>
                </a:cubicBezTo>
                <a:cubicBezTo>
                  <a:pt x="21777" y="13212"/>
                  <a:pt x="21087" y="13522"/>
                  <a:pt x="20373" y="13748"/>
                </a:cubicBezTo>
                <a:cubicBezTo>
                  <a:pt x="19682" y="13974"/>
                  <a:pt x="18956" y="14129"/>
                  <a:pt x="18241" y="14272"/>
                </a:cubicBezTo>
                <a:cubicBezTo>
                  <a:pt x="16967" y="14534"/>
                  <a:pt x="15681" y="14724"/>
                  <a:pt x="14384" y="14736"/>
                </a:cubicBezTo>
                <a:cubicBezTo>
                  <a:pt x="12610" y="14736"/>
                  <a:pt x="10859" y="14522"/>
                  <a:pt x="9157" y="14034"/>
                </a:cubicBezTo>
                <a:cubicBezTo>
                  <a:pt x="9097" y="14022"/>
                  <a:pt x="9038" y="14010"/>
                  <a:pt x="8990" y="13986"/>
                </a:cubicBezTo>
                <a:cubicBezTo>
                  <a:pt x="8514" y="13831"/>
                  <a:pt x="8514" y="13831"/>
                  <a:pt x="8514" y="13212"/>
                </a:cubicBezTo>
                <a:lnTo>
                  <a:pt x="8514" y="13212"/>
                </a:lnTo>
                <a:cubicBezTo>
                  <a:pt x="9300" y="13355"/>
                  <a:pt x="10038" y="13617"/>
                  <a:pt x="10824" y="13712"/>
                </a:cubicBezTo>
                <a:cubicBezTo>
                  <a:pt x="11621" y="13808"/>
                  <a:pt x="12419" y="13915"/>
                  <a:pt x="13229" y="13950"/>
                </a:cubicBezTo>
                <a:cubicBezTo>
                  <a:pt x="13622" y="13962"/>
                  <a:pt x="14018" y="13977"/>
                  <a:pt x="14413" y="13977"/>
                </a:cubicBezTo>
                <a:cubicBezTo>
                  <a:pt x="14809" y="13977"/>
                  <a:pt x="15205" y="13962"/>
                  <a:pt x="15598" y="13915"/>
                </a:cubicBezTo>
                <a:cubicBezTo>
                  <a:pt x="16396" y="13808"/>
                  <a:pt x="17194" y="13653"/>
                  <a:pt x="17991" y="13546"/>
                </a:cubicBezTo>
                <a:cubicBezTo>
                  <a:pt x="18777" y="13438"/>
                  <a:pt x="19539" y="13236"/>
                  <a:pt x="20289" y="12974"/>
                </a:cubicBezTo>
                <a:cubicBezTo>
                  <a:pt x="21039" y="12700"/>
                  <a:pt x="21801" y="12403"/>
                  <a:pt x="22528" y="12057"/>
                </a:cubicBezTo>
                <a:cubicBezTo>
                  <a:pt x="23242" y="11712"/>
                  <a:pt x="23909" y="11307"/>
                  <a:pt x="24587" y="10843"/>
                </a:cubicBezTo>
                <a:close/>
                <a:moveTo>
                  <a:pt x="5307" y="15033"/>
                </a:moveTo>
                <a:cubicBezTo>
                  <a:pt x="5350" y="15033"/>
                  <a:pt x="5388" y="15069"/>
                  <a:pt x="5406" y="15105"/>
                </a:cubicBezTo>
                <a:cubicBezTo>
                  <a:pt x="5490" y="15272"/>
                  <a:pt x="5597" y="15427"/>
                  <a:pt x="5645" y="15605"/>
                </a:cubicBezTo>
                <a:cubicBezTo>
                  <a:pt x="5799" y="16129"/>
                  <a:pt x="6037" y="16617"/>
                  <a:pt x="6240" y="17117"/>
                </a:cubicBezTo>
                <a:cubicBezTo>
                  <a:pt x="6276" y="17189"/>
                  <a:pt x="6299" y="17260"/>
                  <a:pt x="6311" y="17332"/>
                </a:cubicBezTo>
                <a:cubicBezTo>
                  <a:pt x="6323" y="17415"/>
                  <a:pt x="6287" y="17487"/>
                  <a:pt x="6204" y="17510"/>
                </a:cubicBezTo>
                <a:cubicBezTo>
                  <a:pt x="6026" y="17546"/>
                  <a:pt x="5835" y="17570"/>
                  <a:pt x="5645" y="17606"/>
                </a:cubicBezTo>
                <a:cubicBezTo>
                  <a:pt x="5626" y="17603"/>
                  <a:pt x="5608" y="17601"/>
                  <a:pt x="5589" y="17601"/>
                </a:cubicBezTo>
                <a:cubicBezTo>
                  <a:pt x="5452" y="17601"/>
                  <a:pt x="5301" y="17670"/>
                  <a:pt x="5165" y="17670"/>
                </a:cubicBezTo>
                <a:cubicBezTo>
                  <a:pt x="5089" y="17670"/>
                  <a:pt x="5017" y="17649"/>
                  <a:pt x="4954" y="17582"/>
                </a:cubicBezTo>
                <a:cubicBezTo>
                  <a:pt x="4799" y="17415"/>
                  <a:pt x="4942" y="17153"/>
                  <a:pt x="4942" y="16927"/>
                </a:cubicBezTo>
                <a:cubicBezTo>
                  <a:pt x="4930" y="16415"/>
                  <a:pt x="5049" y="15927"/>
                  <a:pt x="5085" y="15415"/>
                </a:cubicBezTo>
                <a:cubicBezTo>
                  <a:pt x="5097" y="15332"/>
                  <a:pt x="5121" y="15236"/>
                  <a:pt x="5156" y="15153"/>
                </a:cubicBezTo>
                <a:cubicBezTo>
                  <a:pt x="5168" y="15105"/>
                  <a:pt x="5228" y="15070"/>
                  <a:pt x="5264" y="15046"/>
                </a:cubicBezTo>
                <a:cubicBezTo>
                  <a:pt x="5278" y="15037"/>
                  <a:pt x="5293" y="15033"/>
                  <a:pt x="5307" y="15033"/>
                </a:cubicBezTo>
                <a:close/>
                <a:moveTo>
                  <a:pt x="14145" y="1"/>
                </a:moveTo>
                <a:cubicBezTo>
                  <a:pt x="13994" y="1"/>
                  <a:pt x="13859" y="37"/>
                  <a:pt x="13717" y="103"/>
                </a:cubicBezTo>
                <a:cubicBezTo>
                  <a:pt x="12705" y="568"/>
                  <a:pt x="11681" y="1044"/>
                  <a:pt x="10645" y="1496"/>
                </a:cubicBezTo>
                <a:cubicBezTo>
                  <a:pt x="9621" y="1961"/>
                  <a:pt x="8597" y="2437"/>
                  <a:pt x="7550" y="2842"/>
                </a:cubicBezTo>
                <a:cubicBezTo>
                  <a:pt x="6490" y="3271"/>
                  <a:pt x="5430" y="3711"/>
                  <a:pt x="4371" y="4163"/>
                </a:cubicBezTo>
                <a:cubicBezTo>
                  <a:pt x="3489" y="4533"/>
                  <a:pt x="2608" y="4914"/>
                  <a:pt x="1727" y="5295"/>
                </a:cubicBezTo>
                <a:cubicBezTo>
                  <a:pt x="1251" y="5497"/>
                  <a:pt x="775" y="5723"/>
                  <a:pt x="299" y="5949"/>
                </a:cubicBezTo>
                <a:cubicBezTo>
                  <a:pt x="168" y="6009"/>
                  <a:pt x="1" y="6092"/>
                  <a:pt x="13" y="6259"/>
                </a:cubicBezTo>
                <a:cubicBezTo>
                  <a:pt x="37" y="6449"/>
                  <a:pt x="227" y="6449"/>
                  <a:pt x="370" y="6473"/>
                </a:cubicBezTo>
                <a:cubicBezTo>
                  <a:pt x="406" y="6485"/>
                  <a:pt x="441" y="6485"/>
                  <a:pt x="477" y="6485"/>
                </a:cubicBezTo>
                <a:cubicBezTo>
                  <a:pt x="1108" y="6580"/>
                  <a:pt x="1751" y="6664"/>
                  <a:pt x="2382" y="6747"/>
                </a:cubicBezTo>
                <a:cubicBezTo>
                  <a:pt x="2763" y="6795"/>
                  <a:pt x="3156" y="6854"/>
                  <a:pt x="3549" y="6914"/>
                </a:cubicBezTo>
                <a:cubicBezTo>
                  <a:pt x="3704" y="6938"/>
                  <a:pt x="3787" y="7021"/>
                  <a:pt x="3811" y="7164"/>
                </a:cubicBezTo>
                <a:cubicBezTo>
                  <a:pt x="3823" y="7235"/>
                  <a:pt x="3835" y="7319"/>
                  <a:pt x="3847" y="7390"/>
                </a:cubicBezTo>
                <a:cubicBezTo>
                  <a:pt x="3978" y="8319"/>
                  <a:pt x="4121" y="9247"/>
                  <a:pt x="4251" y="10176"/>
                </a:cubicBezTo>
                <a:cubicBezTo>
                  <a:pt x="4287" y="10438"/>
                  <a:pt x="4335" y="10700"/>
                  <a:pt x="4371" y="10962"/>
                </a:cubicBezTo>
                <a:cubicBezTo>
                  <a:pt x="4537" y="12176"/>
                  <a:pt x="4716" y="13379"/>
                  <a:pt x="4883" y="14593"/>
                </a:cubicBezTo>
                <a:cubicBezTo>
                  <a:pt x="4918" y="14784"/>
                  <a:pt x="4894" y="14962"/>
                  <a:pt x="4859" y="15153"/>
                </a:cubicBezTo>
                <a:cubicBezTo>
                  <a:pt x="4752" y="15879"/>
                  <a:pt x="4656" y="16605"/>
                  <a:pt x="4632" y="17344"/>
                </a:cubicBezTo>
                <a:cubicBezTo>
                  <a:pt x="4621" y="17475"/>
                  <a:pt x="4621" y="17606"/>
                  <a:pt x="4632" y="17737"/>
                </a:cubicBezTo>
                <a:cubicBezTo>
                  <a:pt x="4644" y="17882"/>
                  <a:pt x="4718" y="17964"/>
                  <a:pt x="4854" y="17964"/>
                </a:cubicBezTo>
                <a:cubicBezTo>
                  <a:pt x="4863" y="17964"/>
                  <a:pt x="4873" y="17964"/>
                  <a:pt x="4883" y="17963"/>
                </a:cubicBezTo>
                <a:cubicBezTo>
                  <a:pt x="5264" y="17939"/>
                  <a:pt x="5645" y="17915"/>
                  <a:pt x="6014" y="17856"/>
                </a:cubicBezTo>
                <a:cubicBezTo>
                  <a:pt x="6680" y="17737"/>
                  <a:pt x="6776" y="17558"/>
                  <a:pt x="6490" y="16951"/>
                </a:cubicBezTo>
                <a:cubicBezTo>
                  <a:pt x="6180" y="16308"/>
                  <a:pt x="5954" y="15629"/>
                  <a:pt x="5692" y="14962"/>
                </a:cubicBezTo>
                <a:cubicBezTo>
                  <a:pt x="5633" y="14820"/>
                  <a:pt x="5621" y="14677"/>
                  <a:pt x="5609" y="14522"/>
                </a:cubicBezTo>
                <a:cubicBezTo>
                  <a:pt x="5561" y="13760"/>
                  <a:pt x="5502" y="12986"/>
                  <a:pt x="5335" y="12224"/>
                </a:cubicBezTo>
                <a:cubicBezTo>
                  <a:pt x="5252" y="11843"/>
                  <a:pt x="5192" y="11450"/>
                  <a:pt x="5121" y="11069"/>
                </a:cubicBezTo>
                <a:cubicBezTo>
                  <a:pt x="5085" y="10807"/>
                  <a:pt x="5061" y="10545"/>
                  <a:pt x="5013" y="10283"/>
                </a:cubicBezTo>
                <a:cubicBezTo>
                  <a:pt x="4859" y="9331"/>
                  <a:pt x="4752" y="8378"/>
                  <a:pt x="4668" y="7426"/>
                </a:cubicBezTo>
                <a:cubicBezTo>
                  <a:pt x="4638" y="7132"/>
                  <a:pt x="4685" y="7036"/>
                  <a:pt x="4905" y="7036"/>
                </a:cubicBezTo>
                <a:cubicBezTo>
                  <a:pt x="4944" y="7036"/>
                  <a:pt x="4988" y="7039"/>
                  <a:pt x="5037" y="7045"/>
                </a:cubicBezTo>
                <a:cubicBezTo>
                  <a:pt x="5668" y="7128"/>
                  <a:pt x="6299" y="7211"/>
                  <a:pt x="6930" y="7295"/>
                </a:cubicBezTo>
                <a:cubicBezTo>
                  <a:pt x="6942" y="7296"/>
                  <a:pt x="6954" y="7296"/>
                  <a:pt x="6966" y="7296"/>
                </a:cubicBezTo>
                <a:cubicBezTo>
                  <a:pt x="7031" y="7296"/>
                  <a:pt x="7100" y="7284"/>
                  <a:pt x="7165" y="7284"/>
                </a:cubicBezTo>
                <a:cubicBezTo>
                  <a:pt x="7235" y="7284"/>
                  <a:pt x="7303" y="7298"/>
                  <a:pt x="7359" y="7354"/>
                </a:cubicBezTo>
                <a:cubicBezTo>
                  <a:pt x="7466" y="7473"/>
                  <a:pt x="7442" y="7640"/>
                  <a:pt x="7478" y="7783"/>
                </a:cubicBezTo>
                <a:cubicBezTo>
                  <a:pt x="7490" y="7842"/>
                  <a:pt x="7490" y="7902"/>
                  <a:pt x="7502" y="7950"/>
                </a:cubicBezTo>
                <a:cubicBezTo>
                  <a:pt x="7740" y="9724"/>
                  <a:pt x="7990" y="11498"/>
                  <a:pt x="8228" y="13272"/>
                </a:cubicBezTo>
                <a:cubicBezTo>
                  <a:pt x="8252" y="13415"/>
                  <a:pt x="8276" y="13569"/>
                  <a:pt x="8300" y="13712"/>
                </a:cubicBezTo>
                <a:cubicBezTo>
                  <a:pt x="8312" y="13903"/>
                  <a:pt x="8419" y="14034"/>
                  <a:pt x="8585" y="14093"/>
                </a:cubicBezTo>
                <a:cubicBezTo>
                  <a:pt x="8871" y="14189"/>
                  <a:pt x="9157" y="14296"/>
                  <a:pt x="9443" y="14367"/>
                </a:cubicBezTo>
                <a:cubicBezTo>
                  <a:pt x="11016" y="14784"/>
                  <a:pt x="12605" y="14990"/>
                  <a:pt x="14205" y="14990"/>
                </a:cubicBezTo>
                <a:cubicBezTo>
                  <a:pt x="15075" y="14990"/>
                  <a:pt x="15948" y="14929"/>
                  <a:pt x="16824" y="14808"/>
                </a:cubicBezTo>
                <a:cubicBezTo>
                  <a:pt x="17253" y="14748"/>
                  <a:pt x="17670" y="14629"/>
                  <a:pt x="18098" y="14558"/>
                </a:cubicBezTo>
                <a:cubicBezTo>
                  <a:pt x="19396" y="14319"/>
                  <a:pt x="20658" y="13974"/>
                  <a:pt x="21885" y="13462"/>
                </a:cubicBezTo>
                <a:cubicBezTo>
                  <a:pt x="22825" y="13069"/>
                  <a:pt x="23718" y="12605"/>
                  <a:pt x="24540" y="11986"/>
                </a:cubicBezTo>
                <a:cubicBezTo>
                  <a:pt x="24873" y="11736"/>
                  <a:pt x="25052" y="11450"/>
                  <a:pt x="24945" y="11033"/>
                </a:cubicBezTo>
                <a:cubicBezTo>
                  <a:pt x="24921" y="10938"/>
                  <a:pt x="24909" y="10843"/>
                  <a:pt x="24897" y="10748"/>
                </a:cubicBezTo>
                <a:cubicBezTo>
                  <a:pt x="24635" y="8831"/>
                  <a:pt x="24361" y="6914"/>
                  <a:pt x="24099" y="4997"/>
                </a:cubicBezTo>
                <a:cubicBezTo>
                  <a:pt x="24087" y="4914"/>
                  <a:pt x="24075" y="4842"/>
                  <a:pt x="24063" y="4771"/>
                </a:cubicBezTo>
                <a:cubicBezTo>
                  <a:pt x="24052" y="4568"/>
                  <a:pt x="24087" y="4509"/>
                  <a:pt x="24290" y="4425"/>
                </a:cubicBezTo>
                <a:cubicBezTo>
                  <a:pt x="24456" y="4354"/>
                  <a:pt x="24635" y="4306"/>
                  <a:pt x="24814" y="4223"/>
                </a:cubicBezTo>
                <a:cubicBezTo>
                  <a:pt x="25468" y="3949"/>
                  <a:pt x="26123" y="3663"/>
                  <a:pt x="26766" y="3378"/>
                </a:cubicBezTo>
                <a:cubicBezTo>
                  <a:pt x="27600" y="3009"/>
                  <a:pt x="28421" y="2651"/>
                  <a:pt x="29255" y="2282"/>
                </a:cubicBezTo>
                <a:cubicBezTo>
                  <a:pt x="29421" y="2211"/>
                  <a:pt x="29576" y="2104"/>
                  <a:pt x="29743" y="2008"/>
                </a:cubicBezTo>
                <a:cubicBezTo>
                  <a:pt x="29802" y="1973"/>
                  <a:pt x="29838" y="1901"/>
                  <a:pt x="29826" y="1818"/>
                </a:cubicBezTo>
                <a:cubicBezTo>
                  <a:pt x="29814" y="1723"/>
                  <a:pt x="29743" y="1687"/>
                  <a:pt x="29671" y="1675"/>
                </a:cubicBezTo>
                <a:cubicBezTo>
                  <a:pt x="29207" y="1604"/>
                  <a:pt x="28743" y="1508"/>
                  <a:pt x="28278" y="1449"/>
                </a:cubicBezTo>
                <a:cubicBezTo>
                  <a:pt x="27266" y="1330"/>
                  <a:pt x="26266" y="1223"/>
                  <a:pt x="25254" y="1104"/>
                </a:cubicBezTo>
                <a:cubicBezTo>
                  <a:pt x="24159" y="985"/>
                  <a:pt x="23051" y="854"/>
                  <a:pt x="21944" y="734"/>
                </a:cubicBezTo>
                <a:cubicBezTo>
                  <a:pt x="20861" y="627"/>
                  <a:pt x="19777" y="544"/>
                  <a:pt x="18694" y="413"/>
                </a:cubicBezTo>
                <a:cubicBezTo>
                  <a:pt x="17217" y="223"/>
                  <a:pt x="15741" y="187"/>
                  <a:pt x="14265" y="8"/>
                </a:cubicBezTo>
                <a:cubicBezTo>
                  <a:pt x="14223" y="3"/>
                  <a:pt x="14183" y="1"/>
                  <a:pt x="14145" y="1"/>
                </a:cubicBezTo>
                <a:close/>
              </a:path>
            </a:pathLst>
          </a:custGeom>
          <a:solidFill>
            <a:schemeClr val="lt2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/>
          <p:nvPr/>
        </p:nvSpPr>
        <p:spPr>
          <a:xfrm>
            <a:off x="838000" y="820450"/>
            <a:ext cx="2788183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0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Set of Ideas</a:t>
            </a:r>
            <a:endParaRPr/>
          </a:p>
        </p:txBody>
      </p:sp>
      <p:sp>
        <p:nvSpPr>
          <p:cNvPr id="232" name="Google Shape;232;p30"/>
          <p:cNvSpPr txBox="1"/>
          <p:nvPr>
            <p:ph idx="1" type="body"/>
          </p:nvPr>
        </p:nvSpPr>
        <p:spPr>
          <a:xfrm>
            <a:off x="1106550" y="3159425"/>
            <a:ext cx="3074700" cy="12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a bit larger than the Moon</a:t>
            </a:r>
            <a:endParaRPr/>
          </a:p>
        </p:txBody>
      </p:sp>
      <p:sp>
        <p:nvSpPr>
          <p:cNvPr id="233" name="Google Shape;233;p30"/>
          <p:cNvSpPr txBox="1"/>
          <p:nvPr>
            <p:ph idx="2" type="body"/>
          </p:nvPr>
        </p:nvSpPr>
        <p:spPr>
          <a:xfrm>
            <a:off x="4963050" y="3159425"/>
            <a:ext cx="3074700" cy="12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hotter than Mercury and poisonous</a:t>
            </a:r>
            <a:endParaRPr/>
          </a:p>
        </p:txBody>
      </p:sp>
      <p:sp>
        <p:nvSpPr>
          <p:cNvPr id="234" name="Google Shape;234;p30"/>
          <p:cNvSpPr txBox="1"/>
          <p:nvPr>
            <p:ph idx="3" type="subTitle"/>
          </p:nvPr>
        </p:nvSpPr>
        <p:spPr>
          <a:xfrm>
            <a:off x="1106450" y="2622725"/>
            <a:ext cx="30747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235" name="Google Shape;235;p30"/>
          <p:cNvSpPr txBox="1"/>
          <p:nvPr>
            <p:ph idx="4" type="subTitle"/>
          </p:nvPr>
        </p:nvSpPr>
        <p:spPr>
          <a:xfrm>
            <a:off x="4963050" y="2622725"/>
            <a:ext cx="30747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236" name="Google Shape;236;p30"/>
          <p:cNvSpPr/>
          <p:nvPr/>
        </p:nvSpPr>
        <p:spPr>
          <a:xfrm>
            <a:off x="6174340" y="1765650"/>
            <a:ext cx="652119" cy="726636"/>
          </a:xfrm>
          <a:custGeom>
            <a:rect b="b" l="l" r="r" t="t"/>
            <a:pathLst>
              <a:path extrusionOk="0" h="14900" w="13372">
                <a:moveTo>
                  <a:pt x="6623" y="5477"/>
                </a:moveTo>
                <a:cubicBezTo>
                  <a:pt x="7023" y="5477"/>
                  <a:pt x="7427" y="5627"/>
                  <a:pt x="7788" y="5890"/>
                </a:cubicBezTo>
                <a:cubicBezTo>
                  <a:pt x="7799" y="5902"/>
                  <a:pt x="7811" y="5902"/>
                  <a:pt x="7811" y="5913"/>
                </a:cubicBezTo>
                <a:cubicBezTo>
                  <a:pt x="7704" y="6473"/>
                  <a:pt x="7764" y="7092"/>
                  <a:pt x="7776" y="7664"/>
                </a:cubicBezTo>
                <a:cubicBezTo>
                  <a:pt x="7776" y="8307"/>
                  <a:pt x="7764" y="8961"/>
                  <a:pt x="7859" y="9604"/>
                </a:cubicBezTo>
                <a:cubicBezTo>
                  <a:pt x="7461" y="9883"/>
                  <a:pt x="7072" y="10136"/>
                  <a:pt x="6587" y="10136"/>
                </a:cubicBezTo>
                <a:cubicBezTo>
                  <a:pt x="6491" y="10136"/>
                  <a:pt x="6392" y="10126"/>
                  <a:pt x="6287" y="10104"/>
                </a:cubicBezTo>
                <a:cubicBezTo>
                  <a:pt x="5335" y="9902"/>
                  <a:pt x="4978" y="9009"/>
                  <a:pt x="4906" y="8140"/>
                </a:cubicBezTo>
                <a:cubicBezTo>
                  <a:pt x="4847" y="7342"/>
                  <a:pt x="4894" y="6473"/>
                  <a:pt x="5537" y="5913"/>
                </a:cubicBezTo>
                <a:cubicBezTo>
                  <a:pt x="5868" y="5612"/>
                  <a:pt x="6243" y="5477"/>
                  <a:pt x="6623" y="5477"/>
                </a:cubicBezTo>
                <a:close/>
                <a:moveTo>
                  <a:pt x="6863" y="365"/>
                </a:moveTo>
                <a:cubicBezTo>
                  <a:pt x="8856" y="365"/>
                  <a:pt x="10865" y="1354"/>
                  <a:pt x="11967" y="3020"/>
                </a:cubicBezTo>
                <a:cubicBezTo>
                  <a:pt x="12895" y="4425"/>
                  <a:pt x="12931" y="6033"/>
                  <a:pt x="12633" y="7640"/>
                </a:cubicBezTo>
                <a:cubicBezTo>
                  <a:pt x="12502" y="8307"/>
                  <a:pt x="12312" y="8973"/>
                  <a:pt x="11931" y="9557"/>
                </a:cubicBezTo>
                <a:cubicBezTo>
                  <a:pt x="11557" y="10145"/>
                  <a:pt x="10770" y="10792"/>
                  <a:pt x="10050" y="10792"/>
                </a:cubicBezTo>
                <a:cubicBezTo>
                  <a:pt x="9692" y="10792"/>
                  <a:pt x="9350" y="10631"/>
                  <a:pt x="9085" y="10224"/>
                </a:cubicBezTo>
                <a:cubicBezTo>
                  <a:pt x="9057" y="10178"/>
                  <a:pt x="9011" y="10159"/>
                  <a:pt x="8965" y="10159"/>
                </a:cubicBezTo>
                <a:cubicBezTo>
                  <a:pt x="8878" y="10159"/>
                  <a:pt x="8792" y="10229"/>
                  <a:pt x="8823" y="10331"/>
                </a:cubicBezTo>
                <a:cubicBezTo>
                  <a:pt x="8823" y="10331"/>
                  <a:pt x="8823" y="10343"/>
                  <a:pt x="8835" y="10343"/>
                </a:cubicBezTo>
                <a:cubicBezTo>
                  <a:pt x="8419" y="10878"/>
                  <a:pt x="7942" y="11247"/>
                  <a:pt x="7371" y="11402"/>
                </a:cubicBezTo>
                <a:cubicBezTo>
                  <a:pt x="7621" y="11188"/>
                  <a:pt x="7859" y="10974"/>
                  <a:pt x="8097" y="10747"/>
                </a:cubicBezTo>
                <a:cubicBezTo>
                  <a:pt x="8116" y="10728"/>
                  <a:pt x="8089" y="10693"/>
                  <a:pt x="8065" y="10693"/>
                </a:cubicBezTo>
                <a:cubicBezTo>
                  <a:pt x="8059" y="10693"/>
                  <a:pt x="8054" y="10695"/>
                  <a:pt x="8049" y="10700"/>
                </a:cubicBezTo>
                <a:cubicBezTo>
                  <a:pt x="7764" y="10950"/>
                  <a:pt x="7490" y="11188"/>
                  <a:pt x="7216" y="11438"/>
                </a:cubicBezTo>
                <a:cubicBezTo>
                  <a:pt x="7056" y="11472"/>
                  <a:pt x="6890" y="11490"/>
                  <a:pt x="6719" y="11490"/>
                </a:cubicBezTo>
                <a:cubicBezTo>
                  <a:pt x="6534" y="11490"/>
                  <a:pt x="6342" y="11469"/>
                  <a:pt x="6144" y="11426"/>
                </a:cubicBezTo>
                <a:cubicBezTo>
                  <a:pt x="6454" y="11188"/>
                  <a:pt x="6775" y="10926"/>
                  <a:pt x="7085" y="10664"/>
                </a:cubicBezTo>
                <a:cubicBezTo>
                  <a:pt x="7103" y="10636"/>
                  <a:pt x="7079" y="10609"/>
                  <a:pt x="7056" y="10609"/>
                </a:cubicBezTo>
                <a:cubicBezTo>
                  <a:pt x="7049" y="10609"/>
                  <a:pt x="7043" y="10611"/>
                  <a:pt x="7037" y="10616"/>
                </a:cubicBezTo>
                <a:cubicBezTo>
                  <a:pt x="6704" y="10878"/>
                  <a:pt x="6383" y="11140"/>
                  <a:pt x="6073" y="11414"/>
                </a:cubicBezTo>
                <a:cubicBezTo>
                  <a:pt x="6013" y="11402"/>
                  <a:pt x="5954" y="11390"/>
                  <a:pt x="5894" y="11367"/>
                </a:cubicBezTo>
                <a:cubicBezTo>
                  <a:pt x="5644" y="11295"/>
                  <a:pt x="5430" y="11200"/>
                  <a:pt x="5228" y="11069"/>
                </a:cubicBezTo>
                <a:cubicBezTo>
                  <a:pt x="5406" y="10997"/>
                  <a:pt x="5561" y="10878"/>
                  <a:pt x="5656" y="10700"/>
                </a:cubicBezTo>
                <a:cubicBezTo>
                  <a:pt x="5665" y="10674"/>
                  <a:pt x="5643" y="10654"/>
                  <a:pt x="5620" y="10654"/>
                </a:cubicBezTo>
                <a:cubicBezTo>
                  <a:pt x="5612" y="10654"/>
                  <a:pt x="5603" y="10657"/>
                  <a:pt x="5597" y="10664"/>
                </a:cubicBezTo>
                <a:cubicBezTo>
                  <a:pt x="5502" y="10831"/>
                  <a:pt x="5347" y="10962"/>
                  <a:pt x="5168" y="11033"/>
                </a:cubicBezTo>
                <a:cubicBezTo>
                  <a:pt x="4954" y="10890"/>
                  <a:pt x="4775" y="10724"/>
                  <a:pt x="4609" y="10533"/>
                </a:cubicBezTo>
                <a:cubicBezTo>
                  <a:pt x="4751" y="10390"/>
                  <a:pt x="4882" y="10224"/>
                  <a:pt x="5001" y="10057"/>
                </a:cubicBezTo>
                <a:cubicBezTo>
                  <a:pt x="5019" y="10039"/>
                  <a:pt x="5004" y="10008"/>
                  <a:pt x="4985" y="10008"/>
                </a:cubicBezTo>
                <a:cubicBezTo>
                  <a:pt x="4979" y="10008"/>
                  <a:pt x="4972" y="10012"/>
                  <a:pt x="4966" y="10021"/>
                </a:cubicBezTo>
                <a:cubicBezTo>
                  <a:pt x="4823" y="10152"/>
                  <a:pt x="4668" y="10295"/>
                  <a:pt x="4549" y="10462"/>
                </a:cubicBezTo>
                <a:cubicBezTo>
                  <a:pt x="4359" y="10224"/>
                  <a:pt x="4204" y="9938"/>
                  <a:pt x="4073" y="9652"/>
                </a:cubicBezTo>
                <a:cubicBezTo>
                  <a:pt x="4275" y="9438"/>
                  <a:pt x="4454" y="9223"/>
                  <a:pt x="4644" y="9009"/>
                </a:cubicBezTo>
                <a:cubicBezTo>
                  <a:pt x="4653" y="8981"/>
                  <a:pt x="4634" y="8954"/>
                  <a:pt x="4614" y="8954"/>
                </a:cubicBezTo>
                <a:cubicBezTo>
                  <a:pt x="4608" y="8954"/>
                  <a:pt x="4602" y="8956"/>
                  <a:pt x="4597" y="8961"/>
                </a:cubicBezTo>
                <a:cubicBezTo>
                  <a:pt x="4418" y="9164"/>
                  <a:pt x="4228" y="9378"/>
                  <a:pt x="4049" y="9593"/>
                </a:cubicBezTo>
                <a:cubicBezTo>
                  <a:pt x="3942" y="9331"/>
                  <a:pt x="3858" y="9045"/>
                  <a:pt x="3799" y="8771"/>
                </a:cubicBezTo>
                <a:cubicBezTo>
                  <a:pt x="3954" y="8616"/>
                  <a:pt x="4108" y="8461"/>
                  <a:pt x="4263" y="8307"/>
                </a:cubicBezTo>
                <a:cubicBezTo>
                  <a:pt x="4281" y="8289"/>
                  <a:pt x="4266" y="8258"/>
                  <a:pt x="4247" y="8258"/>
                </a:cubicBezTo>
                <a:cubicBezTo>
                  <a:pt x="4241" y="8258"/>
                  <a:pt x="4234" y="8262"/>
                  <a:pt x="4228" y="8271"/>
                </a:cubicBezTo>
                <a:cubicBezTo>
                  <a:pt x="4073" y="8414"/>
                  <a:pt x="3930" y="8557"/>
                  <a:pt x="3787" y="8700"/>
                </a:cubicBezTo>
                <a:cubicBezTo>
                  <a:pt x="3775" y="8652"/>
                  <a:pt x="3763" y="8592"/>
                  <a:pt x="3763" y="8533"/>
                </a:cubicBezTo>
                <a:cubicBezTo>
                  <a:pt x="3727" y="8342"/>
                  <a:pt x="3704" y="8152"/>
                  <a:pt x="3680" y="7949"/>
                </a:cubicBezTo>
                <a:cubicBezTo>
                  <a:pt x="4013" y="7616"/>
                  <a:pt x="4335" y="7283"/>
                  <a:pt x="4656" y="6937"/>
                </a:cubicBezTo>
                <a:lnTo>
                  <a:pt x="4656" y="6937"/>
                </a:lnTo>
                <a:cubicBezTo>
                  <a:pt x="4561" y="7414"/>
                  <a:pt x="4573" y="7926"/>
                  <a:pt x="4632" y="8402"/>
                </a:cubicBezTo>
                <a:cubicBezTo>
                  <a:pt x="4740" y="9247"/>
                  <a:pt x="5132" y="10057"/>
                  <a:pt x="5978" y="10355"/>
                </a:cubicBezTo>
                <a:cubicBezTo>
                  <a:pt x="6184" y="10431"/>
                  <a:pt x="6411" y="10470"/>
                  <a:pt x="6639" y="10470"/>
                </a:cubicBezTo>
                <a:cubicBezTo>
                  <a:pt x="7187" y="10470"/>
                  <a:pt x="7740" y="10245"/>
                  <a:pt x="8026" y="9783"/>
                </a:cubicBezTo>
                <a:cubicBezTo>
                  <a:pt x="8085" y="9771"/>
                  <a:pt x="8133" y="9723"/>
                  <a:pt x="8145" y="9664"/>
                </a:cubicBezTo>
                <a:cubicBezTo>
                  <a:pt x="8145" y="9545"/>
                  <a:pt x="8157" y="9438"/>
                  <a:pt x="8157" y="9331"/>
                </a:cubicBezTo>
                <a:cubicBezTo>
                  <a:pt x="8359" y="9176"/>
                  <a:pt x="8538" y="9009"/>
                  <a:pt x="8692" y="8807"/>
                </a:cubicBezTo>
                <a:cubicBezTo>
                  <a:pt x="8702" y="8788"/>
                  <a:pt x="8683" y="8763"/>
                  <a:pt x="8668" y="8763"/>
                </a:cubicBezTo>
                <a:cubicBezTo>
                  <a:pt x="8663" y="8763"/>
                  <a:pt x="8659" y="8765"/>
                  <a:pt x="8657" y="8771"/>
                </a:cubicBezTo>
                <a:cubicBezTo>
                  <a:pt x="8502" y="8938"/>
                  <a:pt x="8335" y="9104"/>
                  <a:pt x="8157" y="9247"/>
                </a:cubicBezTo>
                <a:cubicBezTo>
                  <a:pt x="8169" y="8997"/>
                  <a:pt x="8169" y="8747"/>
                  <a:pt x="8157" y="8497"/>
                </a:cubicBezTo>
                <a:cubicBezTo>
                  <a:pt x="8335" y="8342"/>
                  <a:pt x="8514" y="8188"/>
                  <a:pt x="8680" y="8021"/>
                </a:cubicBezTo>
                <a:cubicBezTo>
                  <a:pt x="8709" y="8002"/>
                  <a:pt x="8684" y="7967"/>
                  <a:pt x="8660" y="7967"/>
                </a:cubicBezTo>
                <a:cubicBezTo>
                  <a:pt x="8655" y="7967"/>
                  <a:pt x="8649" y="7969"/>
                  <a:pt x="8645" y="7973"/>
                </a:cubicBezTo>
                <a:cubicBezTo>
                  <a:pt x="8478" y="8128"/>
                  <a:pt x="8311" y="8271"/>
                  <a:pt x="8157" y="8426"/>
                </a:cubicBezTo>
                <a:cubicBezTo>
                  <a:pt x="8145" y="8116"/>
                  <a:pt x="8133" y="7807"/>
                  <a:pt x="8121" y="7509"/>
                </a:cubicBezTo>
                <a:cubicBezTo>
                  <a:pt x="8121" y="7497"/>
                  <a:pt x="8121" y="7497"/>
                  <a:pt x="8121" y="7485"/>
                </a:cubicBezTo>
                <a:cubicBezTo>
                  <a:pt x="8311" y="7318"/>
                  <a:pt x="8502" y="7140"/>
                  <a:pt x="8692" y="6973"/>
                </a:cubicBezTo>
                <a:cubicBezTo>
                  <a:pt x="8711" y="6945"/>
                  <a:pt x="8694" y="6918"/>
                  <a:pt x="8668" y="6918"/>
                </a:cubicBezTo>
                <a:cubicBezTo>
                  <a:pt x="8661" y="6918"/>
                  <a:pt x="8653" y="6920"/>
                  <a:pt x="8645" y="6926"/>
                </a:cubicBezTo>
                <a:cubicBezTo>
                  <a:pt x="8478" y="7092"/>
                  <a:pt x="8299" y="7259"/>
                  <a:pt x="8121" y="7414"/>
                </a:cubicBezTo>
                <a:cubicBezTo>
                  <a:pt x="8121" y="7045"/>
                  <a:pt x="8145" y="6664"/>
                  <a:pt x="8121" y="6283"/>
                </a:cubicBezTo>
                <a:cubicBezTo>
                  <a:pt x="8323" y="6044"/>
                  <a:pt x="8526" y="5818"/>
                  <a:pt x="8752" y="5604"/>
                </a:cubicBezTo>
                <a:cubicBezTo>
                  <a:pt x="8771" y="5575"/>
                  <a:pt x="8743" y="5538"/>
                  <a:pt x="8720" y="5538"/>
                </a:cubicBezTo>
                <a:cubicBezTo>
                  <a:pt x="8714" y="5538"/>
                  <a:pt x="8709" y="5540"/>
                  <a:pt x="8704" y="5544"/>
                </a:cubicBezTo>
                <a:cubicBezTo>
                  <a:pt x="8490" y="5735"/>
                  <a:pt x="8299" y="5949"/>
                  <a:pt x="8121" y="6164"/>
                </a:cubicBezTo>
                <a:cubicBezTo>
                  <a:pt x="8109" y="6021"/>
                  <a:pt x="8085" y="5878"/>
                  <a:pt x="8049" y="5747"/>
                </a:cubicBezTo>
                <a:cubicBezTo>
                  <a:pt x="8061" y="5687"/>
                  <a:pt x="8038" y="5616"/>
                  <a:pt x="7978" y="5568"/>
                </a:cubicBezTo>
                <a:cubicBezTo>
                  <a:pt x="7895" y="5509"/>
                  <a:pt x="7799" y="5461"/>
                  <a:pt x="7716" y="5413"/>
                </a:cubicBezTo>
                <a:cubicBezTo>
                  <a:pt x="7835" y="5294"/>
                  <a:pt x="7966" y="5187"/>
                  <a:pt x="8085" y="5068"/>
                </a:cubicBezTo>
                <a:cubicBezTo>
                  <a:pt x="8103" y="5050"/>
                  <a:pt x="8087" y="5025"/>
                  <a:pt x="8067" y="5025"/>
                </a:cubicBezTo>
                <a:cubicBezTo>
                  <a:pt x="8061" y="5025"/>
                  <a:pt x="8055" y="5027"/>
                  <a:pt x="8049" y="5032"/>
                </a:cubicBezTo>
                <a:cubicBezTo>
                  <a:pt x="7918" y="5151"/>
                  <a:pt x="7788" y="5271"/>
                  <a:pt x="7657" y="5390"/>
                </a:cubicBezTo>
                <a:cubicBezTo>
                  <a:pt x="7360" y="5231"/>
                  <a:pt x="7036" y="5148"/>
                  <a:pt x="6717" y="5148"/>
                </a:cubicBezTo>
                <a:cubicBezTo>
                  <a:pt x="6677" y="5148"/>
                  <a:pt x="6637" y="5149"/>
                  <a:pt x="6597" y="5151"/>
                </a:cubicBezTo>
                <a:cubicBezTo>
                  <a:pt x="6740" y="5009"/>
                  <a:pt x="6895" y="4901"/>
                  <a:pt x="7073" y="4818"/>
                </a:cubicBezTo>
                <a:cubicBezTo>
                  <a:pt x="7105" y="4808"/>
                  <a:pt x="7090" y="4769"/>
                  <a:pt x="7061" y="4769"/>
                </a:cubicBezTo>
                <a:cubicBezTo>
                  <a:pt x="7057" y="4769"/>
                  <a:pt x="7053" y="4769"/>
                  <a:pt x="7049" y="4770"/>
                </a:cubicBezTo>
                <a:cubicBezTo>
                  <a:pt x="6847" y="4854"/>
                  <a:pt x="6668" y="4985"/>
                  <a:pt x="6525" y="5151"/>
                </a:cubicBezTo>
                <a:cubicBezTo>
                  <a:pt x="6180" y="5175"/>
                  <a:pt x="5823" y="5294"/>
                  <a:pt x="5513" y="5521"/>
                </a:cubicBezTo>
                <a:cubicBezTo>
                  <a:pt x="5037" y="5854"/>
                  <a:pt x="4787" y="6342"/>
                  <a:pt x="4668" y="6866"/>
                </a:cubicBezTo>
                <a:cubicBezTo>
                  <a:pt x="4656" y="6866"/>
                  <a:pt x="4644" y="6866"/>
                  <a:pt x="4632" y="6878"/>
                </a:cubicBezTo>
                <a:cubicBezTo>
                  <a:pt x="4311" y="7199"/>
                  <a:pt x="3989" y="7533"/>
                  <a:pt x="3680" y="7878"/>
                </a:cubicBezTo>
                <a:cubicBezTo>
                  <a:pt x="3656" y="7568"/>
                  <a:pt x="3644" y="7259"/>
                  <a:pt x="3668" y="6961"/>
                </a:cubicBezTo>
                <a:cubicBezTo>
                  <a:pt x="3668" y="6961"/>
                  <a:pt x="3680" y="6961"/>
                  <a:pt x="3692" y="6949"/>
                </a:cubicBezTo>
                <a:cubicBezTo>
                  <a:pt x="3930" y="6687"/>
                  <a:pt x="4180" y="6425"/>
                  <a:pt x="4454" y="6187"/>
                </a:cubicBezTo>
                <a:cubicBezTo>
                  <a:pt x="4472" y="6169"/>
                  <a:pt x="4455" y="6144"/>
                  <a:pt x="4430" y="6144"/>
                </a:cubicBezTo>
                <a:cubicBezTo>
                  <a:pt x="4423" y="6144"/>
                  <a:pt x="4414" y="6146"/>
                  <a:pt x="4406" y="6152"/>
                </a:cubicBezTo>
                <a:cubicBezTo>
                  <a:pt x="4144" y="6378"/>
                  <a:pt x="3894" y="6628"/>
                  <a:pt x="3668" y="6902"/>
                </a:cubicBezTo>
                <a:cubicBezTo>
                  <a:pt x="3692" y="6568"/>
                  <a:pt x="3751" y="6247"/>
                  <a:pt x="3847" y="5937"/>
                </a:cubicBezTo>
                <a:cubicBezTo>
                  <a:pt x="4287" y="5556"/>
                  <a:pt x="4716" y="5163"/>
                  <a:pt x="5144" y="4759"/>
                </a:cubicBezTo>
                <a:cubicBezTo>
                  <a:pt x="5173" y="4739"/>
                  <a:pt x="5148" y="4704"/>
                  <a:pt x="5118" y="4704"/>
                </a:cubicBezTo>
                <a:cubicBezTo>
                  <a:pt x="5111" y="4704"/>
                  <a:pt x="5104" y="4706"/>
                  <a:pt x="5097" y="4711"/>
                </a:cubicBezTo>
                <a:cubicBezTo>
                  <a:pt x="4680" y="5080"/>
                  <a:pt x="4275" y="5449"/>
                  <a:pt x="3882" y="5818"/>
                </a:cubicBezTo>
                <a:cubicBezTo>
                  <a:pt x="4013" y="5425"/>
                  <a:pt x="4204" y="5068"/>
                  <a:pt x="4489" y="4747"/>
                </a:cubicBezTo>
                <a:cubicBezTo>
                  <a:pt x="4968" y="4213"/>
                  <a:pt x="5592" y="3929"/>
                  <a:pt x="6212" y="3929"/>
                </a:cubicBezTo>
                <a:cubicBezTo>
                  <a:pt x="6794" y="3929"/>
                  <a:pt x="7373" y="4180"/>
                  <a:pt x="7823" y="4711"/>
                </a:cubicBezTo>
                <a:cubicBezTo>
                  <a:pt x="7850" y="4742"/>
                  <a:pt x="7882" y="4755"/>
                  <a:pt x="7914" y="4755"/>
                </a:cubicBezTo>
                <a:cubicBezTo>
                  <a:pt x="7967" y="4755"/>
                  <a:pt x="8020" y="4720"/>
                  <a:pt x="8049" y="4675"/>
                </a:cubicBezTo>
                <a:cubicBezTo>
                  <a:pt x="8169" y="4580"/>
                  <a:pt x="8240" y="4366"/>
                  <a:pt x="8359" y="4282"/>
                </a:cubicBezTo>
                <a:cubicBezTo>
                  <a:pt x="8442" y="4220"/>
                  <a:pt x="8543" y="4185"/>
                  <a:pt x="8647" y="4185"/>
                </a:cubicBezTo>
                <a:cubicBezTo>
                  <a:pt x="8662" y="4185"/>
                  <a:pt x="8677" y="4186"/>
                  <a:pt x="8692" y="4187"/>
                </a:cubicBezTo>
                <a:cubicBezTo>
                  <a:pt x="8811" y="4199"/>
                  <a:pt x="8907" y="4270"/>
                  <a:pt x="9014" y="4306"/>
                </a:cubicBezTo>
                <a:cubicBezTo>
                  <a:pt x="9564" y="5453"/>
                  <a:pt x="8348" y="9348"/>
                  <a:pt x="10256" y="9348"/>
                </a:cubicBezTo>
                <a:cubicBezTo>
                  <a:pt x="10329" y="9348"/>
                  <a:pt x="10407" y="9342"/>
                  <a:pt x="10490" y="9331"/>
                </a:cubicBezTo>
                <a:cubicBezTo>
                  <a:pt x="10505" y="9331"/>
                  <a:pt x="10519" y="9332"/>
                  <a:pt x="10533" y="9332"/>
                </a:cubicBezTo>
                <a:cubicBezTo>
                  <a:pt x="10999" y="9332"/>
                  <a:pt x="11330" y="8960"/>
                  <a:pt x="11550" y="8533"/>
                </a:cubicBezTo>
                <a:cubicBezTo>
                  <a:pt x="11752" y="8366"/>
                  <a:pt x="11955" y="8199"/>
                  <a:pt x="12145" y="8033"/>
                </a:cubicBezTo>
                <a:cubicBezTo>
                  <a:pt x="12174" y="8014"/>
                  <a:pt x="12148" y="7979"/>
                  <a:pt x="12125" y="7979"/>
                </a:cubicBezTo>
                <a:cubicBezTo>
                  <a:pt x="12119" y="7979"/>
                  <a:pt x="12114" y="7981"/>
                  <a:pt x="12109" y="7985"/>
                </a:cubicBezTo>
                <a:cubicBezTo>
                  <a:pt x="11943" y="8116"/>
                  <a:pt x="11776" y="8259"/>
                  <a:pt x="11621" y="8390"/>
                </a:cubicBezTo>
                <a:cubicBezTo>
                  <a:pt x="11705" y="8188"/>
                  <a:pt x="11776" y="7985"/>
                  <a:pt x="11824" y="7795"/>
                </a:cubicBezTo>
                <a:cubicBezTo>
                  <a:pt x="11848" y="7676"/>
                  <a:pt x="11871" y="7568"/>
                  <a:pt x="11895" y="7449"/>
                </a:cubicBezTo>
                <a:cubicBezTo>
                  <a:pt x="12098" y="7271"/>
                  <a:pt x="12312" y="7092"/>
                  <a:pt x="12514" y="6914"/>
                </a:cubicBezTo>
                <a:cubicBezTo>
                  <a:pt x="12524" y="6904"/>
                  <a:pt x="12510" y="6887"/>
                  <a:pt x="12492" y="6887"/>
                </a:cubicBezTo>
                <a:cubicBezTo>
                  <a:pt x="12488" y="6887"/>
                  <a:pt x="12483" y="6888"/>
                  <a:pt x="12479" y="6890"/>
                </a:cubicBezTo>
                <a:cubicBezTo>
                  <a:pt x="12288" y="7056"/>
                  <a:pt x="12098" y="7223"/>
                  <a:pt x="11907" y="7402"/>
                </a:cubicBezTo>
                <a:cubicBezTo>
                  <a:pt x="11967" y="7033"/>
                  <a:pt x="11979" y="6664"/>
                  <a:pt x="11943" y="6294"/>
                </a:cubicBezTo>
                <a:cubicBezTo>
                  <a:pt x="12121" y="6164"/>
                  <a:pt x="12288" y="6033"/>
                  <a:pt x="12467" y="5913"/>
                </a:cubicBezTo>
                <a:cubicBezTo>
                  <a:pt x="12497" y="5904"/>
                  <a:pt x="12476" y="5860"/>
                  <a:pt x="12455" y="5860"/>
                </a:cubicBezTo>
                <a:cubicBezTo>
                  <a:pt x="12451" y="5860"/>
                  <a:pt x="12447" y="5862"/>
                  <a:pt x="12443" y="5866"/>
                </a:cubicBezTo>
                <a:cubicBezTo>
                  <a:pt x="12264" y="5961"/>
                  <a:pt x="12086" y="6080"/>
                  <a:pt x="11943" y="6211"/>
                </a:cubicBezTo>
                <a:cubicBezTo>
                  <a:pt x="11907" y="5818"/>
                  <a:pt x="11824" y="5437"/>
                  <a:pt x="11693" y="5068"/>
                </a:cubicBezTo>
                <a:cubicBezTo>
                  <a:pt x="11824" y="4949"/>
                  <a:pt x="11967" y="4830"/>
                  <a:pt x="12098" y="4711"/>
                </a:cubicBezTo>
                <a:cubicBezTo>
                  <a:pt x="12118" y="4690"/>
                  <a:pt x="12094" y="4661"/>
                  <a:pt x="12072" y="4661"/>
                </a:cubicBezTo>
                <a:cubicBezTo>
                  <a:pt x="12069" y="4661"/>
                  <a:pt x="12065" y="4662"/>
                  <a:pt x="12062" y="4663"/>
                </a:cubicBezTo>
                <a:cubicBezTo>
                  <a:pt x="11931" y="4770"/>
                  <a:pt x="11800" y="4890"/>
                  <a:pt x="11669" y="4997"/>
                </a:cubicBezTo>
                <a:cubicBezTo>
                  <a:pt x="11621" y="4866"/>
                  <a:pt x="11562" y="4735"/>
                  <a:pt x="11502" y="4604"/>
                </a:cubicBezTo>
                <a:cubicBezTo>
                  <a:pt x="11371" y="4318"/>
                  <a:pt x="11205" y="4056"/>
                  <a:pt x="11026" y="3794"/>
                </a:cubicBezTo>
                <a:cubicBezTo>
                  <a:pt x="11217" y="3616"/>
                  <a:pt x="11407" y="3425"/>
                  <a:pt x="11598" y="3235"/>
                </a:cubicBezTo>
                <a:cubicBezTo>
                  <a:pt x="11615" y="3208"/>
                  <a:pt x="11593" y="3174"/>
                  <a:pt x="11571" y="3174"/>
                </a:cubicBezTo>
                <a:cubicBezTo>
                  <a:pt x="11563" y="3174"/>
                  <a:pt x="11556" y="3178"/>
                  <a:pt x="11550" y="3187"/>
                </a:cubicBezTo>
                <a:cubicBezTo>
                  <a:pt x="11359" y="3366"/>
                  <a:pt x="11169" y="3556"/>
                  <a:pt x="10990" y="3735"/>
                </a:cubicBezTo>
                <a:cubicBezTo>
                  <a:pt x="10752" y="3425"/>
                  <a:pt x="10490" y="3127"/>
                  <a:pt x="10193" y="2854"/>
                </a:cubicBezTo>
                <a:cubicBezTo>
                  <a:pt x="10300" y="2782"/>
                  <a:pt x="10407" y="2699"/>
                  <a:pt x="10514" y="2627"/>
                </a:cubicBezTo>
                <a:cubicBezTo>
                  <a:pt x="10533" y="2608"/>
                  <a:pt x="10521" y="2588"/>
                  <a:pt x="10510" y="2588"/>
                </a:cubicBezTo>
                <a:cubicBezTo>
                  <a:pt x="10507" y="2588"/>
                  <a:pt x="10504" y="2589"/>
                  <a:pt x="10502" y="2592"/>
                </a:cubicBezTo>
                <a:cubicBezTo>
                  <a:pt x="10383" y="2663"/>
                  <a:pt x="10276" y="2746"/>
                  <a:pt x="10157" y="2830"/>
                </a:cubicBezTo>
                <a:cubicBezTo>
                  <a:pt x="9895" y="2592"/>
                  <a:pt x="9621" y="2377"/>
                  <a:pt x="9323" y="2199"/>
                </a:cubicBezTo>
                <a:cubicBezTo>
                  <a:pt x="9407" y="2139"/>
                  <a:pt x="9478" y="2092"/>
                  <a:pt x="9550" y="2032"/>
                </a:cubicBezTo>
                <a:cubicBezTo>
                  <a:pt x="9580" y="2011"/>
                  <a:pt x="9567" y="1982"/>
                  <a:pt x="9540" y="1982"/>
                </a:cubicBezTo>
                <a:cubicBezTo>
                  <a:pt x="9535" y="1982"/>
                  <a:pt x="9531" y="1983"/>
                  <a:pt x="9526" y="1984"/>
                </a:cubicBezTo>
                <a:cubicBezTo>
                  <a:pt x="9442" y="2044"/>
                  <a:pt x="9359" y="2103"/>
                  <a:pt x="9276" y="2163"/>
                </a:cubicBezTo>
                <a:cubicBezTo>
                  <a:pt x="8966" y="1973"/>
                  <a:pt x="8633" y="1806"/>
                  <a:pt x="8276" y="1687"/>
                </a:cubicBezTo>
                <a:cubicBezTo>
                  <a:pt x="8335" y="1651"/>
                  <a:pt x="8395" y="1615"/>
                  <a:pt x="8454" y="1580"/>
                </a:cubicBezTo>
                <a:cubicBezTo>
                  <a:pt x="8474" y="1560"/>
                  <a:pt x="8462" y="1526"/>
                  <a:pt x="8437" y="1526"/>
                </a:cubicBezTo>
                <a:cubicBezTo>
                  <a:pt x="8432" y="1526"/>
                  <a:pt x="8425" y="1527"/>
                  <a:pt x="8419" y="1532"/>
                </a:cubicBezTo>
                <a:cubicBezTo>
                  <a:pt x="8347" y="1580"/>
                  <a:pt x="8276" y="1615"/>
                  <a:pt x="8204" y="1651"/>
                </a:cubicBezTo>
                <a:cubicBezTo>
                  <a:pt x="7847" y="1532"/>
                  <a:pt x="7478" y="1449"/>
                  <a:pt x="7109" y="1413"/>
                </a:cubicBezTo>
                <a:cubicBezTo>
                  <a:pt x="7240" y="1341"/>
                  <a:pt x="7383" y="1270"/>
                  <a:pt x="7526" y="1199"/>
                </a:cubicBezTo>
                <a:cubicBezTo>
                  <a:pt x="7535" y="1189"/>
                  <a:pt x="7529" y="1172"/>
                  <a:pt x="7520" y="1172"/>
                </a:cubicBezTo>
                <a:cubicBezTo>
                  <a:pt x="7518" y="1172"/>
                  <a:pt x="7516" y="1173"/>
                  <a:pt x="7514" y="1175"/>
                </a:cubicBezTo>
                <a:cubicBezTo>
                  <a:pt x="7359" y="1246"/>
                  <a:pt x="7204" y="1330"/>
                  <a:pt x="7049" y="1401"/>
                </a:cubicBezTo>
                <a:cubicBezTo>
                  <a:pt x="6926" y="1391"/>
                  <a:pt x="6801" y="1385"/>
                  <a:pt x="6675" y="1385"/>
                </a:cubicBezTo>
                <a:cubicBezTo>
                  <a:pt x="6497" y="1385"/>
                  <a:pt x="6319" y="1397"/>
                  <a:pt x="6144" y="1425"/>
                </a:cubicBezTo>
                <a:cubicBezTo>
                  <a:pt x="3858" y="1722"/>
                  <a:pt x="2299" y="3806"/>
                  <a:pt x="1930" y="5973"/>
                </a:cubicBezTo>
                <a:cubicBezTo>
                  <a:pt x="1561" y="8128"/>
                  <a:pt x="1942" y="11033"/>
                  <a:pt x="3847" y="12390"/>
                </a:cubicBezTo>
                <a:cubicBezTo>
                  <a:pt x="4869" y="13118"/>
                  <a:pt x="6093" y="13476"/>
                  <a:pt x="7319" y="13476"/>
                </a:cubicBezTo>
                <a:cubicBezTo>
                  <a:pt x="8519" y="13476"/>
                  <a:pt x="9721" y="13133"/>
                  <a:pt x="10740" y="12462"/>
                </a:cubicBezTo>
                <a:cubicBezTo>
                  <a:pt x="10764" y="12450"/>
                  <a:pt x="10788" y="12426"/>
                  <a:pt x="10800" y="12402"/>
                </a:cubicBezTo>
                <a:cubicBezTo>
                  <a:pt x="10827" y="12398"/>
                  <a:pt x="10855" y="12396"/>
                  <a:pt x="10882" y="12396"/>
                </a:cubicBezTo>
                <a:cubicBezTo>
                  <a:pt x="11023" y="12396"/>
                  <a:pt x="11159" y="12448"/>
                  <a:pt x="11228" y="12557"/>
                </a:cubicBezTo>
                <a:cubicBezTo>
                  <a:pt x="11288" y="12641"/>
                  <a:pt x="11312" y="12748"/>
                  <a:pt x="11288" y="12843"/>
                </a:cubicBezTo>
                <a:cubicBezTo>
                  <a:pt x="11276" y="12962"/>
                  <a:pt x="11193" y="13033"/>
                  <a:pt x="11133" y="13129"/>
                </a:cubicBezTo>
                <a:cubicBezTo>
                  <a:pt x="11097" y="13129"/>
                  <a:pt x="11050" y="13141"/>
                  <a:pt x="11014" y="13188"/>
                </a:cubicBezTo>
                <a:cubicBezTo>
                  <a:pt x="10478" y="13712"/>
                  <a:pt x="9657" y="14057"/>
                  <a:pt x="8788" y="14260"/>
                </a:cubicBezTo>
                <a:cubicBezTo>
                  <a:pt x="9061" y="14034"/>
                  <a:pt x="9300" y="13784"/>
                  <a:pt x="9526" y="13522"/>
                </a:cubicBezTo>
                <a:cubicBezTo>
                  <a:pt x="9544" y="13494"/>
                  <a:pt x="9519" y="13451"/>
                  <a:pt x="9490" y="13451"/>
                </a:cubicBezTo>
                <a:cubicBezTo>
                  <a:pt x="9482" y="13451"/>
                  <a:pt x="9474" y="13454"/>
                  <a:pt x="9466" y="13462"/>
                </a:cubicBezTo>
                <a:cubicBezTo>
                  <a:pt x="9192" y="13760"/>
                  <a:pt x="8895" y="14034"/>
                  <a:pt x="8597" y="14307"/>
                </a:cubicBezTo>
                <a:cubicBezTo>
                  <a:pt x="8192" y="14391"/>
                  <a:pt x="7788" y="14450"/>
                  <a:pt x="7407" y="14486"/>
                </a:cubicBezTo>
                <a:cubicBezTo>
                  <a:pt x="7692" y="14272"/>
                  <a:pt x="7954" y="14045"/>
                  <a:pt x="8192" y="13795"/>
                </a:cubicBezTo>
                <a:cubicBezTo>
                  <a:pt x="8220" y="13767"/>
                  <a:pt x="8190" y="13725"/>
                  <a:pt x="8158" y="13725"/>
                </a:cubicBezTo>
                <a:cubicBezTo>
                  <a:pt x="8149" y="13725"/>
                  <a:pt x="8141" y="13728"/>
                  <a:pt x="8133" y="13736"/>
                </a:cubicBezTo>
                <a:cubicBezTo>
                  <a:pt x="7847" y="14010"/>
                  <a:pt x="7549" y="14260"/>
                  <a:pt x="7240" y="14498"/>
                </a:cubicBezTo>
                <a:cubicBezTo>
                  <a:pt x="7073" y="14510"/>
                  <a:pt x="6918" y="14510"/>
                  <a:pt x="6764" y="14522"/>
                </a:cubicBezTo>
                <a:cubicBezTo>
                  <a:pt x="6713" y="14524"/>
                  <a:pt x="6662" y="14525"/>
                  <a:pt x="6612" y="14525"/>
                </a:cubicBezTo>
                <a:cubicBezTo>
                  <a:pt x="6377" y="14525"/>
                  <a:pt x="6144" y="14503"/>
                  <a:pt x="5918" y="14474"/>
                </a:cubicBezTo>
                <a:cubicBezTo>
                  <a:pt x="6133" y="14284"/>
                  <a:pt x="6359" y="14093"/>
                  <a:pt x="6573" y="13891"/>
                </a:cubicBezTo>
                <a:cubicBezTo>
                  <a:pt x="6602" y="13871"/>
                  <a:pt x="6576" y="13837"/>
                  <a:pt x="6547" y="13837"/>
                </a:cubicBezTo>
                <a:cubicBezTo>
                  <a:pt x="6540" y="13837"/>
                  <a:pt x="6532" y="13838"/>
                  <a:pt x="6525" y="13843"/>
                </a:cubicBezTo>
                <a:cubicBezTo>
                  <a:pt x="6299" y="14045"/>
                  <a:pt x="6073" y="14260"/>
                  <a:pt x="5847" y="14462"/>
                </a:cubicBezTo>
                <a:cubicBezTo>
                  <a:pt x="5478" y="14415"/>
                  <a:pt x="5121" y="14331"/>
                  <a:pt x="4775" y="14212"/>
                </a:cubicBezTo>
                <a:cubicBezTo>
                  <a:pt x="5037" y="14034"/>
                  <a:pt x="5287" y="13831"/>
                  <a:pt x="5513" y="13617"/>
                </a:cubicBezTo>
                <a:cubicBezTo>
                  <a:pt x="5541" y="13589"/>
                  <a:pt x="5511" y="13546"/>
                  <a:pt x="5479" y="13546"/>
                </a:cubicBezTo>
                <a:cubicBezTo>
                  <a:pt x="5470" y="13546"/>
                  <a:pt x="5462" y="13550"/>
                  <a:pt x="5454" y="13557"/>
                </a:cubicBezTo>
                <a:cubicBezTo>
                  <a:pt x="5204" y="13772"/>
                  <a:pt x="4942" y="13986"/>
                  <a:pt x="4680" y="14165"/>
                </a:cubicBezTo>
                <a:cubicBezTo>
                  <a:pt x="4359" y="14045"/>
                  <a:pt x="4049" y="13903"/>
                  <a:pt x="3763" y="13724"/>
                </a:cubicBezTo>
                <a:cubicBezTo>
                  <a:pt x="3918" y="13581"/>
                  <a:pt x="4061" y="13426"/>
                  <a:pt x="4216" y="13283"/>
                </a:cubicBezTo>
                <a:cubicBezTo>
                  <a:pt x="4234" y="13265"/>
                  <a:pt x="4217" y="13240"/>
                  <a:pt x="4198" y="13240"/>
                </a:cubicBezTo>
                <a:cubicBezTo>
                  <a:pt x="4192" y="13240"/>
                  <a:pt x="4185" y="13242"/>
                  <a:pt x="4180" y="13248"/>
                </a:cubicBezTo>
                <a:cubicBezTo>
                  <a:pt x="4025" y="13403"/>
                  <a:pt x="3882" y="13557"/>
                  <a:pt x="3727" y="13712"/>
                </a:cubicBezTo>
                <a:cubicBezTo>
                  <a:pt x="3394" y="13498"/>
                  <a:pt x="3085" y="13260"/>
                  <a:pt x="2799" y="12974"/>
                </a:cubicBezTo>
                <a:cubicBezTo>
                  <a:pt x="3073" y="12771"/>
                  <a:pt x="3323" y="12498"/>
                  <a:pt x="3549" y="12248"/>
                </a:cubicBezTo>
                <a:cubicBezTo>
                  <a:pt x="3578" y="12219"/>
                  <a:pt x="3552" y="12182"/>
                  <a:pt x="3516" y="12182"/>
                </a:cubicBezTo>
                <a:cubicBezTo>
                  <a:pt x="3507" y="12182"/>
                  <a:pt x="3498" y="12184"/>
                  <a:pt x="3489" y="12188"/>
                </a:cubicBezTo>
                <a:cubicBezTo>
                  <a:pt x="3251" y="12390"/>
                  <a:pt x="3001" y="12617"/>
                  <a:pt x="2787" y="12867"/>
                </a:cubicBezTo>
                <a:cubicBezTo>
                  <a:pt x="2787" y="12843"/>
                  <a:pt x="2787" y="12819"/>
                  <a:pt x="2799" y="12807"/>
                </a:cubicBezTo>
                <a:cubicBezTo>
                  <a:pt x="2799" y="12788"/>
                  <a:pt x="2784" y="12779"/>
                  <a:pt x="2769" y="12779"/>
                </a:cubicBezTo>
                <a:cubicBezTo>
                  <a:pt x="2757" y="12779"/>
                  <a:pt x="2745" y="12785"/>
                  <a:pt x="2739" y="12795"/>
                </a:cubicBezTo>
                <a:cubicBezTo>
                  <a:pt x="2739" y="12831"/>
                  <a:pt x="2727" y="12867"/>
                  <a:pt x="2727" y="12891"/>
                </a:cubicBezTo>
                <a:cubicBezTo>
                  <a:pt x="2513" y="12664"/>
                  <a:pt x="2311" y="12414"/>
                  <a:pt x="2132" y="12152"/>
                </a:cubicBezTo>
                <a:cubicBezTo>
                  <a:pt x="2311" y="11998"/>
                  <a:pt x="2489" y="11843"/>
                  <a:pt x="2656" y="11688"/>
                </a:cubicBezTo>
                <a:cubicBezTo>
                  <a:pt x="2692" y="11661"/>
                  <a:pt x="2666" y="11613"/>
                  <a:pt x="2631" y="11613"/>
                </a:cubicBezTo>
                <a:cubicBezTo>
                  <a:pt x="2620" y="11613"/>
                  <a:pt x="2608" y="11617"/>
                  <a:pt x="2596" y="11628"/>
                </a:cubicBezTo>
                <a:cubicBezTo>
                  <a:pt x="2430" y="11783"/>
                  <a:pt x="2263" y="11938"/>
                  <a:pt x="2096" y="12093"/>
                </a:cubicBezTo>
                <a:cubicBezTo>
                  <a:pt x="1942" y="11867"/>
                  <a:pt x="1811" y="11628"/>
                  <a:pt x="1692" y="11378"/>
                </a:cubicBezTo>
                <a:cubicBezTo>
                  <a:pt x="1894" y="11200"/>
                  <a:pt x="2096" y="11033"/>
                  <a:pt x="2287" y="10855"/>
                </a:cubicBezTo>
                <a:cubicBezTo>
                  <a:pt x="2314" y="10828"/>
                  <a:pt x="2294" y="10794"/>
                  <a:pt x="2267" y="10794"/>
                </a:cubicBezTo>
                <a:cubicBezTo>
                  <a:pt x="2258" y="10794"/>
                  <a:pt x="2248" y="10798"/>
                  <a:pt x="2239" y="10807"/>
                </a:cubicBezTo>
                <a:cubicBezTo>
                  <a:pt x="2049" y="10974"/>
                  <a:pt x="1846" y="11140"/>
                  <a:pt x="1668" y="11307"/>
                </a:cubicBezTo>
                <a:cubicBezTo>
                  <a:pt x="1537" y="11033"/>
                  <a:pt x="1430" y="10759"/>
                  <a:pt x="1334" y="10474"/>
                </a:cubicBezTo>
                <a:cubicBezTo>
                  <a:pt x="1525" y="10271"/>
                  <a:pt x="1715" y="10069"/>
                  <a:pt x="1918" y="9878"/>
                </a:cubicBezTo>
                <a:cubicBezTo>
                  <a:pt x="1947" y="9859"/>
                  <a:pt x="1921" y="9824"/>
                  <a:pt x="1891" y="9824"/>
                </a:cubicBezTo>
                <a:cubicBezTo>
                  <a:pt x="1884" y="9824"/>
                  <a:pt x="1877" y="9826"/>
                  <a:pt x="1870" y="9831"/>
                </a:cubicBezTo>
                <a:cubicBezTo>
                  <a:pt x="1668" y="10009"/>
                  <a:pt x="1489" y="10200"/>
                  <a:pt x="1311" y="10402"/>
                </a:cubicBezTo>
                <a:cubicBezTo>
                  <a:pt x="1227" y="10140"/>
                  <a:pt x="1168" y="9866"/>
                  <a:pt x="1108" y="9593"/>
                </a:cubicBezTo>
                <a:cubicBezTo>
                  <a:pt x="1251" y="9438"/>
                  <a:pt x="1394" y="9283"/>
                  <a:pt x="1549" y="9140"/>
                </a:cubicBezTo>
                <a:cubicBezTo>
                  <a:pt x="1568" y="9121"/>
                  <a:pt x="1548" y="9086"/>
                  <a:pt x="1521" y="9086"/>
                </a:cubicBezTo>
                <a:cubicBezTo>
                  <a:pt x="1515" y="9086"/>
                  <a:pt x="1508" y="9088"/>
                  <a:pt x="1501" y="9092"/>
                </a:cubicBezTo>
                <a:cubicBezTo>
                  <a:pt x="1358" y="9223"/>
                  <a:pt x="1215" y="9366"/>
                  <a:pt x="1084" y="9509"/>
                </a:cubicBezTo>
                <a:cubicBezTo>
                  <a:pt x="1037" y="9271"/>
                  <a:pt x="1001" y="9021"/>
                  <a:pt x="977" y="8783"/>
                </a:cubicBezTo>
                <a:cubicBezTo>
                  <a:pt x="1156" y="8616"/>
                  <a:pt x="1334" y="8438"/>
                  <a:pt x="1501" y="8271"/>
                </a:cubicBezTo>
                <a:cubicBezTo>
                  <a:pt x="1519" y="8243"/>
                  <a:pt x="1502" y="8216"/>
                  <a:pt x="1482" y="8216"/>
                </a:cubicBezTo>
                <a:cubicBezTo>
                  <a:pt x="1477" y="8216"/>
                  <a:pt x="1471" y="8218"/>
                  <a:pt x="1465" y="8223"/>
                </a:cubicBezTo>
                <a:cubicBezTo>
                  <a:pt x="1287" y="8378"/>
                  <a:pt x="1120" y="8545"/>
                  <a:pt x="965" y="8711"/>
                </a:cubicBezTo>
                <a:cubicBezTo>
                  <a:pt x="930" y="8461"/>
                  <a:pt x="906" y="8199"/>
                  <a:pt x="894" y="7949"/>
                </a:cubicBezTo>
                <a:lnTo>
                  <a:pt x="906" y="7949"/>
                </a:lnTo>
                <a:cubicBezTo>
                  <a:pt x="1156" y="7723"/>
                  <a:pt x="1406" y="7485"/>
                  <a:pt x="1644" y="7247"/>
                </a:cubicBezTo>
                <a:cubicBezTo>
                  <a:pt x="1662" y="7229"/>
                  <a:pt x="1645" y="7203"/>
                  <a:pt x="1620" y="7203"/>
                </a:cubicBezTo>
                <a:cubicBezTo>
                  <a:pt x="1613" y="7203"/>
                  <a:pt x="1605" y="7206"/>
                  <a:pt x="1596" y="7211"/>
                </a:cubicBezTo>
                <a:cubicBezTo>
                  <a:pt x="1358" y="7426"/>
                  <a:pt x="1120" y="7652"/>
                  <a:pt x="894" y="7878"/>
                </a:cubicBezTo>
                <a:cubicBezTo>
                  <a:pt x="882" y="7568"/>
                  <a:pt x="870" y="7247"/>
                  <a:pt x="882" y="6937"/>
                </a:cubicBezTo>
                <a:cubicBezTo>
                  <a:pt x="1096" y="6735"/>
                  <a:pt x="1299" y="6533"/>
                  <a:pt x="1501" y="6330"/>
                </a:cubicBezTo>
                <a:cubicBezTo>
                  <a:pt x="1519" y="6303"/>
                  <a:pt x="1502" y="6275"/>
                  <a:pt x="1477" y="6275"/>
                </a:cubicBezTo>
                <a:cubicBezTo>
                  <a:pt x="1469" y="6275"/>
                  <a:pt x="1461" y="6277"/>
                  <a:pt x="1453" y="6283"/>
                </a:cubicBezTo>
                <a:cubicBezTo>
                  <a:pt x="1263" y="6473"/>
                  <a:pt x="1072" y="6664"/>
                  <a:pt x="882" y="6854"/>
                </a:cubicBezTo>
                <a:cubicBezTo>
                  <a:pt x="894" y="6616"/>
                  <a:pt x="906" y="6378"/>
                  <a:pt x="918" y="6152"/>
                </a:cubicBezTo>
                <a:cubicBezTo>
                  <a:pt x="930" y="6128"/>
                  <a:pt x="930" y="6104"/>
                  <a:pt x="930" y="6080"/>
                </a:cubicBezTo>
                <a:cubicBezTo>
                  <a:pt x="1156" y="5842"/>
                  <a:pt x="1370" y="5592"/>
                  <a:pt x="1584" y="5354"/>
                </a:cubicBezTo>
                <a:cubicBezTo>
                  <a:pt x="1603" y="5336"/>
                  <a:pt x="1586" y="5310"/>
                  <a:pt x="1566" y="5310"/>
                </a:cubicBezTo>
                <a:cubicBezTo>
                  <a:pt x="1560" y="5310"/>
                  <a:pt x="1554" y="5313"/>
                  <a:pt x="1549" y="5318"/>
                </a:cubicBezTo>
                <a:cubicBezTo>
                  <a:pt x="1346" y="5544"/>
                  <a:pt x="1144" y="5759"/>
                  <a:pt x="941" y="5997"/>
                </a:cubicBezTo>
                <a:cubicBezTo>
                  <a:pt x="977" y="5616"/>
                  <a:pt x="1060" y="5235"/>
                  <a:pt x="1156" y="4878"/>
                </a:cubicBezTo>
                <a:cubicBezTo>
                  <a:pt x="1430" y="4616"/>
                  <a:pt x="1692" y="4366"/>
                  <a:pt x="1953" y="4104"/>
                </a:cubicBezTo>
                <a:cubicBezTo>
                  <a:pt x="1963" y="4085"/>
                  <a:pt x="1951" y="4060"/>
                  <a:pt x="1934" y="4060"/>
                </a:cubicBezTo>
                <a:cubicBezTo>
                  <a:pt x="1929" y="4060"/>
                  <a:pt x="1923" y="4062"/>
                  <a:pt x="1918" y="4068"/>
                </a:cubicBezTo>
                <a:cubicBezTo>
                  <a:pt x="1668" y="4306"/>
                  <a:pt x="1430" y="4544"/>
                  <a:pt x="1180" y="4794"/>
                </a:cubicBezTo>
                <a:cubicBezTo>
                  <a:pt x="1299" y="4389"/>
                  <a:pt x="1453" y="4008"/>
                  <a:pt x="1644" y="3639"/>
                </a:cubicBezTo>
                <a:cubicBezTo>
                  <a:pt x="1930" y="3318"/>
                  <a:pt x="2239" y="3008"/>
                  <a:pt x="2561" y="2735"/>
                </a:cubicBezTo>
                <a:cubicBezTo>
                  <a:pt x="2587" y="2708"/>
                  <a:pt x="2567" y="2674"/>
                  <a:pt x="2541" y="2674"/>
                </a:cubicBezTo>
                <a:cubicBezTo>
                  <a:pt x="2532" y="2674"/>
                  <a:pt x="2522" y="2678"/>
                  <a:pt x="2513" y="2687"/>
                </a:cubicBezTo>
                <a:cubicBezTo>
                  <a:pt x="2239" y="2913"/>
                  <a:pt x="1989" y="3163"/>
                  <a:pt x="1751" y="3425"/>
                </a:cubicBezTo>
                <a:cubicBezTo>
                  <a:pt x="2513" y="2080"/>
                  <a:pt x="3727" y="1020"/>
                  <a:pt x="5299" y="579"/>
                </a:cubicBezTo>
                <a:cubicBezTo>
                  <a:pt x="5808" y="435"/>
                  <a:pt x="6335" y="365"/>
                  <a:pt x="6863" y="365"/>
                </a:cubicBezTo>
                <a:close/>
                <a:moveTo>
                  <a:pt x="7005" y="0"/>
                </a:moveTo>
                <a:cubicBezTo>
                  <a:pt x="4570" y="0"/>
                  <a:pt x="2271" y="1405"/>
                  <a:pt x="1203" y="3651"/>
                </a:cubicBezTo>
                <a:cubicBezTo>
                  <a:pt x="1" y="6152"/>
                  <a:pt x="263" y="9997"/>
                  <a:pt x="1799" y="12319"/>
                </a:cubicBezTo>
                <a:cubicBezTo>
                  <a:pt x="2704" y="13700"/>
                  <a:pt x="4180" y="14653"/>
                  <a:pt x="5835" y="14855"/>
                </a:cubicBezTo>
                <a:cubicBezTo>
                  <a:pt x="6080" y="14885"/>
                  <a:pt x="6325" y="14899"/>
                  <a:pt x="6571" y="14899"/>
                </a:cubicBezTo>
                <a:cubicBezTo>
                  <a:pt x="7387" y="14899"/>
                  <a:pt x="8203" y="14747"/>
                  <a:pt x="8990" y="14546"/>
                </a:cubicBezTo>
                <a:cubicBezTo>
                  <a:pt x="9835" y="14319"/>
                  <a:pt x="10669" y="14081"/>
                  <a:pt x="11288" y="13462"/>
                </a:cubicBezTo>
                <a:cubicBezTo>
                  <a:pt x="11300" y="13450"/>
                  <a:pt x="11312" y="13438"/>
                  <a:pt x="11312" y="13426"/>
                </a:cubicBezTo>
                <a:lnTo>
                  <a:pt x="11336" y="13426"/>
                </a:lnTo>
                <a:cubicBezTo>
                  <a:pt x="11776" y="13295"/>
                  <a:pt x="11776" y="12617"/>
                  <a:pt x="11550" y="12319"/>
                </a:cubicBezTo>
                <a:cubicBezTo>
                  <a:pt x="11410" y="12135"/>
                  <a:pt x="11183" y="12032"/>
                  <a:pt x="10959" y="12032"/>
                </a:cubicBezTo>
                <a:cubicBezTo>
                  <a:pt x="10822" y="12032"/>
                  <a:pt x="10687" y="12071"/>
                  <a:pt x="10574" y="12152"/>
                </a:cubicBezTo>
                <a:lnTo>
                  <a:pt x="10562" y="12152"/>
                </a:lnTo>
                <a:cubicBezTo>
                  <a:pt x="9593" y="12786"/>
                  <a:pt x="8456" y="13111"/>
                  <a:pt x="7321" y="13111"/>
                </a:cubicBezTo>
                <a:cubicBezTo>
                  <a:pt x="6197" y="13111"/>
                  <a:pt x="5074" y="12792"/>
                  <a:pt x="4120" y="12140"/>
                </a:cubicBezTo>
                <a:cubicBezTo>
                  <a:pt x="1930" y="10652"/>
                  <a:pt x="1739" y="6735"/>
                  <a:pt x="2763" y="4497"/>
                </a:cubicBezTo>
                <a:cubicBezTo>
                  <a:pt x="3545" y="2800"/>
                  <a:pt x="5076" y="1777"/>
                  <a:pt x="6739" y="1777"/>
                </a:cubicBezTo>
                <a:cubicBezTo>
                  <a:pt x="7458" y="1777"/>
                  <a:pt x="8201" y="1968"/>
                  <a:pt x="8919" y="2377"/>
                </a:cubicBezTo>
                <a:cubicBezTo>
                  <a:pt x="9252" y="2568"/>
                  <a:pt x="9573" y="2782"/>
                  <a:pt x="9859" y="3044"/>
                </a:cubicBezTo>
                <a:lnTo>
                  <a:pt x="9847" y="3044"/>
                </a:lnTo>
                <a:cubicBezTo>
                  <a:pt x="9838" y="3062"/>
                  <a:pt x="9843" y="3088"/>
                  <a:pt x="9857" y="3088"/>
                </a:cubicBezTo>
                <a:cubicBezTo>
                  <a:pt x="9861" y="3088"/>
                  <a:pt x="9866" y="3085"/>
                  <a:pt x="9871" y="3080"/>
                </a:cubicBezTo>
                <a:cubicBezTo>
                  <a:pt x="9883" y="3080"/>
                  <a:pt x="9883" y="3080"/>
                  <a:pt x="9895" y="3068"/>
                </a:cubicBezTo>
                <a:cubicBezTo>
                  <a:pt x="10526" y="3616"/>
                  <a:pt x="11026" y="4306"/>
                  <a:pt x="11324" y="5092"/>
                </a:cubicBezTo>
                <a:cubicBezTo>
                  <a:pt x="11347" y="5140"/>
                  <a:pt x="11359" y="5199"/>
                  <a:pt x="11383" y="5259"/>
                </a:cubicBezTo>
                <a:cubicBezTo>
                  <a:pt x="11383" y="5259"/>
                  <a:pt x="11371" y="5259"/>
                  <a:pt x="11371" y="5271"/>
                </a:cubicBezTo>
                <a:cubicBezTo>
                  <a:pt x="11351" y="5281"/>
                  <a:pt x="11366" y="5309"/>
                  <a:pt x="11385" y="5309"/>
                </a:cubicBezTo>
                <a:cubicBezTo>
                  <a:pt x="11388" y="5309"/>
                  <a:pt x="11392" y="5308"/>
                  <a:pt x="11395" y="5306"/>
                </a:cubicBezTo>
                <a:cubicBezTo>
                  <a:pt x="11562" y="5830"/>
                  <a:pt x="11645" y="6390"/>
                  <a:pt x="11598" y="6937"/>
                </a:cubicBezTo>
                <a:cubicBezTo>
                  <a:pt x="11550" y="7580"/>
                  <a:pt x="11300" y="8664"/>
                  <a:pt x="10645" y="9009"/>
                </a:cubicBezTo>
                <a:cubicBezTo>
                  <a:pt x="10619" y="8974"/>
                  <a:pt x="10580" y="8952"/>
                  <a:pt x="10533" y="8952"/>
                </a:cubicBezTo>
                <a:cubicBezTo>
                  <a:pt x="10516" y="8952"/>
                  <a:pt x="10497" y="8955"/>
                  <a:pt x="10478" y="8961"/>
                </a:cubicBezTo>
                <a:cubicBezTo>
                  <a:pt x="10410" y="8974"/>
                  <a:pt x="10346" y="8980"/>
                  <a:pt x="10287" y="8980"/>
                </a:cubicBezTo>
                <a:cubicBezTo>
                  <a:pt x="8751" y="8980"/>
                  <a:pt x="10086" y="4975"/>
                  <a:pt x="9169" y="4116"/>
                </a:cubicBezTo>
                <a:cubicBezTo>
                  <a:pt x="9101" y="3937"/>
                  <a:pt x="8905" y="3870"/>
                  <a:pt x="8700" y="3870"/>
                </a:cubicBezTo>
                <a:cubicBezTo>
                  <a:pt x="8508" y="3870"/>
                  <a:pt x="8307" y="3928"/>
                  <a:pt x="8192" y="4008"/>
                </a:cubicBezTo>
                <a:cubicBezTo>
                  <a:pt x="8085" y="4080"/>
                  <a:pt x="7978" y="4199"/>
                  <a:pt x="7907" y="4330"/>
                </a:cubicBezTo>
                <a:cubicBezTo>
                  <a:pt x="7495" y="3827"/>
                  <a:pt x="6895" y="3596"/>
                  <a:pt x="6280" y="3596"/>
                </a:cubicBezTo>
                <a:cubicBezTo>
                  <a:pt x="5702" y="3596"/>
                  <a:pt x="5112" y="3800"/>
                  <a:pt x="4656" y="4175"/>
                </a:cubicBezTo>
                <a:cubicBezTo>
                  <a:pt x="3382" y="5223"/>
                  <a:pt x="3204" y="6973"/>
                  <a:pt x="3454" y="8485"/>
                </a:cubicBezTo>
                <a:cubicBezTo>
                  <a:pt x="3716" y="10057"/>
                  <a:pt x="4525" y="11462"/>
                  <a:pt x="6204" y="11748"/>
                </a:cubicBezTo>
                <a:cubicBezTo>
                  <a:pt x="6356" y="11775"/>
                  <a:pt x="6529" y="11789"/>
                  <a:pt x="6714" y="11789"/>
                </a:cubicBezTo>
                <a:cubicBezTo>
                  <a:pt x="7591" y="11789"/>
                  <a:pt x="8723" y="11468"/>
                  <a:pt x="8978" y="10652"/>
                </a:cubicBezTo>
                <a:cubicBezTo>
                  <a:pt x="9221" y="11028"/>
                  <a:pt x="9611" y="11180"/>
                  <a:pt x="10032" y="11180"/>
                </a:cubicBezTo>
                <a:cubicBezTo>
                  <a:pt x="10558" y="11180"/>
                  <a:pt x="11134" y="10942"/>
                  <a:pt x="11538" y="10605"/>
                </a:cubicBezTo>
                <a:cubicBezTo>
                  <a:pt x="12717" y="9652"/>
                  <a:pt x="13026" y="8021"/>
                  <a:pt x="13133" y="6592"/>
                </a:cubicBezTo>
                <a:cubicBezTo>
                  <a:pt x="13372" y="3508"/>
                  <a:pt x="11276" y="758"/>
                  <a:pt x="8264" y="127"/>
                </a:cubicBezTo>
                <a:cubicBezTo>
                  <a:pt x="7844" y="42"/>
                  <a:pt x="7423" y="0"/>
                  <a:pt x="700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7" name="Google Shape;237;p30"/>
          <p:cNvGrpSpPr/>
          <p:nvPr/>
        </p:nvGrpSpPr>
        <p:grpSpPr>
          <a:xfrm>
            <a:off x="2440780" y="1765654"/>
            <a:ext cx="406243" cy="740868"/>
            <a:chOff x="4765250" y="3506475"/>
            <a:chExt cx="237250" cy="432725"/>
          </a:xfrm>
        </p:grpSpPr>
        <p:sp>
          <p:nvSpPr>
            <p:cNvPr id="238" name="Google Shape;238;p30"/>
            <p:cNvSpPr/>
            <p:nvPr/>
          </p:nvSpPr>
          <p:spPr>
            <a:xfrm>
              <a:off x="4765250" y="3506475"/>
              <a:ext cx="237250" cy="432725"/>
            </a:xfrm>
            <a:custGeom>
              <a:rect b="b" l="l" r="r" t="t"/>
              <a:pathLst>
                <a:path extrusionOk="0" h="17309" w="9490">
                  <a:moveTo>
                    <a:pt x="3864" y="253"/>
                  </a:moveTo>
                  <a:cubicBezTo>
                    <a:pt x="4072" y="253"/>
                    <a:pt x="4280" y="254"/>
                    <a:pt x="4489" y="258"/>
                  </a:cubicBezTo>
                  <a:cubicBezTo>
                    <a:pt x="5144" y="258"/>
                    <a:pt x="5799" y="270"/>
                    <a:pt x="6454" y="282"/>
                  </a:cubicBezTo>
                  <a:cubicBezTo>
                    <a:pt x="6494" y="283"/>
                    <a:pt x="6537" y="284"/>
                    <a:pt x="6583" y="284"/>
                  </a:cubicBezTo>
                  <a:cubicBezTo>
                    <a:pt x="6794" y="284"/>
                    <a:pt x="7066" y="271"/>
                    <a:pt x="7352" y="271"/>
                  </a:cubicBezTo>
                  <a:cubicBezTo>
                    <a:pt x="8007" y="271"/>
                    <a:pt x="8737" y="338"/>
                    <a:pt x="8978" y="782"/>
                  </a:cubicBezTo>
                  <a:cubicBezTo>
                    <a:pt x="8978" y="794"/>
                    <a:pt x="8966" y="794"/>
                    <a:pt x="8966" y="806"/>
                  </a:cubicBezTo>
                  <a:cubicBezTo>
                    <a:pt x="8787" y="3377"/>
                    <a:pt x="9025" y="6032"/>
                    <a:pt x="9061" y="8616"/>
                  </a:cubicBezTo>
                  <a:cubicBezTo>
                    <a:pt x="9109" y="11212"/>
                    <a:pt x="9121" y="13819"/>
                    <a:pt x="9121" y="16426"/>
                  </a:cubicBezTo>
                  <a:cubicBezTo>
                    <a:pt x="9121" y="16474"/>
                    <a:pt x="9145" y="16522"/>
                    <a:pt x="9168" y="16546"/>
                  </a:cubicBezTo>
                  <a:cubicBezTo>
                    <a:pt x="9091" y="16989"/>
                    <a:pt x="8388" y="17083"/>
                    <a:pt x="7738" y="17083"/>
                  </a:cubicBezTo>
                  <a:cubicBezTo>
                    <a:pt x="7290" y="17083"/>
                    <a:pt x="6867" y="17039"/>
                    <a:pt x="6692" y="17034"/>
                  </a:cubicBezTo>
                  <a:cubicBezTo>
                    <a:pt x="5989" y="17022"/>
                    <a:pt x="5287" y="17010"/>
                    <a:pt x="4584" y="16998"/>
                  </a:cubicBezTo>
                  <a:cubicBezTo>
                    <a:pt x="3930" y="16986"/>
                    <a:pt x="3287" y="16974"/>
                    <a:pt x="2632" y="16962"/>
                  </a:cubicBezTo>
                  <a:cubicBezTo>
                    <a:pt x="2598" y="16962"/>
                    <a:pt x="2561" y="16961"/>
                    <a:pt x="2522" y="16961"/>
                  </a:cubicBezTo>
                  <a:cubicBezTo>
                    <a:pt x="2422" y="16961"/>
                    <a:pt x="2305" y="16963"/>
                    <a:pt x="2178" y="16963"/>
                  </a:cubicBezTo>
                  <a:cubicBezTo>
                    <a:pt x="1418" y="16963"/>
                    <a:pt x="298" y="16910"/>
                    <a:pt x="298" y="16176"/>
                  </a:cubicBezTo>
                  <a:cubicBezTo>
                    <a:pt x="322" y="16153"/>
                    <a:pt x="334" y="16129"/>
                    <a:pt x="346" y="16093"/>
                  </a:cubicBezTo>
                  <a:cubicBezTo>
                    <a:pt x="513" y="14843"/>
                    <a:pt x="441" y="13545"/>
                    <a:pt x="465" y="12283"/>
                  </a:cubicBezTo>
                  <a:cubicBezTo>
                    <a:pt x="489" y="11021"/>
                    <a:pt x="501" y="9759"/>
                    <a:pt x="513" y="8485"/>
                  </a:cubicBezTo>
                  <a:cubicBezTo>
                    <a:pt x="536" y="6068"/>
                    <a:pt x="667" y="3568"/>
                    <a:pt x="453" y="1151"/>
                  </a:cubicBezTo>
                  <a:cubicBezTo>
                    <a:pt x="548" y="722"/>
                    <a:pt x="763" y="425"/>
                    <a:pt x="1382" y="305"/>
                  </a:cubicBezTo>
                  <a:cubicBezTo>
                    <a:pt x="1536" y="276"/>
                    <a:pt x="1703" y="270"/>
                    <a:pt x="1870" y="270"/>
                  </a:cubicBezTo>
                  <a:cubicBezTo>
                    <a:pt x="1981" y="270"/>
                    <a:pt x="2092" y="272"/>
                    <a:pt x="2200" y="272"/>
                  </a:cubicBezTo>
                  <a:cubicBezTo>
                    <a:pt x="2253" y="272"/>
                    <a:pt x="2306" y="272"/>
                    <a:pt x="2358" y="270"/>
                  </a:cubicBezTo>
                  <a:cubicBezTo>
                    <a:pt x="2863" y="261"/>
                    <a:pt x="3362" y="253"/>
                    <a:pt x="3864" y="253"/>
                  </a:cubicBezTo>
                  <a:close/>
                  <a:moveTo>
                    <a:pt x="5676" y="0"/>
                  </a:moveTo>
                  <a:cubicBezTo>
                    <a:pt x="5115" y="0"/>
                    <a:pt x="4555" y="10"/>
                    <a:pt x="4001" y="20"/>
                  </a:cubicBezTo>
                  <a:cubicBezTo>
                    <a:pt x="3346" y="44"/>
                    <a:pt x="2691" y="55"/>
                    <a:pt x="2037" y="79"/>
                  </a:cubicBezTo>
                  <a:cubicBezTo>
                    <a:pt x="1996" y="81"/>
                    <a:pt x="1953" y="81"/>
                    <a:pt x="1909" y="81"/>
                  </a:cubicBezTo>
                  <a:cubicBezTo>
                    <a:pt x="1800" y="81"/>
                    <a:pt x="1683" y="78"/>
                    <a:pt x="1563" y="78"/>
                  </a:cubicBezTo>
                  <a:cubicBezTo>
                    <a:pt x="1281" y="78"/>
                    <a:pt x="987" y="94"/>
                    <a:pt x="763" y="198"/>
                  </a:cubicBezTo>
                  <a:cubicBezTo>
                    <a:pt x="501" y="329"/>
                    <a:pt x="382" y="567"/>
                    <a:pt x="334" y="829"/>
                  </a:cubicBezTo>
                  <a:cubicBezTo>
                    <a:pt x="310" y="829"/>
                    <a:pt x="298" y="853"/>
                    <a:pt x="298" y="889"/>
                  </a:cubicBezTo>
                  <a:cubicBezTo>
                    <a:pt x="96" y="3389"/>
                    <a:pt x="251" y="5973"/>
                    <a:pt x="227" y="8485"/>
                  </a:cubicBezTo>
                  <a:cubicBezTo>
                    <a:pt x="215" y="9699"/>
                    <a:pt x="191" y="10914"/>
                    <a:pt x="167" y="12128"/>
                  </a:cubicBezTo>
                  <a:cubicBezTo>
                    <a:pt x="132" y="13426"/>
                    <a:pt x="1" y="14772"/>
                    <a:pt x="84" y="16069"/>
                  </a:cubicBezTo>
                  <a:cubicBezTo>
                    <a:pt x="1" y="16403"/>
                    <a:pt x="155" y="16736"/>
                    <a:pt x="477" y="16950"/>
                  </a:cubicBezTo>
                  <a:cubicBezTo>
                    <a:pt x="822" y="17188"/>
                    <a:pt x="1263" y="17177"/>
                    <a:pt x="1667" y="17188"/>
                  </a:cubicBezTo>
                  <a:cubicBezTo>
                    <a:pt x="2370" y="17212"/>
                    <a:pt x="3072" y="17212"/>
                    <a:pt x="3775" y="17236"/>
                  </a:cubicBezTo>
                  <a:cubicBezTo>
                    <a:pt x="5180" y="17260"/>
                    <a:pt x="6585" y="17296"/>
                    <a:pt x="7990" y="17308"/>
                  </a:cubicBezTo>
                  <a:cubicBezTo>
                    <a:pt x="8026" y="17308"/>
                    <a:pt x="8063" y="17309"/>
                    <a:pt x="8100" y="17309"/>
                  </a:cubicBezTo>
                  <a:cubicBezTo>
                    <a:pt x="8691" y="17309"/>
                    <a:pt x="9409" y="17205"/>
                    <a:pt x="9454" y="16534"/>
                  </a:cubicBezTo>
                  <a:cubicBezTo>
                    <a:pt x="9478" y="16510"/>
                    <a:pt x="9490" y="16474"/>
                    <a:pt x="9490" y="16426"/>
                  </a:cubicBezTo>
                  <a:cubicBezTo>
                    <a:pt x="9478" y="13759"/>
                    <a:pt x="9430" y="11104"/>
                    <a:pt x="9371" y="8449"/>
                  </a:cubicBezTo>
                  <a:cubicBezTo>
                    <a:pt x="9323" y="6175"/>
                    <a:pt x="9395" y="3830"/>
                    <a:pt x="9156" y="1556"/>
                  </a:cubicBezTo>
                  <a:cubicBezTo>
                    <a:pt x="9216" y="1365"/>
                    <a:pt x="9216" y="1163"/>
                    <a:pt x="9192" y="960"/>
                  </a:cubicBezTo>
                  <a:cubicBezTo>
                    <a:pt x="9192" y="948"/>
                    <a:pt x="9204" y="948"/>
                    <a:pt x="9204" y="936"/>
                  </a:cubicBezTo>
                  <a:cubicBezTo>
                    <a:pt x="9240" y="258"/>
                    <a:pt x="8644" y="151"/>
                    <a:pt x="8097" y="91"/>
                  </a:cubicBezTo>
                  <a:cubicBezTo>
                    <a:pt x="7301" y="21"/>
                    <a:pt x="6488" y="0"/>
                    <a:pt x="5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0"/>
            <p:cNvSpPr/>
            <p:nvPr/>
          </p:nvSpPr>
          <p:spPr>
            <a:xfrm>
              <a:off x="4784300" y="3577200"/>
              <a:ext cx="203625" cy="292550"/>
            </a:xfrm>
            <a:custGeom>
              <a:rect b="b" l="l" r="r" t="t"/>
              <a:pathLst>
                <a:path extrusionOk="0" h="11702" w="8145">
                  <a:moveTo>
                    <a:pt x="453" y="251"/>
                  </a:moveTo>
                  <a:cubicBezTo>
                    <a:pt x="1596" y="370"/>
                    <a:pt x="2751" y="334"/>
                    <a:pt x="3894" y="358"/>
                  </a:cubicBezTo>
                  <a:cubicBezTo>
                    <a:pt x="4025" y="360"/>
                    <a:pt x="4157" y="361"/>
                    <a:pt x="4290" y="361"/>
                  </a:cubicBezTo>
                  <a:cubicBezTo>
                    <a:pt x="4731" y="361"/>
                    <a:pt x="5185" y="350"/>
                    <a:pt x="5637" y="350"/>
                  </a:cubicBezTo>
                  <a:cubicBezTo>
                    <a:pt x="6269" y="350"/>
                    <a:pt x="6898" y="372"/>
                    <a:pt x="7490" y="477"/>
                  </a:cubicBezTo>
                  <a:cubicBezTo>
                    <a:pt x="7728" y="4132"/>
                    <a:pt x="7490" y="7787"/>
                    <a:pt x="7585" y="11442"/>
                  </a:cubicBezTo>
                  <a:cubicBezTo>
                    <a:pt x="7513" y="11443"/>
                    <a:pt x="7440" y="11443"/>
                    <a:pt x="7368" y="11443"/>
                  </a:cubicBezTo>
                  <a:cubicBezTo>
                    <a:pt x="5447" y="11443"/>
                    <a:pt x="3526" y="11319"/>
                    <a:pt x="1612" y="11319"/>
                  </a:cubicBezTo>
                  <a:cubicBezTo>
                    <a:pt x="1237" y="11319"/>
                    <a:pt x="863" y="11324"/>
                    <a:pt x="489" y="11335"/>
                  </a:cubicBezTo>
                  <a:cubicBezTo>
                    <a:pt x="489" y="11323"/>
                    <a:pt x="501" y="11311"/>
                    <a:pt x="501" y="11300"/>
                  </a:cubicBezTo>
                  <a:cubicBezTo>
                    <a:pt x="513" y="11204"/>
                    <a:pt x="513" y="11109"/>
                    <a:pt x="524" y="11014"/>
                  </a:cubicBezTo>
                  <a:cubicBezTo>
                    <a:pt x="1170" y="11001"/>
                    <a:pt x="1812" y="10994"/>
                    <a:pt x="2453" y="10994"/>
                  </a:cubicBezTo>
                  <a:cubicBezTo>
                    <a:pt x="3599" y="10994"/>
                    <a:pt x="4742" y="11016"/>
                    <a:pt x="5894" y="11061"/>
                  </a:cubicBezTo>
                  <a:cubicBezTo>
                    <a:pt x="5942" y="11061"/>
                    <a:pt x="5930" y="11002"/>
                    <a:pt x="5894" y="11002"/>
                  </a:cubicBezTo>
                  <a:cubicBezTo>
                    <a:pt x="4846" y="10910"/>
                    <a:pt x="3785" y="10865"/>
                    <a:pt x="2727" y="10865"/>
                  </a:cubicBezTo>
                  <a:cubicBezTo>
                    <a:pt x="1994" y="10865"/>
                    <a:pt x="1262" y="10887"/>
                    <a:pt x="536" y="10930"/>
                  </a:cubicBezTo>
                  <a:cubicBezTo>
                    <a:pt x="548" y="10752"/>
                    <a:pt x="548" y="10573"/>
                    <a:pt x="548" y="10383"/>
                  </a:cubicBezTo>
                  <a:cubicBezTo>
                    <a:pt x="1141" y="10417"/>
                    <a:pt x="1736" y="10438"/>
                    <a:pt x="2332" y="10438"/>
                  </a:cubicBezTo>
                  <a:cubicBezTo>
                    <a:pt x="2969" y="10438"/>
                    <a:pt x="3605" y="10414"/>
                    <a:pt x="4239" y="10359"/>
                  </a:cubicBezTo>
                  <a:cubicBezTo>
                    <a:pt x="4275" y="10359"/>
                    <a:pt x="4275" y="10299"/>
                    <a:pt x="4239" y="10299"/>
                  </a:cubicBezTo>
                  <a:cubicBezTo>
                    <a:pt x="3377" y="10316"/>
                    <a:pt x="2527" y="10338"/>
                    <a:pt x="1672" y="10338"/>
                  </a:cubicBezTo>
                  <a:cubicBezTo>
                    <a:pt x="1299" y="10338"/>
                    <a:pt x="924" y="10334"/>
                    <a:pt x="548" y="10323"/>
                  </a:cubicBezTo>
                  <a:cubicBezTo>
                    <a:pt x="560" y="10049"/>
                    <a:pt x="548" y="9787"/>
                    <a:pt x="536" y="9514"/>
                  </a:cubicBezTo>
                  <a:cubicBezTo>
                    <a:pt x="2334" y="9490"/>
                    <a:pt x="4144" y="9442"/>
                    <a:pt x="5942" y="9347"/>
                  </a:cubicBezTo>
                  <a:cubicBezTo>
                    <a:pt x="5989" y="9347"/>
                    <a:pt x="5989" y="9276"/>
                    <a:pt x="5942" y="9276"/>
                  </a:cubicBezTo>
                  <a:cubicBezTo>
                    <a:pt x="4144" y="9299"/>
                    <a:pt x="2334" y="9371"/>
                    <a:pt x="536" y="9454"/>
                  </a:cubicBezTo>
                  <a:cubicBezTo>
                    <a:pt x="524" y="9228"/>
                    <a:pt x="524" y="8990"/>
                    <a:pt x="524" y="8764"/>
                  </a:cubicBezTo>
                  <a:cubicBezTo>
                    <a:pt x="1513" y="8728"/>
                    <a:pt x="2513" y="8704"/>
                    <a:pt x="3501" y="8633"/>
                  </a:cubicBezTo>
                  <a:cubicBezTo>
                    <a:pt x="3534" y="8633"/>
                    <a:pt x="3536" y="8572"/>
                    <a:pt x="3509" y="8572"/>
                  </a:cubicBezTo>
                  <a:cubicBezTo>
                    <a:pt x="3506" y="8572"/>
                    <a:pt x="3504" y="8572"/>
                    <a:pt x="3501" y="8573"/>
                  </a:cubicBezTo>
                  <a:cubicBezTo>
                    <a:pt x="2501" y="8585"/>
                    <a:pt x="1513" y="8633"/>
                    <a:pt x="524" y="8680"/>
                  </a:cubicBezTo>
                  <a:cubicBezTo>
                    <a:pt x="513" y="8621"/>
                    <a:pt x="513" y="8561"/>
                    <a:pt x="513" y="8490"/>
                  </a:cubicBezTo>
                  <a:cubicBezTo>
                    <a:pt x="513" y="8252"/>
                    <a:pt x="513" y="8025"/>
                    <a:pt x="513" y="7787"/>
                  </a:cubicBezTo>
                  <a:cubicBezTo>
                    <a:pt x="2061" y="7865"/>
                    <a:pt x="3609" y="7943"/>
                    <a:pt x="5157" y="7943"/>
                  </a:cubicBezTo>
                  <a:cubicBezTo>
                    <a:pt x="5264" y="7943"/>
                    <a:pt x="5371" y="7943"/>
                    <a:pt x="5477" y="7942"/>
                  </a:cubicBezTo>
                  <a:cubicBezTo>
                    <a:pt x="5525" y="7942"/>
                    <a:pt x="5525" y="7871"/>
                    <a:pt x="5477" y="7859"/>
                  </a:cubicBezTo>
                  <a:cubicBezTo>
                    <a:pt x="3834" y="7752"/>
                    <a:pt x="2167" y="7740"/>
                    <a:pt x="513" y="7728"/>
                  </a:cubicBezTo>
                  <a:cubicBezTo>
                    <a:pt x="513" y="7490"/>
                    <a:pt x="513" y="7240"/>
                    <a:pt x="513" y="7001"/>
                  </a:cubicBezTo>
                  <a:cubicBezTo>
                    <a:pt x="1122" y="7072"/>
                    <a:pt x="1764" y="7105"/>
                    <a:pt x="2401" y="7105"/>
                  </a:cubicBezTo>
                  <a:cubicBezTo>
                    <a:pt x="2834" y="7105"/>
                    <a:pt x="3265" y="7090"/>
                    <a:pt x="3680" y="7061"/>
                  </a:cubicBezTo>
                  <a:cubicBezTo>
                    <a:pt x="3727" y="7049"/>
                    <a:pt x="3727" y="6990"/>
                    <a:pt x="3680" y="6990"/>
                  </a:cubicBezTo>
                  <a:cubicBezTo>
                    <a:pt x="2981" y="6958"/>
                    <a:pt x="2272" y="6937"/>
                    <a:pt x="1566" y="6937"/>
                  </a:cubicBezTo>
                  <a:cubicBezTo>
                    <a:pt x="1214" y="6937"/>
                    <a:pt x="862" y="6942"/>
                    <a:pt x="513" y="6954"/>
                  </a:cubicBezTo>
                  <a:lnTo>
                    <a:pt x="513" y="6239"/>
                  </a:lnTo>
                  <a:cubicBezTo>
                    <a:pt x="1561" y="6281"/>
                    <a:pt x="2618" y="6319"/>
                    <a:pt x="3673" y="6319"/>
                  </a:cubicBezTo>
                  <a:cubicBezTo>
                    <a:pt x="4415" y="6319"/>
                    <a:pt x="5157" y="6301"/>
                    <a:pt x="5894" y="6251"/>
                  </a:cubicBezTo>
                  <a:cubicBezTo>
                    <a:pt x="5930" y="6251"/>
                    <a:pt x="5930" y="6204"/>
                    <a:pt x="5894" y="6204"/>
                  </a:cubicBezTo>
                  <a:cubicBezTo>
                    <a:pt x="5502" y="6199"/>
                    <a:pt x="5110" y="6197"/>
                    <a:pt x="4718" y="6197"/>
                  </a:cubicBezTo>
                  <a:cubicBezTo>
                    <a:pt x="3846" y="6197"/>
                    <a:pt x="2974" y="6206"/>
                    <a:pt x="2102" y="6206"/>
                  </a:cubicBezTo>
                  <a:cubicBezTo>
                    <a:pt x="1573" y="6206"/>
                    <a:pt x="1043" y="6202"/>
                    <a:pt x="513" y="6192"/>
                  </a:cubicBezTo>
                  <a:cubicBezTo>
                    <a:pt x="513" y="5978"/>
                    <a:pt x="513" y="5751"/>
                    <a:pt x="513" y="5537"/>
                  </a:cubicBezTo>
                  <a:cubicBezTo>
                    <a:pt x="1182" y="5564"/>
                    <a:pt x="1865" y="5597"/>
                    <a:pt x="2542" y="5597"/>
                  </a:cubicBezTo>
                  <a:cubicBezTo>
                    <a:pt x="2767" y="5597"/>
                    <a:pt x="2992" y="5594"/>
                    <a:pt x="3215" y="5585"/>
                  </a:cubicBezTo>
                  <a:cubicBezTo>
                    <a:pt x="3263" y="5585"/>
                    <a:pt x="3263" y="5513"/>
                    <a:pt x="3215" y="5513"/>
                  </a:cubicBezTo>
                  <a:cubicBezTo>
                    <a:pt x="2545" y="5460"/>
                    <a:pt x="1869" y="5453"/>
                    <a:pt x="1191" y="5453"/>
                  </a:cubicBezTo>
                  <a:cubicBezTo>
                    <a:pt x="965" y="5453"/>
                    <a:pt x="739" y="5454"/>
                    <a:pt x="513" y="5454"/>
                  </a:cubicBezTo>
                  <a:cubicBezTo>
                    <a:pt x="513" y="5251"/>
                    <a:pt x="513" y="5049"/>
                    <a:pt x="524" y="4846"/>
                  </a:cubicBezTo>
                  <a:cubicBezTo>
                    <a:pt x="1858" y="4942"/>
                    <a:pt x="3215" y="5013"/>
                    <a:pt x="4561" y="5049"/>
                  </a:cubicBezTo>
                  <a:cubicBezTo>
                    <a:pt x="4608" y="5049"/>
                    <a:pt x="4608" y="4965"/>
                    <a:pt x="4561" y="4965"/>
                  </a:cubicBezTo>
                  <a:cubicBezTo>
                    <a:pt x="3441" y="4835"/>
                    <a:pt x="2296" y="4781"/>
                    <a:pt x="1168" y="4781"/>
                  </a:cubicBezTo>
                  <a:cubicBezTo>
                    <a:pt x="953" y="4781"/>
                    <a:pt x="738" y="4783"/>
                    <a:pt x="524" y="4787"/>
                  </a:cubicBezTo>
                  <a:cubicBezTo>
                    <a:pt x="524" y="4573"/>
                    <a:pt x="536" y="4358"/>
                    <a:pt x="536" y="4156"/>
                  </a:cubicBezTo>
                  <a:cubicBezTo>
                    <a:pt x="1989" y="4192"/>
                    <a:pt x="3430" y="4287"/>
                    <a:pt x="4882" y="4358"/>
                  </a:cubicBezTo>
                  <a:cubicBezTo>
                    <a:pt x="4942" y="4358"/>
                    <a:pt x="4942" y="4263"/>
                    <a:pt x="4882" y="4251"/>
                  </a:cubicBezTo>
                  <a:cubicBezTo>
                    <a:pt x="3441" y="4120"/>
                    <a:pt x="1989" y="4084"/>
                    <a:pt x="536" y="4084"/>
                  </a:cubicBezTo>
                  <a:cubicBezTo>
                    <a:pt x="548" y="3882"/>
                    <a:pt x="548" y="3692"/>
                    <a:pt x="560" y="3489"/>
                  </a:cubicBezTo>
                  <a:cubicBezTo>
                    <a:pt x="855" y="3477"/>
                    <a:pt x="1148" y="3471"/>
                    <a:pt x="1441" y="3471"/>
                  </a:cubicBezTo>
                  <a:cubicBezTo>
                    <a:pt x="1988" y="3471"/>
                    <a:pt x="2534" y="3490"/>
                    <a:pt x="3084" y="3513"/>
                  </a:cubicBezTo>
                  <a:cubicBezTo>
                    <a:pt x="3120" y="3513"/>
                    <a:pt x="3120" y="3453"/>
                    <a:pt x="3084" y="3441"/>
                  </a:cubicBezTo>
                  <a:cubicBezTo>
                    <a:pt x="2662" y="3394"/>
                    <a:pt x="2239" y="3373"/>
                    <a:pt x="1818" y="3373"/>
                  </a:cubicBezTo>
                  <a:cubicBezTo>
                    <a:pt x="1397" y="3373"/>
                    <a:pt x="977" y="3394"/>
                    <a:pt x="560" y="3430"/>
                  </a:cubicBezTo>
                  <a:cubicBezTo>
                    <a:pt x="560" y="3191"/>
                    <a:pt x="572" y="2965"/>
                    <a:pt x="572" y="2739"/>
                  </a:cubicBezTo>
                  <a:cubicBezTo>
                    <a:pt x="1941" y="2810"/>
                    <a:pt x="3322" y="2894"/>
                    <a:pt x="4692" y="2906"/>
                  </a:cubicBezTo>
                  <a:cubicBezTo>
                    <a:pt x="4739" y="2906"/>
                    <a:pt x="4739" y="2846"/>
                    <a:pt x="4692" y="2834"/>
                  </a:cubicBezTo>
                  <a:cubicBezTo>
                    <a:pt x="3466" y="2705"/>
                    <a:pt x="2212" y="2654"/>
                    <a:pt x="972" y="2654"/>
                  </a:cubicBezTo>
                  <a:cubicBezTo>
                    <a:pt x="838" y="2654"/>
                    <a:pt x="705" y="2655"/>
                    <a:pt x="572" y="2656"/>
                  </a:cubicBezTo>
                  <a:cubicBezTo>
                    <a:pt x="572" y="2477"/>
                    <a:pt x="572" y="2310"/>
                    <a:pt x="572" y="2132"/>
                  </a:cubicBezTo>
                  <a:cubicBezTo>
                    <a:pt x="1441" y="2144"/>
                    <a:pt x="2310" y="2215"/>
                    <a:pt x="3168" y="2275"/>
                  </a:cubicBezTo>
                  <a:cubicBezTo>
                    <a:pt x="3215" y="2275"/>
                    <a:pt x="3215" y="2215"/>
                    <a:pt x="3180" y="2203"/>
                  </a:cubicBezTo>
                  <a:cubicBezTo>
                    <a:pt x="2322" y="2084"/>
                    <a:pt x="1441" y="2060"/>
                    <a:pt x="572" y="2048"/>
                  </a:cubicBezTo>
                  <a:cubicBezTo>
                    <a:pt x="572" y="1763"/>
                    <a:pt x="560" y="1489"/>
                    <a:pt x="548" y="1203"/>
                  </a:cubicBezTo>
                  <a:lnTo>
                    <a:pt x="548" y="1203"/>
                  </a:lnTo>
                  <a:cubicBezTo>
                    <a:pt x="2084" y="1239"/>
                    <a:pt x="3620" y="1358"/>
                    <a:pt x="5156" y="1417"/>
                  </a:cubicBezTo>
                  <a:cubicBezTo>
                    <a:pt x="5192" y="1417"/>
                    <a:pt x="5204" y="1346"/>
                    <a:pt x="5168" y="1346"/>
                  </a:cubicBezTo>
                  <a:cubicBezTo>
                    <a:pt x="3939" y="1173"/>
                    <a:pt x="2679" y="1124"/>
                    <a:pt x="1439" y="1124"/>
                  </a:cubicBezTo>
                  <a:cubicBezTo>
                    <a:pt x="1140" y="1124"/>
                    <a:pt x="843" y="1127"/>
                    <a:pt x="548" y="1132"/>
                  </a:cubicBezTo>
                  <a:cubicBezTo>
                    <a:pt x="524" y="834"/>
                    <a:pt x="501" y="548"/>
                    <a:pt x="453" y="251"/>
                  </a:cubicBezTo>
                  <a:close/>
                  <a:moveTo>
                    <a:pt x="370" y="1"/>
                  </a:moveTo>
                  <a:cubicBezTo>
                    <a:pt x="343" y="1"/>
                    <a:pt x="316" y="12"/>
                    <a:pt x="310" y="36"/>
                  </a:cubicBezTo>
                  <a:cubicBezTo>
                    <a:pt x="1" y="1858"/>
                    <a:pt x="203" y="3846"/>
                    <a:pt x="215" y="5680"/>
                  </a:cubicBezTo>
                  <a:cubicBezTo>
                    <a:pt x="215" y="6359"/>
                    <a:pt x="227" y="7037"/>
                    <a:pt x="239" y="7728"/>
                  </a:cubicBezTo>
                  <a:lnTo>
                    <a:pt x="132" y="7728"/>
                  </a:lnTo>
                  <a:cubicBezTo>
                    <a:pt x="96" y="7728"/>
                    <a:pt x="108" y="7763"/>
                    <a:pt x="132" y="7763"/>
                  </a:cubicBezTo>
                  <a:cubicBezTo>
                    <a:pt x="167" y="7775"/>
                    <a:pt x="203" y="7775"/>
                    <a:pt x="239" y="7775"/>
                  </a:cubicBezTo>
                  <a:cubicBezTo>
                    <a:pt x="239" y="8013"/>
                    <a:pt x="239" y="8252"/>
                    <a:pt x="251" y="8490"/>
                  </a:cubicBezTo>
                  <a:cubicBezTo>
                    <a:pt x="262" y="9430"/>
                    <a:pt x="191" y="10407"/>
                    <a:pt x="334" y="11323"/>
                  </a:cubicBezTo>
                  <a:cubicBezTo>
                    <a:pt x="334" y="11359"/>
                    <a:pt x="346" y="11371"/>
                    <a:pt x="370" y="11383"/>
                  </a:cubicBezTo>
                  <a:cubicBezTo>
                    <a:pt x="346" y="11419"/>
                    <a:pt x="370" y="11490"/>
                    <a:pt x="441" y="11502"/>
                  </a:cubicBezTo>
                  <a:cubicBezTo>
                    <a:pt x="1737" y="11659"/>
                    <a:pt x="3069" y="11701"/>
                    <a:pt x="4399" y="11701"/>
                  </a:cubicBezTo>
                  <a:cubicBezTo>
                    <a:pt x="5489" y="11701"/>
                    <a:pt x="6577" y="11673"/>
                    <a:pt x="7644" y="11657"/>
                  </a:cubicBezTo>
                  <a:cubicBezTo>
                    <a:pt x="7716" y="11657"/>
                    <a:pt x="7752" y="11597"/>
                    <a:pt x="7752" y="11538"/>
                  </a:cubicBezTo>
                  <a:cubicBezTo>
                    <a:pt x="7752" y="11526"/>
                    <a:pt x="7752" y="11526"/>
                    <a:pt x="7752" y="11514"/>
                  </a:cubicBezTo>
                  <a:cubicBezTo>
                    <a:pt x="8144" y="7859"/>
                    <a:pt x="7835" y="4120"/>
                    <a:pt x="7621" y="477"/>
                  </a:cubicBezTo>
                  <a:cubicBezTo>
                    <a:pt x="7680" y="441"/>
                    <a:pt x="7704" y="358"/>
                    <a:pt x="7632" y="322"/>
                  </a:cubicBezTo>
                  <a:cubicBezTo>
                    <a:pt x="7240" y="120"/>
                    <a:pt x="6870" y="155"/>
                    <a:pt x="6442" y="143"/>
                  </a:cubicBezTo>
                  <a:cubicBezTo>
                    <a:pt x="5751" y="132"/>
                    <a:pt x="5061" y="132"/>
                    <a:pt x="4370" y="120"/>
                  </a:cubicBezTo>
                  <a:cubicBezTo>
                    <a:pt x="3431" y="94"/>
                    <a:pt x="2486" y="44"/>
                    <a:pt x="1544" y="44"/>
                  </a:cubicBezTo>
                  <a:cubicBezTo>
                    <a:pt x="1172" y="44"/>
                    <a:pt x="800" y="52"/>
                    <a:pt x="429" y="72"/>
                  </a:cubicBezTo>
                  <a:cubicBezTo>
                    <a:pt x="429" y="60"/>
                    <a:pt x="429" y="48"/>
                    <a:pt x="429" y="36"/>
                  </a:cubicBezTo>
                  <a:cubicBezTo>
                    <a:pt x="423" y="12"/>
                    <a:pt x="396" y="1"/>
                    <a:pt x="3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0"/>
            <p:cNvSpPr/>
            <p:nvPr/>
          </p:nvSpPr>
          <p:spPr>
            <a:xfrm>
              <a:off x="4855450" y="3881225"/>
              <a:ext cx="47150" cy="41075"/>
            </a:xfrm>
            <a:custGeom>
              <a:rect b="b" l="l" r="r" t="t"/>
              <a:pathLst>
                <a:path extrusionOk="0" h="1643" w="1886">
                  <a:moveTo>
                    <a:pt x="941" y="151"/>
                  </a:moveTo>
                  <a:cubicBezTo>
                    <a:pt x="953" y="186"/>
                    <a:pt x="988" y="210"/>
                    <a:pt x="1036" y="210"/>
                  </a:cubicBezTo>
                  <a:cubicBezTo>
                    <a:pt x="1071" y="203"/>
                    <a:pt x="1104" y="200"/>
                    <a:pt x="1135" y="200"/>
                  </a:cubicBezTo>
                  <a:cubicBezTo>
                    <a:pt x="1543" y="200"/>
                    <a:pt x="1653" y="746"/>
                    <a:pt x="1477" y="1055"/>
                  </a:cubicBezTo>
                  <a:cubicBezTo>
                    <a:pt x="1350" y="1264"/>
                    <a:pt x="1112" y="1411"/>
                    <a:pt x="874" y="1411"/>
                  </a:cubicBezTo>
                  <a:cubicBezTo>
                    <a:pt x="800" y="1411"/>
                    <a:pt x="726" y="1396"/>
                    <a:pt x="655" y="1365"/>
                  </a:cubicBezTo>
                  <a:cubicBezTo>
                    <a:pt x="357" y="1222"/>
                    <a:pt x="191" y="853"/>
                    <a:pt x="369" y="555"/>
                  </a:cubicBezTo>
                  <a:cubicBezTo>
                    <a:pt x="488" y="341"/>
                    <a:pt x="715" y="234"/>
                    <a:pt x="941" y="151"/>
                  </a:cubicBezTo>
                  <a:close/>
                  <a:moveTo>
                    <a:pt x="1152" y="0"/>
                  </a:moveTo>
                  <a:cubicBezTo>
                    <a:pt x="1099" y="0"/>
                    <a:pt x="1045" y="7"/>
                    <a:pt x="988" y="20"/>
                  </a:cubicBezTo>
                  <a:cubicBezTo>
                    <a:pt x="988" y="32"/>
                    <a:pt x="976" y="32"/>
                    <a:pt x="976" y="32"/>
                  </a:cubicBezTo>
                  <a:cubicBezTo>
                    <a:pt x="967" y="31"/>
                    <a:pt x="958" y="31"/>
                    <a:pt x="949" y="31"/>
                  </a:cubicBezTo>
                  <a:cubicBezTo>
                    <a:pt x="553" y="31"/>
                    <a:pt x="165" y="279"/>
                    <a:pt x="83" y="686"/>
                  </a:cubicBezTo>
                  <a:cubicBezTo>
                    <a:pt x="0" y="1127"/>
                    <a:pt x="381" y="1591"/>
                    <a:pt x="822" y="1639"/>
                  </a:cubicBezTo>
                  <a:cubicBezTo>
                    <a:pt x="849" y="1642"/>
                    <a:pt x="876" y="1643"/>
                    <a:pt x="903" y="1643"/>
                  </a:cubicBezTo>
                  <a:cubicBezTo>
                    <a:pt x="1348" y="1643"/>
                    <a:pt x="1754" y="1279"/>
                    <a:pt x="1822" y="841"/>
                  </a:cubicBezTo>
                  <a:cubicBezTo>
                    <a:pt x="1885" y="407"/>
                    <a:pt x="1581" y="0"/>
                    <a:pt x="11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0"/>
            <p:cNvSpPr/>
            <p:nvPr/>
          </p:nvSpPr>
          <p:spPr>
            <a:xfrm>
              <a:off x="4846500" y="3532150"/>
              <a:ext cx="71400" cy="22500"/>
            </a:xfrm>
            <a:custGeom>
              <a:rect b="b" l="l" r="r" t="t"/>
              <a:pathLst>
                <a:path extrusionOk="0" h="900" w="2856">
                  <a:moveTo>
                    <a:pt x="572" y="243"/>
                  </a:moveTo>
                  <a:cubicBezTo>
                    <a:pt x="686" y="291"/>
                    <a:pt x="807" y="306"/>
                    <a:pt x="930" y="306"/>
                  </a:cubicBezTo>
                  <a:cubicBezTo>
                    <a:pt x="1079" y="306"/>
                    <a:pt x="1233" y="285"/>
                    <a:pt x="1382" y="279"/>
                  </a:cubicBezTo>
                  <a:cubicBezTo>
                    <a:pt x="1481" y="275"/>
                    <a:pt x="1579" y="274"/>
                    <a:pt x="1677" y="274"/>
                  </a:cubicBezTo>
                  <a:cubicBezTo>
                    <a:pt x="1943" y="274"/>
                    <a:pt x="2207" y="285"/>
                    <a:pt x="2477" y="302"/>
                  </a:cubicBezTo>
                  <a:cubicBezTo>
                    <a:pt x="2525" y="374"/>
                    <a:pt x="2608" y="421"/>
                    <a:pt x="2597" y="529"/>
                  </a:cubicBezTo>
                  <a:cubicBezTo>
                    <a:pt x="2585" y="612"/>
                    <a:pt x="2525" y="683"/>
                    <a:pt x="2454" y="731"/>
                  </a:cubicBezTo>
                  <a:cubicBezTo>
                    <a:pt x="2442" y="719"/>
                    <a:pt x="2430" y="719"/>
                    <a:pt x="2406" y="719"/>
                  </a:cubicBezTo>
                  <a:cubicBezTo>
                    <a:pt x="2023" y="690"/>
                    <a:pt x="1627" y="669"/>
                    <a:pt x="1231" y="669"/>
                  </a:cubicBezTo>
                  <a:cubicBezTo>
                    <a:pt x="987" y="669"/>
                    <a:pt x="742" y="677"/>
                    <a:pt x="501" y="695"/>
                  </a:cubicBezTo>
                  <a:cubicBezTo>
                    <a:pt x="493" y="687"/>
                    <a:pt x="484" y="678"/>
                    <a:pt x="472" y="678"/>
                  </a:cubicBezTo>
                  <a:cubicBezTo>
                    <a:pt x="466" y="678"/>
                    <a:pt x="460" y="680"/>
                    <a:pt x="453" y="683"/>
                  </a:cubicBezTo>
                  <a:cubicBezTo>
                    <a:pt x="430" y="683"/>
                    <a:pt x="358" y="612"/>
                    <a:pt x="334" y="588"/>
                  </a:cubicBezTo>
                  <a:cubicBezTo>
                    <a:pt x="287" y="529"/>
                    <a:pt x="263" y="481"/>
                    <a:pt x="299" y="410"/>
                  </a:cubicBezTo>
                  <a:cubicBezTo>
                    <a:pt x="346" y="302"/>
                    <a:pt x="477" y="290"/>
                    <a:pt x="572" y="243"/>
                  </a:cubicBezTo>
                  <a:close/>
                  <a:moveTo>
                    <a:pt x="904" y="0"/>
                  </a:moveTo>
                  <a:cubicBezTo>
                    <a:pt x="795" y="0"/>
                    <a:pt x="687" y="13"/>
                    <a:pt x="584" y="52"/>
                  </a:cubicBezTo>
                  <a:cubicBezTo>
                    <a:pt x="550" y="39"/>
                    <a:pt x="513" y="33"/>
                    <a:pt x="476" y="33"/>
                  </a:cubicBezTo>
                  <a:cubicBezTo>
                    <a:pt x="382" y="33"/>
                    <a:pt x="283" y="69"/>
                    <a:pt x="215" y="112"/>
                  </a:cubicBezTo>
                  <a:cubicBezTo>
                    <a:pt x="108" y="183"/>
                    <a:pt x="13" y="314"/>
                    <a:pt x="13" y="445"/>
                  </a:cubicBezTo>
                  <a:cubicBezTo>
                    <a:pt x="1" y="576"/>
                    <a:pt x="72" y="707"/>
                    <a:pt x="180" y="791"/>
                  </a:cubicBezTo>
                  <a:cubicBezTo>
                    <a:pt x="227" y="822"/>
                    <a:pt x="269" y="833"/>
                    <a:pt x="307" y="833"/>
                  </a:cubicBezTo>
                  <a:cubicBezTo>
                    <a:pt x="325" y="833"/>
                    <a:pt x="342" y="830"/>
                    <a:pt x="358" y="826"/>
                  </a:cubicBezTo>
                  <a:cubicBezTo>
                    <a:pt x="800" y="881"/>
                    <a:pt x="1253" y="900"/>
                    <a:pt x="1699" y="900"/>
                  </a:cubicBezTo>
                  <a:cubicBezTo>
                    <a:pt x="1937" y="900"/>
                    <a:pt x="2174" y="894"/>
                    <a:pt x="2406" y="886"/>
                  </a:cubicBezTo>
                  <a:cubicBezTo>
                    <a:pt x="2430" y="886"/>
                    <a:pt x="2442" y="874"/>
                    <a:pt x="2454" y="862"/>
                  </a:cubicBezTo>
                  <a:cubicBezTo>
                    <a:pt x="2632" y="862"/>
                    <a:pt x="2787" y="767"/>
                    <a:pt x="2823" y="588"/>
                  </a:cubicBezTo>
                  <a:cubicBezTo>
                    <a:pt x="2855" y="436"/>
                    <a:pt x="2749" y="115"/>
                    <a:pt x="2567" y="115"/>
                  </a:cubicBezTo>
                  <a:cubicBezTo>
                    <a:pt x="2550" y="115"/>
                    <a:pt x="2532" y="118"/>
                    <a:pt x="2513" y="124"/>
                  </a:cubicBezTo>
                  <a:cubicBezTo>
                    <a:pt x="2132" y="100"/>
                    <a:pt x="1763" y="88"/>
                    <a:pt x="1382" y="40"/>
                  </a:cubicBezTo>
                  <a:cubicBezTo>
                    <a:pt x="1221" y="26"/>
                    <a:pt x="1060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" name="Google Shape;242;p30"/>
          <p:cNvGrpSpPr/>
          <p:nvPr/>
        </p:nvGrpSpPr>
        <p:grpSpPr>
          <a:xfrm rot="1413234">
            <a:off x="4174071" y="1889783"/>
            <a:ext cx="795756" cy="836606"/>
            <a:chOff x="19050" y="4939475"/>
            <a:chExt cx="1386800" cy="1458225"/>
          </a:xfrm>
        </p:grpSpPr>
        <p:sp>
          <p:nvSpPr>
            <p:cNvPr id="243" name="Google Shape;243;p30"/>
            <p:cNvSpPr/>
            <p:nvPr/>
          </p:nvSpPr>
          <p:spPr>
            <a:xfrm>
              <a:off x="519400" y="4939475"/>
              <a:ext cx="886450" cy="1179300"/>
            </a:xfrm>
            <a:custGeom>
              <a:rect b="b" l="l" r="r" t="t"/>
              <a:pathLst>
                <a:path extrusionOk="0" h="47172" w="35458">
                  <a:moveTo>
                    <a:pt x="34621" y="1897"/>
                  </a:moveTo>
                  <a:cubicBezTo>
                    <a:pt x="34619" y="1903"/>
                    <a:pt x="34616" y="1910"/>
                    <a:pt x="34613" y="1916"/>
                  </a:cubicBezTo>
                  <a:lnTo>
                    <a:pt x="34613" y="1916"/>
                  </a:lnTo>
                  <a:cubicBezTo>
                    <a:pt x="34613" y="1916"/>
                    <a:pt x="34613" y="1916"/>
                    <a:pt x="34613" y="1916"/>
                  </a:cubicBezTo>
                  <a:lnTo>
                    <a:pt x="34613" y="1916"/>
                  </a:lnTo>
                  <a:cubicBezTo>
                    <a:pt x="34615" y="1910"/>
                    <a:pt x="34618" y="1904"/>
                    <a:pt x="34621" y="1897"/>
                  </a:cubicBezTo>
                  <a:close/>
                  <a:moveTo>
                    <a:pt x="34314" y="3475"/>
                  </a:moveTo>
                  <a:lnTo>
                    <a:pt x="34314" y="3475"/>
                  </a:lnTo>
                  <a:cubicBezTo>
                    <a:pt x="34319" y="3480"/>
                    <a:pt x="34321" y="3486"/>
                    <a:pt x="34324" y="3492"/>
                  </a:cubicBezTo>
                  <a:lnTo>
                    <a:pt x="34324" y="3492"/>
                  </a:lnTo>
                  <a:cubicBezTo>
                    <a:pt x="34321" y="3493"/>
                    <a:pt x="34318" y="3494"/>
                    <a:pt x="34315" y="3495"/>
                  </a:cubicBezTo>
                  <a:lnTo>
                    <a:pt x="34315" y="3495"/>
                  </a:lnTo>
                  <a:cubicBezTo>
                    <a:pt x="34315" y="3488"/>
                    <a:pt x="34314" y="3482"/>
                    <a:pt x="34314" y="3475"/>
                  </a:cubicBezTo>
                  <a:close/>
                  <a:moveTo>
                    <a:pt x="33969" y="1439"/>
                  </a:moveTo>
                  <a:lnTo>
                    <a:pt x="34017" y="1463"/>
                  </a:lnTo>
                  <a:lnTo>
                    <a:pt x="33969" y="1463"/>
                  </a:lnTo>
                  <a:cubicBezTo>
                    <a:pt x="34005" y="1546"/>
                    <a:pt x="34100" y="1654"/>
                    <a:pt x="34076" y="1701"/>
                  </a:cubicBezTo>
                  <a:cubicBezTo>
                    <a:pt x="34005" y="1880"/>
                    <a:pt x="33898" y="2046"/>
                    <a:pt x="33778" y="2213"/>
                  </a:cubicBezTo>
                  <a:cubicBezTo>
                    <a:pt x="32326" y="4404"/>
                    <a:pt x="30933" y="6630"/>
                    <a:pt x="29409" y="8762"/>
                  </a:cubicBezTo>
                  <a:cubicBezTo>
                    <a:pt x="26456" y="12917"/>
                    <a:pt x="23765" y="17239"/>
                    <a:pt x="20848" y="21418"/>
                  </a:cubicBezTo>
                  <a:cubicBezTo>
                    <a:pt x="18372" y="24966"/>
                    <a:pt x="16002" y="28597"/>
                    <a:pt x="13597" y="32205"/>
                  </a:cubicBezTo>
                  <a:cubicBezTo>
                    <a:pt x="12788" y="33443"/>
                    <a:pt x="11954" y="34658"/>
                    <a:pt x="11133" y="35884"/>
                  </a:cubicBezTo>
                  <a:cubicBezTo>
                    <a:pt x="10755" y="36447"/>
                    <a:pt x="10672" y="36618"/>
                    <a:pt x="10431" y="36618"/>
                  </a:cubicBezTo>
                  <a:cubicBezTo>
                    <a:pt x="10284" y="36618"/>
                    <a:pt x="10080" y="36556"/>
                    <a:pt x="9716" y="36479"/>
                  </a:cubicBezTo>
                  <a:cubicBezTo>
                    <a:pt x="7025" y="35908"/>
                    <a:pt x="4334" y="35312"/>
                    <a:pt x="1632" y="34717"/>
                  </a:cubicBezTo>
                  <a:cubicBezTo>
                    <a:pt x="1358" y="34658"/>
                    <a:pt x="1048" y="34646"/>
                    <a:pt x="751" y="34408"/>
                  </a:cubicBezTo>
                  <a:cubicBezTo>
                    <a:pt x="846" y="34193"/>
                    <a:pt x="1036" y="34027"/>
                    <a:pt x="1215" y="33860"/>
                  </a:cubicBezTo>
                  <a:cubicBezTo>
                    <a:pt x="2358" y="32765"/>
                    <a:pt x="3513" y="31693"/>
                    <a:pt x="4620" y="30586"/>
                  </a:cubicBezTo>
                  <a:cubicBezTo>
                    <a:pt x="6287" y="28907"/>
                    <a:pt x="7894" y="27169"/>
                    <a:pt x="9585" y="25514"/>
                  </a:cubicBezTo>
                  <a:cubicBezTo>
                    <a:pt x="12300" y="22835"/>
                    <a:pt x="15074" y="20227"/>
                    <a:pt x="17788" y="17560"/>
                  </a:cubicBezTo>
                  <a:cubicBezTo>
                    <a:pt x="21039" y="14358"/>
                    <a:pt x="24253" y="11119"/>
                    <a:pt x="27504" y="7904"/>
                  </a:cubicBezTo>
                  <a:cubicBezTo>
                    <a:pt x="29504" y="5916"/>
                    <a:pt x="31528" y="3940"/>
                    <a:pt x="33540" y="1963"/>
                  </a:cubicBezTo>
                  <a:cubicBezTo>
                    <a:pt x="33695" y="1796"/>
                    <a:pt x="33826" y="1606"/>
                    <a:pt x="33969" y="1439"/>
                  </a:cubicBezTo>
                  <a:close/>
                  <a:moveTo>
                    <a:pt x="34315" y="3508"/>
                  </a:moveTo>
                  <a:lnTo>
                    <a:pt x="34315" y="3508"/>
                  </a:lnTo>
                  <a:cubicBezTo>
                    <a:pt x="34483" y="3626"/>
                    <a:pt x="34528" y="3802"/>
                    <a:pt x="34505" y="4011"/>
                  </a:cubicBezTo>
                  <a:cubicBezTo>
                    <a:pt x="34421" y="4594"/>
                    <a:pt x="34362" y="5190"/>
                    <a:pt x="34279" y="5773"/>
                  </a:cubicBezTo>
                  <a:cubicBezTo>
                    <a:pt x="33778" y="9214"/>
                    <a:pt x="33255" y="12655"/>
                    <a:pt x="32778" y="16108"/>
                  </a:cubicBezTo>
                  <a:cubicBezTo>
                    <a:pt x="32481" y="18227"/>
                    <a:pt x="32266" y="20346"/>
                    <a:pt x="31981" y="22466"/>
                  </a:cubicBezTo>
                  <a:cubicBezTo>
                    <a:pt x="31492" y="26109"/>
                    <a:pt x="30980" y="29752"/>
                    <a:pt x="30480" y="33407"/>
                  </a:cubicBezTo>
                  <a:cubicBezTo>
                    <a:pt x="30195" y="35551"/>
                    <a:pt x="29921" y="37706"/>
                    <a:pt x="29623" y="39849"/>
                  </a:cubicBezTo>
                  <a:cubicBezTo>
                    <a:pt x="29587" y="40170"/>
                    <a:pt x="29516" y="40492"/>
                    <a:pt x="29456" y="40861"/>
                  </a:cubicBezTo>
                  <a:cubicBezTo>
                    <a:pt x="25706" y="40444"/>
                    <a:pt x="22217" y="39111"/>
                    <a:pt x="18610" y="38408"/>
                  </a:cubicBezTo>
                  <a:cubicBezTo>
                    <a:pt x="18491" y="38087"/>
                    <a:pt x="18669" y="37860"/>
                    <a:pt x="18777" y="37634"/>
                  </a:cubicBezTo>
                  <a:cubicBezTo>
                    <a:pt x="20372" y="34146"/>
                    <a:pt x="21932" y="30621"/>
                    <a:pt x="23575" y="27157"/>
                  </a:cubicBezTo>
                  <a:cubicBezTo>
                    <a:pt x="25492" y="23120"/>
                    <a:pt x="27361" y="19060"/>
                    <a:pt x="29171" y="14977"/>
                  </a:cubicBezTo>
                  <a:cubicBezTo>
                    <a:pt x="30730" y="11464"/>
                    <a:pt x="32362" y="7976"/>
                    <a:pt x="33957" y="4475"/>
                  </a:cubicBezTo>
                  <a:cubicBezTo>
                    <a:pt x="34096" y="4163"/>
                    <a:pt x="34313" y="3873"/>
                    <a:pt x="34315" y="3508"/>
                  </a:cubicBezTo>
                  <a:close/>
                  <a:moveTo>
                    <a:pt x="18743" y="38812"/>
                  </a:moveTo>
                  <a:cubicBezTo>
                    <a:pt x="18843" y="38812"/>
                    <a:pt x="18970" y="38837"/>
                    <a:pt x="19122" y="38872"/>
                  </a:cubicBezTo>
                  <a:cubicBezTo>
                    <a:pt x="19193" y="38896"/>
                    <a:pt x="19253" y="38908"/>
                    <a:pt x="19312" y="38920"/>
                  </a:cubicBezTo>
                  <a:cubicBezTo>
                    <a:pt x="19979" y="39111"/>
                    <a:pt x="20646" y="39289"/>
                    <a:pt x="21301" y="39480"/>
                  </a:cubicBezTo>
                  <a:cubicBezTo>
                    <a:pt x="21372" y="40194"/>
                    <a:pt x="21015" y="40801"/>
                    <a:pt x="20860" y="41456"/>
                  </a:cubicBezTo>
                  <a:cubicBezTo>
                    <a:pt x="20563" y="42599"/>
                    <a:pt x="20253" y="43742"/>
                    <a:pt x="19931" y="44885"/>
                  </a:cubicBezTo>
                  <a:cubicBezTo>
                    <a:pt x="19872" y="45099"/>
                    <a:pt x="19848" y="45337"/>
                    <a:pt x="19598" y="45564"/>
                  </a:cubicBezTo>
                  <a:cubicBezTo>
                    <a:pt x="19539" y="45421"/>
                    <a:pt x="19491" y="45337"/>
                    <a:pt x="19479" y="45242"/>
                  </a:cubicBezTo>
                  <a:cubicBezTo>
                    <a:pt x="19158" y="43302"/>
                    <a:pt x="18848" y="41361"/>
                    <a:pt x="18503" y="39420"/>
                  </a:cubicBezTo>
                  <a:cubicBezTo>
                    <a:pt x="18419" y="38951"/>
                    <a:pt x="18506" y="38812"/>
                    <a:pt x="18743" y="38812"/>
                  </a:cubicBezTo>
                  <a:close/>
                  <a:moveTo>
                    <a:pt x="34597" y="1954"/>
                  </a:moveTo>
                  <a:lnTo>
                    <a:pt x="34597" y="1954"/>
                  </a:lnTo>
                  <a:cubicBezTo>
                    <a:pt x="33929" y="3494"/>
                    <a:pt x="33316" y="5067"/>
                    <a:pt x="32600" y="6583"/>
                  </a:cubicBezTo>
                  <a:cubicBezTo>
                    <a:pt x="30218" y="11607"/>
                    <a:pt x="28028" y="16715"/>
                    <a:pt x="25694" y="21751"/>
                  </a:cubicBezTo>
                  <a:cubicBezTo>
                    <a:pt x="24265" y="24859"/>
                    <a:pt x="22765" y="27931"/>
                    <a:pt x="21348" y="31050"/>
                  </a:cubicBezTo>
                  <a:cubicBezTo>
                    <a:pt x="20360" y="33229"/>
                    <a:pt x="19277" y="35372"/>
                    <a:pt x="18360" y="37587"/>
                  </a:cubicBezTo>
                  <a:cubicBezTo>
                    <a:pt x="18086" y="38229"/>
                    <a:pt x="18003" y="38825"/>
                    <a:pt x="18122" y="39503"/>
                  </a:cubicBezTo>
                  <a:cubicBezTo>
                    <a:pt x="18479" y="41539"/>
                    <a:pt x="18812" y="43575"/>
                    <a:pt x="19146" y="45623"/>
                  </a:cubicBezTo>
                  <a:cubicBezTo>
                    <a:pt x="19193" y="45849"/>
                    <a:pt x="19265" y="46064"/>
                    <a:pt x="19158" y="46326"/>
                  </a:cubicBezTo>
                  <a:cubicBezTo>
                    <a:pt x="18896" y="46230"/>
                    <a:pt x="18741" y="46028"/>
                    <a:pt x="18574" y="45849"/>
                  </a:cubicBezTo>
                  <a:cubicBezTo>
                    <a:pt x="16241" y="43397"/>
                    <a:pt x="14074" y="40801"/>
                    <a:pt x="11871" y="38229"/>
                  </a:cubicBezTo>
                  <a:cubicBezTo>
                    <a:pt x="11621" y="37920"/>
                    <a:pt x="11359" y="37622"/>
                    <a:pt x="11121" y="37325"/>
                  </a:cubicBezTo>
                  <a:cubicBezTo>
                    <a:pt x="10859" y="37003"/>
                    <a:pt x="10847" y="36956"/>
                    <a:pt x="11061" y="36634"/>
                  </a:cubicBezTo>
                  <a:cubicBezTo>
                    <a:pt x="11549" y="35884"/>
                    <a:pt x="12050" y="35158"/>
                    <a:pt x="12538" y="34419"/>
                  </a:cubicBezTo>
                  <a:cubicBezTo>
                    <a:pt x="14502" y="31502"/>
                    <a:pt x="16443" y="28574"/>
                    <a:pt x="18407" y="25657"/>
                  </a:cubicBezTo>
                  <a:cubicBezTo>
                    <a:pt x="19955" y="23371"/>
                    <a:pt x="21539" y="21108"/>
                    <a:pt x="23075" y="18822"/>
                  </a:cubicBezTo>
                  <a:cubicBezTo>
                    <a:pt x="24337" y="16941"/>
                    <a:pt x="25516" y="15000"/>
                    <a:pt x="26825" y="13155"/>
                  </a:cubicBezTo>
                  <a:cubicBezTo>
                    <a:pt x="29206" y="9809"/>
                    <a:pt x="31445" y="6357"/>
                    <a:pt x="33743" y="2963"/>
                  </a:cubicBezTo>
                  <a:cubicBezTo>
                    <a:pt x="33996" y="2595"/>
                    <a:pt x="34227" y="2216"/>
                    <a:pt x="34597" y="1954"/>
                  </a:cubicBezTo>
                  <a:close/>
                  <a:moveTo>
                    <a:pt x="35176" y="0"/>
                  </a:moveTo>
                  <a:cubicBezTo>
                    <a:pt x="35136" y="0"/>
                    <a:pt x="35097" y="11"/>
                    <a:pt x="35064" y="34"/>
                  </a:cubicBezTo>
                  <a:cubicBezTo>
                    <a:pt x="34886" y="165"/>
                    <a:pt x="34707" y="308"/>
                    <a:pt x="34540" y="475"/>
                  </a:cubicBezTo>
                  <a:cubicBezTo>
                    <a:pt x="33147" y="1808"/>
                    <a:pt x="31742" y="3154"/>
                    <a:pt x="30361" y="4511"/>
                  </a:cubicBezTo>
                  <a:cubicBezTo>
                    <a:pt x="26135" y="8702"/>
                    <a:pt x="21944" y="12917"/>
                    <a:pt x="17705" y="17084"/>
                  </a:cubicBezTo>
                  <a:cubicBezTo>
                    <a:pt x="14955" y="19811"/>
                    <a:pt x="12121" y="22466"/>
                    <a:pt x="9359" y="25180"/>
                  </a:cubicBezTo>
                  <a:cubicBezTo>
                    <a:pt x="7513" y="27002"/>
                    <a:pt x="5739" y="28895"/>
                    <a:pt x="3918" y="30740"/>
                  </a:cubicBezTo>
                  <a:cubicBezTo>
                    <a:pt x="2798" y="31860"/>
                    <a:pt x="1643" y="32931"/>
                    <a:pt x="524" y="34038"/>
                  </a:cubicBezTo>
                  <a:cubicBezTo>
                    <a:pt x="358" y="34205"/>
                    <a:pt x="0" y="34348"/>
                    <a:pt x="119" y="34646"/>
                  </a:cubicBezTo>
                  <a:cubicBezTo>
                    <a:pt x="215" y="34896"/>
                    <a:pt x="572" y="34848"/>
                    <a:pt x="810" y="34931"/>
                  </a:cubicBezTo>
                  <a:cubicBezTo>
                    <a:pt x="905" y="34967"/>
                    <a:pt x="1012" y="34967"/>
                    <a:pt x="1108" y="34991"/>
                  </a:cubicBezTo>
                  <a:cubicBezTo>
                    <a:pt x="3965" y="35610"/>
                    <a:pt x="6811" y="36241"/>
                    <a:pt x="9680" y="36848"/>
                  </a:cubicBezTo>
                  <a:cubicBezTo>
                    <a:pt x="10192" y="36956"/>
                    <a:pt x="10561" y="37194"/>
                    <a:pt x="10895" y="37587"/>
                  </a:cubicBezTo>
                  <a:cubicBezTo>
                    <a:pt x="12085" y="39039"/>
                    <a:pt x="13288" y="40468"/>
                    <a:pt x="14502" y="41885"/>
                  </a:cubicBezTo>
                  <a:cubicBezTo>
                    <a:pt x="15848" y="43468"/>
                    <a:pt x="17229" y="45004"/>
                    <a:pt x="18669" y="46492"/>
                  </a:cubicBezTo>
                  <a:cubicBezTo>
                    <a:pt x="18919" y="46742"/>
                    <a:pt x="19122" y="47064"/>
                    <a:pt x="19574" y="47171"/>
                  </a:cubicBezTo>
                  <a:cubicBezTo>
                    <a:pt x="20527" y="44730"/>
                    <a:pt x="20979" y="42135"/>
                    <a:pt x="21813" y="39658"/>
                  </a:cubicBezTo>
                  <a:cubicBezTo>
                    <a:pt x="21861" y="39655"/>
                    <a:pt x="21909" y="39653"/>
                    <a:pt x="21956" y="39653"/>
                  </a:cubicBezTo>
                  <a:cubicBezTo>
                    <a:pt x="22381" y="39653"/>
                    <a:pt x="22746" y="39789"/>
                    <a:pt x="23110" y="39896"/>
                  </a:cubicBezTo>
                  <a:cubicBezTo>
                    <a:pt x="24944" y="40420"/>
                    <a:pt x="26801" y="40861"/>
                    <a:pt x="28683" y="41158"/>
                  </a:cubicBezTo>
                  <a:cubicBezTo>
                    <a:pt x="28945" y="41206"/>
                    <a:pt x="29206" y="41254"/>
                    <a:pt x="29456" y="41277"/>
                  </a:cubicBezTo>
                  <a:cubicBezTo>
                    <a:pt x="29476" y="41280"/>
                    <a:pt x="29495" y="41281"/>
                    <a:pt x="29513" y="41281"/>
                  </a:cubicBezTo>
                  <a:cubicBezTo>
                    <a:pt x="29675" y="41281"/>
                    <a:pt x="29793" y="41188"/>
                    <a:pt x="29826" y="41027"/>
                  </a:cubicBezTo>
                  <a:cubicBezTo>
                    <a:pt x="29885" y="40801"/>
                    <a:pt x="29909" y="40575"/>
                    <a:pt x="29945" y="40349"/>
                  </a:cubicBezTo>
                  <a:cubicBezTo>
                    <a:pt x="30183" y="38527"/>
                    <a:pt x="30421" y="36694"/>
                    <a:pt x="30671" y="34872"/>
                  </a:cubicBezTo>
                  <a:cubicBezTo>
                    <a:pt x="31254" y="30574"/>
                    <a:pt x="31885" y="26288"/>
                    <a:pt x="32409" y="21977"/>
                  </a:cubicBezTo>
                  <a:cubicBezTo>
                    <a:pt x="33278" y="14869"/>
                    <a:pt x="34338" y="7785"/>
                    <a:pt x="35433" y="701"/>
                  </a:cubicBezTo>
                  <a:cubicBezTo>
                    <a:pt x="35457" y="534"/>
                    <a:pt x="35457" y="380"/>
                    <a:pt x="35445" y="213"/>
                  </a:cubicBezTo>
                  <a:cubicBezTo>
                    <a:pt x="35436" y="96"/>
                    <a:pt x="35299" y="0"/>
                    <a:pt x="3517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0"/>
            <p:cNvSpPr/>
            <p:nvPr/>
          </p:nvSpPr>
          <p:spPr>
            <a:xfrm>
              <a:off x="19050" y="5799950"/>
              <a:ext cx="876600" cy="597750"/>
            </a:xfrm>
            <a:custGeom>
              <a:rect b="b" l="l" r="r" t="t"/>
              <a:pathLst>
                <a:path extrusionOk="0" h="23910" w="35064">
                  <a:moveTo>
                    <a:pt x="12670" y="392"/>
                  </a:moveTo>
                  <a:cubicBezTo>
                    <a:pt x="13128" y="392"/>
                    <a:pt x="13586" y="476"/>
                    <a:pt x="14037" y="643"/>
                  </a:cubicBezTo>
                  <a:cubicBezTo>
                    <a:pt x="14859" y="953"/>
                    <a:pt x="15288" y="1584"/>
                    <a:pt x="15383" y="2429"/>
                  </a:cubicBezTo>
                  <a:cubicBezTo>
                    <a:pt x="15490" y="3549"/>
                    <a:pt x="15121" y="4501"/>
                    <a:pt x="14204" y="5204"/>
                  </a:cubicBezTo>
                  <a:cubicBezTo>
                    <a:pt x="13716" y="5585"/>
                    <a:pt x="13192" y="5918"/>
                    <a:pt x="12775" y="6096"/>
                  </a:cubicBezTo>
                  <a:cubicBezTo>
                    <a:pt x="11597" y="6696"/>
                    <a:pt x="10446" y="6945"/>
                    <a:pt x="9302" y="6945"/>
                  </a:cubicBezTo>
                  <a:cubicBezTo>
                    <a:pt x="8423" y="6945"/>
                    <a:pt x="7547" y="6797"/>
                    <a:pt x="6668" y="6549"/>
                  </a:cubicBezTo>
                  <a:cubicBezTo>
                    <a:pt x="6441" y="6477"/>
                    <a:pt x="6358" y="6311"/>
                    <a:pt x="6417" y="6096"/>
                  </a:cubicBezTo>
                  <a:cubicBezTo>
                    <a:pt x="6513" y="5739"/>
                    <a:pt x="6584" y="5382"/>
                    <a:pt x="6727" y="5049"/>
                  </a:cubicBezTo>
                  <a:cubicBezTo>
                    <a:pt x="7620" y="2810"/>
                    <a:pt x="9239" y="1322"/>
                    <a:pt x="11513" y="572"/>
                  </a:cubicBezTo>
                  <a:cubicBezTo>
                    <a:pt x="11895" y="452"/>
                    <a:pt x="12282" y="392"/>
                    <a:pt x="12670" y="392"/>
                  </a:cubicBezTo>
                  <a:close/>
                  <a:moveTo>
                    <a:pt x="19669" y="10412"/>
                  </a:moveTo>
                  <a:cubicBezTo>
                    <a:pt x="20365" y="10412"/>
                    <a:pt x="21072" y="10563"/>
                    <a:pt x="21777" y="10883"/>
                  </a:cubicBezTo>
                  <a:cubicBezTo>
                    <a:pt x="22038" y="11014"/>
                    <a:pt x="22300" y="11157"/>
                    <a:pt x="22539" y="11335"/>
                  </a:cubicBezTo>
                  <a:cubicBezTo>
                    <a:pt x="23693" y="12181"/>
                    <a:pt x="24098" y="13312"/>
                    <a:pt x="23789" y="14705"/>
                  </a:cubicBezTo>
                  <a:cubicBezTo>
                    <a:pt x="23670" y="15229"/>
                    <a:pt x="23467" y="15705"/>
                    <a:pt x="23205" y="16169"/>
                  </a:cubicBezTo>
                  <a:cubicBezTo>
                    <a:pt x="22527" y="17336"/>
                    <a:pt x="21550" y="18181"/>
                    <a:pt x="20384" y="18824"/>
                  </a:cubicBezTo>
                  <a:cubicBezTo>
                    <a:pt x="19800" y="19086"/>
                    <a:pt x="19205" y="19265"/>
                    <a:pt x="18586" y="19372"/>
                  </a:cubicBezTo>
                  <a:cubicBezTo>
                    <a:pt x="18057" y="19462"/>
                    <a:pt x="17527" y="19502"/>
                    <a:pt x="16999" y="19502"/>
                  </a:cubicBezTo>
                  <a:cubicBezTo>
                    <a:pt x="16124" y="19502"/>
                    <a:pt x="15251" y="19391"/>
                    <a:pt x="14383" y="19205"/>
                  </a:cubicBezTo>
                  <a:cubicBezTo>
                    <a:pt x="13895" y="19110"/>
                    <a:pt x="13692" y="18848"/>
                    <a:pt x="13609" y="18360"/>
                  </a:cubicBezTo>
                  <a:cubicBezTo>
                    <a:pt x="13073" y="15014"/>
                    <a:pt x="14407" y="12693"/>
                    <a:pt x="16955" y="11192"/>
                  </a:cubicBezTo>
                  <a:cubicBezTo>
                    <a:pt x="17816" y="10687"/>
                    <a:pt x="18732" y="10412"/>
                    <a:pt x="19669" y="10412"/>
                  </a:cubicBezTo>
                  <a:close/>
                  <a:moveTo>
                    <a:pt x="12673" y="1"/>
                  </a:moveTo>
                  <a:cubicBezTo>
                    <a:pt x="12206" y="1"/>
                    <a:pt x="11741" y="84"/>
                    <a:pt x="11287" y="251"/>
                  </a:cubicBezTo>
                  <a:cubicBezTo>
                    <a:pt x="8751" y="1155"/>
                    <a:pt x="6989" y="2846"/>
                    <a:pt x="6179" y="5465"/>
                  </a:cubicBezTo>
                  <a:cubicBezTo>
                    <a:pt x="6096" y="5715"/>
                    <a:pt x="6036" y="5966"/>
                    <a:pt x="5929" y="6311"/>
                  </a:cubicBezTo>
                  <a:cubicBezTo>
                    <a:pt x="4215" y="5811"/>
                    <a:pt x="2822" y="5001"/>
                    <a:pt x="1786" y="3644"/>
                  </a:cubicBezTo>
                  <a:cubicBezTo>
                    <a:pt x="1441" y="3191"/>
                    <a:pt x="1107" y="2751"/>
                    <a:pt x="750" y="2310"/>
                  </a:cubicBezTo>
                  <a:cubicBezTo>
                    <a:pt x="595" y="2108"/>
                    <a:pt x="417" y="1917"/>
                    <a:pt x="238" y="1727"/>
                  </a:cubicBezTo>
                  <a:cubicBezTo>
                    <a:pt x="214" y="1697"/>
                    <a:pt x="185" y="1682"/>
                    <a:pt x="155" y="1682"/>
                  </a:cubicBezTo>
                  <a:cubicBezTo>
                    <a:pt x="125" y="1682"/>
                    <a:pt x="95" y="1697"/>
                    <a:pt x="71" y="1727"/>
                  </a:cubicBezTo>
                  <a:cubicBezTo>
                    <a:pt x="36" y="1775"/>
                    <a:pt x="0" y="1858"/>
                    <a:pt x="12" y="1894"/>
                  </a:cubicBezTo>
                  <a:cubicBezTo>
                    <a:pt x="36" y="1989"/>
                    <a:pt x="107" y="2072"/>
                    <a:pt x="167" y="2144"/>
                  </a:cubicBezTo>
                  <a:cubicBezTo>
                    <a:pt x="595" y="2727"/>
                    <a:pt x="1036" y="3299"/>
                    <a:pt x="1476" y="3870"/>
                  </a:cubicBezTo>
                  <a:cubicBezTo>
                    <a:pt x="2322" y="4965"/>
                    <a:pt x="3393" y="5751"/>
                    <a:pt x="4667" y="6275"/>
                  </a:cubicBezTo>
                  <a:cubicBezTo>
                    <a:pt x="4977" y="6394"/>
                    <a:pt x="5286" y="6513"/>
                    <a:pt x="5584" y="6632"/>
                  </a:cubicBezTo>
                  <a:cubicBezTo>
                    <a:pt x="5798" y="6704"/>
                    <a:pt x="5894" y="6847"/>
                    <a:pt x="5894" y="7073"/>
                  </a:cubicBezTo>
                  <a:cubicBezTo>
                    <a:pt x="5870" y="7668"/>
                    <a:pt x="5846" y="8263"/>
                    <a:pt x="5882" y="8847"/>
                  </a:cubicBezTo>
                  <a:cubicBezTo>
                    <a:pt x="6001" y="10788"/>
                    <a:pt x="6644" y="12562"/>
                    <a:pt x="7549" y="14276"/>
                  </a:cubicBezTo>
                  <a:cubicBezTo>
                    <a:pt x="8727" y="16514"/>
                    <a:pt x="10430" y="18157"/>
                    <a:pt x="12799" y="19098"/>
                  </a:cubicBezTo>
                  <a:cubicBezTo>
                    <a:pt x="12859" y="19122"/>
                    <a:pt x="12918" y="19158"/>
                    <a:pt x="12978" y="19170"/>
                  </a:cubicBezTo>
                  <a:cubicBezTo>
                    <a:pt x="13371" y="19265"/>
                    <a:pt x="13585" y="19515"/>
                    <a:pt x="13728" y="19884"/>
                  </a:cubicBezTo>
                  <a:cubicBezTo>
                    <a:pt x="14026" y="20598"/>
                    <a:pt x="14502" y="21170"/>
                    <a:pt x="15073" y="21694"/>
                  </a:cubicBezTo>
                  <a:cubicBezTo>
                    <a:pt x="16002" y="22551"/>
                    <a:pt x="17097" y="23134"/>
                    <a:pt x="18324" y="23480"/>
                  </a:cubicBezTo>
                  <a:cubicBezTo>
                    <a:pt x="19296" y="23769"/>
                    <a:pt x="20262" y="23909"/>
                    <a:pt x="21222" y="23909"/>
                  </a:cubicBezTo>
                  <a:cubicBezTo>
                    <a:pt x="22588" y="23909"/>
                    <a:pt x="23941" y="23625"/>
                    <a:pt x="25277" y="23087"/>
                  </a:cubicBezTo>
                  <a:cubicBezTo>
                    <a:pt x="29849" y="21229"/>
                    <a:pt x="32933" y="17884"/>
                    <a:pt x="34862" y="13407"/>
                  </a:cubicBezTo>
                  <a:cubicBezTo>
                    <a:pt x="34945" y="13193"/>
                    <a:pt x="34992" y="12966"/>
                    <a:pt x="35040" y="12740"/>
                  </a:cubicBezTo>
                  <a:cubicBezTo>
                    <a:pt x="35064" y="12669"/>
                    <a:pt x="35016" y="12609"/>
                    <a:pt x="34933" y="12609"/>
                  </a:cubicBezTo>
                  <a:cubicBezTo>
                    <a:pt x="34885" y="12621"/>
                    <a:pt x="34814" y="12645"/>
                    <a:pt x="34778" y="12693"/>
                  </a:cubicBezTo>
                  <a:cubicBezTo>
                    <a:pt x="34719" y="12800"/>
                    <a:pt x="34671" y="12931"/>
                    <a:pt x="34623" y="13050"/>
                  </a:cubicBezTo>
                  <a:cubicBezTo>
                    <a:pt x="34016" y="14550"/>
                    <a:pt x="33195" y="15931"/>
                    <a:pt x="32242" y="17241"/>
                  </a:cubicBezTo>
                  <a:cubicBezTo>
                    <a:pt x="30337" y="19812"/>
                    <a:pt x="27884" y="21682"/>
                    <a:pt x="24884" y="22825"/>
                  </a:cubicBezTo>
                  <a:cubicBezTo>
                    <a:pt x="23666" y="23285"/>
                    <a:pt x="22441" y="23522"/>
                    <a:pt x="21211" y="23522"/>
                  </a:cubicBezTo>
                  <a:cubicBezTo>
                    <a:pt x="20121" y="23522"/>
                    <a:pt x="19027" y="23336"/>
                    <a:pt x="17931" y="22956"/>
                  </a:cubicBezTo>
                  <a:cubicBezTo>
                    <a:pt x="16669" y="22515"/>
                    <a:pt x="15585" y="21801"/>
                    <a:pt x="14716" y="20765"/>
                  </a:cubicBezTo>
                  <a:cubicBezTo>
                    <a:pt x="14442" y="20443"/>
                    <a:pt x="14180" y="20110"/>
                    <a:pt x="14121" y="19681"/>
                  </a:cubicBezTo>
                  <a:cubicBezTo>
                    <a:pt x="14225" y="19625"/>
                    <a:pt x="14321" y="19606"/>
                    <a:pt x="14413" y="19606"/>
                  </a:cubicBezTo>
                  <a:cubicBezTo>
                    <a:pt x="14592" y="19606"/>
                    <a:pt x="14753" y="19682"/>
                    <a:pt x="14919" y="19705"/>
                  </a:cubicBezTo>
                  <a:cubicBezTo>
                    <a:pt x="15618" y="19821"/>
                    <a:pt x="16313" y="19886"/>
                    <a:pt x="17012" y="19886"/>
                  </a:cubicBezTo>
                  <a:cubicBezTo>
                    <a:pt x="17396" y="19886"/>
                    <a:pt x="17781" y="19867"/>
                    <a:pt x="18169" y="19824"/>
                  </a:cubicBezTo>
                  <a:cubicBezTo>
                    <a:pt x="20122" y="19610"/>
                    <a:pt x="21717" y="18717"/>
                    <a:pt x="22955" y="17193"/>
                  </a:cubicBezTo>
                  <a:cubicBezTo>
                    <a:pt x="23527" y="16503"/>
                    <a:pt x="23932" y="15717"/>
                    <a:pt x="24146" y="14836"/>
                  </a:cubicBezTo>
                  <a:cubicBezTo>
                    <a:pt x="24539" y="13264"/>
                    <a:pt x="24015" y="11883"/>
                    <a:pt x="22681" y="10966"/>
                  </a:cubicBezTo>
                  <a:cubicBezTo>
                    <a:pt x="21846" y="10387"/>
                    <a:pt x="20928" y="10069"/>
                    <a:pt x="19927" y="10069"/>
                  </a:cubicBezTo>
                  <a:cubicBezTo>
                    <a:pt x="19857" y="10069"/>
                    <a:pt x="19787" y="10070"/>
                    <a:pt x="19717" y="10073"/>
                  </a:cubicBezTo>
                  <a:cubicBezTo>
                    <a:pt x="18407" y="10121"/>
                    <a:pt x="17193" y="10466"/>
                    <a:pt x="16121" y="11264"/>
                  </a:cubicBezTo>
                  <a:cubicBezTo>
                    <a:pt x="14109" y="12764"/>
                    <a:pt x="13025" y="14717"/>
                    <a:pt x="13133" y="17253"/>
                  </a:cubicBezTo>
                  <a:cubicBezTo>
                    <a:pt x="13145" y="17622"/>
                    <a:pt x="13192" y="17979"/>
                    <a:pt x="13228" y="18336"/>
                  </a:cubicBezTo>
                  <a:cubicBezTo>
                    <a:pt x="13261" y="18630"/>
                    <a:pt x="13224" y="18758"/>
                    <a:pt x="13074" y="18758"/>
                  </a:cubicBezTo>
                  <a:cubicBezTo>
                    <a:pt x="13011" y="18758"/>
                    <a:pt x="12928" y="18735"/>
                    <a:pt x="12823" y="18693"/>
                  </a:cubicBezTo>
                  <a:cubicBezTo>
                    <a:pt x="11478" y="18122"/>
                    <a:pt x="10275" y="17336"/>
                    <a:pt x="9323" y="16205"/>
                  </a:cubicBezTo>
                  <a:cubicBezTo>
                    <a:pt x="8299" y="15014"/>
                    <a:pt x="7584" y="13657"/>
                    <a:pt x="7013" y="12216"/>
                  </a:cubicBezTo>
                  <a:cubicBezTo>
                    <a:pt x="6441" y="10752"/>
                    <a:pt x="6191" y="9240"/>
                    <a:pt x="6239" y="7680"/>
                  </a:cubicBezTo>
                  <a:cubicBezTo>
                    <a:pt x="6255" y="7135"/>
                    <a:pt x="6260" y="6934"/>
                    <a:pt x="6528" y="6934"/>
                  </a:cubicBezTo>
                  <a:cubicBezTo>
                    <a:pt x="6652" y="6934"/>
                    <a:pt x="6832" y="6977"/>
                    <a:pt x="7096" y="7049"/>
                  </a:cubicBezTo>
                  <a:cubicBezTo>
                    <a:pt x="7227" y="7085"/>
                    <a:pt x="7358" y="7109"/>
                    <a:pt x="7489" y="7132"/>
                  </a:cubicBezTo>
                  <a:cubicBezTo>
                    <a:pt x="8117" y="7265"/>
                    <a:pt x="8729" y="7330"/>
                    <a:pt x="9327" y="7330"/>
                  </a:cubicBezTo>
                  <a:cubicBezTo>
                    <a:pt x="11143" y="7330"/>
                    <a:pt x="12821" y="6725"/>
                    <a:pt x="14371" y="5561"/>
                  </a:cubicBezTo>
                  <a:cubicBezTo>
                    <a:pt x="15442" y="4763"/>
                    <a:pt x="15895" y="3680"/>
                    <a:pt x="15752" y="2370"/>
                  </a:cubicBezTo>
                  <a:cubicBezTo>
                    <a:pt x="15645" y="1429"/>
                    <a:pt x="15192" y="715"/>
                    <a:pt x="14276" y="334"/>
                  </a:cubicBezTo>
                  <a:cubicBezTo>
                    <a:pt x="13747" y="111"/>
                    <a:pt x="13209" y="1"/>
                    <a:pt x="12673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1"/>
          <p:cNvSpPr/>
          <p:nvPr/>
        </p:nvSpPr>
        <p:spPr>
          <a:xfrm>
            <a:off x="838002" y="820450"/>
            <a:ext cx="4083191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1"/>
          <p:cNvSpPr txBox="1"/>
          <p:nvPr>
            <p:ph type="title"/>
          </p:nvPr>
        </p:nvSpPr>
        <p:spPr>
          <a:xfrm>
            <a:off x="715450" y="539025"/>
            <a:ext cx="77130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Are Working On</a:t>
            </a:r>
            <a:endParaRPr/>
          </a:p>
        </p:txBody>
      </p:sp>
      <p:sp>
        <p:nvSpPr>
          <p:cNvPr id="251" name="Google Shape;251;p31"/>
          <p:cNvSpPr txBox="1"/>
          <p:nvPr>
            <p:ph idx="1" type="subTitle"/>
          </p:nvPr>
        </p:nvSpPr>
        <p:spPr>
          <a:xfrm>
            <a:off x="838000" y="2528550"/>
            <a:ext cx="21753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Retail</a:t>
            </a:r>
            <a:endParaRPr/>
          </a:p>
        </p:txBody>
      </p:sp>
      <p:sp>
        <p:nvSpPr>
          <p:cNvPr id="252" name="Google Shape;252;p31"/>
          <p:cNvSpPr txBox="1"/>
          <p:nvPr>
            <p:ph idx="2" type="subTitle"/>
          </p:nvPr>
        </p:nvSpPr>
        <p:spPr>
          <a:xfrm>
            <a:off x="838000" y="3065250"/>
            <a:ext cx="2175300" cy="12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also the biggest planet in the entire Solar System</a:t>
            </a:r>
            <a:endParaRPr/>
          </a:p>
        </p:txBody>
      </p:sp>
      <p:sp>
        <p:nvSpPr>
          <p:cNvPr id="253" name="Google Shape;253;p31"/>
          <p:cNvSpPr txBox="1"/>
          <p:nvPr>
            <p:ph idx="3" type="subTitle"/>
          </p:nvPr>
        </p:nvSpPr>
        <p:spPr>
          <a:xfrm>
            <a:off x="3484300" y="2528550"/>
            <a:ext cx="21753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Residential</a:t>
            </a:r>
            <a:endParaRPr/>
          </a:p>
        </p:txBody>
      </p:sp>
      <p:sp>
        <p:nvSpPr>
          <p:cNvPr id="254" name="Google Shape;254;p31"/>
          <p:cNvSpPr txBox="1"/>
          <p:nvPr>
            <p:ph idx="4" type="subTitle"/>
          </p:nvPr>
        </p:nvSpPr>
        <p:spPr>
          <a:xfrm>
            <a:off x="3484300" y="3065250"/>
            <a:ext cx="2175300" cy="12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one. It’s composed mostly of hydrogen and helium</a:t>
            </a:r>
            <a:endParaRPr/>
          </a:p>
        </p:txBody>
      </p:sp>
      <p:sp>
        <p:nvSpPr>
          <p:cNvPr id="255" name="Google Shape;255;p31"/>
          <p:cNvSpPr txBox="1"/>
          <p:nvPr>
            <p:ph idx="5" type="subTitle"/>
          </p:nvPr>
        </p:nvSpPr>
        <p:spPr>
          <a:xfrm>
            <a:off x="6121050" y="2528550"/>
            <a:ext cx="2175300" cy="4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Hospitality</a:t>
            </a:r>
            <a:endParaRPr/>
          </a:p>
        </p:txBody>
      </p:sp>
      <p:sp>
        <p:nvSpPr>
          <p:cNvPr id="256" name="Google Shape;256;p31"/>
          <p:cNvSpPr txBox="1"/>
          <p:nvPr>
            <p:ph idx="6" type="subTitle"/>
          </p:nvPr>
        </p:nvSpPr>
        <p:spPr>
          <a:xfrm>
            <a:off x="6121050" y="3065250"/>
            <a:ext cx="2175300" cy="12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place. It’s full of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iron oxide dust</a:t>
            </a:r>
            <a:endParaRPr/>
          </a:p>
        </p:txBody>
      </p:sp>
      <p:sp>
        <p:nvSpPr>
          <p:cNvPr id="257" name="Google Shape;257;p31"/>
          <p:cNvSpPr/>
          <p:nvPr/>
        </p:nvSpPr>
        <p:spPr>
          <a:xfrm>
            <a:off x="6884306" y="1668675"/>
            <a:ext cx="648789" cy="755101"/>
          </a:xfrm>
          <a:custGeom>
            <a:rect b="b" l="l" r="r" t="t"/>
            <a:pathLst>
              <a:path extrusionOk="0" h="25250" w="21695">
                <a:moveTo>
                  <a:pt x="18754" y="316"/>
                </a:moveTo>
                <a:cubicBezTo>
                  <a:pt x="19302" y="482"/>
                  <a:pt x="19861" y="637"/>
                  <a:pt x="20338" y="959"/>
                </a:cubicBezTo>
                <a:cubicBezTo>
                  <a:pt x="20802" y="1268"/>
                  <a:pt x="21028" y="1673"/>
                  <a:pt x="21314" y="2113"/>
                </a:cubicBezTo>
                <a:cubicBezTo>
                  <a:pt x="21302" y="2125"/>
                  <a:pt x="21278" y="2125"/>
                  <a:pt x="21278" y="2137"/>
                </a:cubicBezTo>
                <a:cubicBezTo>
                  <a:pt x="20897" y="2483"/>
                  <a:pt x="20599" y="2959"/>
                  <a:pt x="20326" y="3387"/>
                </a:cubicBezTo>
                <a:cubicBezTo>
                  <a:pt x="20111" y="3042"/>
                  <a:pt x="19861" y="2744"/>
                  <a:pt x="19659" y="2578"/>
                </a:cubicBezTo>
                <a:cubicBezTo>
                  <a:pt x="19314" y="2268"/>
                  <a:pt x="18456" y="1780"/>
                  <a:pt x="17730" y="1649"/>
                </a:cubicBezTo>
                <a:cubicBezTo>
                  <a:pt x="17742" y="1637"/>
                  <a:pt x="17754" y="1625"/>
                  <a:pt x="17754" y="1601"/>
                </a:cubicBezTo>
                <a:cubicBezTo>
                  <a:pt x="17790" y="1482"/>
                  <a:pt x="17980" y="1328"/>
                  <a:pt x="18052" y="1220"/>
                </a:cubicBezTo>
                <a:cubicBezTo>
                  <a:pt x="18147" y="1101"/>
                  <a:pt x="18242" y="982"/>
                  <a:pt x="18337" y="863"/>
                </a:cubicBezTo>
                <a:cubicBezTo>
                  <a:pt x="18480" y="697"/>
                  <a:pt x="18635" y="518"/>
                  <a:pt x="18754" y="316"/>
                </a:cubicBezTo>
                <a:close/>
                <a:moveTo>
                  <a:pt x="17537" y="1971"/>
                </a:moveTo>
                <a:cubicBezTo>
                  <a:pt x="18102" y="1971"/>
                  <a:pt x="18734" y="2321"/>
                  <a:pt x="19147" y="2614"/>
                </a:cubicBezTo>
                <a:cubicBezTo>
                  <a:pt x="19671" y="2983"/>
                  <a:pt x="21230" y="4495"/>
                  <a:pt x="19933" y="4959"/>
                </a:cubicBezTo>
                <a:cubicBezTo>
                  <a:pt x="19766" y="4352"/>
                  <a:pt x="19123" y="3614"/>
                  <a:pt x="18802" y="3364"/>
                </a:cubicBezTo>
                <a:cubicBezTo>
                  <a:pt x="18349" y="3018"/>
                  <a:pt x="17409" y="2423"/>
                  <a:pt x="16670" y="2411"/>
                </a:cubicBezTo>
                <a:cubicBezTo>
                  <a:pt x="16899" y="2090"/>
                  <a:pt x="17207" y="1971"/>
                  <a:pt x="17537" y="1971"/>
                </a:cubicBezTo>
                <a:close/>
                <a:moveTo>
                  <a:pt x="17016" y="4757"/>
                </a:moveTo>
                <a:cubicBezTo>
                  <a:pt x="17063" y="4792"/>
                  <a:pt x="17111" y="4828"/>
                  <a:pt x="17147" y="4876"/>
                </a:cubicBezTo>
                <a:cubicBezTo>
                  <a:pt x="17218" y="4935"/>
                  <a:pt x="17290" y="5007"/>
                  <a:pt x="17349" y="5078"/>
                </a:cubicBezTo>
                <a:cubicBezTo>
                  <a:pt x="17349" y="5078"/>
                  <a:pt x="17337" y="5090"/>
                  <a:pt x="17325" y="5102"/>
                </a:cubicBezTo>
                <a:cubicBezTo>
                  <a:pt x="17218" y="5233"/>
                  <a:pt x="17123" y="5352"/>
                  <a:pt x="17016" y="5483"/>
                </a:cubicBezTo>
                <a:cubicBezTo>
                  <a:pt x="17028" y="5233"/>
                  <a:pt x="17039" y="4995"/>
                  <a:pt x="17016" y="4757"/>
                </a:cubicBezTo>
                <a:close/>
                <a:moveTo>
                  <a:pt x="16679" y="2734"/>
                </a:moveTo>
                <a:cubicBezTo>
                  <a:pt x="17246" y="2734"/>
                  <a:pt x="17885" y="3152"/>
                  <a:pt x="18302" y="3435"/>
                </a:cubicBezTo>
                <a:cubicBezTo>
                  <a:pt x="18599" y="3637"/>
                  <a:pt x="20445" y="5090"/>
                  <a:pt x="19278" y="5531"/>
                </a:cubicBezTo>
                <a:cubicBezTo>
                  <a:pt x="19278" y="5531"/>
                  <a:pt x="19266" y="5531"/>
                  <a:pt x="19254" y="5542"/>
                </a:cubicBezTo>
                <a:cubicBezTo>
                  <a:pt x="19075" y="4971"/>
                  <a:pt x="18516" y="4459"/>
                  <a:pt x="18135" y="4102"/>
                </a:cubicBezTo>
                <a:cubicBezTo>
                  <a:pt x="17603" y="3626"/>
                  <a:pt x="16959" y="2995"/>
                  <a:pt x="16201" y="2995"/>
                </a:cubicBezTo>
                <a:cubicBezTo>
                  <a:pt x="16144" y="2995"/>
                  <a:pt x="16086" y="2999"/>
                  <a:pt x="16027" y="3006"/>
                </a:cubicBezTo>
                <a:lnTo>
                  <a:pt x="16016" y="3006"/>
                </a:lnTo>
                <a:cubicBezTo>
                  <a:pt x="16208" y="2810"/>
                  <a:pt x="16437" y="2734"/>
                  <a:pt x="16679" y="2734"/>
                </a:cubicBezTo>
                <a:close/>
                <a:moveTo>
                  <a:pt x="16623" y="4459"/>
                </a:moveTo>
                <a:lnTo>
                  <a:pt x="16623" y="4459"/>
                </a:lnTo>
                <a:cubicBezTo>
                  <a:pt x="16730" y="4530"/>
                  <a:pt x="16825" y="4602"/>
                  <a:pt x="16909" y="4673"/>
                </a:cubicBezTo>
                <a:cubicBezTo>
                  <a:pt x="16909" y="4685"/>
                  <a:pt x="16897" y="4697"/>
                  <a:pt x="16897" y="4709"/>
                </a:cubicBezTo>
                <a:cubicBezTo>
                  <a:pt x="16861" y="5007"/>
                  <a:pt x="16885" y="5328"/>
                  <a:pt x="16897" y="5638"/>
                </a:cubicBezTo>
                <a:cubicBezTo>
                  <a:pt x="16801" y="5757"/>
                  <a:pt x="16706" y="5876"/>
                  <a:pt x="16611" y="5983"/>
                </a:cubicBezTo>
                <a:cubicBezTo>
                  <a:pt x="16635" y="5542"/>
                  <a:pt x="16623" y="5078"/>
                  <a:pt x="16551" y="4638"/>
                </a:cubicBezTo>
                <a:cubicBezTo>
                  <a:pt x="16575" y="4626"/>
                  <a:pt x="16587" y="4602"/>
                  <a:pt x="16599" y="4590"/>
                </a:cubicBezTo>
                <a:cubicBezTo>
                  <a:pt x="16635" y="4542"/>
                  <a:pt x="16635" y="4507"/>
                  <a:pt x="16623" y="4459"/>
                </a:cubicBezTo>
                <a:close/>
                <a:moveTo>
                  <a:pt x="16049" y="3326"/>
                </a:moveTo>
                <a:cubicBezTo>
                  <a:pt x="16637" y="3326"/>
                  <a:pt x="17414" y="3882"/>
                  <a:pt x="17813" y="4245"/>
                </a:cubicBezTo>
                <a:cubicBezTo>
                  <a:pt x="18004" y="4411"/>
                  <a:pt x="18194" y="4578"/>
                  <a:pt x="18361" y="4769"/>
                </a:cubicBezTo>
                <a:cubicBezTo>
                  <a:pt x="18528" y="4947"/>
                  <a:pt x="18671" y="5138"/>
                  <a:pt x="18802" y="5340"/>
                </a:cubicBezTo>
                <a:cubicBezTo>
                  <a:pt x="19159" y="5816"/>
                  <a:pt x="18956" y="6162"/>
                  <a:pt x="18230" y="6388"/>
                </a:cubicBezTo>
                <a:cubicBezTo>
                  <a:pt x="18313" y="6281"/>
                  <a:pt x="18397" y="6173"/>
                  <a:pt x="18480" y="6054"/>
                </a:cubicBezTo>
                <a:cubicBezTo>
                  <a:pt x="18504" y="6043"/>
                  <a:pt x="18504" y="6019"/>
                  <a:pt x="18516" y="5995"/>
                </a:cubicBezTo>
                <a:cubicBezTo>
                  <a:pt x="18540" y="5959"/>
                  <a:pt x="18552" y="5900"/>
                  <a:pt x="18504" y="5840"/>
                </a:cubicBezTo>
                <a:cubicBezTo>
                  <a:pt x="17909" y="5030"/>
                  <a:pt x="16956" y="3971"/>
                  <a:pt x="15908" y="3757"/>
                </a:cubicBezTo>
                <a:cubicBezTo>
                  <a:pt x="15880" y="3714"/>
                  <a:pt x="15835" y="3684"/>
                  <a:pt x="15789" y="3684"/>
                </a:cubicBezTo>
                <a:cubicBezTo>
                  <a:pt x="15756" y="3684"/>
                  <a:pt x="15723" y="3699"/>
                  <a:pt x="15694" y="3733"/>
                </a:cubicBezTo>
                <a:cubicBezTo>
                  <a:pt x="15563" y="3852"/>
                  <a:pt x="15432" y="3983"/>
                  <a:pt x="15313" y="4114"/>
                </a:cubicBezTo>
                <a:cubicBezTo>
                  <a:pt x="15403" y="3532"/>
                  <a:pt x="15691" y="3326"/>
                  <a:pt x="16049" y="3326"/>
                </a:cubicBezTo>
                <a:close/>
                <a:moveTo>
                  <a:pt x="16420" y="4804"/>
                </a:moveTo>
                <a:cubicBezTo>
                  <a:pt x="16444" y="5269"/>
                  <a:pt x="16468" y="5721"/>
                  <a:pt x="16456" y="6173"/>
                </a:cubicBezTo>
                <a:cubicBezTo>
                  <a:pt x="16325" y="6340"/>
                  <a:pt x="16194" y="6507"/>
                  <a:pt x="16051" y="6674"/>
                </a:cubicBezTo>
                <a:cubicBezTo>
                  <a:pt x="16075" y="6424"/>
                  <a:pt x="16051" y="6162"/>
                  <a:pt x="16051" y="5912"/>
                </a:cubicBezTo>
                <a:cubicBezTo>
                  <a:pt x="16063" y="5685"/>
                  <a:pt x="16075" y="5447"/>
                  <a:pt x="16075" y="5221"/>
                </a:cubicBezTo>
                <a:cubicBezTo>
                  <a:pt x="16182" y="5078"/>
                  <a:pt x="16301" y="4947"/>
                  <a:pt x="16420" y="4804"/>
                </a:cubicBezTo>
                <a:close/>
                <a:moveTo>
                  <a:pt x="15896" y="5435"/>
                </a:moveTo>
                <a:cubicBezTo>
                  <a:pt x="15849" y="5852"/>
                  <a:pt x="15873" y="6328"/>
                  <a:pt x="15956" y="6709"/>
                </a:cubicBezTo>
                <a:cubicBezTo>
                  <a:pt x="15968" y="6733"/>
                  <a:pt x="15980" y="6745"/>
                  <a:pt x="16004" y="6745"/>
                </a:cubicBezTo>
                <a:cubicBezTo>
                  <a:pt x="15837" y="6947"/>
                  <a:pt x="15670" y="7150"/>
                  <a:pt x="15504" y="7352"/>
                </a:cubicBezTo>
                <a:cubicBezTo>
                  <a:pt x="15504" y="6864"/>
                  <a:pt x="15515" y="6388"/>
                  <a:pt x="15504" y="5900"/>
                </a:cubicBezTo>
                <a:cubicBezTo>
                  <a:pt x="15635" y="5745"/>
                  <a:pt x="15766" y="5590"/>
                  <a:pt x="15896" y="5435"/>
                </a:cubicBezTo>
                <a:close/>
                <a:moveTo>
                  <a:pt x="15349" y="6090"/>
                </a:moveTo>
                <a:lnTo>
                  <a:pt x="15349" y="6090"/>
                </a:lnTo>
                <a:cubicBezTo>
                  <a:pt x="15325" y="6554"/>
                  <a:pt x="15361" y="7031"/>
                  <a:pt x="15396" y="7495"/>
                </a:cubicBezTo>
                <a:cubicBezTo>
                  <a:pt x="15218" y="7697"/>
                  <a:pt x="15051" y="7912"/>
                  <a:pt x="14884" y="8126"/>
                </a:cubicBezTo>
                <a:cubicBezTo>
                  <a:pt x="14908" y="7614"/>
                  <a:pt x="14944" y="7102"/>
                  <a:pt x="14920" y="6602"/>
                </a:cubicBezTo>
                <a:cubicBezTo>
                  <a:pt x="15063" y="6435"/>
                  <a:pt x="15206" y="6269"/>
                  <a:pt x="15349" y="6090"/>
                </a:cubicBezTo>
                <a:close/>
                <a:moveTo>
                  <a:pt x="14753" y="6805"/>
                </a:moveTo>
                <a:lnTo>
                  <a:pt x="14753" y="6805"/>
                </a:lnTo>
                <a:cubicBezTo>
                  <a:pt x="14730" y="7293"/>
                  <a:pt x="14753" y="7781"/>
                  <a:pt x="14765" y="8257"/>
                </a:cubicBezTo>
                <a:cubicBezTo>
                  <a:pt x="14634" y="8424"/>
                  <a:pt x="14492" y="8602"/>
                  <a:pt x="14349" y="8769"/>
                </a:cubicBezTo>
                <a:cubicBezTo>
                  <a:pt x="14396" y="8257"/>
                  <a:pt x="14432" y="7721"/>
                  <a:pt x="14408" y="7209"/>
                </a:cubicBezTo>
                <a:cubicBezTo>
                  <a:pt x="14527" y="7078"/>
                  <a:pt x="14634" y="6947"/>
                  <a:pt x="14753" y="6805"/>
                </a:cubicBezTo>
                <a:close/>
                <a:moveTo>
                  <a:pt x="14253" y="7412"/>
                </a:moveTo>
                <a:lnTo>
                  <a:pt x="14253" y="7412"/>
                </a:lnTo>
                <a:cubicBezTo>
                  <a:pt x="14218" y="7912"/>
                  <a:pt x="14218" y="8424"/>
                  <a:pt x="14218" y="8924"/>
                </a:cubicBezTo>
                <a:cubicBezTo>
                  <a:pt x="14111" y="9067"/>
                  <a:pt x="13991" y="9210"/>
                  <a:pt x="13872" y="9352"/>
                </a:cubicBezTo>
                <a:cubicBezTo>
                  <a:pt x="13884" y="8852"/>
                  <a:pt x="13908" y="8340"/>
                  <a:pt x="13896" y="7840"/>
                </a:cubicBezTo>
                <a:cubicBezTo>
                  <a:pt x="14015" y="7697"/>
                  <a:pt x="14134" y="7555"/>
                  <a:pt x="14253" y="7412"/>
                </a:cubicBezTo>
                <a:close/>
                <a:moveTo>
                  <a:pt x="13765" y="7995"/>
                </a:moveTo>
                <a:lnTo>
                  <a:pt x="13765" y="7995"/>
                </a:lnTo>
                <a:cubicBezTo>
                  <a:pt x="13718" y="8483"/>
                  <a:pt x="13741" y="8983"/>
                  <a:pt x="13765" y="9471"/>
                </a:cubicBezTo>
                <a:cubicBezTo>
                  <a:pt x="13610" y="9674"/>
                  <a:pt x="13444" y="9876"/>
                  <a:pt x="13277" y="10067"/>
                </a:cubicBezTo>
                <a:cubicBezTo>
                  <a:pt x="13277" y="9555"/>
                  <a:pt x="13313" y="9043"/>
                  <a:pt x="13313" y="8531"/>
                </a:cubicBezTo>
                <a:cubicBezTo>
                  <a:pt x="13468" y="8352"/>
                  <a:pt x="13610" y="8174"/>
                  <a:pt x="13765" y="7995"/>
                </a:cubicBezTo>
                <a:close/>
                <a:moveTo>
                  <a:pt x="13146" y="8733"/>
                </a:moveTo>
                <a:lnTo>
                  <a:pt x="13146" y="8733"/>
                </a:lnTo>
                <a:cubicBezTo>
                  <a:pt x="13110" y="9210"/>
                  <a:pt x="13134" y="9686"/>
                  <a:pt x="13170" y="10150"/>
                </a:cubicBezTo>
                <a:cubicBezTo>
                  <a:pt x="13170" y="10162"/>
                  <a:pt x="13182" y="10174"/>
                  <a:pt x="13182" y="10186"/>
                </a:cubicBezTo>
                <a:cubicBezTo>
                  <a:pt x="13063" y="10329"/>
                  <a:pt x="12944" y="10472"/>
                  <a:pt x="12825" y="10614"/>
                </a:cubicBezTo>
                <a:cubicBezTo>
                  <a:pt x="12848" y="10114"/>
                  <a:pt x="12872" y="9602"/>
                  <a:pt x="12837" y="9102"/>
                </a:cubicBezTo>
                <a:cubicBezTo>
                  <a:pt x="12932" y="8983"/>
                  <a:pt x="13039" y="8864"/>
                  <a:pt x="13146" y="8733"/>
                </a:cubicBezTo>
                <a:close/>
                <a:moveTo>
                  <a:pt x="12670" y="9305"/>
                </a:moveTo>
                <a:lnTo>
                  <a:pt x="12670" y="9305"/>
                </a:lnTo>
                <a:cubicBezTo>
                  <a:pt x="12646" y="9793"/>
                  <a:pt x="12670" y="10293"/>
                  <a:pt x="12694" y="10781"/>
                </a:cubicBezTo>
                <a:cubicBezTo>
                  <a:pt x="12539" y="10960"/>
                  <a:pt x="12396" y="11150"/>
                  <a:pt x="12241" y="11329"/>
                </a:cubicBezTo>
                <a:cubicBezTo>
                  <a:pt x="12289" y="10805"/>
                  <a:pt x="12325" y="10269"/>
                  <a:pt x="12313" y="9733"/>
                </a:cubicBezTo>
                <a:cubicBezTo>
                  <a:pt x="12432" y="9591"/>
                  <a:pt x="12551" y="9448"/>
                  <a:pt x="12670" y="9305"/>
                </a:cubicBezTo>
                <a:close/>
                <a:moveTo>
                  <a:pt x="12182" y="9900"/>
                </a:moveTo>
                <a:cubicBezTo>
                  <a:pt x="12158" y="10412"/>
                  <a:pt x="12146" y="10936"/>
                  <a:pt x="12134" y="11448"/>
                </a:cubicBezTo>
                <a:cubicBezTo>
                  <a:pt x="12003" y="11615"/>
                  <a:pt x="11872" y="11769"/>
                  <a:pt x="11741" y="11924"/>
                </a:cubicBezTo>
                <a:cubicBezTo>
                  <a:pt x="11789" y="11388"/>
                  <a:pt x="11836" y="10841"/>
                  <a:pt x="11836" y="10305"/>
                </a:cubicBezTo>
                <a:cubicBezTo>
                  <a:pt x="11956" y="10162"/>
                  <a:pt x="12063" y="10031"/>
                  <a:pt x="12182" y="9900"/>
                </a:cubicBezTo>
                <a:close/>
                <a:moveTo>
                  <a:pt x="11682" y="10495"/>
                </a:moveTo>
                <a:lnTo>
                  <a:pt x="11682" y="10495"/>
                </a:lnTo>
                <a:cubicBezTo>
                  <a:pt x="11646" y="11007"/>
                  <a:pt x="11646" y="11531"/>
                  <a:pt x="11646" y="12043"/>
                </a:cubicBezTo>
                <a:cubicBezTo>
                  <a:pt x="11551" y="12162"/>
                  <a:pt x="11444" y="12281"/>
                  <a:pt x="11336" y="12412"/>
                </a:cubicBezTo>
                <a:cubicBezTo>
                  <a:pt x="11348" y="11912"/>
                  <a:pt x="11360" y="11412"/>
                  <a:pt x="11313" y="10936"/>
                </a:cubicBezTo>
                <a:cubicBezTo>
                  <a:pt x="11432" y="10781"/>
                  <a:pt x="11563" y="10638"/>
                  <a:pt x="11682" y="10495"/>
                </a:cubicBezTo>
                <a:close/>
                <a:moveTo>
                  <a:pt x="11182" y="11103"/>
                </a:moveTo>
                <a:cubicBezTo>
                  <a:pt x="11146" y="11579"/>
                  <a:pt x="11182" y="12079"/>
                  <a:pt x="11217" y="12555"/>
                </a:cubicBezTo>
                <a:cubicBezTo>
                  <a:pt x="11039" y="12770"/>
                  <a:pt x="10872" y="12972"/>
                  <a:pt x="10693" y="13186"/>
                </a:cubicBezTo>
                <a:cubicBezTo>
                  <a:pt x="10741" y="12650"/>
                  <a:pt x="10789" y="12103"/>
                  <a:pt x="10789" y="11567"/>
                </a:cubicBezTo>
                <a:cubicBezTo>
                  <a:pt x="10920" y="11412"/>
                  <a:pt x="11051" y="11257"/>
                  <a:pt x="11182" y="11103"/>
                </a:cubicBezTo>
                <a:close/>
                <a:moveTo>
                  <a:pt x="10646" y="11734"/>
                </a:moveTo>
                <a:lnTo>
                  <a:pt x="10646" y="11734"/>
                </a:lnTo>
                <a:cubicBezTo>
                  <a:pt x="10610" y="12258"/>
                  <a:pt x="10610" y="12793"/>
                  <a:pt x="10586" y="13317"/>
                </a:cubicBezTo>
                <a:cubicBezTo>
                  <a:pt x="10479" y="13448"/>
                  <a:pt x="10360" y="13591"/>
                  <a:pt x="10241" y="13734"/>
                </a:cubicBezTo>
                <a:cubicBezTo>
                  <a:pt x="10277" y="13496"/>
                  <a:pt x="10277" y="13270"/>
                  <a:pt x="10289" y="13043"/>
                </a:cubicBezTo>
                <a:cubicBezTo>
                  <a:pt x="10301" y="12734"/>
                  <a:pt x="10324" y="12436"/>
                  <a:pt x="10324" y="12127"/>
                </a:cubicBezTo>
                <a:cubicBezTo>
                  <a:pt x="10432" y="11996"/>
                  <a:pt x="10539" y="11865"/>
                  <a:pt x="10646" y="11734"/>
                </a:cubicBezTo>
                <a:close/>
                <a:moveTo>
                  <a:pt x="10181" y="12305"/>
                </a:moveTo>
                <a:lnTo>
                  <a:pt x="10181" y="12305"/>
                </a:lnTo>
                <a:cubicBezTo>
                  <a:pt x="10170" y="12543"/>
                  <a:pt x="10158" y="12793"/>
                  <a:pt x="10158" y="13043"/>
                </a:cubicBezTo>
                <a:cubicBezTo>
                  <a:pt x="10146" y="13305"/>
                  <a:pt x="10110" y="13591"/>
                  <a:pt x="10146" y="13853"/>
                </a:cubicBezTo>
                <a:cubicBezTo>
                  <a:pt x="9991" y="14032"/>
                  <a:pt x="9848" y="14210"/>
                  <a:pt x="9705" y="14389"/>
                </a:cubicBezTo>
                <a:cubicBezTo>
                  <a:pt x="9753" y="13853"/>
                  <a:pt x="9800" y="13317"/>
                  <a:pt x="9789" y="12793"/>
                </a:cubicBezTo>
                <a:cubicBezTo>
                  <a:pt x="9848" y="12710"/>
                  <a:pt x="9908" y="12639"/>
                  <a:pt x="9967" y="12567"/>
                </a:cubicBezTo>
                <a:cubicBezTo>
                  <a:pt x="10039" y="12472"/>
                  <a:pt x="10110" y="12389"/>
                  <a:pt x="10181" y="12305"/>
                </a:cubicBezTo>
                <a:close/>
                <a:moveTo>
                  <a:pt x="9658" y="12948"/>
                </a:moveTo>
                <a:cubicBezTo>
                  <a:pt x="9598" y="13472"/>
                  <a:pt x="9586" y="14008"/>
                  <a:pt x="9586" y="14532"/>
                </a:cubicBezTo>
                <a:cubicBezTo>
                  <a:pt x="9431" y="14710"/>
                  <a:pt x="9277" y="14889"/>
                  <a:pt x="9134" y="15079"/>
                </a:cubicBezTo>
                <a:cubicBezTo>
                  <a:pt x="9205" y="14520"/>
                  <a:pt x="9277" y="13960"/>
                  <a:pt x="9300" y="13401"/>
                </a:cubicBezTo>
                <a:cubicBezTo>
                  <a:pt x="9419" y="13246"/>
                  <a:pt x="9539" y="13103"/>
                  <a:pt x="9658" y="12948"/>
                </a:cubicBezTo>
                <a:close/>
                <a:moveTo>
                  <a:pt x="9134" y="13603"/>
                </a:moveTo>
                <a:cubicBezTo>
                  <a:pt x="9062" y="14139"/>
                  <a:pt x="9027" y="14686"/>
                  <a:pt x="9003" y="15234"/>
                </a:cubicBezTo>
                <a:cubicBezTo>
                  <a:pt x="8872" y="15389"/>
                  <a:pt x="8741" y="15544"/>
                  <a:pt x="8610" y="15710"/>
                </a:cubicBezTo>
                <a:cubicBezTo>
                  <a:pt x="8681" y="15198"/>
                  <a:pt x="8741" y="14675"/>
                  <a:pt x="8669" y="14186"/>
                </a:cubicBezTo>
                <a:cubicBezTo>
                  <a:pt x="8824" y="13996"/>
                  <a:pt x="8979" y="13793"/>
                  <a:pt x="9134" y="13603"/>
                </a:cubicBezTo>
                <a:close/>
                <a:moveTo>
                  <a:pt x="8550" y="14329"/>
                </a:moveTo>
                <a:lnTo>
                  <a:pt x="8550" y="14329"/>
                </a:lnTo>
                <a:cubicBezTo>
                  <a:pt x="8491" y="14841"/>
                  <a:pt x="8491" y="15365"/>
                  <a:pt x="8467" y="15877"/>
                </a:cubicBezTo>
                <a:cubicBezTo>
                  <a:pt x="8336" y="16044"/>
                  <a:pt x="8205" y="16199"/>
                  <a:pt x="8074" y="16365"/>
                </a:cubicBezTo>
                <a:cubicBezTo>
                  <a:pt x="8110" y="15865"/>
                  <a:pt x="8146" y="15365"/>
                  <a:pt x="8134" y="14877"/>
                </a:cubicBezTo>
                <a:cubicBezTo>
                  <a:pt x="8265" y="14698"/>
                  <a:pt x="8419" y="14520"/>
                  <a:pt x="8550" y="14329"/>
                </a:cubicBezTo>
                <a:close/>
                <a:moveTo>
                  <a:pt x="8015" y="15020"/>
                </a:moveTo>
                <a:cubicBezTo>
                  <a:pt x="7943" y="15508"/>
                  <a:pt x="7943" y="16008"/>
                  <a:pt x="7967" y="16496"/>
                </a:cubicBezTo>
                <a:cubicBezTo>
                  <a:pt x="7848" y="16627"/>
                  <a:pt x="7741" y="16758"/>
                  <a:pt x="7634" y="16901"/>
                </a:cubicBezTo>
                <a:cubicBezTo>
                  <a:pt x="7657" y="16437"/>
                  <a:pt x="7693" y="15960"/>
                  <a:pt x="7657" y="15496"/>
                </a:cubicBezTo>
                <a:cubicBezTo>
                  <a:pt x="7657" y="15496"/>
                  <a:pt x="7645" y="15496"/>
                  <a:pt x="7645" y="15484"/>
                </a:cubicBezTo>
                <a:cubicBezTo>
                  <a:pt x="7765" y="15329"/>
                  <a:pt x="7895" y="15175"/>
                  <a:pt x="8015" y="15020"/>
                </a:cubicBezTo>
                <a:close/>
                <a:moveTo>
                  <a:pt x="7562" y="15603"/>
                </a:moveTo>
                <a:cubicBezTo>
                  <a:pt x="7503" y="16079"/>
                  <a:pt x="7503" y="16568"/>
                  <a:pt x="7503" y="17056"/>
                </a:cubicBezTo>
                <a:cubicBezTo>
                  <a:pt x="7324" y="17270"/>
                  <a:pt x="7157" y="17472"/>
                  <a:pt x="6979" y="17687"/>
                </a:cubicBezTo>
                <a:cubicBezTo>
                  <a:pt x="7026" y="17199"/>
                  <a:pt x="7086" y="16687"/>
                  <a:pt x="7098" y="16199"/>
                </a:cubicBezTo>
                <a:cubicBezTo>
                  <a:pt x="7253" y="15996"/>
                  <a:pt x="7407" y="15794"/>
                  <a:pt x="7562" y="15603"/>
                </a:cubicBezTo>
                <a:close/>
                <a:moveTo>
                  <a:pt x="6967" y="16365"/>
                </a:moveTo>
                <a:lnTo>
                  <a:pt x="6967" y="16365"/>
                </a:lnTo>
                <a:cubicBezTo>
                  <a:pt x="6895" y="16830"/>
                  <a:pt x="6895" y="17318"/>
                  <a:pt x="6907" y="17794"/>
                </a:cubicBezTo>
                <a:cubicBezTo>
                  <a:pt x="6788" y="17925"/>
                  <a:pt x="6681" y="18068"/>
                  <a:pt x="6574" y="18199"/>
                </a:cubicBezTo>
                <a:cubicBezTo>
                  <a:pt x="6586" y="17734"/>
                  <a:pt x="6598" y="17282"/>
                  <a:pt x="6598" y="16818"/>
                </a:cubicBezTo>
                <a:cubicBezTo>
                  <a:pt x="6717" y="16663"/>
                  <a:pt x="6848" y="16508"/>
                  <a:pt x="6967" y="16365"/>
                </a:cubicBezTo>
                <a:close/>
                <a:moveTo>
                  <a:pt x="6502" y="16937"/>
                </a:moveTo>
                <a:cubicBezTo>
                  <a:pt x="6467" y="17389"/>
                  <a:pt x="6467" y="17842"/>
                  <a:pt x="6491" y="18294"/>
                </a:cubicBezTo>
                <a:cubicBezTo>
                  <a:pt x="6348" y="18473"/>
                  <a:pt x="6205" y="18639"/>
                  <a:pt x="6074" y="18818"/>
                </a:cubicBezTo>
                <a:cubicBezTo>
                  <a:pt x="6110" y="18354"/>
                  <a:pt x="6145" y="17877"/>
                  <a:pt x="6145" y="17401"/>
                </a:cubicBezTo>
                <a:cubicBezTo>
                  <a:pt x="6264" y="17246"/>
                  <a:pt x="6383" y="17091"/>
                  <a:pt x="6502" y="16937"/>
                </a:cubicBezTo>
                <a:close/>
                <a:moveTo>
                  <a:pt x="6050" y="17520"/>
                </a:moveTo>
                <a:lnTo>
                  <a:pt x="6050" y="17520"/>
                </a:lnTo>
                <a:cubicBezTo>
                  <a:pt x="5990" y="17996"/>
                  <a:pt x="5990" y="18473"/>
                  <a:pt x="5967" y="18937"/>
                </a:cubicBezTo>
                <a:cubicBezTo>
                  <a:pt x="5871" y="19080"/>
                  <a:pt x="5764" y="19211"/>
                  <a:pt x="5657" y="19342"/>
                </a:cubicBezTo>
                <a:cubicBezTo>
                  <a:pt x="5669" y="18889"/>
                  <a:pt x="5681" y="18437"/>
                  <a:pt x="5681" y="17984"/>
                </a:cubicBezTo>
                <a:cubicBezTo>
                  <a:pt x="5800" y="17830"/>
                  <a:pt x="5919" y="17675"/>
                  <a:pt x="6050" y="17520"/>
                </a:cubicBezTo>
                <a:close/>
                <a:moveTo>
                  <a:pt x="5574" y="18115"/>
                </a:moveTo>
                <a:lnTo>
                  <a:pt x="5574" y="18115"/>
                </a:lnTo>
                <a:cubicBezTo>
                  <a:pt x="5538" y="18556"/>
                  <a:pt x="5538" y="19008"/>
                  <a:pt x="5574" y="19449"/>
                </a:cubicBezTo>
                <a:cubicBezTo>
                  <a:pt x="5443" y="19616"/>
                  <a:pt x="5300" y="19770"/>
                  <a:pt x="5169" y="19949"/>
                </a:cubicBezTo>
                <a:cubicBezTo>
                  <a:pt x="5217" y="19473"/>
                  <a:pt x="5240" y="18996"/>
                  <a:pt x="5240" y="18520"/>
                </a:cubicBezTo>
                <a:cubicBezTo>
                  <a:pt x="5359" y="18389"/>
                  <a:pt x="5467" y="18246"/>
                  <a:pt x="5574" y="18115"/>
                </a:cubicBezTo>
                <a:close/>
                <a:moveTo>
                  <a:pt x="15825" y="3983"/>
                </a:moveTo>
                <a:cubicBezTo>
                  <a:pt x="16051" y="4102"/>
                  <a:pt x="16266" y="4233"/>
                  <a:pt x="16468" y="4364"/>
                </a:cubicBezTo>
                <a:cubicBezTo>
                  <a:pt x="16456" y="4364"/>
                  <a:pt x="16432" y="4376"/>
                  <a:pt x="16408" y="4399"/>
                </a:cubicBezTo>
                <a:cubicBezTo>
                  <a:pt x="14099" y="7043"/>
                  <a:pt x="11884" y="9769"/>
                  <a:pt x="9670" y="12496"/>
                </a:cubicBezTo>
                <a:cubicBezTo>
                  <a:pt x="7598" y="15044"/>
                  <a:pt x="5407" y="17568"/>
                  <a:pt x="3550" y="20294"/>
                </a:cubicBezTo>
                <a:cubicBezTo>
                  <a:pt x="3514" y="20139"/>
                  <a:pt x="3407" y="19997"/>
                  <a:pt x="3312" y="19901"/>
                </a:cubicBezTo>
                <a:cubicBezTo>
                  <a:pt x="3216" y="19794"/>
                  <a:pt x="3073" y="19723"/>
                  <a:pt x="2931" y="19687"/>
                </a:cubicBezTo>
                <a:cubicBezTo>
                  <a:pt x="2954" y="19628"/>
                  <a:pt x="2978" y="19568"/>
                  <a:pt x="3014" y="19508"/>
                </a:cubicBezTo>
                <a:cubicBezTo>
                  <a:pt x="3966" y="18437"/>
                  <a:pt x="4752" y="17151"/>
                  <a:pt x="5609" y="16008"/>
                </a:cubicBezTo>
                <a:cubicBezTo>
                  <a:pt x="6729" y="14544"/>
                  <a:pt x="7860" y="13103"/>
                  <a:pt x="9038" y="11674"/>
                </a:cubicBezTo>
                <a:cubicBezTo>
                  <a:pt x="11217" y="9031"/>
                  <a:pt x="13539" y="6531"/>
                  <a:pt x="15825" y="3983"/>
                </a:cubicBezTo>
                <a:close/>
                <a:moveTo>
                  <a:pt x="5145" y="18651"/>
                </a:moveTo>
                <a:lnTo>
                  <a:pt x="5145" y="18651"/>
                </a:lnTo>
                <a:cubicBezTo>
                  <a:pt x="5109" y="19116"/>
                  <a:pt x="5098" y="19580"/>
                  <a:pt x="5086" y="20044"/>
                </a:cubicBezTo>
                <a:cubicBezTo>
                  <a:pt x="4990" y="20175"/>
                  <a:pt x="4895" y="20294"/>
                  <a:pt x="4788" y="20425"/>
                </a:cubicBezTo>
                <a:cubicBezTo>
                  <a:pt x="4824" y="19961"/>
                  <a:pt x="4859" y="19473"/>
                  <a:pt x="4847" y="19008"/>
                </a:cubicBezTo>
                <a:cubicBezTo>
                  <a:pt x="4943" y="18889"/>
                  <a:pt x="5038" y="18770"/>
                  <a:pt x="5145" y="18651"/>
                </a:cubicBezTo>
                <a:close/>
                <a:moveTo>
                  <a:pt x="4062" y="19937"/>
                </a:moveTo>
                <a:lnTo>
                  <a:pt x="4062" y="19937"/>
                </a:lnTo>
                <a:cubicBezTo>
                  <a:pt x="4038" y="20128"/>
                  <a:pt x="4026" y="20330"/>
                  <a:pt x="4038" y="20520"/>
                </a:cubicBezTo>
                <a:cubicBezTo>
                  <a:pt x="3944" y="20464"/>
                  <a:pt x="3827" y="20430"/>
                  <a:pt x="3718" y="20430"/>
                </a:cubicBezTo>
                <a:cubicBezTo>
                  <a:pt x="3689" y="20430"/>
                  <a:pt x="3660" y="20432"/>
                  <a:pt x="3633" y="20437"/>
                </a:cubicBezTo>
                <a:cubicBezTo>
                  <a:pt x="3776" y="20270"/>
                  <a:pt x="3919" y="20104"/>
                  <a:pt x="4062" y="19937"/>
                </a:cubicBezTo>
                <a:close/>
                <a:moveTo>
                  <a:pt x="4752" y="19116"/>
                </a:moveTo>
                <a:cubicBezTo>
                  <a:pt x="4705" y="19580"/>
                  <a:pt x="4705" y="20068"/>
                  <a:pt x="4705" y="20532"/>
                </a:cubicBezTo>
                <a:cubicBezTo>
                  <a:pt x="4621" y="20651"/>
                  <a:pt x="4526" y="20759"/>
                  <a:pt x="4443" y="20866"/>
                </a:cubicBezTo>
                <a:cubicBezTo>
                  <a:pt x="4455" y="20366"/>
                  <a:pt x="4502" y="19878"/>
                  <a:pt x="4562" y="19377"/>
                </a:cubicBezTo>
                <a:cubicBezTo>
                  <a:pt x="4562" y="19366"/>
                  <a:pt x="4550" y="19366"/>
                  <a:pt x="4550" y="19366"/>
                </a:cubicBezTo>
                <a:cubicBezTo>
                  <a:pt x="4621" y="19282"/>
                  <a:pt x="4681" y="19199"/>
                  <a:pt x="4752" y="19116"/>
                </a:cubicBezTo>
                <a:close/>
                <a:moveTo>
                  <a:pt x="4455" y="19485"/>
                </a:moveTo>
                <a:lnTo>
                  <a:pt x="4455" y="19485"/>
                </a:lnTo>
                <a:cubicBezTo>
                  <a:pt x="4359" y="19937"/>
                  <a:pt x="4347" y="20425"/>
                  <a:pt x="4383" y="20890"/>
                </a:cubicBezTo>
                <a:cubicBezTo>
                  <a:pt x="4383" y="20913"/>
                  <a:pt x="4395" y="20913"/>
                  <a:pt x="4395" y="20925"/>
                </a:cubicBezTo>
                <a:cubicBezTo>
                  <a:pt x="4383" y="20949"/>
                  <a:pt x="4359" y="20985"/>
                  <a:pt x="4336" y="21009"/>
                </a:cubicBezTo>
                <a:cubicBezTo>
                  <a:pt x="4312" y="20854"/>
                  <a:pt x="4240" y="20711"/>
                  <a:pt x="4133" y="20604"/>
                </a:cubicBezTo>
                <a:cubicBezTo>
                  <a:pt x="4133" y="20354"/>
                  <a:pt x="4145" y="20092"/>
                  <a:pt x="4145" y="19842"/>
                </a:cubicBezTo>
                <a:cubicBezTo>
                  <a:pt x="4252" y="19723"/>
                  <a:pt x="4347" y="19604"/>
                  <a:pt x="4455" y="19485"/>
                </a:cubicBezTo>
                <a:close/>
                <a:moveTo>
                  <a:pt x="17587" y="5316"/>
                </a:moveTo>
                <a:cubicBezTo>
                  <a:pt x="17754" y="5507"/>
                  <a:pt x="17932" y="5697"/>
                  <a:pt x="18099" y="5888"/>
                </a:cubicBezTo>
                <a:cubicBezTo>
                  <a:pt x="16004" y="8709"/>
                  <a:pt x="13837" y="11472"/>
                  <a:pt x="11610" y="14198"/>
                </a:cubicBezTo>
                <a:cubicBezTo>
                  <a:pt x="9574" y="16675"/>
                  <a:pt x="7300" y="19020"/>
                  <a:pt x="5371" y="21592"/>
                </a:cubicBezTo>
                <a:cubicBezTo>
                  <a:pt x="5211" y="21294"/>
                  <a:pt x="4862" y="21139"/>
                  <a:pt x="4517" y="21139"/>
                </a:cubicBezTo>
                <a:cubicBezTo>
                  <a:pt x="4504" y="21139"/>
                  <a:pt x="4491" y="21139"/>
                  <a:pt x="4478" y="21140"/>
                </a:cubicBezTo>
                <a:cubicBezTo>
                  <a:pt x="8634" y="16401"/>
                  <a:pt x="12491" y="11388"/>
                  <a:pt x="16551" y="6554"/>
                </a:cubicBezTo>
                <a:cubicBezTo>
                  <a:pt x="16551" y="6554"/>
                  <a:pt x="16563" y="6543"/>
                  <a:pt x="16563" y="6531"/>
                </a:cubicBezTo>
                <a:cubicBezTo>
                  <a:pt x="16897" y="6138"/>
                  <a:pt x="17230" y="5733"/>
                  <a:pt x="17563" y="5340"/>
                </a:cubicBezTo>
                <a:cubicBezTo>
                  <a:pt x="17575" y="5340"/>
                  <a:pt x="17575" y="5328"/>
                  <a:pt x="17587" y="5316"/>
                </a:cubicBezTo>
                <a:close/>
                <a:moveTo>
                  <a:pt x="2788" y="19997"/>
                </a:moveTo>
                <a:cubicBezTo>
                  <a:pt x="2895" y="20020"/>
                  <a:pt x="3002" y="20068"/>
                  <a:pt x="3085" y="20163"/>
                </a:cubicBezTo>
                <a:cubicBezTo>
                  <a:pt x="3204" y="20282"/>
                  <a:pt x="3193" y="20437"/>
                  <a:pt x="3288" y="20568"/>
                </a:cubicBezTo>
                <a:cubicBezTo>
                  <a:pt x="3288" y="20580"/>
                  <a:pt x="3300" y="20592"/>
                  <a:pt x="3312" y="20604"/>
                </a:cubicBezTo>
                <a:cubicBezTo>
                  <a:pt x="3270" y="20665"/>
                  <a:pt x="3309" y="20754"/>
                  <a:pt x="3382" y="20754"/>
                </a:cubicBezTo>
                <a:cubicBezTo>
                  <a:pt x="3393" y="20754"/>
                  <a:pt x="3406" y="20752"/>
                  <a:pt x="3419" y="20747"/>
                </a:cubicBezTo>
                <a:cubicBezTo>
                  <a:pt x="3472" y="20730"/>
                  <a:pt x="3527" y="20721"/>
                  <a:pt x="3579" y="20721"/>
                </a:cubicBezTo>
                <a:cubicBezTo>
                  <a:pt x="3819" y="20721"/>
                  <a:pt x="4021" y="20892"/>
                  <a:pt x="3943" y="21175"/>
                </a:cubicBezTo>
                <a:cubicBezTo>
                  <a:pt x="3919" y="21247"/>
                  <a:pt x="3943" y="21306"/>
                  <a:pt x="3978" y="21342"/>
                </a:cubicBezTo>
                <a:cubicBezTo>
                  <a:pt x="3978" y="21409"/>
                  <a:pt x="4051" y="21486"/>
                  <a:pt x="4129" y="21486"/>
                </a:cubicBezTo>
                <a:cubicBezTo>
                  <a:pt x="4134" y="21486"/>
                  <a:pt x="4140" y="21486"/>
                  <a:pt x="4145" y="21485"/>
                </a:cubicBezTo>
                <a:cubicBezTo>
                  <a:pt x="4211" y="21473"/>
                  <a:pt x="4277" y="21466"/>
                  <a:pt x="4342" y="21466"/>
                </a:cubicBezTo>
                <a:cubicBezTo>
                  <a:pt x="4466" y="21466"/>
                  <a:pt x="4588" y="21490"/>
                  <a:pt x="4705" y="21544"/>
                </a:cubicBezTo>
                <a:cubicBezTo>
                  <a:pt x="4859" y="21604"/>
                  <a:pt x="4955" y="21711"/>
                  <a:pt x="5074" y="21830"/>
                </a:cubicBezTo>
                <a:cubicBezTo>
                  <a:pt x="4038" y="22259"/>
                  <a:pt x="3050" y="22890"/>
                  <a:pt x="2085" y="23545"/>
                </a:cubicBezTo>
                <a:cubicBezTo>
                  <a:pt x="2026" y="23402"/>
                  <a:pt x="1847" y="23295"/>
                  <a:pt x="1728" y="23235"/>
                </a:cubicBezTo>
                <a:cubicBezTo>
                  <a:pt x="1585" y="23164"/>
                  <a:pt x="1442" y="23116"/>
                  <a:pt x="1288" y="23104"/>
                </a:cubicBezTo>
                <a:cubicBezTo>
                  <a:pt x="1799" y="22068"/>
                  <a:pt x="2311" y="21044"/>
                  <a:pt x="2788" y="19997"/>
                </a:cubicBezTo>
                <a:close/>
                <a:moveTo>
                  <a:pt x="18715" y="0"/>
                </a:moveTo>
                <a:cubicBezTo>
                  <a:pt x="18691" y="0"/>
                  <a:pt x="18665" y="6"/>
                  <a:pt x="18635" y="18"/>
                </a:cubicBezTo>
                <a:cubicBezTo>
                  <a:pt x="18611" y="30"/>
                  <a:pt x="18587" y="54"/>
                  <a:pt x="18575" y="77"/>
                </a:cubicBezTo>
                <a:cubicBezTo>
                  <a:pt x="18313" y="304"/>
                  <a:pt x="18123" y="637"/>
                  <a:pt x="17921" y="911"/>
                </a:cubicBezTo>
                <a:cubicBezTo>
                  <a:pt x="17790" y="1078"/>
                  <a:pt x="17468" y="1363"/>
                  <a:pt x="17551" y="1601"/>
                </a:cubicBezTo>
                <a:cubicBezTo>
                  <a:pt x="17551" y="1613"/>
                  <a:pt x="17563" y="1613"/>
                  <a:pt x="17563" y="1625"/>
                </a:cubicBezTo>
                <a:cubicBezTo>
                  <a:pt x="17510" y="1621"/>
                  <a:pt x="17457" y="1618"/>
                  <a:pt x="17406" y="1618"/>
                </a:cubicBezTo>
                <a:cubicBezTo>
                  <a:pt x="16943" y="1618"/>
                  <a:pt x="16578" y="1821"/>
                  <a:pt x="16492" y="2399"/>
                </a:cubicBezTo>
                <a:cubicBezTo>
                  <a:pt x="16492" y="2411"/>
                  <a:pt x="16492" y="2411"/>
                  <a:pt x="16492" y="2423"/>
                </a:cubicBezTo>
                <a:cubicBezTo>
                  <a:pt x="16170" y="2459"/>
                  <a:pt x="15885" y="2649"/>
                  <a:pt x="15730" y="3054"/>
                </a:cubicBezTo>
                <a:cubicBezTo>
                  <a:pt x="15730" y="3066"/>
                  <a:pt x="15730" y="3066"/>
                  <a:pt x="15730" y="3078"/>
                </a:cubicBezTo>
                <a:cubicBezTo>
                  <a:pt x="15242" y="3268"/>
                  <a:pt x="14968" y="3745"/>
                  <a:pt x="15075" y="4280"/>
                </a:cubicBezTo>
                <a:cubicBezTo>
                  <a:pt x="15075" y="4304"/>
                  <a:pt x="15087" y="4316"/>
                  <a:pt x="15099" y="4328"/>
                </a:cubicBezTo>
                <a:cubicBezTo>
                  <a:pt x="12837" y="6614"/>
                  <a:pt x="10741" y="9090"/>
                  <a:pt x="8717" y="11567"/>
                </a:cubicBezTo>
                <a:cubicBezTo>
                  <a:pt x="7693" y="12817"/>
                  <a:pt x="6693" y="14079"/>
                  <a:pt x="5717" y="15365"/>
                </a:cubicBezTo>
                <a:cubicBezTo>
                  <a:pt x="4728" y="16675"/>
                  <a:pt x="3538" y="18020"/>
                  <a:pt x="2764" y="19485"/>
                </a:cubicBezTo>
                <a:cubicBezTo>
                  <a:pt x="2716" y="19556"/>
                  <a:pt x="2669" y="19628"/>
                  <a:pt x="2633" y="19699"/>
                </a:cubicBezTo>
                <a:lnTo>
                  <a:pt x="2621" y="19699"/>
                </a:lnTo>
                <a:cubicBezTo>
                  <a:pt x="2550" y="19723"/>
                  <a:pt x="2526" y="19782"/>
                  <a:pt x="2526" y="19842"/>
                </a:cubicBezTo>
                <a:cubicBezTo>
                  <a:pt x="1490" y="21449"/>
                  <a:pt x="728" y="23307"/>
                  <a:pt x="37" y="25045"/>
                </a:cubicBezTo>
                <a:cubicBezTo>
                  <a:pt x="0" y="25147"/>
                  <a:pt x="101" y="25250"/>
                  <a:pt x="198" y="25250"/>
                </a:cubicBezTo>
                <a:cubicBezTo>
                  <a:pt x="225" y="25250"/>
                  <a:pt x="252" y="25242"/>
                  <a:pt x="275" y="25223"/>
                </a:cubicBezTo>
                <a:cubicBezTo>
                  <a:pt x="1085" y="24616"/>
                  <a:pt x="1930" y="24057"/>
                  <a:pt x="2788" y="23509"/>
                </a:cubicBezTo>
                <a:cubicBezTo>
                  <a:pt x="3645" y="22973"/>
                  <a:pt x="4586" y="22533"/>
                  <a:pt x="5395" y="21937"/>
                </a:cubicBezTo>
                <a:cubicBezTo>
                  <a:pt x="5431" y="21914"/>
                  <a:pt x="5443" y="21866"/>
                  <a:pt x="5443" y="21818"/>
                </a:cubicBezTo>
                <a:cubicBezTo>
                  <a:pt x="6645" y="20675"/>
                  <a:pt x="7717" y="19354"/>
                  <a:pt x="8800" y="18104"/>
                </a:cubicBezTo>
                <a:cubicBezTo>
                  <a:pt x="9943" y="16782"/>
                  <a:pt x="11063" y="15437"/>
                  <a:pt x="12170" y="14091"/>
                </a:cubicBezTo>
                <a:cubicBezTo>
                  <a:pt x="14134" y="11698"/>
                  <a:pt x="16039" y="9269"/>
                  <a:pt x="17909" y="6816"/>
                </a:cubicBezTo>
                <a:cubicBezTo>
                  <a:pt x="18040" y="6862"/>
                  <a:pt x="18176" y="6885"/>
                  <a:pt x="18309" y="6885"/>
                </a:cubicBezTo>
                <a:cubicBezTo>
                  <a:pt x="18766" y="6885"/>
                  <a:pt x="19191" y="6618"/>
                  <a:pt x="19302" y="6102"/>
                </a:cubicBezTo>
                <a:cubicBezTo>
                  <a:pt x="19314" y="5995"/>
                  <a:pt x="19325" y="5900"/>
                  <a:pt x="19314" y="5792"/>
                </a:cubicBezTo>
                <a:cubicBezTo>
                  <a:pt x="19754" y="5733"/>
                  <a:pt x="19933" y="5542"/>
                  <a:pt x="19957" y="5292"/>
                </a:cubicBezTo>
                <a:lnTo>
                  <a:pt x="19968" y="5292"/>
                </a:lnTo>
                <a:cubicBezTo>
                  <a:pt x="20909" y="5114"/>
                  <a:pt x="20826" y="4352"/>
                  <a:pt x="20480" y="3661"/>
                </a:cubicBezTo>
                <a:cubicBezTo>
                  <a:pt x="20849" y="3256"/>
                  <a:pt x="21278" y="2816"/>
                  <a:pt x="21528" y="2340"/>
                </a:cubicBezTo>
                <a:cubicBezTo>
                  <a:pt x="21540" y="2316"/>
                  <a:pt x="21540" y="2292"/>
                  <a:pt x="21540" y="2268"/>
                </a:cubicBezTo>
                <a:cubicBezTo>
                  <a:pt x="21623" y="2244"/>
                  <a:pt x="21695" y="2161"/>
                  <a:pt x="21671" y="2054"/>
                </a:cubicBezTo>
                <a:cubicBezTo>
                  <a:pt x="21492" y="804"/>
                  <a:pt x="19909" y="101"/>
                  <a:pt x="18778" y="18"/>
                </a:cubicBezTo>
                <a:cubicBezTo>
                  <a:pt x="18760" y="6"/>
                  <a:pt x="18739" y="0"/>
                  <a:pt x="1871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8" name="Google Shape;258;p31"/>
          <p:cNvGrpSpPr/>
          <p:nvPr/>
        </p:nvGrpSpPr>
        <p:grpSpPr>
          <a:xfrm>
            <a:off x="4123089" y="1668696"/>
            <a:ext cx="897723" cy="755059"/>
            <a:chOff x="2170800" y="1042200"/>
            <a:chExt cx="546825" cy="459925"/>
          </a:xfrm>
        </p:grpSpPr>
        <p:sp>
          <p:nvSpPr>
            <p:cNvPr id="259" name="Google Shape;259;p31"/>
            <p:cNvSpPr/>
            <p:nvPr/>
          </p:nvSpPr>
          <p:spPr>
            <a:xfrm>
              <a:off x="2170800" y="1042200"/>
              <a:ext cx="546825" cy="459925"/>
            </a:xfrm>
            <a:custGeom>
              <a:rect b="b" l="l" r="r" t="t"/>
              <a:pathLst>
                <a:path extrusionOk="0" h="18397" w="21873">
                  <a:moveTo>
                    <a:pt x="13181" y="668"/>
                  </a:moveTo>
                  <a:lnTo>
                    <a:pt x="13181" y="668"/>
                  </a:lnTo>
                  <a:cubicBezTo>
                    <a:pt x="13454" y="763"/>
                    <a:pt x="13728" y="871"/>
                    <a:pt x="13990" y="1002"/>
                  </a:cubicBezTo>
                  <a:cubicBezTo>
                    <a:pt x="13895" y="1037"/>
                    <a:pt x="13812" y="1061"/>
                    <a:pt x="13716" y="1097"/>
                  </a:cubicBezTo>
                  <a:cubicBezTo>
                    <a:pt x="13550" y="942"/>
                    <a:pt x="13371" y="799"/>
                    <a:pt x="13181" y="668"/>
                  </a:cubicBezTo>
                  <a:close/>
                  <a:moveTo>
                    <a:pt x="14097" y="1073"/>
                  </a:moveTo>
                  <a:cubicBezTo>
                    <a:pt x="14312" y="1180"/>
                    <a:pt x="14514" y="1323"/>
                    <a:pt x="14716" y="1466"/>
                  </a:cubicBezTo>
                  <a:cubicBezTo>
                    <a:pt x="14526" y="1502"/>
                    <a:pt x="14347" y="1561"/>
                    <a:pt x="14181" y="1644"/>
                  </a:cubicBezTo>
                  <a:cubicBezTo>
                    <a:pt x="14050" y="1466"/>
                    <a:pt x="13919" y="1299"/>
                    <a:pt x="13764" y="1156"/>
                  </a:cubicBezTo>
                  <a:cubicBezTo>
                    <a:pt x="13871" y="1121"/>
                    <a:pt x="13990" y="1097"/>
                    <a:pt x="14097" y="1073"/>
                  </a:cubicBezTo>
                  <a:close/>
                  <a:moveTo>
                    <a:pt x="14800" y="1549"/>
                  </a:moveTo>
                  <a:cubicBezTo>
                    <a:pt x="14990" y="1704"/>
                    <a:pt x="15157" y="1883"/>
                    <a:pt x="15300" y="2061"/>
                  </a:cubicBezTo>
                  <a:cubicBezTo>
                    <a:pt x="15062" y="2145"/>
                    <a:pt x="14824" y="2264"/>
                    <a:pt x="14585" y="2395"/>
                  </a:cubicBezTo>
                  <a:cubicBezTo>
                    <a:pt x="14490" y="2156"/>
                    <a:pt x="14371" y="1930"/>
                    <a:pt x="14228" y="1716"/>
                  </a:cubicBezTo>
                  <a:cubicBezTo>
                    <a:pt x="14407" y="1644"/>
                    <a:pt x="14609" y="1585"/>
                    <a:pt x="14800" y="1549"/>
                  </a:cubicBezTo>
                  <a:close/>
                  <a:moveTo>
                    <a:pt x="15371" y="2145"/>
                  </a:moveTo>
                  <a:cubicBezTo>
                    <a:pt x="15562" y="2406"/>
                    <a:pt x="15705" y="2680"/>
                    <a:pt x="15824" y="2966"/>
                  </a:cubicBezTo>
                  <a:cubicBezTo>
                    <a:pt x="15478" y="3049"/>
                    <a:pt x="15145" y="3180"/>
                    <a:pt x="14835" y="3347"/>
                  </a:cubicBezTo>
                  <a:cubicBezTo>
                    <a:pt x="14800" y="3049"/>
                    <a:pt x="14728" y="2752"/>
                    <a:pt x="14621" y="2478"/>
                  </a:cubicBezTo>
                  <a:cubicBezTo>
                    <a:pt x="14871" y="2383"/>
                    <a:pt x="15133" y="2275"/>
                    <a:pt x="15371" y="2145"/>
                  </a:cubicBezTo>
                  <a:close/>
                  <a:moveTo>
                    <a:pt x="15859" y="3073"/>
                  </a:moveTo>
                  <a:cubicBezTo>
                    <a:pt x="15943" y="3311"/>
                    <a:pt x="16002" y="3561"/>
                    <a:pt x="16050" y="3823"/>
                  </a:cubicBezTo>
                  <a:cubicBezTo>
                    <a:pt x="15633" y="3859"/>
                    <a:pt x="15205" y="4002"/>
                    <a:pt x="14835" y="4192"/>
                  </a:cubicBezTo>
                  <a:cubicBezTo>
                    <a:pt x="14871" y="3942"/>
                    <a:pt x="14871" y="3692"/>
                    <a:pt x="14847" y="3442"/>
                  </a:cubicBezTo>
                  <a:cubicBezTo>
                    <a:pt x="15181" y="3299"/>
                    <a:pt x="15514" y="3192"/>
                    <a:pt x="15859" y="3073"/>
                  </a:cubicBezTo>
                  <a:close/>
                  <a:moveTo>
                    <a:pt x="16062" y="3942"/>
                  </a:moveTo>
                  <a:cubicBezTo>
                    <a:pt x="16086" y="4073"/>
                    <a:pt x="16098" y="4204"/>
                    <a:pt x="16121" y="4335"/>
                  </a:cubicBezTo>
                  <a:cubicBezTo>
                    <a:pt x="16121" y="4371"/>
                    <a:pt x="16133" y="4407"/>
                    <a:pt x="16157" y="4431"/>
                  </a:cubicBezTo>
                  <a:cubicBezTo>
                    <a:pt x="15645" y="4502"/>
                    <a:pt x="15145" y="4645"/>
                    <a:pt x="14693" y="4859"/>
                  </a:cubicBezTo>
                  <a:cubicBezTo>
                    <a:pt x="14752" y="4681"/>
                    <a:pt x="14788" y="4490"/>
                    <a:pt x="14824" y="4311"/>
                  </a:cubicBezTo>
                  <a:cubicBezTo>
                    <a:pt x="15228" y="4157"/>
                    <a:pt x="15645" y="4050"/>
                    <a:pt x="16062" y="3942"/>
                  </a:cubicBezTo>
                  <a:close/>
                  <a:moveTo>
                    <a:pt x="20027" y="5669"/>
                  </a:moveTo>
                  <a:cubicBezTo>
                    <a:pt x="20408" y="5978"/>
                    <a:pt x="20729" y="6347"/>
                    <a:pt x="20979" y="6752"/>
                  </a:cubicBezTo>
                  <a:cubicBezTo>
                    <a:pt x="20872" y="6681"/>
                    <a:pt x="20777" y="6609"/>
                    <a:pt x="20670" y="6538"/>
                  </a:cubicBezTo>
                  <a:cubicBezTo>
                    <a:pt x="20664" y="6534"/>
                    <a:pt x="20658" y="6532"/>
                    <a:pt x="20653" y="6532"/>
                  </a:cubicBezTo>
                  <a:cubicBezTo>
                    <a:pt x="20624" y="6532"/>
                    <a:pt x="20604" y="6577"/>
                    <a:pt x="20634" y="6597"/>
                  </a:cubicBezTo>
                  <a:cubicBezTo>
                    <a:pt x="20777" y="6705"/>
                    <a:pt x="20931" y="6812"/>
                    <a:pt x="21074" y="6919"/>
                  </a:cubicBezTo>
                  <a:cubicBezTo>
                    <a:pt x="21253" y="7264"/>
                    <a:pt x="21396" y="7645"/>
                    <a:pt x="21467" y="8038"/>
                  </a:cubicBezTo>
                  <a:cubicBezTo>
                    <a:pt x="21205" y="7871"/>
                    <a:pt x="20955" y="7717"/>
                    <a:pt x="20693" y="7562"/>
                  </a:cubicBezTo>
                  <a:cubicBezTo>
                    <a:pt x="20681" y="7383"/>
                    <a:pt x="20670" y="7205"/>
                    <a:pt x="20634" y="7038"/>
                  </a:cubicBezTo>
                  <a:cubicBezTo>
                    <a:pt x="20539" y="6502"/>
                    <a:pt x="20324" y="6038"/>
                    <a:pt x="20027" y="5669"/>
                  </a:cubicBezTo>
                  <a:close/>
                  <a:moveTo>
                    <a:pt x="20693" y="7645"/>
                  </a:moveTo>
                  <a:lnTo>
                    <a:pt x="20693" y="7645"/>
                  </a:lnTo>
                  <a:cubicBezTo>
                    <a:pt x="20955" y="7824"/>
                    <a:pt x="21217" y="8002"/>
                    <a:pt x="21479" y="8169"/>
                  </a:cubicBezTo>
                  <a:cubicBezTo>
                    <a:pt x="21515" y="8395"/>
                    <a:pt x="21527" y="8621"/>
                    <a:pt x="21515" y="8860"/>
                  </a:cubicBezTo>
                  <a:cubicBezTo>
                    <a:pt x="21503" y="8979"/>
                    <a:pt x="21491" y="9098"/>
                    <a:pt x="21479" y="9217"/>
                  </a:cubicBezTo>
                  <a:cubicBezTo>
                    <a:pt x="21205" y="9002"/>
                    <a:pt x="20908" y="8800"/>
                    <a:pt x="20622" y="8610"/>
                  </a:cubicBezTo>
                  <a:cubicBezTo>
                    <a:pt x="20681" y="8288"/>
                    <a:pt x="20705" y="7967"/>
                    <a:pt x="20693" y="7645"/>
                  </a:cubicBezTo>
                  <a:close/>
                  <a:moveTo>
                    <a:pt x="20598" y="8705"/>
                  </a:moveTo>
                  <a:cubicBezTo>
                    <a:pt x="20884" y="8919"/>
                    <a:pt x="21170" y="9133"/>
                    <a:pt x="21467" y="9324"/>
                  </a:cubicBezTo>
                  <a:cubicBezTo>
                    <a:pt x="21420" y="9574"/>
                    <a:pt x="21360" y="9824"/>
                    <a:pt x="21277" y="10062"/>
                  </a:cubicBezTo>
                  <a:cubicBezTo>
                    <a:pt x="20967" y="9884"/>
                    <a:pt x="20670" y="9705"/>
                    <a:pt x="20384" y="9479"/>
                  </a:cubicBezTo>
                  <a:cubicBezTo>
                    <a:pt x="20479" y="9229"/>
                    <a:pt x="20550" y="8967"/>
                    <a:pt x="20598" y="8705"/>
                  </a:cubicBezTo>
                  <a:close/>
                  <a:moveTo>
                    <a:pt x="20360" y="9562"/>
                  </a:moveTo>
                  <a:cubicBezTo>
                    <a:pt x="20622" y="9788"/>
                    <a:pt x="20920" y="10003"/>
                    <a:pt x="21253" y="10157"/>
                  </a:cubicBezTo>
                  <a:cubicBezTo>
                    <a:pt x="21110" y="10515"/>
                    <a:pt x="20943" y="10860"/>
                    <a:pt x="20729" y="11181"/>
                  </a:cubicBezTo>
                  <a:cubicBezTo>
                    <a:pt x="20431" y="10979"/>
                    <a:pt x="20122" y="10800"/>
                    <a:pt x="19824" y="10622"/>
                  </a:cubicBezTo>
                  <a:cubicBezTo>
                    <a:pt x="20039" y="10288"/>
                    <a:pt x="20217" y="9931"/>
                    <a:pt x="20360" y="9562"/>
                  </a:cubicBezTo>
                  <a:close/>
                  <a:moveTo>
                    <a:pt x="19777" y="10693"/>
                  </a:moveTo>
                  <a:cubicBezTo>
                    <a:pt x="20074" y="10884"/>
                    <a:pt x="20372" y="11086"/>
                    <a:pt x="20670" y="11265"/>
                  </a:cubicBezTo>
                  <a:cubicBezTo>
                    <a:pt x="20515" y="11491"/>
                    <a:pt x="20336" y="11705"/>
                    <a:pt x="20134" y="11896"/>
                  </a:cubicBezTo>
                  <a:cubicBezTo>
                    <a:pt x="20134" y="11896"/>
                    <a:pt x="20134" y="11884"/>
                    <a:pt x="20122" y="11872"/>
                  </a:cubicBezTo>
                  <a:cubicBezTo>
                    <a:pt x="19824" y="11705"/>
                    <a:pt x="19550" y="11527"/>
                    <a:pt x="19288" y="11324"/>
                  </a:cubicBezTo>
                  <a:cubicBezTo>
                    <a:pt x="19467" y="11122"/>
                    <a:pt x="19622" y="10919"/>
                    <a:pt x="19777" y="10693"/>
                  </a:cubicBezTo>
                  <a:close/>
                  <a:moveTo>
                    <a:pt x="19205" y="11396"/>
                  </a:moveTo>
                  <a:cubicBezTo>
                    <a:pt x="19467" y="11622"/>
                    <a:pt x="19753" y="11824"/>
                    <a:pt x="20062" y="11967"/>
                  </a:cubicBezTo>
                  <a:lnTo>
                    <a:pt x="20074" y="11967"/>
                  </a:lnTo>
                  <a:cubicBezTo>
                    <a:pt x="19919" y="12110"/>
                    <a:pt x="19753" y="12253"/>
                    <a:pt x="19574" y="12384"/>
                  </a:cubicBezTo>
                  <a:cubicBezTo>
                    <a:pt x="19265" y="12229"/>
                    <a:pt x="18955" y="12062"/>
                    <a:pt x="18669" y="11884"/>
                  </a:cubicBezTo>
                  <a:cubicBezTo>
                    <a:pt x="18860" y="11741"/>
                    <a:pt x="19038" y="11574"/>
                    <a:pt x="19205" y="11396"/>
                  </a:cubicBezTo>
                  <a:close/>
                  <a:moveTo>
                    <a:pt x="18598" y="11931"/>
                  </a:moveTo>
                  <a:cubicBezTo>
                    <a:pt x="18872" y="12134"/>
                    <a:pt x="19169" y="12301"/>
                    <a:pt x="19491" y="12443"/>
                  </a:cubicBezTo>
                  <a:cubicBezTo>
                    <a:pt x="19169" y="12658"/>
                    <a:pt x="18824" y="12836"/>
                    <a:pt x="18443" y="12955"/>
                  </a:cubicBezTo>
                  <a:cubicBezTo>
                    <a:pt x="18157" y="12789"/>
                    <a:pt x="17883" y="12610"/>
                    <a:pt x="17598" y="12431"/>
                  </a:cubicBezTo>
                  <a:cubicBezTo>
                    <a:pt x="17955" y="12324"/>
                    <a:pt x="18288" y="12158"/>
                    <a:pt x="18598" y="11931"/>
                  </a:cubicBezTo>
                  <a:close/>
                  <a:moveTo>
                    <a:pt x="17502" y="12467"/>
                  </a:moveTo>
                  <a:cubicBezTo>
                    <a:pt x="17764" y="12658"/>
                    <a:pt x="18038" y="12836"/>
                    <a:pt x="18324" y="12991"/>
                  </a:cubicBezTo>
                  <a:cubicBezTo>
                    <a:pt x="18169" y="13039"/>
                    <a:pt x="18003" y="13074"/>
                    <a:pt x="17836" y="13098"/>
                  </a:cubicBezTo>
                  <a:cubicBezTo>
                    <a:pt x="17819" y="13049"/>
                    <a:pt x="17778" y="13025"/>
                    <a:pt x="17736" y="13025"/>
                  </a:cubicBezTo>
                  <a:cubicBezTo>
                    <a:pt x="17688" y="13025"/>
                    <a:pt x="17640" y="13058"/>
                    <a:pt x="17633" y="13122"/>
                  </a:cubicBezTo>
                  <a:cubicBezTo>
                    <a:pt x="17633" y="13170"/>
                    <a:pt x="17633" y="13229"/>
                    <a:pt x="17622" y="13289"/>
                  </a:cubicBezTo>
                  <a:cubicBezTo>
                    <a:pt x="17288" y="13039"/>
                    <a:pt x="16931" y="12824"/>
                    <a:pt x="16586" y="12598"/>
                  </a:cubicBezTo>
                  <a:cubicBezTo>
                    <a:pt x="16586" y="12586"/>
                    <a:pt x="16586" y="12586"/>
                    <a:pt x="16586" y="12586"/>
                  </a:cubicBezTo>
                  <a:cubicBezTo>
                    <a:pt x="16907" y="12586"/>
                    <a:pt x="17205" y="12551"/>
                    <a:pt x="17502" y="12467"/>
                  </a:cubicBezTo>
                  <a:close/>
                  <a:moveTo>
                    <a:pt x="16645" y="12753"/>
                  </a:moveTo>
                  <a:cubicBezTo>
                    <a:pt x="16955" y="12991"/>
                    <a:pt x="17276" y="13217"/>
                    <a:pt x="17610" y="13408"/>
                  </a:cubicBezTo>
                  <a:cubicBezTo>
                    <a:pt x="17562" y="13765"/>
                    <a:pt x="17443" y="14075"/>
                    <a:pt x="17276" y="14348"/>
                  </a:cubicBezTo>
                  <a:cubicBezTo>
                    <a:pt x="17062" y="14206"/>
                    <a:pt x="16836" y="14075"/>
                    <a:pt x="16610" y="13944"/>
                  </a:cubicBezTo>
                  <a:cubicBezTo>
                    <a:pt x="16740" y="13563"/>
                    <a:pt x="16776" y="13158"/>
                    <a:pt x="16645" y="12753"/>
                  </a:cubicBezTo>
                  <a:close/>
                  <a:moveTo>
                    <a:pt x="750" y="13063"/>
                  </a:moveTo>
                  <a:lnTo>
                    <a:pt x="750" y="13063"/>
                  </a:lnTo>
                  <a:cubicBezTo>
                    <a:pt x="965" y="13384"/>
                    <a:pt x="1250" y="13682"/>
                    <a:pt x="1572" y="13908"/>
                  </a:cubicBezTo>
                  <a:cubicBezTo>
                    <a:pt x="1762" y="14217"/>
                    <a:pt x="1965" y="14539"/>
                    <a:pt x="2191" y="14837"/>
                  </a:cubicBezTo>
                  <a:cubicBezTo>
                    <a:pt x="2012" y="14717"/>
                    <a:pt x="1858" y="14575"/>
                    <a:pt x="1703" y="14420"/>
                  </a:cubicBezTo>
                  <a:cubicBezTo>
                    <a:pt x="1453" y="14170"/>
                    <a:pt x="1239" y="13872"/>
                    <a:pt x="1048" y="13563"/>
                  </a:cubicBezTo>
                  <a:cubicBezTo>
                    <a:pt x="989" y="13455"/>
                    <a:pt x="869" y="13265"/>
                    <a:pt x="750" y="13063"/>
                  </a:cubicBezTo>
                  <a:close/>
                  <a:moveTo>
                    <a:pt x="16574" y="14027"/>
                  </a:moveTo>
                  <a:cubicBezTo>
                    <a:pt x="16788" y="14170"/>
                    <a:pt x="17002" y="14301"/>
                    <a:pt x="17217" y="14420"/>
                  </a:cubicBezTo>
                  <a:cubicBezTo>
                    <a:pt x="17098" y="14598"/>
                    <a:pt x="16955" y="14765"/>
                    <a:pt x="16800" y="14908"/>
                  </a:cubicBezTo>
                  <a:cubicBezTo>
                    <a:pt x="16598" y="14837"/>
                    <a:pt x="16407" y="14753"/>
                    <a:pt x="16217" y="14658"/>
                  </a:cubicBezTo>
                  <a:cubicBezTo>
                    <a:pt x="16359" y="14467"/>
                    <a:pt x="16490" y="14253"/>
                    <a:pt x="16574" y="14027"/>
                  </a:cubicBezTo>
                  <a:close/>
                  <a:moveTo>
                    <a:pt x="1691" y="13991"/>
                  </a:moveTo>
                  <a:lnTo>
                    <a:pt x="1691" y="13991"/>
                  </a:lnTo>
                  <a:cubicBezTo>
                    <a:pt x="1881" y="14098"/>
                    <a:pt x="2084" y="14194"/>
                    <a:pt x="2286" y="14253"/>
                  </a:cubicBezTo>
                  <a:cubicBezTo>
                    <a:pt x="2465" y="14563"/>
                    <a:pt x="2643" y="14884"/>
                    <a:pt x="2846" y="15194"/>
                  </a:cubicBezTo>
                  <a:cubicBezTo>
                    <a:pt x="2643" y="15110"/>
                    <a:pt x="2441" y="15003"/>
                    <a:pt x="2251" y="14884"/>
                  </a:cubicBezTo>
                  <a:cubicBezTo>
                    <a:pt x="2262" y="14872"/>
                    <a:pt x="2274" y="14860"/>
                    <a:pt x="2262" y="14837"/>
                  </a:cubicBezTo>
                  <a:cubicBezTo>
                    <a:pt x="2096" y="14539"/>
                    <a:pt x="1905" y="14253"/>
                    <a:pt x="1691" y="13991"/>
                  </a:cubicBezTo>
                  <a:close/>
                  <a:moveTo>
                    <a:pt x="16145" y="14741"/>
                  </a:moveTo>
                  <a:cubicBezTo>
                    <a:pt x="16324" y="14848"/>
                    <a:pt x="16514" y="14932"/>
                    <a:pt x="16705" y="14991"/>
                  </a:cubicBezTo>
                  <a:cubicBezTo>
                    <a:pt x="16538" y="15122"/>
                    <a:pt x="16359" y="15229"/>
                    <a:pt x="16169" y="15337"/>
                  </a:cubicBezTo>
                  <a:cubicBezTo>
                    <a:pt x="16038" y="15277"/>
                    <a:pt x="15907" y="15206"/>
                    <a:pt x="15776" y="15122"/>
                  </a:cubicBezTo>
                  <a:cubicBezTo>
                    <a:pt x="15919" y="15003"/>
                    <a:pt x="16038" y="14872"/>
                    <a:pt x="16145" y="14741"/>
                  </a:cubicBezTo>
                  <a:close/>
                  <a:moveTo>
                    <a:pt x="2370" y="14277"/>
                  </a:moveTo>
                  <a:cubicBezTo>
                    <a:pt x="2498" y="14303"/>
                    <a:pt x="2633" y="14322"/>
                    <a:pt x="2765" y="14322"/>
                  </a:cubicBezTo>
                  <a:cubicBezTo>
                    <a:pt x="2817" y="14322"/>
                    <a:pt x="2867" y="14319"/>
                    <a:pt x="2917" y="14313"/>
                  </a:cubicBezTo>
                  <a:cubicBezTo>
                    <a:pt x="3179" y="14670"/>
                    <a:pt x="3429" y="15039"/>
                    <a:pt x="3703" y="15384"/>
                  </a:cubicBezTo>
                  <a:cubicBezTo>
                    <a:pt x="3453" y="15360"/>
                    <a:pt x="3215" y="15313"/>
                    <a:pt x="2977" y="15241"/>
                  </a:cubicBezTo>
                  <a:cubicBezTo>
                    <a:pt x="2798" y="14908"/>
                    <a:pt x="2584" y="14587"/>
                    <a:pt x="2370" y="14277"/>
                  </a:cubicBezTo>
                  <a:close/>
                  <a:moveTo>
                    <a:pt x="3477" y="14146"/>
                  </a:moveTo>
                  <a:cubicBezTo>
                    <a:pt x="3525" y="14598"/>
                    <a:pt x="3667" y="15027"/>
                    <a:pt x="3894" y="15396"/>
                  </a:cubicBezTo>
                  <a:lnTo>
                    <a:pt x="3798" y="15396"/>
                  </a:lnTo>
                  <a:cubicBezTo>
                    <a:pt x="3798" y="15384"/>
                    <a:pt x="3798" y="15372"/>
                    <a:pt x="3798" y="15360"/>
                  </a:cubicBezTo>
                  <a:cubicBezTo>
                    <a:pt x="3584" y="14979"/>
                    <a:pt x="3286" y="14634"/>
                    <a:pt x="3001" y="14301"/>
                  </a:cubicBezTo>
                  <a:cubicBezTo>
                    <a:pt x="3167" y="14277"/>
                    <a:pt x="3322" y="14229"/>
                    <a:pt x="3477" y="14146"/>
                  </a:cubicBezTo>
                  <a:close/>
                  <a:moveTo>
                    <a:pt x="15705" y="15182"/>
                  </a:moveTo>
                  <a:cubicBezTo>
                    <a:pt x="15800" y="15265"/>
                    <a:pt x="15907" y="15337"/>
                    <a:pt x="16026" y="15396"/>
                  </a:cubicBezTo>
                  <a:cubicBezTo>
                    <a:pt x="15586" y="15610"/>
                    <a:pt x="15086" y="15741"/>
                    <a:pt x="14574" y="15801"/>
                  </a:cubicBezTo>
                  <a:cubicBezTo>
                    <a:pt x="14716" y="15753"/>
                    <a:pt x="14859" y="15694"/>
                    <a:pt x="15002" y="15634"/>
                  </a:cubicBezTo>
                  <a:cubicBezTo>
                    <a:pt x="15252" y="15515"/>
                    <a:pt x="15490" y="15360"/>
                    <a:pt x="15705" y="15182"/>
                  </a:cubicBezTo>
                  <a:close/>
                  <a:moveTo>
                    <a:pt x="12121" y="15789"/>
                  </a:moveTo>
                  <a:cubicBezTo>
                    <a:pt x="12133" y="15789"/>
                    <a:pt x="12145" y="15801"/>
                    <a:pt x="12157" y="15801"/>
                  </a:cubicBezTo>
                  <a:cubicBezTo>
                    <a:pt x="12157" y="15908"/>
                    <a:pt x="12168" y="16027"/>
                    <a:pt x="12192" y="16134"/>
                  </a:cubicBezTo>
                  <a:cubicBezTo>
                    <a:pt x="12002" y="16253"/>
                    <a:pt x="11823" y="16432"/>
                    <a:pt x="11680" y="16587"/>
                  </a:cubicBezTo>
                  <a:cubicBezTo>
                    <a:pt x="11645" y="16420"/>
                    <a:pt x="11609" y="16241"/>
                    <a:pt x="11585" y="16063"/>
                  </a:cubicBezTo>
                  <a:cubicBezTo>
                    <a:pt x="11764" y="15968"/>
                    <a:pt x="11942" y="15884"/>
                    <a:pt x="12121" y="15789"/>
                  </a:cubicBezTo>
                  <a:close/>
                  <a:moveTo>
                    <a:pt x="8561" y="15170"/>
                  </a:moveTo>
                  <a:cubicBezTo>
                    <a:pt x="8609" y="15813"/>
                    <a:pt x="8835" y="16361"/>
                    <a:pt x="9192" y="16825"/>
                  </a:cubicBezTo>
                  <a:cubicBezTo>
                    <a:pt x="9171" y="16818"/>
                    <a:pt x="9155" y="16811"/>
                    <a:pt x="9137" y="16811"/>
                  </a:cubicBezTo>
                  <a:cubicBezTo>
                    <a:pt x="9125" y="16811"/>
                    <a:pt x="9112" y="16815"/>
                    <a:pt x="9097" y="16825"/>
                  </a:cubicBezTo>
                  <a:cubicBezTo>
                    <a:pt x="9013" y="16861"/>
                    <a:pt x="8942" y="16884"/>
                    <a:pt x="8870" y="16908"/>
                  </a:cubicBezTo>
                  <a:cubicBezTo>
                    <a:pt x="8597" y="16587"/>
                    <a:pt x="8299" y="16277"/>
                    <a:pt x="8001" y="15980"/>
                  </a:cubicBezTo>
                  <a:cubicBezTo>
                    <a:pt x="8239" y="15753"/>
                    <a:pt x="8430" y="15479"/>
                    <a:pt x="8561" y="15170"/>
                  </a:cubicBezTo>
                  <a:close/>
                  <a:moveTo>
                    <a:pt x="6632" y="16694"/>
                  </a:moveTo>
                  <a:cubicBezTo>
                    <a:pt x="6751" y="16813"/>
                    <a:pt x="6870" y="16932"/>
                    <a:pt x="7013" y="17051"/>
                  </a:cubicBezTo>
                  <a:cubicBezTo>
                    <a:pt x="6644" y="16980"/>
                    <a:pt x="6275" y="16873"/>
                    <a:pt x="5930" y="16730"/>
                  </a:cubicBezTo>
                  <a:lnTo>
                    <a:pt x="5930" y="16730"/>
                  </a:lnTo>
                  <a:cubicBezTo>
                    <a:pt x="5989" y="16733"/>
                    <a:pt x="6049" y="16734"/>
                    <a:pt x="6108" y="16734"/>
                  </a:cubicBezTo>
                  <a:cubicBezTo>
                    <a:pt x="6286" y="16734"/>
                    <a:pt x="6462" y="16721"/>
                    <a:pt x="6632" y="16694"/>
                  </a:cubicBezTo>
                  <a:close/>
                  <a:moveTo>
                    <a:pt x="7954" y="16015"/>
                  </a:moveTo>
                  <a:cubicBezTo>
                    <a:pt x="8228" y="16325"/>
                    <a:pt x="8501" y="16646"/>
                    <a:pt x="8787" y="16944"/>
                  </a:cubicBezTo>
                  <a:cubicBezTo>
                    <a:pt x="8537" y="17015"/>
                    <a:pt x="8299" y="17075"/>
                    <a:pt x="8049" y="17099"/>
                  </a:cubicBezTo>
                  <a:cubicBezTo>
                    <a:pt x="7823" y="16884"/>
                    <a:pt x="7608" y="16658"/>
                    <a:pt x="7418" y="16408"/>
                  </a:cubicBezTo>
                  <a:cubicBezTo>
                    <a:pt x="7620" y="16301"/>
                    <a:pt x="7799" y="16170"/>
                    <a:pt x="7954" y="16015"/>
                  </a:cubicBezTo>
                  <a:close/>
                  <a:moveTo>
                    <a:pt x="7358" y="16444"/>
                  </a:moveTo>
                  <a:cubicBezTo>
                    <a:pt x="7525" y="16682"/>
                    <a:pt x="7716" y="16908"/>
                    <a:pt x="7918" y="17111"/>
                  </a:cubicBezTo>
                  <a:cubicBezTo>
                    <a:pt x="7861" y="17114"/>
                    <a:pt x="7804" y="17115"/>
                    <a:pt x="7746" y="17115"/>
                  </a:cubicBezTo>
                  <a:cubicBezTo>
                    <a:pt x="7573" y="17115"/>
                    <a:pt x="7394" y="17102"/>
                    <a:pt x="7215" y="17075"/>
                  </a:cubicBezTo>
                  <a:cubicBezTo>
                    <a:pt x="7037" y="16956"/>
                    <a:pt x="6870" y="16825"/>
                    <a:pt x="6715" y="16670"/>
                  </a:cubicBezTo>
                  <a:cubicBezTo>
                    <a:pt x="6930" y="16622"/>
                    <a:pt x="7156" y="16551"/>
                    <a:pt x="7358" y="16444"/>
                  </a:cubicBezTo>
                  <a:close/>
                  <a:moveTo>
                    <a:pt x="12216" y="16253"/>
                  </a:moveTo>
                  <a:cubicBezTo>
                    <a:pt x="12264" y="16468"/>
                    <a:pt x="12347" y="16670"/>
                    <a:pt x="12454" y="16849"/>
                  </a:cubicBezTo>
                  <a:cubicBezTo>
                    <a:pt x="12288" y="16992"/>
                    <a:pt x="12121" y="17123"/>
                    <a:pt x="11942" y="17254"/>
                  </a:cubicBezTo>
                  <a:cubicBezTo>
                    <a:pt x="11847" y="17075"/>
                    <a:pt x="11764" y="16873"/>
                    <a:pt x="11704" y="16682"/>
                  </a:cubicBezTo>
                  <a:cubicBezTo>
                    <a:pt x="11847" y="16563"/>
                    <a:pt x="11978" y="16444"/>
                    <a:pt x="12109" y="16337"/>
                  </a:cubicBezTo>
                  <a:cubicBezTo>
                    <a:pt x="12145" y="16313"/>
                    <a:pt x="12180" y="16289"/>
                    <a:pt x="12216" y="16253"/>
                  </a:cubicBezTo>
                  <a:close/>
                  <a:moveTo>
                    <a:pt x="12514" y="16944"/>
                  </a:moveTo>
                  <a:cubicBezTo>
                    <a:pt x="12585" y="17063"/>
                    <a:pt x="12669" y="17170"/>
                    <a:pt x="12764" y="17277"/>
                  </a:cubicBezTo>
                  <a:cubicBezTo>
                    <a:pt x="12585" y="17420"/>
                    <a:pt x="12419" y="17563"/>
                    <a:pt x="12240" y="17718"/>
                  </a:cubicBezTo>
                  <a:cubicBezTo>
                    <a:pt x="12145" y="17587"/>
                    <a:pt x="12061" y="17456"/>
                    <a:pt x="11978" y="17313"/>
                  </a:cubicBezTo>
                  <a:cubicBezTo>
                    <a:pt x="12168" y="17218"/>
                    <a:pt x="12347" y="17087"/>
                    <a:pt x="12514" y="16944"/>
                  </a:cubicBezTo>
                  <a:close/>
                  <a:moveTo>
                    <a:pt x="10704" y="311"/>
                  </a:moveTo>
                  <a:cubicBezTo>
                    <a:pt x="11011" y="311"/>
                    <a:pt x="11322" y="342"/>
                    <a:pt x="11633" y="406"/>
                  </a:cubicBezTo>
                  <a:cubicBezTo>
                    <a:pt x="13776" y="847"/>
                    <a:pt x="14919" y="2966"/>
                    <a:pt x="14252" y="5014"/>
                  </a:cubicBezTo>
                  <a:cubicBezTo>
                    <a:pt x="14240" y="5062"/>
                    <a:pt x="14252" y="5109"/>
                    <a:pt x="14276" y="5145"/>
                  </a:cubicBezTo>
                  <a:cubicBezTo>
                    <a:pt x="14247" y="5270"/>
                    <a:pt x="14342" y="5410"/>
                    <a:pt x="14473" y="5410"/>
                  </a:cubicBezTo>
                  <a:cubicBezTo>
                    <a:pt x="14505" y="5410"/>
                    <a:pt x="14539" y="5402"/>
                    <a:pt x="14574" y="5383"/>
                  </a:cubicBezTo>
                  <a:cubicBezTo>
                    <a:pt x="15253" y="4984"/>
                    <a:pt x="16011" y="4851"/>
                    <a:pt x="16779" y="4851"/>
                  </a:cubicBezTo>
                  <a:cubicBezTo>
                    <a:pt x="17088" y="4851"/>
                    <a:pt x="17398" y="4873"/>
                    <a:pt x="17705" y="4907"/>
                  </a:cubicBezTo>
                  <a:cubicBezTo>
                    <a:pt x="19086" y="5062"/>
                    <a:pt x="20074" y="5859"/>
                    <a:pt x="20253" y="7264"/>
                  </a:cubicBezTo>
                  <a:cubicBezTo>
                    <a:pt x="20524" y="9390"/>
                    <a:pt x="18926" y="12193"/>
                    <a:pt x="16623" y="12193"/>
                  </a:cubicBezTo>
                  <a:cubicBezTo>
                    <a:pt x="16501" y="12193"/>
                    <a:pt x="16378" y="12186"/>
                    <a:pt x="16252" y="12170"/>
                  </a:cubicBezTo>
                  <a:cubicBezTo>
                    <a:pt x="16248" y="12169"/>
                    <a:pt x="16244" y="12169"/>
                    <a:pt x="16240" y="12169"/>
                  </a:cubicBezTo>
                  <a:cubicBezTo>
                    <a:pt x="16104" y="12169"/>
                    <a:pt x="16016" y="12352"/>
                    <a:pt x="16086" y="12467"/>
                  </a:cubicBezTo>
                  <a:cubicBezTo>
                    <a:pt x="16848" y="13634"/>
                    <a:pt x="15788" y="14872"/>
                    <a:pt x="14728" y="15349"/>
                  </a:cubicBezTo>
                  <a:cubicBezTo>
                    <a:pt x="14276" y="15551"/>
                    <a:pt x="13800" y="15658"/>
                    <a:pt x="13300" y="15670"/>
                  </a:cubicBezTo>
                  <a:cubicBezTo>
                    <a:pt x="12895" y="15670"/>
                    <a:pt x="11883" y="15610"/>
                    <a:pt x="11645" y="15170"/>
                  </a:cubicBezTo>
                  <a:cubicBezTo>
                    <a:pt x="11633" y="15147"/>
                    <a:pt x="11616" y="15137"/>
                    <a:pt x="11599" y="15137"/>
                  </a:cubicBezTo>
                  <a:cubicBezTo>
                    <a:pt x="11565" y="15137"/>
                    <a:pt x="11529" y="15177"/>
                    <a:pt x="11537" y="15218"/>
                  </a:cubicBezTo>
                  <a:cubicBezTo>
                    <a:pt x="11573" y="15456"/>
                    <a:pt x="11752" y="15610"/>
                    <a:pt x="11978" y="15730"/>
                  </a:cubicBezTo>
                  <a:cubicBezTo>
                    <a:pt x="11847" y="15789"/>
                    <a:pt x="11704" y="15872"/>
                    <a:pt x="11585" y="15968"/>
                  </a:cubicBezTo>
                  <a:cubicBezTo>
                    <a:pt x="11573" y="15801"/>
                    <a:pt x="11573" y="15622"/>
                    <a:pt x="11573" y="15456"/>
                  </a:cubicBezTo>
                  <a:cubicBezTo>
                    <a:pt x="11585" y="15344"/>
                    <a:pt x="11513" y="15290"/>
                    <a:pt x="11434" y="15290"/>
                  </a:cubicBezTo>
                  <a:cubicBezTo>
                    <a:pt x="11352" y="15290"/>
                    <a:pt x="11264" y="15347"/>
                    <a:pt x="11252" y="15456"/>
                  </a:cubicBezTo>
                  <a:cubicBezTo>
                    <a:pt x="11133" y="16384"/>
                    <a:pt x="11430" y="17301"/>
                    <a:pt x="12026" y="18004"/>
                  </a:cubicBezTo>
                  <a:cubicBezTo>
                    <a:pt x="10335" y="17777"/>
                    <a:pt x="9085" y="16670"/>
                    <a:pt x="8751" y="14932"/>
                  </a:cubicBezTo>
                  <a:cubicBezTo>
                    <a:pt x="8737" y="14881"/>
                    <a:pt x="8701" y="14861"/>
                    <a:pt x="8664" y="14861"/>
                  </a:cubicBezTo>
                  <a:cubicBezTo>
                    <a:pt x="8640" y="14861"/>
                    <a:pt x="8615" y="14870"/>
                    <a:pt x="8597" y="14884"/>
                  </a:cubicBezTo>
                  <a:cubicBezTo>
                    <a:pt x="8576" y="14869"/>
                    <a:pt x="8546" y="14860"/>
                    <a:pt x="8516" y="14860"/>
                  </a:cubicBezTo>
                  <a:cubicBezTo>
                    <a:pt x="8477" y="14860"/>
                    <a:pt x="8438" y="14874"/>
                    <a:pt x="8418" y="14908"/>
                  </a:cubicBezTo>
                  <a:cubicBezTo>
                    <a:pt x="7918" y="15764"/>
                    <a:pt x="7074" y="16382"/>
                    <a:pt x="6072" y="16382"/>
                  </a:cubicBezTo>
                  <a:cubicBezTo>
                    <a:pt x="6002" y="16382"/>
                    <a:pt x="5930" y="16379"/>
                    <a:pt x="5858" y="16372"/>
                  </a:cubicBezTo>
                  <a:cubicBezTo>
                    <a:pt x="4608" y="16265"/>
                    <a:pt x="3751" y="15146"/>
                    <a:pt x="3715" y="13932"/>
                  </a:cubicBezTo>
                  <a:cubicBezTo>
                    <a:pt x="3715" y="13861"/>
                    <a:pt x="3655" y="13803"/>
                    <a:pt x="3590" y="13803"/>
                  </a:cubicBezTo>
                  <a:cubicBezTo>
                    <a:pt x="3568" y="13803"/>
                    <a:pt x="3546" y="13809"/>
                    <a:pt x="3525" y="13825"/>
                  </a:cubicBezTo>
                  <a:cubicBezTo>
                    <a:pt x="3287" y="13981"/>
                    <a:pt x="3037" y="14048"/>
                    <a:pt x="2789" y="14048"/>
                  </a:cubicBezTo>
                  <a:cubicBezTo>
                    <a:pt x="1842" y="14048"/>
                    <a:pt x="908" y="13063"/>
                    <a:pt x="691" y="12205"/>
                  </a:cubicBezTo>
                  <a:cubicBezTo>
                    <a:pt x="369" y="10955"/>
                    <a:pt x="1143" y="9729"/>
                    <a:pt x="2334" y="9312"/>
                  </a:cubicBezTo>
                  <a:cubicBezTo>
                    <a:pt x="2417" y="9276"/>
                    <a:pt x="2441" y="9181"/>
                    <a:pt x="2382" y="9110"/>
                  </a:cubicBezTo>
                  <a:cubicBezTo>
                    <a:pt x="649" y="7064"/>
                    <a:pt x="2385" y="3128"/>
                    <a:pt x="4777" y="3128"/>
                  </a:cubicBezTo>
                  <a:cubicBezTo>
                    <a:pt x="5295" y="3128"/>
                    <a:pt x="5843" y="3312"/>
                    <a:pt x="6394" y="3740"/>
                  </a:cubicBezTo>
                  <a:cubicBezTo>
                    <a:pt x="6428" y="3764"/>
                    <a:pt x="6471" y="3778"/>
                    <a:pt x="6512" y="3778"/>
                  </a:cubicBezTo>
                  <a:cubicBezTo>
                    <a:pt x="6573" y="3778"/>
                    <a:pt x="6630" y="3747"/>
                    <a:pt x="6644" y="3669"/>
                  </a:cubicBezTo>
                  <a:cubicBezTo>
                    <a:pt x="6953" y="1597"/>
                    <a:pt x="8734" y="311"/>
                    <a:pt x="10704" y="311"/>
                  </a:cubicBezTo>
                  <a:close/>
                  <a:moveTo>
                    <a:pt x="12823" y="17337"/>
                  </a:moveTo>
                  <a:cubicBezTo>
                    <a:pt x="12883" y="17408"/>
                    <a:pt x="12954" y="17480"/>
                    <a:pt x="13026" y="17539"/>
                  </a:cubicBezTo>
                  <a:cubicBezTo>
                    <a:pt x="12883" y="17730"/>
                    <a:pt x="12740" y="17920"/>
                    <a:pt x="12609" y="18111"/>
                  </a:cubicBezTo>
                  <a:cubicBezTo>
                    <a:pt x="12609" y="18111"/>
                    <a:pt x="12609" y="18099"/>
                    <a:pt x="12597" y="18099"/>
                  </a:cubicBezTo>
                  <a:cubicBezTo>
                    <a:pt x="12490" y="17992"/>
                    <a:pt x="12383" y="17885"/>
                    <a:pt x="12288" y="17777"/>
                  </a:cubicBezTo>
                  <a:cubicBezTo>
                    <a:pt x="12466" y="17635"/>
                    <a:pt x="12645" y="17492"/>
                    <a:pt x="12823" y="17337"/>
                  </a:cubicBezTo>
                  <a:close/>
                  <a:moveTo>
                    <a:pt x="10847" y="0"/>
                  </a:moveTo>
                  <a:cubicBezTo>
                    <a:pt x="8794" y="0"/>
                    <a:pt x="6802" y="1280"/>
                    <a:pt x="6394" y="3383"/>
                  </a:cubicBezTo>
                  <a:cubicBezTo>
                    <a:pt x="5857" y="3022"/>
                    <a:pt x="5323" y="2864"/>
                    <a:pt x="4814" y="2864"/>
                  </a:cubicBezTo>
                  <a:cubicBezTo>
                    <a:pt x="2251" y="2864"/>
                    <a:pt x="338" y="6871"/>
                    <a:pt x="2096" y="9145"/>
                  </a:cubicBezTo>
                  <a:cubicBezTo>
                    <a:pt x="822" y="9693"/>
                    <a:pt x="0" y="11086"/>
                    <a:pt x="453" y="12455"/>
                  </a:cubicBezTo>
                  <a:cubicBezTo>
                    <a:pt x="227" y="12896"/>
                    <a:pt x="1084" y="14075"/>
                    <a:pt x="1310" y="14348"/>
                  </a:cubicBezTo>
                  <a:cubicBezTo>
                    <a:pt x="1905" y="15112"/>
                    <a:pt x="2819" y="15664"/>
                    <a:pt x="3800" y="15664"/>
                  </a:cubicBezTo>
                  <a:cubicBezTo>
                    <a:pt x="3859" y="15664"/>
                    <a:pt x="3918" y="15662"/>
                    <a:pt x="3977" y="15658"/>
                  </a:cubicBezTo>
                  <a:cubicBezTo>
                    <a:pt x="4001" y="15658"/>
                    <a:pt x="4025" y="15646"/>
                    <a:pt x="4048" y="15634"/>
                  </a:cubicBezTo>
                  <a:cubicBezTo>
                    <a:pt x="4287" y="15956"/>
                    <a:pt x="4584" y="16230"/>
                    <a:pt x="4941" y="16420"/>
                  </a:cubicBezTo>
                  <a:cubicBezTo>
                    <a:pt x="5744" y="16986"/>
                    <a:pt x="6777" y="17392"/>
                    <a:pt x="7766" y="17392"/>
                  </a:cubicBezTo>
                  <a:cubicBezTo>
                    <a:pt x="7921" y="17392"/>
                    <a:pt x="8075" y="17382"/>
                    <a:pt x="8228" y="17361"/>
                  </a:cubicBezTo>
                  <a:cubicBezTo>
                    <a:pt x="8239" y="17361"/>
                    <a:pt x="8251" y="17361"/>
                    <a:pt x="8251" y="17349"/>
                  </a:cubicBezTo>
                  <a:cubicBezTo>
                    <a:pt x="8585" y="17301"/>
                    <a:pt x="8906" y="17194"/>
                    <a:pt x="9204" y="17015"/>
                  </a:cubicBezTo>
                  <a:cubicBezTo>
                    <a:pt x="9251" y="16992"/>
                    <a:pt x="9263" y="16956"/>
                    <a:pt x="9263" y="16908"/>
                  </a:cubicBezTo>
                  <a:cubicBezTo>
                    <a:pt x="10013" y="17825"/>
                    <a:pt x="11276" y="18337"/>
                    <a:pt x="12478" y="18397"/>
                  </a:cubicBezTo>
                  <a:cubicBezTo>
                    <a:pt x="12514" y="18397"/>
                    <a:pt x="12538" y="18385"/>
                    <a:pt x="12561" y="18373"/>
                  </a:cubicBezTo>
                  <a:cubicBezTo>
                    <a:pt x="12576" y="18378"/>
                    <a:pt x="12593" y="18381"/>
                    <a:pt x="12609" y="18381"/>
                  </a:cubicBezTo>
                  <a:cubicBezTo>
                    <a:pt x="12632" y="18381"/>
                    <a:pt x="12655" y="18375"/>
                    <a:pt x="12669" y="18361"/>
                  </a:cubicBezTo>
                  <a:cubicBezTo>
                    <a:pt x="12907" y="18123"/>
                    <a:pt x="13133" y="17873"/>
                    <a:pt x="13347" y="17623"/>
                  </a:cubicBezTo>
                  <a:cubicBezTo>
                    <a:pt x="13407" y="17563"/>
                    <a:pt x="13419" y="17468"/>
                    <a:pt x="13347" y="17408"/>
                  </a:cubicBezTo>
                  <a:cubicBezTo>
                    <a:pt x="12919" y="17015"/>
                    <a:pt x="12669" y="16575"/>
                    <a:pt x="12466" y="16063"/>
                  </a:cubicBezTo>
                  <a:lnTo>
                    <a:pt x="12478" y="16063"/>
                  </a:lnTo>
                  <a:cubicBezTo>
                    <a:pt x="12502" y="16039"/>
                    <a:pt x="12478" y="16003"/>
                    <a:pt x="12442" y="16003"/>
                  </a:cubicBezTo>
                  <a:cubicBezTo>
                    <a:pt x="12430" y="15956"/>
                    <a:pt x="12419" y="15920"/>
                    <a:pt x="12395" y="15872"/>
                  </a:cubicBezTo>
                  <a:lnTo>
                    <a:pt x="12395" y="15872"/>
                  </a:lnTo>
                  <a:cubicBezTo>
                    <a:pt x="12585" y="15920"/>
                    <a:pt x="12764" y="15944"/>
                    <a:pt x="12907" y="15968"/>
                  </a:cubicBezTo>
                  <a:cubicBezTo>
                    <a:pt x="13038" y="15980"/>
                    <a:pt x="13181" y="15991"/>
                    <a:pt x="13311" y="15991"/>
                  </a:cubicBezTo>
                  <a:cubicBezTo>
                    <a:pt x="13639" y="16059"/>
                    <a:pt x="13963" y="16094"/>
                    <a:pt x="14283" y="16094"/>
                  </a:cubicBezTo>
                  <a:cubicBezTo>
                    <a:pt x="15032" y="16094"/>
                    <a:pt x="15761" y="15904"/>
                    <a:pt x="16479" y="15503"/>
                  </a:cubicBezTo>
                  <a:cubicBezTo>
                    <a:pt x="17241" y="15063"/>
                    <a:pt x="18122" y="14241"/>
                    <a:pt x="17907" y="13301"/>
                  </a:cubicBezTo>
                  <a:lnTo>
                    <a:pt x="17907" y="13301"/>
                  </a:lnTo>
                  <a:cubicBezTo>
                    <a:pt x="18017" y="13324"/>
                    <a:pt x="18128" y="13335"/>
                    <a:pt x="18237" y="13335"/>
                  </a:cubicBezTo>
                  <a:cubicBezTo>
                    <a:pt x="19135" y="13335"/>
                    <a:pt x="20000" y="12604"/>
                    <a:pt x="20562" y="11967"/>
                  </a:cubicBezTo>
                  <a:cubicBezTo>
                    <a:pt x="21265" y="11169"/>
                    <a:pt x="21729" y="10169"/>
                    <a:pt x="21813" y="9110"/>
                  </a:cubicBezTo>
                  <a:cubicBezTo>
                    <a:pt x="21872" y="8479"/>
                    <a:pt x="21765" y="7824"/>
                    <a:pt x="21527" y="7217"/>
                  </a:cubicBezTo>
                  <a:cubicBezTo>
                    <a:pt x="21551" y="7205"/>
                    <a:pt x="21563" y="7169"/>
                    <a:pt x="21539" y="7145"/>
                  </a:cubicBezTo>
                  <a:cubicBezTo>
                    <a:pt x="21515" y="7133"/>
                    <a:pt x="21503" y="7121"/>
                    <a:pt x="21491" y="7109"/>
                  </a:cubicBezTo>
                  <a:cubicBezTo>
                    <a:pt x="21003" y="5955"/>
                    <a:pt x="20039" y="4990"/>
                    <a:pt x="18776" y="4740"/>
                  </a:cubicBezTo>
                  <a:cubicBezTo>
                    <a:pt x="18213" y="4492"/>
                    <a:pt x="17564" y="4374"/>
                    <a:pt x="16912" y="4374"/>
                  </a:cubicBezTo>
                  <a:cubicBezTo>
                    <a:pt x="16752" y="4374"/>
                    <a:pt x="16592" y="4381"/>
                    <a:pt x="16432" y="4395"/>
                  </a:cubicBezTo>
                  <a:lnTo>
                    <a:pt x="16432" y="4395"/>
                  </a:lnTo>
                  <a:cubicBezTo>
                    <a:pt x="16436" y="4394"/>
                    <a:pt x="16443" y="4392"/>
                    <a:pt x="16443" y="4383"/>
                  </a:cubicBezTo>
                  <a:cubicBezTo>
                    <a:pt x="16657" y="3276"/>
                    <a:pt x="16002" y="2085"/>
                    <a:pt x="15181" y="1371"/>
                  </a:cubicBezTo>
                  <a:cubicBezTo>
                    <a:pt x="14978" y="1192"/>
                    <a:pt x="14764" y="1049"/>
                    <a:pt x="14550" y="918"/>
                  </a:cubicBezTo>
                  <a:cubicBezTo>
                    <a:pt x="14560" y="897"/>
                    <a:pt x="14543" y="857"/>
                    <a:pt x="14513" y="857"/>
                  </a:cubicBezTo>
                  <a:cubicBezTo>
                    <a:pt x="14510" y="857"/>
                    <a:pt x="14506" y="857"/>
                    <a:pt x="14502" y="859"/>
                  </a:cubicBezTo>
                  <a:cubicBezTo>
                    <a:pt x="14490" y="859"/>
                    <a:pt x="14466" y="871"/>
                    <a:pt x="14454" y="871"/>
                  </a:cubicBezTo>
                  <a:cubicBezTo>
                    <a:pt x="13788" y="501"/>
                    <a:pt x="13038" y="299"/>
                    <a:pt x="12276" y="216"/>
                  </a:cubicBezTo>
                  <a:cubicBezTo>
                    <a:pt x="12145" y="180"/>
                    <a:pt x="12002" y="144"/>
                    <a:pt x="11871" y="109"/>
                  </a:cubicBezTo>
                  <a:cubicBezTo>
                    <a:pt x="11533" y="35"/>
                    <a:pt x="11189" y="0"/>
                    <a:pt x="108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1"/>
            <p:cNvSpPr/>
            <p:nvPr/>
          </p:nvSpPr>
          <p:spPr>
            <a:xfrm>
              <a:off x="2324975" y="1228900"/>
              <a:ext cx="44975" cy="97500"/>
            </a:xfrm>
            <a:custGeom>
              <a:rect b="b" l="l" r="r" t="t"/>
              <a:pathLst>
                <a:path extrusionOk="0" h="3900" w="1799">
                  <a:moveTo>
                    <a:pt x="645" y="0"/>
                  </a:moveTo>
                  <a:cubicBezTo>
                    <a:pt x="547" y="0"/>
                    <a:pt x="453" y="9"/>
                    <a:pt x="370" y="34"/>
                  </a:cubicBezTo>
                  <a:cubicBezTo>
                    <a:pt x="108" y="118"/>
                    <a:pt x="1" y="534"/>
                    <a:pt x="286" y="665"/>
                  </a:cubicBezTo>
                  <a:cubicBezTo>
                    <a:pt x="370" y="701"/>
                    <a:pt x="453" y="725"/>
                    <a:pt x="548" y="737"/>
                  </a:cubicBezTo>
                  <a:cubicBezTo>
                    <a:pt x="560" y="1523"/>
                    <a:pt x="394" y="2439"/>
                    <a:pt x="608" y="3201"/>
                  </a:cubicBezTo>
                  <a:cubicBezTo>
                    <a:pt x="584" y="3213"/>
                    <a:pt x="560" y="3213"/>
                    <a:pt x="525" y="3225"/>
                  </a:cubicBezTo>
                  <a:cubicBezTo>
                    <a:pt x="263" y="3285"/>
                    <a:pt x="215" y="3666"/>
                    <a:pt x="453" y="3797"/>
                  </a:cubicBezTo>
                  <a:cubicBezTo>
                    <a:pt x="603" y="3882"/>
                    <a:pt x="787" y="3900"/>
                    <a:pt x="973" y="3900"/>
                  </a:cubicBezTo>
                  <a:cubicBezTo>
                    <a:pt x="1096" y="3900"/>
                    <a:pt x="1220" y="3892"/>
                    <a:pt x="1334" y="3892"/>
                  </a:cubicBezTo>
                  <a:cubicBezTo>
                    <a:pt x="1799" y="3892"/>
                    <a:pt x="1799" y="3166"/>
                    <a:pt x="1334" y="3166"/>
                  </a:cubicBezTo>
                  <a:cubicBezTo>
                    <a:pt x="1358" y="2785"/>
                    <a:pt x="1287" y="2392"/>
                    <a:pt x="1275" y="2023"/>
                  </a:cubicBezTo>
                  <a:cubicBezTo>
                    <a:pt x="1251" y="1606"/>
                    <a:pt x="1299" y="1177"/>
                    <a:pt x="1275" y="772"/>
                  </a:cubicBezTo>
                  <a:cubicBezTo>
                    <a:pt x="1429" y="737"/>
                    <a:pt x="1549" y="582"/>
                    <a:pt x="1549" y="415"/>
                  </a:cubicBezTo>
                  <a:cubicBezTo>
                    <a:pt x="1549" y="201"/>
                    <a:pt x="1382" y="70"/>
                    <a:pt x="1179" y="46"/>
                  </a:cubicBezTo>
                  <a:cubicBezTo>
                    <a:pt x="1017" y="31"/>
                    <a:pt x="825" y="0"/>
                    <a:pt x="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1"/>
            <p:cNvSpPr/>
            <p:nvPr/>
          </p:nvSpPr>
          <p:spPr>
            <a:xfrm>
              <a:off x="2366950" y="1229800"/>
              <a:ext cx="69675" cy="93850"/>
            </a:xfrm>
            <a:custGeom>
              <a:rect b="b" l="l" r="r" t="t"/>
              <a:pathLst>
                <a:path extrusionOk="0" h="3754" w="2787">
                  <a:moveTo>
                    <a:pt x="929" y="784"/>
                  </a:moveTo>
                  <a:cubicBezTo>
                    <a:pt x="989" y="796"/>
                    <a:pt x="1048" y="808"/>
                    <a:pt x="1120" y="820"/>
                  </a:cubicBezTo>
                  <a:cubicBezTo>
                    <a:pt x="1644" y="963"/>
                    <a:pt x="1941" y="1439"/>
                    <a:pt x="1917" y="1975"/>
                  </a:cubicBezTo>
                  <a:cubicBezTo>
                    <a:pt x="1917" y="2213"/>
                    <a:pt x="1846" y="2546"/>
                    <a:pt x="1727" y="2737"/>
                  </a:cubicBezTo>
                  <a:cubicBezTo>
                    <a:pt x="1560" y="2999"/>
                    <a:pt x="1358" y="2999"/>
                    <a:pt x="1096" y="2999"/>
                  </a:cubicBezTo>
                  <a:lnTo>
                    <a:pt x="1060" y="2999"/>
                  </a:lnTo>
                  <a:cubicBezTo>
                    <a:pt x="1048" y="2558"/>
                    <a:pt x="1001" y="2130"/>
                    <a:pt x="977" y="1689"/>
                  </a:cubicBezTo>
                  <a:cubicBezTo>
                    <a:pt x="965" y="1498"/>
                    <a:pt x="1024" y="1034"/>
                    <a:pt x="917" y="867"/>
                  </a:cubicBezTo>
                  <a:cubicBezTo>
                    <a:pt x="929" y="832"/>
                    <a:pt x="929" y="808"/>
                    <a:pt x="929" y="784"/>
                  </a:cubicBezTo>
                  <a:close/>
                  <a:moveTo>
                    <a:pt x="783" y="1"/>
                  </a:moveTo>
                  <a:cubicBezTo>
                    <a:pt x="563" y="1"/>
                    <a:pt x="367" y="67"/>
                    <a:pt x="239" y="236"/>
                  </a:cubicBezTo>
                  <a:cubicBezTo>
                    <a:pt x="1" y="546"/>
                    <a:pt x="203" y="1213"/>
                    <a:pt x="227" y="1570"/>
                  </a:cubicBezTo>
                  <a:cubicBezTo>
                    <a:pt x="262" y="2189"/>
                    <a:pt x="286" y="2808"/>
                    <a:pt x="382" y="3415"/>
                  </a:cubicBezTo>
                  <a:cubicBezTo>
                    <a:pt x="407" y="3586"/>
                    <a:pt x="537" y="3665"/>
                    <a:pt x="675" y="3665"/>
                  </a:cubicBezTo>
                  <a:cubicBezTo>
                    <a:pt x="729" y="3665"/>
                    <a:pt x="784" y="3653"/>
                    <a:pt x="834" y="3630"/>
                  </a:cubicBezTo>
                  <a:cubicBezTo>
                    <a:pt x="939" y="3723"/>
                    <a:pt x="1083" y="3753"/>
                    <a:pt x="1232" y="3753"/>
                  </a:cubicBezTo>
                  <a:cubicBezTo>
                    <a:pt x="1389" y="3753"/>
                    <a:pt x="1551" y="3720"/>
                    <a:pt x="1679" y="3689"/>
                  </a:cubicBezTo>
                  <a:cubicBezTo>
                    <a:pt x="2048" y="3582"/>
                    <a:pt x="2287" y="3320"/>
                    <a:pt x="2441" y="2963"/>
                  </a:cubicBezTo>
                  <a:cubicBezTo>
                    <a:pt x="2787" y="2153"/>
                    <a:pt x="2775" y="1165"/>
                    <a:pt x="2084" y="534"/>
                  </a:cubicBezTo>
                  <a:cubicBezTo>
                    <a:pt x="1840" y="306"/>
                    <a:pt x="1257" y="1"/>
                    <a:pt x="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2438400" y="1225425"/>
              <a:ext cx="43775" cy="87500"/>
            </a:xfrm>
            <a:custGeom>
              <a:rect b="b" l="l" r="r" t="t"/>
              <a:pathLst>
                <a:path extrusionOk="0" h="3500" w="1751">
                  <a:moveTo>
                    <a:pt x="889" y="1"/>
                  </a:moveTo>
                  <a:cubicBezTo>
                    <a:pt x="682" y="1"/>
                    <a:pt x="476" y="48"/>
                    <a:pt x="333" y="161"/>
                  </a:cubicBezTo>
                  <a:cubicBezTo>
                    <a:pt x="0" y="447"/>
                    <a:pt x="191" y="1233"/>
                    <a:pt x="191" y="1614"/>
                  </a:cubicBezTo>
                  <a:cubicBezTo>
                    <a:pt x="191" y="2043"/>
                    <a:pt x="36" y="2888"/>
                    <a:pt x="274" y="3269"/>
                  </a:cubicBezTo>
                  <a:cubicBezTo>
                    <a:pt x="392" y="3446"/>
                    <a:pt x="576" y="3500"/>
                    <a:pt x="775" y="3500"/>
                  </a:cubicBezTo>
                  <a:cubicBezTo>
                    <a:pt x="1016" y="3500"/>
                    <a:pt x="1280" y="3421"/>
                    <a:pt x="1476" y="3388"/>
                  </a:cubicBezTo>
                  <a:cubicBezTo>
                    <a:pt x="1619" y="3364"/>
                    <a:pt x="1750" y="3186"/>
                    <a:pt x="1750" y="3031"/>
                  </a:cubicBezTo>
                  <a:cubicBezTo>
                    <a:pt x="1738" y="2793"/>
                    <a:pt x="1619" y="2793"/>
                    <a:pt x="1476" y="2709"/>
                  </a:cubicBezTo>
                  <a:lnTo>
                    <a:pt x="1560" y="2709"/>
                  </a:lnTo>
                  <a:cubicBezTo>
                    <a:pt x="1500" y="2674"/>
                    <a:pt x="1441" y="2662"/>
                    <a:pt x="1369" y="2662"/>
                  </a:cubicBezTo>
                  <a:cubicBezTo>
                    <a:pt x="1280" y="2662"/>
                    <a:pt x="974" y="2734"/>
                    <a:pt x="923" y="2734"/>
                  </a:cubicBezTo>
                  <a:cubicBezTo>
                    <a:pt x="920" y="2734"/>
                    <a:pt x="918" y="2734"/>
                    <a:pt x="917" y="2733"/>
                  </a:cubicBezTo>
                  <a:cubicBezTo>
                    <a:pt x="893" y="2686"/>
                    <a:pt x="905" y="2483"/>
                    <a:pt x="917" y="2316"/>
                  </a:cubicBezTo>
                  <a:cubicBezTo>
                    <a:pt x="1000" y="2316"/>
                    <a:pt x="1072" y="2328"/>
                    <a:pt x="1155" y="2328"/>
                  </a:cubicBezTo>
                  <a:cubicBezTo>
                    <a:pt x="1345" y="2328"/>
                    <a:pt x="1524" y="2162"/>
                    <a:pt x="1512" y="1959"/>
                  </a:cubicBezTo>
                  <a:cubicBezTo>
                    <a:pt x="1500" y="1769"/>
                    <a:pt x="1357" y="1602"/>
                    <a:pt x="1155" y="1602"/>
                  </a:cubicBezTo>
                  <a:lnTo>
                    <a:pt x="929" y="1602"/>
                  </a:lnTo>
                  <a:cubicBezTo>
                    <a:pt x="929" y="1459"/>
                    <a:pt x="929" y="1316"/>
                    <a:pt x="929" y="1162"/>
                  </a:cubicBezTo>
                  <a:cubicBezTo>
                    <a:pt x="929" y="1031"/>
                    <a:pt x="929" y="900"/>
                    <a:pt x="929" y="769"/>
                  </a:cubicBezTo>
                  <a:cubicBezTo>
                    <a:pt x="964" y="757"/>
                    <a:pt x="1012" y="745"/>
                    <a:pt x="1083" y="709"/>
                  </a:cubicBezTo>
                  <a:cubicBezTo>
                    <a:pt x="1262" y="661"/>
                    <a:pt x="1369" y="578"/>
                    <a:pt x="1500" y="435"/>
                  </a:cubicBezTo>
                  <a:cubicBezTo>
                    <a:pt x="1572" y="352"/>
                    <a:pt x="1572" y="197"/>
                    <a:pt x="1453" y="126"/>
                  </a:cubicBezTo>
                  <a:cubicBezTo>
                    <a:pt x="1304" y="48"/>
                    <a:pt x="1095" y="1"/>
                    <a:pt x="8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1"/>
            <p:cNvSpPr/>
            <p:nvPr/>
          </p:nvSpPr>
          <p:spPr>
            <a:xfrm>
              <a:off x="2486900" y="1225250"/>
              <a:ext cx="61675" cy="86700"/>
            </a:xfrm>
            <a:custGeom>
              <a:rect b="b" l="l" r="r" t="t"/>
              <a:pathLst>
                <a:path extrusionOk="0" h="3468" w="2467">
                  <a:moveTo>
                    <a:pt x="1322" y="942"/>
                  </a:moveTo>
                  <a:cubicBezTo>
                    <a:pt x="1370" y="1049"/>
                    <a:pt x="1406" y="1157"/>
                    <a:pt x="1418" y="1276"/>
                  </a:cubicBezTo>
                  <a:cubicBezTo>
                    <a:pt x="1441" y="1383"/>
                    <a:pt x="1453" y="1490"/>
                    <a:pt x="1453" y="1597"/>
                  </a:cubicBezTo>
                  <a:cubicBezTo>
                    <a:pt x="1394" y="1597"/>
                    <a:pt x="1322" y="1609"/>
                    <a:pt x="1251" y="1645"/>
                  </a:cubicBezTo>
                  <a:cubicBezTo>
                    <a:pt x="1144" y="1692"/>
                    <a:pt x="1013" y="1704"/>
                    <a:pt x="906" y="1728"/>
                  </a:cubicBezTo>
                  <a:cubicBezTo>
                    <a:pt x="870" y="1740"/>
                    <a:pt x="834" y="1752"/>
                    <a:pt x="810" y="1764"/>
                  </a:cubicBezTo>
                  <a:cubicBezTo>
                    <a:pt x="787" y="1466"/>
                    <a:pt x="787" y="1133"/>
                    <a:pt x="882" y="1002"/>
                  </a:cubicBezTo>
                  <a:cubicBezTo>
                    <a:pt x="1037" y="990"/>
                    <a:pt x="1179" y="966"/>
                    <a:pt x="1322" y="942"/>
                  </a:cubicBezTo>
                  <a:close/>
                  <a:moveTo>
                    <a:pt x="1138" y="0"/>
                  </a:moveTo>
                  <a:cubicBezTo>
                    <a:pt x="1116" y="0"/>
                    <a:pt x="1095" y="1"/>
                    <a:pt x="1072" y="2"/>
                  </a:cubicBezTo>
                  <a:cubicBezTo>
                    <a:pt x="548" y="14"/>
                    <a:pt x="227" y="490"/>
                    <a:pt x="132" y="966"/>
                  </a:cubicBezTo>
                  <a:cubicBezTo>
                    <a:pt x="13" y="1645"/>
                    <a:pt x="1" y="2597"/>
                    <a:pt x="227" y="3252"/>
                  </a:cubicBezTo>
                  <a:cubicBezTo>
                    <a:pt x="271" y="3385"/>
                    <a:pt x="416" y="3467"/>
                    <a:pt x="551" y="3467"/>
                  </a:cubicBezTo>
                  <a:cubicBezTo>
                    <a:pt x="671" y="3467"/>
                    <a:pt x="782" y="3403"/>
                    <a:pt x="810" y="3252"/>
                  </a:cubicBezTo>
                  <a:cubicBezTo>
                    <a:pt x="858" y="2943"/>
                    <a:pt x="846" y="2633"/>
                    <a:pt x="834" y="2312"/>
                  </a:cubicBezTo>
                  <a:cubicBezTo>
                    <a:pt x="969" y="2312"/>
                    <a:pt x="1104" y="2301"/>
                    <a:pt x="1239" y="2301"/>
                  </a:cubicBezTo>
                  <a:cubicBezTo>
                    <a:pt x="1306" y="2301"/>
                    <a:pt x="1374" y="2304"/>
                    <a:pt x="1441" y="2312"/>
                  </a:cubicBezTo>
                  <a:lnTo>
                    <a:pt x="1465" y="2312"/>
                  </a:lnTo>
                  <a:cubicBezTo>
                    <a:pt x="1465" y="2526"/>
                    <a:pt x="1465" y="2740"/>
                    <a:pt x="1489" y="2954"/>
                  </a:cubicBezTo>
                  <a:cubicBezTo>
                    <a:pt x="1483" y="3194"/>
                    <a:pt x="1688" y="3316"/>
                    <a:pt x="1886" y="3316"/>
                  </a:cubicBezTo>
                  <a:cubicBezTo>
                    <a:pt x="2081" y="3316"/>
                    <a:pt x="2269" y="3197"/>
                    <a:pt x="2239" y="2954"/>
                  </a:cubicBezTo>
                  <a:cubicBezTo>
                    <a:pt x="2145" y="2158"/>
                    <a:pt x="2467" y="0"/>
                    <a:pt x="11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4" name="Google Shape;264;p31"/>
          <p:cNvGrpSpPr/>
          <p:nvPr/>
        </p:nvGrpSpPr>
        <p:grpSpPr>
          <a:xfrm>
            <a:off x="1508121" y="1668695"/>
            <a:ext cx="835058" cy="755061"/>
            <a:chOff x="2362200" y="3934325"/>
            <a:chExt cx="649800" cy="587550"/>
          </a:xfrm>
        </p:grpSpPr>
        <p:sp>
          <p:nvSpPr>
            <p:cNvPr id="265" name="Google Shape;265;p31"/>
            <p:cNvSpPr/>
            <p:nvPr/>
          </p:nvSpPr>
          <p:spPr>
            <a:xfrm>
              <a:off x="2392550" y="4160975"/>
              <a:ext cx="359850" cy="311900"/>
            </a:xfrm>
            <a:custGeom>
              <a:rect b="b" l="l" r="r" t="t"/>
              <a:pathLst>
                <a:path extrusionOk="0" h="12476" w="14394">
                  <a:moveTo>
                    <a:pt x="6222" y="434"/>
                  </a:moveTo>
                  <a:cubicBezTo>
                    <a:pt x="10625" y="434"/>
                    <a:pt x="14393" y="5455"/>
                    <a:pt x="11740" y="9553"/>
                  </a:cubicBezTo>
                  <a:cubicBezTo>
                    <a:pt x="10577" y="11348"/>
                    <a:pt x="8646" y="12017"/>
                    <a:pt x="6663" y="12017"/>
                  </a:cubicBezTo>
                  <a:cubicBezTo>
                    <a:pt x="5621" y="12017"/>
                    <a:pt x="4564" y="11833"/>
                    <a:pt x="3596" y="11529"/>
                  </a:cubicBezTo>
                  <a:cubicBezTo>
                    <a:pt x="3572" y="11517"/>
                    <a:pt x="3549" y="11517"/>
                    <a:pt x="3537" y="11517"/>
                  </a:cubicBezTo>
                  <a:cubicBezTo>
                    <a:pt x="3513" y="11505"/>
                    <a:pt x="3501" y="11493"/>
                    <a:pt x="3489" y="11481"/>
                  </a:cubicBezTo>
                  <a:lnTo>
                    <a:pt x="3489" y="11481"/>
                  </a:lnTo>
                  <a:cubicBezTo>
                    <a:pt x="4144" y="11589"/>
                    <a:pt x="4846" y="11589"/>
                    <a:pt x="5489" y="11612"/>
                  </a:cubicBezTo>
                  <a:cubicBezTo>
                    <a:pt x="5537" y="11612"/>
                    <a:pt x="5537" y="11541"/>
                    <a:pt x="5489" y="11529"/>
                  </a:cubicBezTo>
                  <a:cubicBezTo>
                    <a:pt x="5096" y="11481"/>
                    <a:pt x="4703" y="11470"/>
                    <a:pt x="4322" y="11446"/>
                  </a:cubicBezTo>
                  <a:cubicBezTo>
                    <a:pt x="4087" y="11425"/>
                    <a:pt x="3781" y="11369"/>
                    <a:pt x="3503" y="11369"/>
                  </a:cubicBezTo>
                  <a:cubicBezTo>
                    <a:pt x="3458" y="11369"/>
                    <a:pt x="3413" y="11371"/>
                    <a:pt x="3370" y="11374"/>
                  </a:cubicBezTo>
                  <a:cubicBezTo>
                    <a:pt x="3108" y="11124"/>
                    <a:pt x="2846" y="10874"/>
                    <a:pt x="2596" y="10600"/>
                  </a:cubicBezTo>
                  <a:lnTo>
                    <a:pt x="2596" y="10600"/>
                  </a:lnTo>
                  <a:cubicBezTo>
                    <a:pt x="2608" y="10612"/>
                    <a:pt x="2620" y="10612"/>
                    <a:pt x="2632" y="10612"/>
                  </a:cubicBezTo>
                  <a:cubicBezTo>
                    <a:pt x="2632" y="10612"/>
                    <a:pt x="2644" y="10612"/>
                    <a:pt x="2632" y="10600"/>
                  </a:cubicBezTo>
                  <a:lnTo>
                    <a:pt x="2632" y="10600"/>
                  </a:lnTo>
                  <a:cubicBezTo>
                    <a:pt x="2787" y="10696"/>
                    <a:pt x="3179" y="10648"/>
                    <a:pt x="3334" y="10672"/>
                  </a:cubicBezTo>
                  <a:cubicBezTo>
                    <a:pt x="3608" y="10696"/>
                    <a:pt x="3882" y="10708"/>
                    <a:pt x="4156" y="10731"/>
                  </a:cubicBezTo>
                  <a:cubicBezTo>
                    <a:pt x="4799" y="10791"/>
                    <a:pt x="5442" y="10850"/>
                    <a:pt x="6085" y="10874"/>
                  </a:cubicBezTo>
                  <a:cubicBezTo>
                    <a:pt x="6132" y="10874"/>
                    <a:pt x="6132" y="10815"/>
                    <a:pt x="6085" y="10803"/>
                  </a:cubicBezTo>
                  <a:cubicBezTo>
                    <a:pt x="4918" y="10648"/>
                    <a:pt x="3715" y="10565"/>
                    <a:pt x="2536" y="10541"/>
                  </a:cubicBezTo>
                  <a:cubicBezTo>
                    <a:pt x="2251" y="10207"/>
                    <a:pt x="1977" y="9862"/>
                    <a:pt x="1739" y="9469"/>
                  </a:cubicBezTo>
                  <a:cubicBezTo>
                    <a:pt x="1632" y="9291"/>
                    <a:pt x="1548" y="9112"/>
                    <a:pt x="1453" y="8933"/>
                  </a:cubicBezTo>
                  <a:lnTo>
                    <a:pt x="1453" y="8933"/>
                  </a:lnTo>
                  <a:cubicBezTo>
                    <a:pt x="2042" y="8975"/>
                    <a:pt x="2641" y="8990"/>
                    <a:pt x="3239" y="8990"/>
                  </a:cubicBezTo>
                  <a:cubicBezTo>
                    <a:pt x="3837" y="8990"/>
                    <a:pt x="4436" y="8975"/>
                    <a:pt x="5025" y="8957"/>
                  </a:cubicBezTo>
                  <a:cubicBezTo>
                    <a:pt x="5084" y="8945"/>
                    <a:pt x="5084" y="8874"/>
                    <a:pt x="5025" y="8874"/>
                  </a:cubicBezTo>
                  <a:cubicBezTo>
                    <a:pt x="4409" y="8849"/>
                    <a:pt x="3780" y="8831"/>
                    <a:pt x="3150" y="8831"/>
                  </a:cubicBezTo>
                  <a:cubicBezTo>
                    <a:pt x="2575" y="8831"/>
                    <a:pt x="1998" y="8846"/>
                    <a:pt x="1429" y="8886"/>
                  </a:cubicBezTo>
                  <a:cubicBezTo>
                    <a:pt x="1298" y="8588"/>
                    <a:pt x="1179" y="8291"/>
                    <a:pt x="1072" y="7981"/>
                  </a:cubicBezTo>
                  <a:cubicBezTo>
                    <a:pt x="1413" y="7981"/>
                    <a:pt x="1749" y="7986"/>
                    <a:pt x="2084" y="7986"/>
                  </a:cubicBezTo>
                  <a:cubicBezTo>
                    <a:pt x="2251" y="7986"/>
                    <a:pt x="2417" y="7985"/>
                    <a:pt x="2584" y="7981"/>
                  </a:cubicBezTo>
                  <a:cubicBezTo>
                    <a:pt x="2632" y="7981"/>
                    <a:pt x="2632" y="7910"/>
                    <a:pt x="2584" y="7898"/>
                  </a:cubicBezTo>
                  <a:cubicBezTo>
                    <a:pt x="2072" y="7898"/>
                    <a:pt x="1560" y="7898"/>
                    <a:pt x="1048" y="7910"/>
                  </a:cubicBezTo>
                  <a:cubicBezTo>
                    <a:pt x="965" y="7600"/>
                    <a:pt x="893" y="7290"/>
                    <a:pt x="846" y="6969"/>
                  </a:cubicBezTo>
                  <a:cubicBezTo>
                    <a:pt x="2167" y="6957"/>
                    <a:pt x="3477" y="6957"/>
                    <a:pt x="4799" y="6909"/>
                  </a:cubicBezTo>
                  <a:cubicBezTo>
                    <a:pt x="4846" y="6909"/>
                    <a:pt x="4846" y="6850"/>
                    <a:pt x="4799" y="6850"/>
                  </a:cubicBezTo>
                  <a:cubicBezTo>
                    <a:pt x="4618" y="6848"/>
                    <a:pt x="4437" y="6848"/>
                    <a:pt x="4257" y="6848"/>
                  </a:cubicBezTo>
                  <a:cubicBezTo>
                    <a:pt x="3116" y="6848"/>
                    <a:pt x="1975" y="6877"/>
                    <a:pt x="834" y="6898"/>
                  </a:cubicBezTo>
                  <a:cubicBezTo>
                    <a:pt x="798" y="6647"/>
                    <a:pt x="774" y="6386"/>
                    <a:pt x="774" y="6124"/>
                  </a:cubicBezTo>
                  <a:cubicBezTo>
                    <a:pt x="774" y="6100"/>
                    <a:pt x="774" y="6088"/>
                    <a:pt x="786" y="6076"/>
                  </a:cubicBezTo>
                  <a:cubicBezTo>
                    <a:pt x="1358" y="6076"/>
                    <a:pt x="1929" y="6028"/>
                    <a:pt x="2501" y="5945"/>
                  </a:cubicBezTo>
                  <a:cubicBezTo>
                    <a:pt x="2525" y="5933"/>
                    <a:pt x="2525" y="5885"/>
                    <a:pt x="2489" y="5885"/>
                  </a:cubicBezTo>
                  <a:cubicBezTo>
                    <a:pt x="1917" y="5945"/>
                    <a:pt x="1358" y="5993"/>
                    <a:pt x="786" y="6028"/>
                  </a:cubicBezTo>
                  <a:cubicBezTo>
                    <a:pt x="786" y="5624"/>
                    <a:pt x="834" y="5231"/>
                    <a:pt x="917" y="4850"/>
                  </a:cubicBezTo>
                  <a:cubicBezTo>
                    <a:pt x="2334" y="4850"/>
                    <a:pt x="3751" y="4862"/>
                    <a:pt x="5168" y="4873"/>
                  </a:cubicBezTo>
                  <a:cubicBezTo>
                    <a:pt x="5171" y="4874"/>
                    <a:pt x="5174" y="4875"/>
                    <a:pt x="5177" y="4875"/>
                  </a:cubicBezTo>
                  <a:cubicBezTo>
                    <a:pt x="5215" y="4875"/>
                    <a:pt x="5212" y="4802"/>
                    <a:pt x="5168" y="4802"/>
                  </a:cubicBezTo>
                  <a:cubicBezTo>
                    <a:pt x="4372" y="4775"/>
                    <a:pt x="3580" y="4760"/>
                    <a:pt x="2788" y="4760"/>
                  </a:cubicBezTo>
                  <a:cubicBezTo>
                    <a:pt x="2169" y="4760"/>
                    <a:pt x="1550" y="4769"/>
                    <a:pt x="929" y="4790"/>
                  </a:cubicBezTo>
                  <a:cubicBezTo>
                    <a:pt x="1072" y="4183"/>
                    <a:pt x="1298" y="3611"/>
                    <a:pt x="1608" y="3076"/>
                  </a:cubicBezTo>
                  <a:cubicBezTo>
                    <a:pt x="3144" y="3064"/>
                    <a:pt x="4692" y="3052"/>
                    <a:pt x="6227" y="2980"/>
                  </a:cubicBezTo>
                  <a:cubicBezTo>
                    <a:pt x="6275" y="2980"/>
                    <a:pt x="6275" y="2897"/>
                    <a:pt x="6227" y="2897"/>
                  </a:cubicBezTo>
                  <a:cubicBezTo>
                    <a:pt x="4703" y="2909"/>
                    <a:pt x="3179" y="2957"/>
                    <a:pt x="1655" y="2992"/>
                  </a:cubicBezTo>
                  <a:cubicBezTo>
                    <a:pt x="1846" y="2707"/>
                    <a:pt x="2048" y="2421"/>
                    <a:pt x="2275" y="2159"/>
                  </a:cubicBezTo>
                  <a:cubicBezTo>
                    <a:pt x="2349" y="2160"/>
                    <a:pt x="2423" y="2160"/>
                    <a:pt x="2498" y="2160"/>
                  </a:cubicBezTo>
                  <a:cubicBezTo>
                    <a:pt x="3316" y="2160"/>
                    <a:pt x="4134" y="2100"/>
                    <a:pt x="4942" y="1980"/>
                  </a:cubicBezTo>
                  <a:cubicBezTo>
                    <a:pt x="4986" y="1980"/>
                    <a:pt x="4979" y="1908"/>
                    <a:pt x="4939" y="1908"/>
                  </a:cubicBezTo>
                  <a:cubicBezTo>
                    <a:pt x="4936" y="1908"/>
                    <a:pt x="4933" y="1908"/>
                    <a:pt x="4930" y="1909"/>
                  </a:cubicBezTo>
                  <a:cubicBezTo>
                    <a:pt x="4072" y="2016"/>
                    <a:pt x="3203" y="2076"/>
                    <a:pt x="2334" y="2099"/>
                  </a:cubicBezTo>
                  <a:cubicBezTo>
                    <a:pt x="2596" y="1814"/>
                    <a:pt x="2894" y="1564"/>
                    <a:pt x="3203" y="1349"/>
                  </a:cubicBezTo>
                  <a:cubicBezTo>
                    <a:pt x="4656" y="1290"/>
                    <a:pt x="6108" y="1194"/>
                    <a:pt x="7561" y="1075"/>
                  </a:cubicBezTo>
                  <a:cubicBezTo>
                    <a:pt x="7620" y="1075"/>
                    <a:pt x="7620" y="980"/>
                    <a:pt x="7561" y="980"/>
                  </a:cubicBezTo>
                  <a:cubicBezTo>
                    <a:pt x="6156" y="1052"/>
                    <a:pt x="4739" y="1135"/>
                    <a:pt x="3334" y="1254"/>
                  </a:cubicBezTo>
                  <a:cubicBezTo>
                    <a:pt x="3751" y="980"/>
                    <a:pt x="4215" y="766"/>
                    <a:pt x="4715" y="635"/>
                  </a:cubicBezTo>
                  <a:cubicBezTo>
                    <a:pt x="5220" y="498"/>
                    <a:pt x="5725" y="434"/>
                    <a:pt x="6222" y="434"/>
                  </a:cubicBezTo>
                  <a:close/>
                  <a:moveTo>
                    <a:pt x="6302" y="0"/>
                  </a:moveTo>
                  <a:cubicBezTo>
                    <a:pt x="6154" y="0"/>
                    <a:pt x="6006" y="5"/>
                    <a:pt x="5858" y="16"/>
                  </a:cubicBezTo>
                  <a:cubicBezTo>
                    <a:pt x="3215" y="218"/>
                    <a:pt x="1143" y="2195"/>
                    <a:pt x="584" y="4754"/>
                  </a:cubicBezTo>
                  <a:cubicBezTo>
                    <a:pt x="0" y="7433"/>
                    <a:pt x="1417" y="10934"/>
                    <a:pt x="4001" y="12101"/>
                  </a:cubicBezTo>
                  <a:cubicBezTo>
                    <a:pt x="4010" y="12104"/>
                    <a:pt x="4020" y="12106"/>
                    <a:pt x="4028" y="12106"/>
                  </a:cubicBezTo>
                  <a:cubicBezTo>
                    <a:pt x="4074" y="12106"/>
                    <a:pt x="4102" y="12059"/>
                    <a:pt x="4072" y="12029"/>
                  </a:cubicBezTo>
                  <a:cubicBezTo>
                    <a:pt x="4061" y="12017"/>
                    <a:pt x="4060" y="12017"/>
                    <a:pt x="4060" y="12017"/>
                  </a:cubicBezTo>
                  <a:lnTo>
                    <a:pt x="4060" y="12017"/>
                  </a:lnTo>
                  <a:cubicBezTo>
                    <a:pt x="4389" y="12246"/>
                    <a:pt x="4792" y="12392"/>
                    <a:pt x="5194" y="12392"/>
                  </a:cubicBezTo>
                  <a:cubicBezTo>
                    <a:pt x="5273" y="12392"/>
                    <a:pt x="5351" y="12386"/>
                    <a:pt x="5430" y="12374"/>
                  </a:cubicBezTo>
                  <a:lnTo>
                    <a:pt x="5442" y="12374"/>
                  </a:lnTo>
                  <a:cubicBezTo>
                    <a:pt x="5854" y="12441"/>
                    <a:pt x="6278" y="12475"/>
                    <a:pt x="6704" y="12475"/>
                  </a:cubicBezTo>
                  <a:cubicBezTo>
                    <a:pt x="8477" y="12475"/>
                    <a:pt x="10281" y="11889"/>
                    <a:pt x="11442" y="10660"/>
                  </a:cubicBezTo>
                  <a:cubicBezTo>
                    <a:pt x="13169" y="8826"/>
                    <a:pt x="13514" y="6112"/>
                    <a:pt x="12419" y="3861"/>
                  </a:cubicBezTo>
                  <a:cubicBezTo>
                    <a:pt x="11281" y="1553"/>
                    <a:pt x="8876" y="0"/>
                    <a:pt x="630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1"/>
            <p:cNvSpPr/>
            <p:nvPr/>
          </p:nvSpPr>
          <p:spPr>
            <a:xfrm>
              <a:off x="2362200" y="3934325"/>
              <a:ext cx="649800" cy="587550"/>
            </a:xfrm>
            <a:custGeom>
              <a:rect b="b" l="l" r="r" t="t"/>
              <a:pathLst>
                <a:path extrusionOk="0" h="23502" w="25992">
                  <a:moveTo>
                    <a:pt x="22853" y="357"/>
                  </a:moveTo>
                  <a:cubicBezTo>
                    <a:pt x="23145" y="357"/>
                    <a:pt x="23436" y="437"/>
                    <a:pt x="23717" y="628"/>
                  </a:cubicBezTo>
                  <a:cubicBezTo>
                    <a:pt x="24563" y="1212"/>
                    <a:pt x="24324" y="2093"/>
                    <a:pt x="23658" y="2998"/>
                  </a:cubicBezTo>
                  <a:cubicBezTo>
                    <a:pt x="23741" y="2736"/>
                    <a:pt x="23824" y="2474"/>
                    <a:pt x="23896" y="2224"/>
                  </a:cubicBezTo>
                  <a:cubicBezTo>
                    <a:pt x="23903" y="2188"/>
                    <a:pt x="23876" y="2165"/>
                    <a:pt x="23848" y="2165"/>
                  </a:cubicBezTo>
                  <a:cubicBezTo>
                    <a:pt x="23830" y="2165"/>
                    <a:pt x="23810" y="2176"/>
                    <a:pt x="23801" y="2200"/>
                  </a:cubicBezTo>
                  <a:cubicBezTo>
                    <a:pt x="23705" y="2521"/>
                    <a:pt x="23610" y="2855"/>
                    <a:pt x="23515" y="3188"/>
                  </a:cubicBezTo>
                  <a:cubicBezTo>
                    <a:pt x="23217" y="3557"/>
                    <a:pt x="22860" y="3926"/>
                    <a:pt x="22491" y="4284"/>
                  </a:cubicBezTo>
                  <a:cubicBezTo>
                    <a:pt x="22777" y="3498"/>
                    <a:pt x="22979" y="2688"/>
                    <a:pt x="23110" y="1843"/>
                  </a:cubicBezTo>
                  <a:cubicBezTo>
                    <a:pt x="23110" y="1816"/>
                    <a:pt x="23088" y="1801"/>
                    <a:pt x="23066" y="1801"/>
                  </a:cubicBezTo>
                  <a:cubicBezTo>
                    <a:pt x="23049" y="1801"/>
                    <a:pt x="23032" y="1810"/>
                    <a:pt x="23027" y="1831"/>
                  </a:cubicBezTo>
                  <a:cubicBezTo>
                    <a:pt x="22872" y="2724"/>
                    <a:pt x="22634" y="3581"/>
                    <a:pt x="22324" y="4438"/>
                  </a:cubicBezTo>
                  <a:cubicBezTo>
                    <a:pt x="21967" y="4772"/>
                    <a:pt x="21586" y="5081"/>
                    <a:pt x="21241" y="5367"/>
                  </a:cubicBezTo>
                  <a:cubicBezTo>
                    <a:pt x="21431" y="4784"/>
                    <a:pt x="21598" y="4188"/>
                    <a:pt x="21765" y="3605"/>
                  </a:cubicBezTo>
                  <a:cubicBezTo>
                    <a:pt x="21779" y="3570"/>
                    <a:pt x="21756" y="3552"/>
                    <a:pt x="21732" y="3552"/>
                  </a:cubicBezTo>
                  <a:cubicBezTo>
                    <a:pt x="21716" y="3552"/>
                    <a:pt x="21698" y="3561"/>
                    <a:pt x="21693" y="3581"/>
                  </a:cubicBezTo>
                  <a:cubicBezTo>
                    <a:pt x="21491" y="4200"/>
                    <a:pt x="21288" y="4831"/>
                    <a:pt x="21134" y="5462"/>
                  </a:cubicBezTo>
                  <a:cubicBezTo>
                    <a:pt x="20693" y="5808"/>
                    <a:pt x="20324" y="6105"/>
                    <a:pt x="20074" y="6308"/>
                  </a:cubicBezTo>
                  <a:cubicBezTo>
                    <a:pt x="20205" y="5641"/>
                    <a:pt x="20372" y="4986"/>
                    <a:pt x="20562" y="4331"/>
                  </a:cubicBezTo>
                  <a:cubicBezTo>
                    <a:pt x="20569" y="4310"/>
                    <a:pt x="20548" y="4298"/>
                    <a:pt x="20526" y="4298"/>
                  </a:cubicBezTo>
                  <a:cubicBezTo>
                    <a:pt x="20511" y="4298"/>
                    <a:pt x="20496" y="4304"/>
                    <a:pt x="20491" y="4319"/>
                  </a:cubicBezTo>
                  <a:cubicBezTo>
                    <a:pt x="20288" y="4998"/>
                    <a:pt x="20122" y="5677"/>
                    <a:pt x="19991" y="6379"/>
                  </a:cubicBezTo>
                  <a:cubicBezTo>
                    <a:pt x="19979" y="6391"/>
                    <a:pt x="19967" y="6403"/>
                    <a:pt x="19955" y="6415"/>
                  </a:cubicBezTo>
                  <a:cubicBezTo>
                    <a:pt x="19538" y="6784"/>
                    <a:pt x="19110" y="7153"/>
                    <a:pt x="18693" y="7534"/>
                  </a:cubicBezTo>
                  <a:cubicBezTo>
                    <a:pt x="18943" y="6760"/>
                    <a:pt x="19145" y="5962"/>
                    <a:pt x="19336" y="5176"/>
                  </a:cubicBezTo>
                  <a:cubicBezTo>
                    <a:pt x="19343" y="5141"/>
                    <a:pt x="19316" y="5118"/>
                    <a:pt x="19291" y="5118"/>
                  </a:cubicBezTo>
                  <a:cubicBezTo>
                    <a:pt x="19274" y="5118"/>
                    <a:pt x="19257" y="5129"/>
                    <a:pt x="19252" y="5153"/>
                  </a:cubicBezTo>
                  <a:cubicBezTo>
                    <a:pt x="19038" y="5974"/>
                    <a:pt x="18824" y="6796"/>
                    <a:pt x="18609" y="7617"/>
                  </a:cubicBezTo>
                  <a:cubicBezTo>
                    <a:pt x="18312" y="7879"/>
                    <a:pt x="18014" y="8153"/>
                    <a:pt x="17705" y="8415"/>
                  </a:cubicBezTo>
                  <a:cubicBezTo>
                    <a:pt x="17907" y="7486"/>
                    <a:pt x="18098" y="6558"/>
                    <a:pt x="18312" y="5629"/>
                  </a:cubicBezTo>
                  <a:cubicBezTo>
                    <a:pt x="18319" y="5599"/>
                    <a:pt x="18295" y="5579"/>
                    <a:pt x="18272" y="5579"/>
                  </a:cubicBezTo>
                  <a:cubicBezTo>
                    <a:pt x="18258" y="5579"/>
                    <a:pt x="18245" y="5587"/>
                    <a:pt x="18240" y="5605"/>
                  </a:cubicBezTo>
                  <a:cubicBezTo>
                    <a:pt x="18002" y="6558"/>
                    <a:pt x="17800" y="7510"/>
                    <a:pt x="17645" y="8486"/>
                  </a:cubicBezTo>
                  <a:cubicBezTo>
                    <a:pt x="17300" y="8784"/>
                    <a:pt x="16966" y="9094"/>
                    <a:pt x="16621" y="9403"/>
                  </a:cubicBezTo>
                  <a:cubicBezTo>
                    <a:pt x="16764" y="8796"/>
                    <a:pt x="16895" y="8177"/>
                    <a:pt x="17014" y="7570"/>
                  </a:cubicBezTo>
                  <a:cubicBezTo>
                    <a:pt x="17021" y="7540"/>
                    <a:pt x="16997" y="7520"/>
                    <a:pt x="16977" y="7520"/>
                  </a:cubicBezTo>
                  <a:cubicBezTo>
                    <a:pt x="16965" y="7520"/>
                    <a:pt x="16955" y="7528"/>
                    <a:pt x="16955" y="7546"/>
                  </a:cubicBezTo>
                  <a:cubicBezTo>
                    <a:pt x="16812" y="8189"/>
                    <a:pt x="16681" y="8820"/>
                    <a:pt x="16562" y="9463"/>
                  </a:cubicBezTo>
                  <a:cubicBezTo>
                    <a:pt x="16252" y="9737"/>
                    <a:pt x="15954" y="10010"/>
                    <a:pt x="15645" y="10284"/>
                  </a:cubicBezTo>
                  <a:cubicBezTo>
                    <a:pt x="15800" y="9522"/>
                    <a:pt x="15942" y="8748"/>
                    <a:pt x="16038" y="7974"/>
                  </a:cubicBezTo>
                  <a:cubicBezTo>
                    <a:pt x="16045" y="7953"/>
                    <a:pt x="16022" y="7936"/>
                    <a:pt x="16000" y="7936"/>
                  </a:cubicBezTo>
                  <a:cubicBezTo>
                    <a:pt x="15985" y="7936"/>
                    <a:pt x="15971" y="7943"/>
                    <a:pt x="15966" y="7963"/>
                  </a:cubicBezTo>
                  <a:cubicBezTo>
                    <a:pt x="15847" y="8760"/>
                    <a:pt x="15716" y="9570"/>
                    <a:pt x="15561" y="10368"/>
                  </a:cubicBezTo>
                  <a:cubicBezTo>
                    <a:pt x="15288" y="10618"/>
                    <a:pt x="15014" y="10868"/>
                    <a:pt x="14740" y="11118"/>
                  </a:cubicBezTo>
                  <a:cubicBezTo>
                    <a:pt x="14895" y="10451"/>
                    <a:pt x="15038" y="9796"/>
                    <a:pt x="15169" y="9129"/>
                  </a:cubicBezTo>
                  <a:cubicBezTo>
                    <a:pt x="15175" y="9109"/>
                    <a:pt x="15158" y="9096"/>
                    <a:pt x="15143" y="9096"/>
                  </a:cubicBezTo>
                  <a:cubicBezTo>
                    <a:pt x="15131" y="9096"/>
                    <a:pt x="15121" y="9102"/>
                    <a:pt x="15121" y="9117"/>
                  </a:cubicBezTo>
                  <a:cubicBezTo>
                    <a:pt x="14954" y="9808"/>
                    <a:pt x="14799" y="10499"/>
                    <a:pt x="14657" y="11189"/>
                  </a:cubicBezTo>
                  <a:cubicBezTo>
                    <a:pt x="14621" y="11225"/>
                    <a:pt x="14597" y="11249"/>
                    <a:pt x="14561" y="11272"/>
                  </a:cubicBezTo>
                  <a:cubicBezTo>
                    <a:pt x="14407" y="11011"/>
                    <a:pt x="14240" y="10761"/>
                    <a:pt x="14061" y="10510"/>
                  </a:cubicBezTo>
                  <a:cubicBezTo>
                    <a:pt x="14109" y="9963"/>
                    <a:pt x="14204" y="9427"/>
                    <a:pt x="14347" y="8903"/>
                  </a:cubicBezTo>
                  <a:cubicBezTo>
                    <a:pt x="14354" y="8874"/>
                    <a:pt x="14331" y="8859"/>
                    <a:pt x="14309" y="8859"/>
                  </a:cubicBezTo>
                  <a:cubicBezTo>
                    <a:pt x="14294" y="8859"/>
                    <a:pt x="14280" y="8865"/>
                    <a:pt x="14276" y="8879"/>
                  </a:cubicBezTo>
                  <a:cubicBezTo>
                    <a:pt x="14133" y="9403"/>
                    <a:pt x="14037" y="9915"/>
                    <a:pt x="14002" y="10451"/>
                  </a:cubicBezTo>
                  <a:cubicBezTo>
                    <a:pt x="13787" y="10165"/>
                    <a:pt x="13561" y="9903"/>
                    <a:pt x="13299" y="9665"/>
                  </a:cubicBezTo>
                  <a:cubicBezTo>
                    <a:pt x="13311" y="9653"/>
                    <a:pt x="13323" y="9653"/>
                    <a:pt x="13323" y="9629"/>
                  </a:cubicBezTo>
                  <a:cubicBezTo>
                    <a:pt x="13335" y="9296"/>
                    <a:pt x="13430" y="8986"/>
                    <a:pt x="13561" y="8689"/>
                  </a:cubicBezTo>
                  <a:cubicBezTo>
                    <a:pt x="13578" y="8655"/>
                    <a:pt x="13553" y="8627"/>
                    <a:pt x="13528" y="8627"/>
                  </a:cubicBezTo>
                  <a:cubicBezTo>
                    <a:pt x="13518" y="8627"/>
                    <a:pt x="13508" y="8631"/>
                    <a:pt x="13502" y="8641"/>
                  </a:cubicBezTo>
                  <a:cubicBezTo>
                    <a:pt x="13323" y="8939"/>
                    <a:pt x="13252" y="9284"/>
                    <a:pt x="13252" y="9618"/>
                  </a:cubicBezTo>
                  <a:cubicBezTo>
                    <a:pt x="13014" y="9379"/>
                    <a:pt x="12764" y="9165"/>
                    <a:pt x="12490" y="8963"/>
                  </a:cubicBezTo>
                  <a:cubicBezTo>
                    <a:pt x="14371" y="7439"/>
                    <a:pt x="16097" y="5700"/>
                    <a:pt x="17883" y="4057"/>
                  </a:cubicBezTo>
                  <a:cubicBezTo>
                    <a:pt x="18788" y="3224"/>
                    <a:pt x="19693" y="2367"/>
                    <a:pt x="20610" y="1533"/>
                  </a:cubicBezTo>
                  <a:cubicBezTo>
                    <a:pt x="21192" y="1004"/>
                    <a:pt x="22022" y="357"/>
                    <a:pt x="22853" y="357"/>
                  </a:cubicBezTo>
                  <a:close/>
                  <a:moveTo>
                    <a:pt x="8185" y="8075"/>
                  </a:moveTo>
                  <a:cubicBezTo>
                    <a:pt x="9892" y="8075"/>
                    <a:pt x="11547" y="8591"/>
                    <a:pt x="12906" y="9856"/>
                  </a:cubicBezTo>
                  <a:cubicBezTo>
                    <a:pt x="15204" y="11987"/>
                    <a:pt x="15859" y="15463"/>
                    <a:pt x="14990" y="18416"/>
                  </a:cubicBezTo>
                  <a:cubicBezTo>
                    <a:pt x="14514" y="20047"/>
                    <a:pt x="12978" y="21476"/>
                    <a:pt x="11525" y="22286"/>
                  </a:cubicBezTo>
                  <a:cubicBezTo>
                    <a:pt x="10487" y="22861"/>
                    <a:pt x="9331" y="23152"/>
                    <a:pt x="8168" y="23152"/>
                  </a:cubicBezTo>
                  <a:cubicBezTo>
                    <a:pt x="7598" y="23152"/>
                    <a:pt x="7026" y="23082"/>
                    <a:pt x="6465" y="22941"/>
                  </a:cubicBezTo>
                  <a:cubicBezTo>
                    <a:pt x="6450" y="22938"/>
                    <a:pt x="6436" y="22936"/>
                    <a:pt x="6422" y="22936"/>
                  </a:cubicBezTo>
                  <a:cubicBezTo>
                    <a:pt x="6382" y="22936"/>
                    <a:pt x="6346" y="22949"/>
                    <a:pt x="6310" y="22976"/>
                  </a:cubicBezTo>
                  <a:cubicBezTo>
                    <a:pt x="5691" y="22786"/>
                    <a:pt x="5048" y="22667"/>
                    <a:pt x="4441" y="22393"/>
                  </a:cubicBezTo>
                  <a:cubicBezTo>
                    <a:pt x="4429" y="22387"/>
                    <a:pt x="4420" y="22384"/>
                    <a:pt x="4413" y="22384"/>
                  </a:cubicBezTo>
                  <a:cubicBezTo>
                    <a:pt x="4405" y="22384"/>
                    <a:pt x="4399" y="22387"/>
                    <a:pt x="4393" y="22393"/>
                  </a:cubicBezTo>
                  <a:cubicBezTo>
                    <a:pt x="2500" y="21321"/>
                    <a:pt x="1262" y="19452"/>
                    <a:pt x="750" y="17190"/>
                  </a:cubicBezTo>
                  <a:cubicBezTo>
                    <a:pt x="0" y="13928"/>
                    <a:pt x="953" y="10201"/>
                    <a:pt x="4310" y="8867"/>
                  </a:cubicBezTo>
                  <a:cubicBezTo>
                    <a:pt x="5560" y="8374"/>
                    <a:pt x="6888" y="8075"/>
                    <a:pt x="8185" y="8075"/>
                  </a:cubicBezTo>
                  <a:close/>
                  <a:moveTo>
                    <a:pt x="22885" y="1"/>
                  </a:moveTo>
                  <a:cubicBezTo>
                    <a:pt x="21503" y="1"/>
                    <a:pt x="20068" y="1556"/>
                    <a:pt x="19205" y="2355"/>
                  </a:cubicBezTo>
                  <a:cubicBezTo>
                    <a:pt x="16895" y="4486"/>
                    <a:pt x="14442" y="6534"/>
                    <a:pt x="12287" y="8820"/>
                  </a:cubicBezTo>
                  <a:cubicBezTo>
                    <a:pt x="11680" y="8403"/>
                    <a:pt x="11013" y="8082"/>
                    <a:pt x="10311" y="7879"/>
                  </a:cubicBezTo>
                  <a:cubicBezTo>
                    <a:pt x="9708" y="7698"/>
                    <a:pt x="9090" y="7620"/>
                    <a:pt x="8469" y="7620"/>
                  </a:cubicBezTo>
                  <a:cubicBezTo>
                    <a:pt x="7299" y="7620"/>
                    <a:pt x="6121" y="7895"/>
                    <a:pt x="5024" y="8260"/>
                  </a:cubicBezTo>
                  <a:cubicBezTo>
                    <a:pt x="3512" y="8760"/>
                    <a:pt x="2215" y="9570"/>
                    <a:pt x="1345" y="10939"/>
                  </a:cubicBezTo>
                  <a:cubicBezTo>
                    <a:pt x="405" y="12392"/>
                    <a:pt x="95" y="14166"/>
                    <a:pt x="262" y="15880"/>
                  </a:cubicBezTo>
                  <a:cubicBezTo>
                    <a:pt x="560" y="19202"/>
                    <a:pt x="2703" y="23203"/>
                    <a:pt x="6453" y="23369"/>
                  </a:cubicBezTo>
                  <a:cubicBezTo>
                    <a:pt x="6489" y="23369"/>
                    <a:pt x="6513" y="23357"/>
                    <a:pt x="6537" y="23333"/>
                  </a:cubicBezTo>
                  <a:cubicBezTo>
                    <a:pt x="7076" y="23444"/>
                    <a:pt x="7625" y="23501"/>
                    <a:pt x="8173" y="23501"/>
                  </a:cubicBezTo>
                  <a:cubicBezTo>
                    <a:pt x="9161" y="23501"/>
                    <a:pt x="10146" y="23315"/>
                    <a:pt x="11073" y="22917"/>
                  </a:cubicBezTo>
                  <a:cubicBezTo>
                    <a:pt x="12466" y="22310"/>
                    <a:pt x="13918" y="21131"/>
                    <a:pt x="14764" y="19869"/>
                  </a:cubicBezTo>
                  <a:cubicBezTo>
                    <a:pt x="15669" y="18511"/>
                    <a:pt x="15823" y="16583"/>
                    <a:pt x="15692" y="14999"/>
                  </a:cubicBezTo>
                  <a:cubicBezTo>
                    <a:pt x="15597" y="13832"/>
                    <a:pt x="15300" y="12677"/>
                    <a:pt x="14764" y="11642"/>
                  </a:cubicBezTo>
                  <a:cubicBezTo>
                    <a:pt x="17085" y="9582"/>
                    <a:pt x="19419" y="7522"/>
                    <a:pt x="21669" y="5379"/>
                  </a:cubicBezTo>
                  <a:cubicBezTo>
                    <a:pt x="22670" y="4438"/>
                    <a:pt x="25991" y="2140"/>
                    <a:pt x="24086" y="474"/>
                  </a:cubicBezTo>
                  <a:cubicBezTo>
                    <a:pt x="23702" y="138"/>
                    <a:pt x="23296" y="1"/>
                    <a:pt x="228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1"/>
            <p:cNvSpPr/>
            <p:nvPr/>
          </p:nvSpPr>
          <p:spPr>
            <a:xfrm>
              <a:off x="2441375" y="4403950"/>
              <a:ext cx="71150" cy="2850"/>
            </a:xfrm>
            <a:custGeom>
              <a:rect b="b" l="l" r="r" t="t"/>
              <a:pathLst>
                <a:path extrusionOk="0" h="114" w="2846">
                  <a:moveTo>
                    <a:pt x="36" y="0"/>
                  </a:moveTo>
                  <a:cubicBezTo>
                    <a:pt x="0" y="0"/>
                    <a:pt x="0" y="60"/>
                    <a:pt x="36" y="60"/>
                  </a:cubicBezTo>
                  <a:cubicBezTo>
                    <a:pt x="777" y="79"/>
                    <a:pt x="1527" y="114"/>
                    <a:pt x="2272" y="114"/>
                  </a:cubicBezTo>
                  <a:cubicBezTo>
                    <a:pt x="2447" y="114"/>
                    <a:pt x="2623" y="112"/>
                    <a:pt x="2798" y="107"/>
                  </a:cubicBezTo>
                  <a:cubicBezTo>
                    <a:pt x="2846" y="107"/>
                    <a:pt x="2846" y="48"/>
                    <a:pt x="2798" y="48"/>
                  </a:cubicBezTo>
                  <a:cubicBezTo>
                    <a:pt x="1881" y="0"/>
                    <a:pt x="953" y="12"/>
                    <a:pt x="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1"/>
            <p:cNvSpPr/>
            <p:nvPr/>
          </p:nvSpPr>
          <p:spPr>
            <a:xfrm>
              <a:off x="2422900" y="4257200"/>
              <a:ext cx="86050" cy="5075"/>
            </a:xfrm>
            <a:custGeom>
              <a:rect b="b" l="l" r="r" t="t"/>
              <a:pathLst>
                <a:path extrusionOk="0" h="203" w="3442">
                  <a:moveTo>
                    <a:pt x="3394" y="1"/>
                  </a:moveTo>
                  <a:cubicBezTo>
                    <a:pt x="2275" y="108"/>
                    <a:pt x="1156" y="108"/>
                    <a:pt x="37" y="108"/>
                  </a:cubicBezTo>
                  <a:cubicBezTo>
                    <a:pt x="1" y="108"/>
                    <a:pt x="1" y="143"/>
                    <a:pt x="37" y="155"/>
                  </a:cubicBezTo>
                  <a:cubicBezTo>
                    <a:pt x="415" y="188"/>
                    <a:pt x="796" y="202"/>
                    <a:pt x="1176" y="202"/>
                  </a:cubicBezTo>
                  <a:cubicBezTo>
                    <a:pt x="1919" y="202"/>
                    <a:pt x="2662" y="147"/>
                    <a:pt x="3394" y="60"/>
                  </a:cubicBezTo>
                  <a:cubicBezTo>
                    <a:pt x="3442" y="60"/>
                    <a:pt x="3442" y="1"/>
                    <a:pt x="3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8029" y="643500"/>
            <a:ext cx="3856500" cy="3856500"/>
          </a:xfrm>
          <a:prstGeom prst="roundRect">
            <a:avLst>
              <a:gd fmla="val 6787" name="adj"/>
            </a:avLst>
          </a:prstGeom>
          <a:noFill/>
          <a:ln>
            <a:noFill/>
          </a:ln>
        </p:spPr>
      </p:pic>
      <p:sp>
        <p:nvSpPr>
          <p:cNvPr id="274" name="Google Shape;274;p32"/>
          <p:cNvSpPr/>
          <p:nvPr/>
        </p:nvSpPr>
        <p:spPr>
          <a:xfrm>
            <a:off x="5215404" y="1684225"/>
            <a:ext cx="3073740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2"/>
          <p:cNvSpPr txBox="1"/>
          <p:nvPr>
            <p:ph type="title"/>
          </p:nvPr>
        </p:nvSpPr>
        <p:spPr>
          <a:xfrm>
            <a:off x="5118671" y="1377350"/>
            <a:ext cx="32673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Project</a:t>
            </a:r>
            <a:endParaRPr/>
          </a:p>
        </p:txBody>
      </p:sp>
      <p:sp>
        <p:nvSpPr>
          <p:cNvPr id="276" name="Google Shape;276;p32"/>
          <p:cNvSpPr txBox="1"/>
          <p:nvPr>
            <p:ph idx="1" type="body"/>
          </p:nvPr>
        </p:nvSpPr>
        <p:spPr>
          <a:xfrm>
            <a:off x="5118629" y="2016250"/>
            <a:ext cx="3267300" cy="129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It was named after a Roman god</a:t>
            </a:r>
            <a:endParaRPr/>
          </a:p>
        </p:txBody>
      </p:sp>
      <p:sp>
        <p:nvSpPr>
          <p:cNvPr id="277" name="Google Shape;277;p32"/>
          <p:cNvSpPr/>
          <p:nvPr/>
        </p:nvSpPr>
        <p:spPr>
          <a:xfrm>
            <a:off x="758029" y="643500"/>
            <a:ext cx="3856500" cy="3856500"/>
          </a:xfrm>
          <a:prstGeom prst="roundRect">
            <a:avLst>
              <a:gd fmla="val 7821" name="adj"/>
            </a:avLst>
          </a:prstGeom>
          <a:solidFill>
            <a:srgbClr val="FBA83E">
              <a:alpha val="5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32"/>
          <p:cNvSpPr/>
          <p:nvPr/>
        </p:nvSpPr>
        <p:spPr>
          <a:xfrm flipH="1" rot="5170180">
            <a:off x="5235453" y="3372289"/>
            <a:ext cx="814475" cy="1078138"/>
          </a:xfrm>
          <a:custGeom>
            <a:rect b="b" l="l" r="r" t="t"/>
            <a:pathLst>
              <a:path extrusionOk="0" h="25561" w="19311">
                <a:moveTo>
                  <a:pt x="10294" y="7438"/>
                </a:moveTo>
                <a:cubicBezTo>
                  <a:pt x="11592" y="7438"/>
                  <a:pt x="12946" y="7799"/>
                  <a:pt x="13760" y="8759"/>
                </a:cubicBezTo>
                <a:cubicBezTo>
                  <a:pt x="14473" y="9597"/>
                  <a:pt x="14305" y="10729"/>
                  <a:pt x="13607" y="11511"/>
                </a:cubicBezTo>
                <a:cubicBezTo>
                  <a:pt x="12922" y="12251"/>
                  <a:pt x="11874" y="12517"/>
                  <a:pt x="10897" y="12517"/>
                </a:cubicBezTo>
                <a:cubicBezTo>
                  <a:pt x="9318" y="12517"/>
                  <a:pt x="7474" y="11818"/>
                  <a:pt x="6706" y="10338"/>
                </a:cubicBezTo>
                <a:cubicBezTo>
                  <a:pt x="6440" y="9807"/>
                  <a:pt x="6329" y="9248"/>
                  <a:pt x="6343" y="8661"/>
                </a:cubicBezTo>
                <a:cubicBezTo>
                  <a:pt x="7055" y="8186"/>
                  <a:pt x="7823" y="7837"/>
                  <a:pt x="8662" y="7628"/>
                </a:cubicBezTo>
                <a:cubicBezTo>
                  <a:pt x="9161" y="7508"/>
                  <a:pt x="9722" y="7438"/>
                  <a:pt x="10294" y="7438"/>
                </a:cubicBezTo>
                <a:close/>
                <a:moveTo>
                  <a:pt x="15451" y="0"/>
                </a:moveTo>
                <a:cubicBezTo>
                  <a:pt x="12051" y="0"/>
                  <a:pt x="8767" y="1356"/>
                  <a:pt x="6650" y="4275"/>
                </a:cubicBezTo>
                <a:cubicBezTo>
                  <a:pt x="5812" y="5434"/>
                  <a:pt x="5127" y="6929"/>
                  <a:pt x="5044" y="8424"/>
                </a:cubicBezTo>
                <a:cubicBezTo>
                  <a:pt x="3605" y="9569"/>
                  <a:pt x="2445" y="11120"/>
                  <a:pt x="1719" y="12782"/>
                </a:cubicBezTo>
                <a:cubicBezTo>
                  <a:pt x="699" y="15129"/>
                  <a:pt x="280" y="17979"/>
                  <a:pt x="1216" y="20437"/>
                </a:cubicBezTo>
                <a:cubicBezTo>
                  <a:pt x="1803" y="21960"/>
                  <a:pt x="2823" y="23301"/>
                  <a:pt x="4191" y="24181"/>
                </a:cubicBezTo>
                <a:cubicBezTo>
                  <a:pt x="3465" y="24265"/>
                  <a:pt x="2753" y="24432"/>
                  <a:pt x="2082" y="24698"/>
                </a:cubicBezTo>
                <a:cubicBezTo>
                  <a:pt x="1588" y="24893"/>
                  <a:pt x="1724" y="25561"/>
                  <a:pt x="2208" y="25561"/>
                </a:cubicBezTo>
                <a:cubicBezTo>
                  <a:pt x="2243" y="25561"/>
                  <a:pt x="2281" y="25557"/>
                  <a:pt x="2320" y="25550"/>
                </a:cubicBezTo>
                <a:cubicBezTo>
                  <a:pt x="3383" y="25346"/>
                  <a:pt x="4403" y="25204"/>
                  <a:pt x="5442" y="25204"/>
                </a:cubicBezTo>
                <a:cubicBezTo>
                  <a:pt x="5972" y="25204"/>
                  <a:pt x="6507" y="25241"/>
                  <a:pt x="7055" y="25326"/>
                </a:cubicBezTo>
                <a:cubicBezTo>
                  <a:pt x="7092" y="25331"/>
                  <a:pt x="7128" y="25334"/>
                  <a:pt x="7162" y="25334"/>
                </a:cubicBezTo>
                <a:cubicBezTo>
                  <a:pt x="7803" y="25334"/>
                  <a:pt x="7986" y="24502"/>
                  <a:pt x="7362" y="24237"/>
                </a:cubicBezTo>
                <a:cubicBezTo>
                  <a:pt x="6440" y="23859"/>
                  <a:pt x="6189" y="22965"/>
                  <a:pt x="6231" y="22057"/>
                </a:cubicBezTo>
                <a:cubicBezTo>
                  <a:pt x="6254" y="21718"/>
                  <a:pt x="5979" y="21532"/>
                  <a:pt x="5700" y="21532"/>
                </a:cubicBezTo>
                <a:cubicBezTo>
                  <a:pt x="5474" y="21532"/>
                  <a:pt x="5244" y="21655"/>
                  <a:pt x="5169" y="21918"/>
                </a:cubicBezTo>
                <a:cubicBezTo>
                  <a:pt x="4960" y="22700"/>
                  <a:pt x="5141" y="23468"/>
                  <a:pt x="5560" y="24097"/>
                </a:cubicBezTo>
                <a:lnTo>
                  <a:pt x="5519" y="24097"/>
                </a:lnTo>
                <a:cubicBezTo>
                  <a:pt x="1" y="21471"/>
                  <a:pt x="1090" y="13550"/>
                  <a:pt x="5127" y="9653"/>
                </a:cubicBezTo>
                <a:lnTo>
                  <a:pt x="5127" y="9653"/>
                </a:lnTo>
                <a:cubicBezTo>
                  <a:pt x="5183" y="9960"/>
                  <a:pt x="5267" y="10254"/>
                  <a:pt x="5393" y="10547"/>
                </a:cubicBezTo>
                <a:cubicBezTo>
                  <a:pt x="6175" y="12391"/>
                  <a:pt x="8145" y="13383"/>
                  <a:pt x="10072" y="13536"/>
                </a:cubicBezTo>
                <a:cubicBezTo>
                  <a:pt x="10232" y="13549"/>
                  <a:pt x="10393" y="13555"/>
                  <a:pt x="10556" y="13555"/>
                </a:cubicBezTo>
                <a:cubicBezTo>
                  <a:pt x="12378" y="13555"/>
                  <a:pt x="14352" y="12752"/>
                  <a:pt x="14878" y="10854"/>
                </a:cubicBezTo>
                <a:cubicBezTo>
                  <a:pt x="15409" y="8941"/>
                  <a:pt x="13872" y="7390"/>
                  <a:pt x="12168" y="6859"/>
                </a:cubicBezTo>
                <a:cubicBezTo>
                  <a:pt x="11452" y="6629"/>
                  <a:pt x="10743" y="6522"/>
                  <a:pt x="10049" y="6522"/>
                </a:cubicBezTo>
                <a:cubicBezTo>
                  <a:pt x="8809" y="6522"/>
                  <a:pt x="7618" y="6863"/>
                  <a:pt x="6524" y="7446"/>
                </a:cubicBezTo>
                <a:cubicBezTo>
                  <a:pt x="6748" y="6608"/>
                  <a:pt x="7153" y="5798"/>
                  <a:pt x="7614" y="5127"/>
                </a:cubicBezTo>
                <a:cubicBezTo>
                  <a:pt x="9618" y="2202"/>
                  <a:pt x="13113" y="919"/>
                  <a:pt x="16564" y="919"/>
                </a:cubicBezTo>
                <a:cubicBezTo>
                  <a:pt x="17299" y="919"/>
                  <a:pt x="18031" y="977"/>
                  <a:pt x="18747" y="1090"/>
                </a:cubicBezTo>
                <a:cubicBezTo>
                  <a:pt x="18770" y="1094"/>
                  <a:pt x="18792" y="1096"/>
                  <a:pt x="18813" y="1096"/>
                </a:cubicBezTo>
                <a:cubicBezTo>
                  <a:pt x="19171" y="1096"/>
                  <a:pt x="19310" y="567"/>
                  <a:pt x="18915" y="461"/>
                </a:cubicBezTo>
                <a:cubicBezTo>
                  <a:pt x="17774" y="157"/>
                  <a:pt x="16606" y="0"/>
                  <a:pt x="1545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3"/>
          <p:cNvSpPr/>
          <p:nvPr/>
        </p:nvSpPr>
        <p:spPr>
          <a:xfrm>
            <a:off x="1465229" y="4382825"/>
            <a:ext cx="2026405" cy="151829"/>
          </a:xfrm>
          <a:custGeom>
            <a:rect b="b" l="l" r="r" t="t"/>
            <a:pathLst>
              <a:path extrusionOk="0" h="6823" w="50010">
                <a:moveTo>
                  <a:pt x="44061" y="0"/>
                </a:moveTo>
                <a:cubicBezTo>
                  <a:pt x="30110" y="0"/>
                  <a:pt x="16164" y="731"/>
                  <a:pt x="2292" y="2205"/>
                </a:cubicBezTo>
                <a:cubicBezTo>
                  <a:pt x="1062" y="2344"/>
                  <a:pt x="1" y="3169"/>
                  <a:pt x="1" y="4510"/>
                </a:cubicBezTo>
                <a:cubicBezTo>
                  <a:pt x="1" y="5603"/>
                  <a:pt x="955" y="6823"/>
                  <a:pt x="2122" y="6823"/>
                </a:cubicBezTo>
                <a:cubicBezTo>
                  <a:pt x="2178" y="6823"/>
                  <a:pt x="2235" y="6820"/>
                  <a:pt x="2292" y="6814"/>
                </a:cubicBezTo>
                <a:cubicBezTo>
                  <a:pt x="16179" y="5340"/>
                  <a:pt x="30140" y="4596"/>
                  <a:pt x="44106" y="4596"/>
                </a:cubicBezTo>
                <a:cubicBezTo>
                  <a:pt x="45087" y="4596"/>
                  <a:pt x="46068" y="4600"/>
                  <a:pt x="47048" y="4607"/>
                </a:cubicBezTo>
                <a:cubicBezTo>
                  <a:pt x="47057" y="4607"/>
                  <a:pt x="47066" y="4607"/>
                  <a:pt x="47075" y="4607"/>
                </a:cubicBezTo>
                <a:cubicBezTo>
                  <a:pt x="50010" y="4607"/>
                  <a:pt x="50001" y="26"/>
                  <a:pt x="47048" y="12"/>
                </a:cubicBezTo>
                <a:cubicBezTo>
                  <a:pt x="46052" y="4"/>
                  <a:pt x="45056" y="0"/>
                  <a:pt x="44061" y="0"/>
                </a:cubicBezTo>
                <a:close/>
              </a:path>
            </a:pathLst>
          </a:custGeom>
          <a:solidFill>
            <a:srgbClr val="FBA83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3"/>
          <p:cNvSpPr txBox="1"/>
          <p:nvPr>
            <p:ph type="title"/>
          </p:nvPr>
        </p:nvSpPr>
        <p:spPr>
          <a:xfrm>
            <a:off x="1101760" y="4125675"/>
            <a:ext cx="2614800" cy="4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285" name="Google Shape;285;p33"/>
          <p:cNvSpPr txBox="1"/>
          <p:nvPr>
            <p:ph idx="1" type="body"/>
          </p:nvPr>
        </p:nvSpPr>
        <p:spPr>
          <a:xfrm>
            <a:off x="2106690" y="1511575"/>
            <a:ext cx="5056500" cy="152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“This is a quote</a:t>
            </a:r>
            <a:r>
              <a:rPr lang="en"/>
              <a:t>,</a:t>
            </a:r>
            <a:r>
              <a:rPr lang="en" sz="2000"/>
              <a:t> </a:t>
            </a:r>
            <a:r>
              <a:rPr lang="en"/>
              <a:t>w</a:t>
            </a:r>
            <a:r>
              <a:rPr lang="en" sz="2000"/>
              <a:t>ords full of wisdom that someone important said and can make the reader get inspired.”</a:t>
            </a:r>
            <a:endParaRPr sz="2000"/>
          </a:p>
        </p:txBody>
      </p:sp>
      <p:sp>
        <p:nvSpPr>
          <p:cNvPr id="286" name="Google Shape;286;p33"/>
          <p:cNvSpPr/>
          <p:nvPr/>
        </p:nvSpPr>
        <p:spPr>
          <a:xfrm>
            <a:off x="1361478" y="1322625"/>
            <a:ext cx="6546932" cy="2718965"/>
          </a:xfrm>
          <a:custGeom>
            <a:rect b="b" l="l" r="r" t="t"/>
            <a:pathLst>
              <a:path extrusionOk="0" h="17046" w="54041">
                <a:moveTo>
                  <a:pt x="46711" y="375"/>
                </a:moveTo>
                <a:cubicBezTo>
                  <a:pt x="50452" y="375"/>
                  <a:pt x="53037" y="1067"/>
                  <a:pt x="53329" y="3413"/>
                </a:cubicBezTo>
                <a:cubicBezTo>
                  <a:pt x="53650" y="6012"/>
                  <a:pt x="53354" y="7677"/>
                  <a:pt x="52363" y="8822"/>
                </a:cubicBezTo>
                <a:cubicBezTo>
                  <a:pt x="51351" y="9993"/>
                  <a:pt x="49588" y="10585"/>
                  <a:pt x="46980" y="10641"/>
                </a:cubicBezTo>
                <a:cubicBezTo>
                  <a:pt x="46496" y="10650"/>
                  <a:pt x="45877" y="10654"/>
                  <a:pt x="45144" y="10654"/>
                </a:cubicBezTo>
                <a:cubicBezTo>
                  <a:pt x="42568" y="10654"/>
                  <a:pt x="38587" y="10602"/>
                  <a:pt x="34133" y="10542"/>
                </a:cubicBezTo>
                <a:cubicBezTo>
                  <a:pt x="28702" y="10468"/>
                  <a:pt x="22581" y="10387"/>
                  <a:pt x="17550" y="10387"/>
                </a:cubicBezTo>
                <a:cubicBezTo>
                  <a:pt x="17304" y="10387"/>
                  <a:pt x="17061" y="10387"/>
                  <a:pt x="16820" y="10388"/>
                </a:cubicBezTo>
                <a:lnTo>
                  <a:pt x="16794" y="10388"/>
                </a:lnTo>
                <a:cubicBezTo>
                  <a:pt x="13144" y="10877"/>
                  <a:pt x="11321" y="13918"/>
                  <a:pt x="10557" y="15685"/>
                </a:cubicBezTo>
                <a:cubicBezTo>
                  <a:pt x="10514" y="11928"/>
                  <a:pt x="7941" y="10671"/>
                  <a:pt x="7911" y="10658"/>
                </a:cubicBezTo>
                <a:lnTo>
                  <a:pt x="7863" y="10632"/>
                </a:lnTo>
                <a:lnTo>
                  <a:pt x="7808" y="10641"/>
                </a:lnTo>
                <a:cubicBezTo>
                  <a:pt x="6851" y="10770"/>
                  <a:pt x="6020" y="10836"/>
                  <a:pt x="5297" y="10836"/>
                </a:cubicBezTo>
                <a:cubicBezTo>
                  <a:pt x="3722" y="10836"/>
                  <a:pt x="2658" y="10524"/>
                  <a:pt x="1905" y="9877"/>
                </a:cubicBezTo>
                <a:cubicBezTo>
                  <a:pt x="1017" y="9105"/>
                  <a:pt x="571" y="7810"/>
                  <a:pt x="550" y="5901"/>
                </a:cubicBezTo>
                <a:cubicBezTo>
                  <a:pt x="550" y="5884"/>
                  <a:pt x="395" y="3837"/>
                  <a:pt x="1768" y="2426"/>
                </a:cubicBezTo>
                <a:cubicBezTo>
                  <a:pt x="2654" y="1513"/>
                  <a:pt x="3977" y="1053"/>
                  <a:pt x="5708" y="1053"/>
                </a:cubicBezTo>
                <a:cubicBezTo>
                  <a:pt x="5904" y="1053"/>
                  <a:pt x="6104" y="1059"/>
                  <a:pt x="6311" y="1071"/>
                </a:cubicBezTo>
                <a:cubicBezTo>
                  <a:pt x="9992" y="1282"/>
                  <a:pt x="17233" y="1540"/>
                  <a:pt x="24295" y="1540"/>
                </a:cubicBezTo>
                <a:cubicBezTo>
                  <a:pt x="29255" y="1540"/>
                  <a:pt x="34127" y="1413"/>
                  <a:pt x="37616" y="1054"/>
                </a:cubicBezTo>
                <a:lnTo>
                  <a:pt x="37908" y="1023"/>
                </a:lnTo>
                <a:cubicBezTo>
                  <a:pt x="41136" y="690"/>
                  <a:pt x="44187" y="375"/>
                  <a:pt x="46711" y="375"/>
                </a:cubicBezTo>
                <a:close/>
                <a:moveTo>
                  <a:pt x="46685" y="0"/>
                </a:moveTo>
                <a:cubicBezTo>
                  <a:pt x="44137" y="0"/>
                  <a:pt x="41089" y="315"/>
                  <a:pt x="37869" y="646"/>
                </a:cubicBezTo>
                <a:lnTo>
                  <a:pt x="37577" y="676"/>
                </a:lnTo>
                <a:cubicBezTo>
                  <a:pt x="34098" y="1035"/>
                  <a:pt x="29236" y="1162"/>
                  <a:pt x="24285" y="1162"/>
                </a:cubicBezTo>
                <a:cubicBezTo>
                  <a:pt x="17237" y="1162"/>
                  <a:pt x="10008" y="905"/>
                  <a:pt x="6332" y="693"/>
                </a:cubicBezTo>
                <a:cubicBezTo>
                  <a:pt x="6117" y="681"/>
                  <a:pt x="5908" y="675"/>
                  <a:pt x="5703" y="675"/>
                </a:cubicBezTo>
                <a:cubicBezTo>
                  <a:pt x="3867" y="675"/>
                  <a:pt x="2455" y="1176"/>
                  <a:pt x="1493" y="2165"/>
                </a:cubicBezTo>
                <a:cubicBezTo>
                  <a:pt x="1" y="3704"/>
                  <a:pt x="168" y="5845"/>
                  <a:pt x="177" y="5922"/>
                </a:cubicBezTo>
                <a:cubicBezTo>
                  <a:pt x="198" y="7930"/>
                  <a:pt x="683" y="9315"/>
                  <a:pt x="1661" y="10160"/>
                </a:cubicBezTo>
                <a:cubicBezTo>
                  <a:pt x="2483" y="10872"/>
                  <a:pt x="3625" y="11213"/>
                  <a:pt x="5299" y="11213"/>
                </a:cubicBezTo>
                <a:cubicBezTo>
                  <a:pt x="6026" y="11213"/>
                  <a:pt x="6854" y="11148"/>
                  <a:pt x="7799" y="11022"/>
                </a:cubicBezTo>
                <a:cubicBezTo>
                  <a:pt x="8189" y="11233"/>
                  <a:pt x="10669" y="12721"/>
                  <a:pt x="10098" y="16976"/>
                </a:cubicBezTo>
                <a:lnTo>
                  <a:pt x="10471" y="17045"/>
                </a:lnTo>
                <a:cubicBezTo>
                  <a:pt x="10484" y="16989"/>
                  <a:pt x="11921" y="11434"/>
                  <a:pt x="16833" y="10765"/>
                </a:cubicBezTo>
                <a:cubicBezTo>
                  <a:pt x="17073" y="10765"/>
                  <a:pt x="17316" y="10764"/>
                  <a:pt x="17562" y="10764"/>
                </a:cubicBezTo>
                <a:cubicBezTo>
                  <a:pt x="22585" y="10764"/>
                  <a:pt x="28702" y="10846"/>
                  <a:pt x="34128" y="10920"/>
                </a:cubicBezTo>
                <a:cubicBezTo>
                  <a:pt x="38586" y="10980"/>
                  <a:pt x="42571" y="11032"/>
                  <a:pt x="45149" y="11032"/>
                </a:cubicBezTo>
                <a:cubicBezTo>
                  <a:pt x="45884" y="11032"/>
                  <a:pt x="46504" y="11028"/>
                  <a:pt x="46989" y="11018"/>
                </a:cubicBezTo>
                <a:cubicBezTo>
                  <a:pt x="49713" y="10962"/>
                  <a:pt x="51561" y="10323"/>
                  <a:pt x="52651" y="9071"/>
                </a:cubicBezTo>
                <a:cubicBezTo>
                  <a:pt x="53715" y="7835"/>
                  <a:pt x="54041" y="6081"/>
                  <a:pt x="53702" y="3370"/>
                </a:cubicBezTo>
                <a:cubicBezTo>
                  <a:pt x="53379" y="755"/>
                  <a:pt x="50632" y="0"/>
                  <a:pt x="46685" y="0"/>
                </a:cubicBezTo>
                <a:close/>
              </a:path>
            </a:pathLst>
          </a:custGeom>
          <a:solidFill>
            <a:schemeClr val="dk1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3"/>
          <p:cNvSpPr/>
          <p:nvPr/>
        </p:nvSpPr>
        <p:spPr>
          <a:xfrm>
            <a:off x="1650627" y="1469388"/>
            <a:ext cx="597368" cy="474727"/>
          </a:xfrm>
          <a:custGeom>
            <a:rect b="b" l="l" r="r" t="t"/>
            <a:pathLst>
              <a:path extrusionOk="0" h="5602" w="7049">
                <a:moveTo>
                  <a:pt x="2558" y="2113"/>
                </a:moveTo>
                <a:cubicBezTo>
                  <a:pt x="2723" y="2574"/>
                  <a:pt x="2609" y="3101"/>
                  <a:pt x="2170" y="3379"/>
                </a:cubicBezTo>
                <a:cubicBezTo>
                  <a:pt x="2065" y="3441"/>
                  <a:pt x="1939" y="3466"/>
                  <a:pt x="1814" y="3466"/>
                </a:cubicBezTo>
                <a:cubicBezTo>
                  <a:pt x="1749" y="3466"/>
                  <a:pt x="1685" y="3459"/>
                  <a:pt x="1625" y="3448"/>
                </a:cubicBezTo>
                <a:cubicBezTo>
                  <a:pt x="1196" y="3362"/>
                  <a:pt x="1595" y="2800"/>
                  <a:pt x="1715" y="2667"/>
                </a:cubicBezTo>
                <a:cubicBezTo>
                  <a:pt x="1982" y="2373"/>
                  <a:pt x="2266" y="2196"/>
                  <a:pt x="2558" y="2113"/>
                </a:cubicBezTo>
                <a:close/>
                <a:moveTo>
                  <a:pt x="234" y="1"/>
                </a:moveTo>
                <a:cubicBezTo>
                  <a:pt x="65" y="1"/>
                  <a:pt x="0" y="262"/>
                  <a:pt x="180" y="291"/>
                </a:cubicBezTo>
                <a:cubicBezTo>
                  <a:pt x="1114" y="450"/>
                  <a:pt x="1955" y="1052"/>
                  <a:pt x="2437" y="1864"/>
                </a:cubicBezTo>
                <a:lnTo>
                  <a:pt x="2437" y="1864"/>
                </a:lnTo>
                <a:cubicBezTo>
                  <a:pt x="2150" y="1954"/>
                  <a:pt x="1880" y="2116"/>
                  <a:pt x="1647" y="2328"/>
                </a:cubicBezTo>
                <a:cubicBezTo>
                  <a:pt x="1333" y="2611"/>
                  <a:pt x="965" y="3070"/>
                  <a:pt x="1230" y="3512"/>
                </a:cubicBezTo>
                <a:cubicBezTo>
                  <a:pt x="1346" y="3705"/>
                  <a:pt x="1561" y="3760"/>
                  <a:pt x="1776" y="3760"/>
                </a:cubicBezTo>
                <a:cubicBezTo>
                  <a:pt x="1872" y="3760"/>
                  <a:pt x="1967" y="3750"/>
                  <a:pt x="2054" y="3735"/>
                </a:cubicBezTo>
                <a:cubicBezTo>
                  <a:pt x="2573" y="3649"/>
                  <a:pt x="2861" y="3126"/>
                  <a:pt x="2929" y="2650"/>
                </a:cubicBezTo>
                <a:cubicBezTo>
                  <a:pt x="2957" y="2447"/>
                  <a:pt x="2939" y="2249"/>
                  <a:pt x="2886" y="2058"/>
                </a:cubicBezTo>
                <a:lnTo>
                  <a:pt x="2886" y="2058"/>
                </a:lnTo>
                <a:cubicBezTo>
                  <a:pt x="2915" y="2057"/>
                  <a:pt x="2945" y="2056"/>
                  <a:pt x="2974" y="2056"/>
                </a:cubicBezTo>
                <a:cubicBezTo>
                  <a:pt x="4542" y="2056"/>
                  <a:pt x="6225" y="4344"/>
                  <a:pt x="6738" y="5524"/>
                </a:cubicBezTo>
                <a:cubicBezTo>
                  <a:pt x="6762" y="5579"/>
                  <a:pt x="6804" y="5601"/>
                  <a:pt x="6847" y="5601"/>
                </a:cubicBezTo>
                <a:cubicBezTo>
                  <a:pt x="6943" y="5601"/>
                  <a:pt x="7049" y="5490"/>
                  <a:pt x="6996" y="5369"/>
                </a:cubicBezTo>
                <a:cubicBezTo>
                  <a:pt x="6331" y="3842"/>
                  <a:pt x="5091" y="2452"/>
                  <a:pt x="3521" y="1882"/>
                </a:cubicBezTo>
                <a:cubicBezTo>
                  <a:pt x="3334" y="1813"/>
                  <a:pt x="3144" y="1782"/>
                  <a:pt x="2958" y="1782"/>
                </a:cubicBezTo>
                <a:cubicBezTo>
                  <a:pt x="2900" y="1782"/>
                  <a:pt x="2843" y="1785"/>
                  <a:pt x="2786" y="1791"/>
                </a:cubicBezTo>
                <a:lnTo>
                  <a:pt x="2786" y="1791"/>
                </a:lnTo>
                <a:cubicBezTo>
                  <a:pt x="2353" y="862"/>
                  <a:pt x="1114" y="146"/>
                  <a:pt x="261" y="3"/>
                </a:cubicBezTo>
                <a:cubicBezTo>
                  <a:pt x="252" y="2"/>
                  <a:pt x="243" y="1"/>
                  <a:pt x="23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8" name="Google Shape;288;p33"/>
          <p:cNvGrpSpPr/>
          <p:nvPr/>
        </p:nvGrpSpPr>
        <p:grpSpPr>
          <a:xfrm>
            <a:off x="930790" y="1072413"/>
            <a:ext cx="720336" cy="478799"/>
            <a:chOff x="895350" y="591125"/>
            <a:chExt cx="720336" cy="478799"/>
          </a:xfrm>
        </p:grpSpPr>
        <p:grpSp>
          <p:nvGrpSpPr>
            <p:cNvPr id="289" name="Google Shape;289;p33"/>
            <p:cNvGrpSpPr/>
            <p:nvPr/>
          </p:nvGrpSpPr>
          <p:grpSpPr>
            <a:xfrm>
              <a:off x="895350" y="591125"/>
              <a:ext cx="720336" cy="474721"/>
              <a:chOff x="895350" y="591125"/>
              <a:chExt cx="720336" cy="474721"/>
            </a:xfrm>
          </p:grpSpPr>
          <p:sp>
            <p:nvSpPr>
              <p:cNvPr id="290" name="Google Shape;290;p33"/>
              <p:cNvSpPr/>
              <p:nvPr/>
            </p:nvSpPr>
            <p:spPr>
              <a:xfrm>
                <a:off x="895350" y="746023"/>
                <a:ext cx="720336" cy="195209"/>
              </a:xfrm>
              <a:custGeom>
                <a:rect b="b" l="l" r="r" t="t"/>
                <a:pathLst>
                  <a:path extrusionOk="0" h="2920" w="10775">
                    <a:moveTo>
                      <a:pt x="8592" y="360"/>
                    </a:moveTo>
                    <a:cubicBezTo>
                      <a:pt x="8642" y="360"/>
                      <a:pt x="8693" y="360"/>
                      <a:pt x="8743" y="361"/>
                    </a:cubicBezTo>
                    <a:lnTo>
                      <a:pt x="8743" y="361"/>
                    </a:lnTo>
                    <a:cubicBezTo>
                      <a:pt x="9079" y="684"/>
                      <a:pt x="9335" y="1161"/>
                      <a:pt x="9595" y="1537"/>
                    </a:cubicBezTo>
                    <a:cubicBezTo>
                      <a:pt x="9796" y="1826"/>
                      <a:pt x="10115" y="2175"/>
                      <a:pt x="10301" y="2523"/>
                    </a:cubicBezTo>
                    <a:lnTo>
                      <a:pt x="10301" y="2523"/>
                    </a:lnTo>
                    <a:cubicBezTo>
                      <a:pt x="9993" y="2481"/>
                      <a:pt x="9626" y="2460"/>
                      <a:pt x="9329" y="2416"/>
                    </a:cubicBezTo>
                    <a:cubicBezTo>
                      <a:pt x="8342" y="2283"/>
                      <a:pt x="7360" y="2137"/>
                      <a:pt x="6378" y="1996"/>
                    </a:cubicBezTo>
                    <a:cubicBezTo>
                      <a:pt x="5421" y="1854"/>
                      <a:pt x="4469" y="1717"/>
                      <a:pt x="3512" y="1575"/>
                    </a:cubicBezTo>
                    <a:cubicBezTo>
                      <a:pt x="3246" y="1537"/>
                      <a:pt x="2976" y="1498"/>
                      <a:pt x="2706" y="1460"/>
                    </a:cubicBezTo>
                    <a:cubicBezTo>
                      <a:pt x="2410" y="1417"/>
                      <a:pt x="2114" y="1365"/>
                      <a:pt x="1818" y="1331"/>
                    </a:cubicBezTo>
                    <a:cubicBezTo>
                      <a:pt x="1478" y="1288"/>
                      <a:pt x="1070" y="1308"/>
                      <a:pt x="705" y="1243"/>
                    </a:cubicBezTo>
                    <a:lnTo>
                      <a:pt x="705" y="1243"/>
                    </a:lnTo>
                    <a:cubicBezTo>
                      <a:pt x="1204" y="1134"/>
                      <a:pt x="1721" y="1078"/>
                      <a:pt x="2221" y="992"/>
                    </a:cubicBezTo>
                    <a:cubicBezTo>
                      <a:pt x="3071" y="842"/>
                      <a:pt x="3920" y="705"/>
                      <a:pt x="4778" y="597"/>
                    </a:cubicBezTo>
                    <a:cubicBezTo>
                      <a:pt x="6024" y="445"/>
                      <a:pt x="7331" y="360"/>
                      <a:pt x="8592" y="360"/>
                    </a:cubicBezTo>
                    <a:close/>
                    <a:moveTo>
                      <a:pt x="8797" y="1"/>
                    </a:moveTo>
                    <a:cubicBezTo>
                      <a:pt x="8771" y="1"/>
                      <a:pt x="8747" y="7"/>
                      <a:pt x="8725" y="17"/>
                    </a:cubicBezTo>
                    <a:lnTo>
                      <a:pt x="8725" y="17"/>
                    </a:lnTo>
                    <a:cubicBezTo>
                      <a:pt x="8691" y="17"/>
                      <a:pt x="8657" y="17"/>
                      <a:pt x="8624" y="17"/>
                    </a:cubicBezTo>
                    <a:cubicBezTo>
                      <a:pt x="7264" y="17"/>
                      <a:pt x="5863" y="122"/>
                      <a:pt x="4516" y="289"/>
                    </a:cubicBezTo>
                    <a:cubicBezTo>
                      <a:pt x="3804" y="379"/>
                      <a:pt x="3096" y="494"/>
                      <a:pt x="2389" y="619"/>
                    </a:cubicBezTo>
                    <a:cubicBezTo>
                      <a:pt x="1659" y="739"/>
                      <a:pt x="883" y="808"/>
                      <a:pt x="179" y="1026"/>
                    </a:cubicBezTo>
                    <a:cubicBezTo>
                      <a:pt x="109" y="1049"/>
                      <a:pt x="72" y="1101"/>
                      <a:pt x="63" y="1157"/>
                    </a:cubicBezTo>
                    <a:lnTo>
                      <a:pt x="63" y="1157"/>
                    </a:lnTo>
                    <a:cubicBezTo>
                      <a:pt x="4" y="1232"/>
                      <a:pt x="0" y="1347"/>
                      <a:pt x="106" y="1404"/>
                    </a:cubicBezTo>
                    <a:cubicBezTo>
                      <a:pt x="668" y="1691"/>
                      <a:pt x="1432" y="1618"/>
                      <a:pt x="2037" y="1700"/>
                    </a:cubicBezTo>
                    <a:cubicBezTo>
                      <a:pt x="2431" y="1756"/>
                      <a:pt x="2826" y="1816"/>
                      <a:pt x="3221" y="1876"/>
                    </a:cubicBezTo>
                    <a:cubicBezTo>
                      <a:pt x="4190" y="2017"/>
                      <a:pt x="5164" y="2159"/>
                      <a:pt x="6133" y="2300"/>
                    </a:cubicBezTo>
                    <a:cubicBezTo>
                      <a:pt x="7167" y="2455"/>
                      <a:pt x="8201" y="2605"/>
                      <a:pt x="9235" y="2746"/>
                    </a:cubicBezTo>
                    <a:cubicBezTo>
                      <a:pt x="9556" y="2789"/>
                      <a:pt x="9874" y="2837"/>
                      <a:pt x="10191" y="2875"/>
                    </a:cubicBezTo>
                    <a:cubicBezTo>
                      <a:pt x="10302" y="2887"/>
                      <a:pt x="10508" y="2915"/>
                      <a:pt x="10531" y="2915"/>
                    </a:cubicBezTo>
                    <a:cubicBezTo>
                      <a:pt x="10533" y="2915"/>
                      <a:pt x="10533" y="2915"/>
                      <a:pt x="10530" y="2914"/>
                    </a:cubicBezTo>
                    <a:lnTo>
                      <a:pt x="10530" y="2914"/>
                    </a:lnTo>
                    <a:cubicBezTo>
                      <a:pt x="10545" y="2918"/>
                      <a:pt x="10559" y="2920"/>
                      <a:pt x="10574" y="2920"/>
                    </a:cubicBezTo>
                    <a:cubicBezTo>
                      <a:pt x="10682" y="2920"/>
                      <a:pt x="10774" y="2813"/>
                      <a:pt x="10740" y="2704"/>
                    </a:cubicBezTo>
                    <a:cubicBezTo>
                      <a:pt x="10607" y="2232"/>
                      <a:pt x="10166" y="1760"/>
                      <a:pt x="9891" y="1365"/>
                    </a:cubicBezTo>
                    <a:cubicBezTo>
                      <a:pt x="9627" y="980"/>
                      <a:pt x="9359" y="494"/>
                      <a:pt x="9021" y="153"/>
                    </a:cubicBezTo>
                    <a:lnTo>
                      <a:pt x="9021" y="153"/>
                    </a:lnTo>
                    <a:cubicBezTo>
                      <a:pt x="9010" y="95"/>
                      <a:pt x="8971" y="42"/>
                      <a:pt x="8900" y="23"/>
                    </a:cubicBezTo>
                    <a:cubicBezTo>
                      <a:pt x="8879" y="18"/>
                      <a:pt x="8857" y="14"/>
                      <a:pt x="8836" y="5"/>
                    </a:cubicBezTo>
                    <a:cubicBezTo>
                      <a:pt x="8823" y="2"/>
                      <a:pt x="8810" y="1"/>
                      <a:pt x="879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33"/>
              <p:cNvSpPr/>
              <p:nvPr/>
            </p:nvSpPr>
            <p:spPr>
              <a:xfrm>
                <a:off x="902570" y="591125"/>
                <a:ext cx="543912" cy="238797"/>
              </a:xfrm>
              <a:custGeom>
                <a:rect b="b" l="l" r="r" t="t"/>
                <a:pathLst>
                  <a:path extrusionOk="0" h="3572" w="8136">
                    <a:moveTo>
                      <a:pt x="6512" y="389"/>
                    </a:moveTo>
                    <a:cubicBezTo>
                      <a:pt x="6580" y="476"/>
                      <a:pt x="6647" y="564"/>
                      <a:pt x="6716" y="654"/>
                    </a:cubicBezTo>
                    <a:cubicBezTo>
                      <a:pt x="7009" y="1030"/>
                      <a:pt x="7304" y="1406"/>
                      <a:pt x="7598" y="1783"/>
                    </a:cubicBezTo>
                    <a:lnTo>
                      <a:pt x="7598" y="1783"/>
                    </a:lnTo>
                    <a:cubicBezTo>
                      <a:pt x="6734" y="1871"/>
                      <a:pt x="5875" y="2002"/>
                      <a:pt x="5013" y="2117"/>
                    </a:cubicBezTo>
                    <a:cubicBezTo>
                      <a:pt x="5009" y="2117"/>
                      <a:pt x="5005" y="2118"/>
                      <a:pt x="5001" y="2118"/>
                    </a:cubicBezTo>
                    <a:lnTo>
                      <a:pt x="5001" y="2118"/>
                    </a:lnTo>
                    <a:cubicBezTo>
                      <a:pt x="5001" y="2118"/>
                      <a:pt x="5001" y="2118"/>
                      <a:pt x="5001" y="2118"/>
                    </a:cubicBezTo>
                    <a:cubicBezTo>
                      <a:pt x="4991" y="2118"/>
                      <a:pt x="4981" y="2119"/>
                      <a:pt x="4970" y="2121"/>
                    </a:cubicBezTo>
                    <a:cubicBezTo>
                      <a:pt x="3694" y="2318"/>
                      <a:pt x="2430" y="2646"/>
                      <a:pt x="1179" y="2977"/>
                    </a:cubicBezTo>
                    <a:lnTo>
                      <a:pt x="1179" y="2977"/>
                    </a:lnTo>
                    <a:cubicBezTo>
                      <a:pt x="1526" y="2801"/>
                      <a:pt x="1894" y="2650"/>
                      <a:pt x="2195" y="2503"/>
                    </a:cubicBezTo>
                    <a:cubicBezTo>
                      <a:pt x="3284" y="1971"/>
                      <a:pt x="4404" y="1482"/>
                      <a:pt x="5459" y="898"/>
                    </a:cubicBezTo>
                    <a:cubicBezTo>
                      <a:pt x="5785" y="718"/>
                      <a:pt x="6137" y="585"/>
                      <a:pt x="6467" y="414"/>
                    </a:cubicBezTo>
                    <a:cubicBezTo>
                      <a:pt x="6484" y="405"/>
                      <a:pt x="6499" y="397"/>
                      <a:pt x="6512" y="389"/>
                    </a:cubicBezTo>
                    <a:close/>
                    <a:moveTo>
                      <a:pt x="6563" y="0"/>
                    </a:moveTo>
                    <a:cubicBezTo>
                      <a:pt x="6530" y="0"/>
                      <a:pt x="6497" y="8"/>
                      <a:pt x="6471" y="23"/>
                    </a:cubicBezTo>
                    <a:cubicBezTo>
                      <a:pt x="5438" y="581"/>
                      <a:pt x="4365" y="1096"/>
                      <a:pt x="3297" y="1580"/>
                    </a:cubicBezTo>
                    <a:cubicBezTo>
                      <a:pt x="2615" y="1889"/>
                      <a:pt x="1946" y="2237"/>
                      <a:pt x="1285" y="2593"/>
                    </a:cubicBezTo>
                    <a:cubicBezTo>
                      <a:pt x="912" y="2790"/>
                      <a:pt x="423" y="2983"/>
                      <a:pt x="114" y="3279"/>
                    </a:cubicBezTo>
                    <a:cubicBezTo>
                      <a:pt x="0" y="3389"/>
                      <a:pt x="99" y="3571"/>
                      <a:pt x="242" y="3571"/>
                    </a:cubicBezTo>
                    <a:cubicBezTo>
                      <a:pt x="255" y="3571"/>
                      <a:pt x="268" y="3570"/>
                      <a:pt x="282" y="3566"/>
                    </a:cubicBezTo>
                    <a:cubicBezTo>
                      <a:pt x="1856" y="3159"/>
                      <a:pt x="3452" y="2700"/>
                      <a:pt x="5060" y="2451"/>
                    </a:cubicBezTo>
                    <a:cubicBezTo>
                      <a:pt x="5067" y="2450"/>
                      <a:pt x="5074" y="2448"/>
                      <a:pt x="5081" y="2447"/>
                    </a:cubicBezTo>
                    <a:lnTo>
                      <a:pt x="5081" y="2447"/>
                    </a:lnTo>
                    <a:cubicBezTo>
                      <a:pt x="6027" y="2324"/>
                      <a:pt x="6970" y="2179"/>
                      <a:pt x="7921" y="2095"/>
                    </a:cubicBezTo>
                    <a:cubicBezTo>
                      <a:pt x="8080" y="2082"/>
                      <a:pt x="8136" y="1924"/>
                      <a:pt x="8041" y="1803"/>
                    </a:cubicBezTo>
                    <a:cubicBezTo>
                      <a:pt x="7587" y="1220"/>
                      <a:pt x="7132" y="637"/>
                      <a:pt x="6677" y="49"/>
                    </a:cubicBezTo>
                    <a:cubicBezTo>
                      <a:pt x="6650" y="15"/>
                      <a:pt x="6607" y="0"/>
                      <a:pt x="65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33"/>
              <p:cNvSpPr/>
              <p:nvPr/>
            </p:nvSpPr>
            <p:spPr>
              <a:xfrm>
                <a:off x="915339" y="836341"/>
                <a:ext cx="503065" cy="218073"/>
              </a:xfrm>
              <a:custGeom>
                <a:rect b="b" l="l" r="r" t="t"/>
                <a:pathLst>
                  <a:path extrusionOk="0" h="3262" w="7525">
                    <a:moveTo>
                      <a:pt x="9" y="0"/>
                    </a:moveTo>
                    <a:cubicBezTo>
                      <a:pt x="5" y="0"/>
                      <a:pt x="2" y="1"/>
                      <a:pt x="1" y="1"/>
                    </a:cubicBezTo>
                    <a:lnTo>
                      <a:pt x="1163" y="505"/>
                    </a:lnTo>
                    <a:lnTo>
                      <a:pt x="1163" y="505"/>
                    </a:lnTo>
                    <a:cubicBezTo>
                      <a:pt x="602" y="234"/>
                      <a:pt x="90" y="0"/>
                      <a:pt x="9" y="0"/>
                    </a:cubicBezTo>
                    <a:close/>
                    <a:moveTo>
                      <a:pt x="1163" y="505"/>
                    </a:moveTo>
                    <a:cubicBezTo>
                      <a:pt x="1768" y="798"/>
                      <a:pt x="2431" y="1136"/>
                      <a:pt x="2669" y="1271"/>
                    </a:cubicBezTo>
                    <a:cubicBezTo>
                      <a:pt x="3171" y="1473"/>
                      <a:pt x="7061" y="3137"/>
                      <a:pt x="7524" y="3261"/>
                    </a:cubicBezTo>
                    <a:lnTo>
                      <a:pt x="1163" y="50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33"/>
              <p:cNvSpPr/>
              <p:nvPr/>
            </p:nvSpPr>
            <p:spPr>
              <a:xfrm>
                <a:off x="900431" y="824909"/>
                <a:ext cx="533884" cy="240936"/>
              </a:xfrm>
              <a:custGeom>
                <a:rect b="b" l="l" r="r" t="t"/>
                <a:pathLst>
                  <a:path extrusionOk="0" h="3604" w="7986">
                    <a:moveTo>
                      <a:pt x="230" y="1"/>
                    </a:moveTo>
                    <a:cubicBezTo>
                      <a:pt x="228" y="1"/>
                      <a:pt x="226" y="1"/>
                      <a:pt x="224" y="1"/>
                    </a:cubicBezTo>
                    <a:cubicBezTo>
                      <a:pt x="2" y="5"/>
                      <a:pt x="0" y="344"/>
                      <a:pt x="219" y="344"/>
                    </a:cubicBezTo>
                    <a:cubicBezTo>
                      <a:pt x="221" y="344"/>
                      <a:pt x="222" y="344"/>
                      <a:pt x="224" y="344"/>
                    </a:cubicBezTo>
                    <a:cubicBezTo>
                      <a:pt x="226" y="344"/>
                      <a:pt x="228" y="344"/>
                      <a:pt x="230" y="344"/>
                    </a:cubicBezTo>
                    <a:cubicBezTo>
                      <a:pt x="453" y="344"/>
                      <a:pt x="783" y="576"/>
                      <a:pt x="983" y="670"/>
                    </a:cubicBezTo>
                    <a:cubicBezTo>
                      <a:pt x="1403" y="867"/>
                      <a:pt x="1819" y="1077"/>
                      <a:pt x="2235" y="1288"/>
                    </a:cubicBezTo>
                    <a:cubicBezTo>
                      <a:pt x="2690" y="1519"/>
                      <a:pt x="3140" y="1729"/>
                      <a:pt x="3608" y="1927"/>
                    </a:cubicBezTo>
                    <a:cubicBezTo>
                      <a:pt x="4951" y="2489"/>
                      <a:pt x="6302" y="3188"/>
                      <a:pt x="7700" y="3595"/>
                    </a:cubicBezTo>
                    <a:cubicBezTo>
                      <a:pt x="7719" y="3601"/>
                      <a:pt x="7737" y="3604"/>
                      <a:pt x="7754" y="3604"/>
                    </a:cubicBezTo>
                    <a:cubicBezTo>
                      <a:pt x="7928" y="3604"/>
                      <a:pt x="7986" y="3324"/>
                      <a:pt x="7790" y="3265"/>
                    </a:cubicBezTo>
                    <a:cubicBezTo>
                      <a:pt x="6392" y="2858"/>
                      <a:pt x="5041" y="2163"/>
                      <a:pt x="3698" y="1597"/>
                    </a:cubicBezTo>
                    <a:cubicBezTo>
                      <a:pt x="3119" y="1352"/>
                      <a:pt x="2570" y="1073"/>
                      <a:pt x="2004" y="790"/>
                    </a:cubicBezTo>
                    <a:cubicBezTo>
                      <a:pt x="1538" y="555"/>
                      <a:pt x="778" y="1"/>
                      <a:pt x="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4" name="Google Shape;294;p33"/>
            <p:cNvSpPr/>
            <p:nvPr/>
          </p:nvSpPr>
          <p:spPr>
            <a:xfrm>
              <a:off x="1408579" y="920843"/>
              <a:ext cx="87577" cy="149081"/>
            </a:xfrm>
            <a:custGeom>
              <a:rect b="b" l="l" r="r" t="t"/>
              <a:pathLst>
                <a:path extrusionOk="0" h="2230" w="1310">
                  <a:moveTo>
                    <a:pt x="1107" y="0"/>
                  </a:moveTo>
                  <a:cubicBezTo>
                    <a:pt x="1064" y="0"/>
                    <a:pt x="1021" y="22"/>
                    <a:pt x="996" y="76"/>
                  </a:cubicBezTo>
                  <a:cubicBezTo>
                    <a:pt x="687" y="723"/>
                    <a:pt x="348" y="1345"/>
                    <a:pt x="56" y="2002"/>
                  </a:cubicBezTo>
                  <a:cubicBezTo>
                    <a:pt x="0" y="2120"/>
                    <a:pt x="104" y="2230"/>
                    <a:pt x="201" y="2230"/>
                  </a:cubicBezTo>
                  <a:cubicBezTo>
                    <a:pt x="246" y="2230"/>
                    <a:pt x="288" y="2207"/>
                    <a:pt x="314" y="2152"/>
                  </a:cubicBezTo>
                  <a:cubicBezTo>
                    <a:pt x="605" y="1500"/>
                    <a:pt x="944" y="874"/>
                    <a:pt x="1253" y="230"/>
                  </a:cubicBezTo>
                  <a:cubicBezTo>
                    <a:pt x="1309" y="109"/>
                    <a:pt x="1205" y="0"/>
                    <a:pt x="110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University Project Proposal">
  <a:themeElements>
    <a:clrScheme name="Simple Light">
      <a:dk1>
        <a:srgbClr val="1A4477"/>
      </a:dk1>
      <a:lt1>
        <a:srgbClr val="D2FAF0"/>
      </a:lt1>
      <a:dk2>
        <a:srgbClr val="74CBCF"/>
      </a:dk2>
      <a:lt2>
        <a:srgbClr val="FBA83E"/>
      </a:lt2>
      <a:accent1>
        <a:srgbClr val="FFFAF4"/>
      </a:accent1>
      <a:accent2>
        <a:srgbClr val="1A4477"/>
      </a:accent2>
      <a:accent3>
        <a:srgbClr val="D2FAF0"/>
      </a:accent3>
      <a:accent4>
        <a:srgbClr val="74CBCF"/>
      </a:accent4>
      <a:accent5>
        <a:srgbClr val="FBA83E"/>
      </a:accent5>
      <a:accent6>
        <a:srgbClr val="FFFAF4"/>
      </a:accent6>
      <a:hlink>
        <a:srgbClr val="1A447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